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tags/tag4.xml" ContentType="application/vnd.openxmlformats-officedocument.presentationml.tags+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tags/tag5.xml" ContentType="application/vnd.openxmlformats-officedocument.presentationml.tags+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tags/tag6.xml" ContentType="application/vnd.openxmlformats-officedocument.presentationml.tags+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tags/tag7.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85" r:id="rId2"/>
    <p:sldId id="435" r:id="rId3"/>
    <p:sldId id="322" r:id="rId4"/>
    <p:sldId id="436" r:id="rId5"/>
    <p:sldId id="420" r:id="rId6"/>
    <p:sldId id="438" r:id="rId7"/>
    <p:sldId id="423" r:id="rId8"/>
    <p:sldId id="321" r:id="rId9"/>
    <p:sldId id="421" r:id="rId10"/>
    <p:sldId id="430" r:id="rId11"/>
    <p:sldId id="437" r:id="rId12"/>
    <p:sldId id="426" r:id="rId13"/>
    <p:sldId id="357" r:id="rId14"/>
    <p:sldId id="417" r:id="rId15"/>
    <p:sldId id="424" r:id="rId16"/>
    <p:sldId id="429" r:id="rId17"/>
    <p:sldId id="428" r:id="rId18"/>
    <p:sldId id="422" r:id="rId19"/>
    <p:sldId id="419" r:id="rId20"/>
    <p:sldId id="320" r:id="rId21"/>
    <p:sldId id="411" r:id="rId22"/>
    <p:sldId id="439" r:id="rId23"/>
    <p:sldId id="431" r:id="rId24"/>
    <p:sldId id="318" r:id="rId25"/>
  </p:sldIdLst>
  <p:sldSz cx="9144000" cy="5143500" type="screen16x9"/>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A9C8"/>
    <a:srgbClr val="75A2C3"/>
    <a:srgbClr val="2D2E30"/>
    <a:srgbClr val="29245C"/>
    <a:srgbClr val="CF275A"/>
    <a:srgbClr val="7FDAD6"/>
    <a:srgbClr val="54807A"/>
    <a:srgbClr val="5CAA73"/>
    <a:srgbClr val="407356"/>
    <a:srgbClr val="EB9B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35" autoAdjust="0"/>
    <p:restoredTop sz="94660" autoAdjust="0"/>
  </p:normalViewPr>
  <p:slideViewPr>
    <p:cSldViewPr>
      <p:cViewPr varScale="1">
        <p:scale>
          <a:sx n="151" d="100"/>
          <a:sy n="151" d="100"/>
        </p:scale>
        <p:origin x="1266" y="13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2017/11/24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2017/11/24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2795225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185430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387784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1863205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23149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418854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837782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229541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1350494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637645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210061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63601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1565493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2779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171828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582262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243679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52304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417910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201600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349661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191349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228989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2017/11/24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2017/11/24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
        <p:nvSpPr>
          <p:cNvPr id="7" name="矩形 6">
            <a:extLst>
              <a:ext uri="{FF2B5EF4-FFF2-40B4-BE49-F238E27FC236}">
                <a16:creationId xmlns:a16="http://schemas.microsoft.com/office/drawing/2014/main" id="{757525D9-573A-4ED9-90A7-2BC5376D781F}"/>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1.jp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notesSlide" Target="../notesSlides/notesSlide1.xml"/><Relationship Id="rId5" Type="http://schemas.openxmlformats.org/officeDocument/2006/relationships/slideLayout" Target="../slideLayouts/slideLayout5.xml"/><Relationship Id="rId4" Type="http://schemas.openxmlformats.org/officeDocument/2006/relationships/tags" Target="../tags/tag2.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3.xml"/><Relationship Id="rId7" Type="http://schemas.openxmlformats.org/officeDocument/2006/relationships/image" Target="../media/image12.jpg"/><Relationship Id="rId2" Type="http://schemas.openxmlformats.org/officeDocument/2006/relationships/tags" Target="../tags/tag5.xml"/><Relationship Id="rId1" Type="http://schemas.openxmlformats.org/officeDocument/2006/relationships/themeOverride" Target="../theme/themeOverride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hemeOverride" Target="../theme/themeOverr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hemeOverride" Target="../theme/themeOverride22.xml"/><Relationship Id="rId5" Type="http://schemas.openxmlformats.org/officeDocument/2006/relationships/image" Target="../media/image1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hemeOverride" Target="../theme/themeOverride24.xml"/><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3.xml"/><Relationship Id="rId7" Type="http://schemas.openxmlformats.org/officeDocument/2006/relationships/image" Target="../media/image7.jpg"/><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hemeOverride" Target="../theme/themeOverride6.xml"/><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Lemâitre - Cut to Black (Instrumental)">
            <a:hlinkClick r:id="" action="ppaction://media"/>
            <a:extLst>
              <a:ext uri="{FF2B5EF4-FFF2-40B4-BE49-F238E27FC236}">
                <a16:creationId xmlns:a16="http://schemas.microsoft.com/office/drawing/2014/main" id="{40607F90-A62F-4A5F-9E18-79713684DB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865259" y="-978603"/>
            <a:ext cx="609600" cy="609600"/>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9925" y="195486"/>
            <a:ext cx="7488832" cy="4177898"/>
          </a:xfrm>
          <a:prstGeom prst="rect">
            <a:avLst/>
          </a:prstGeom>
        </p:spPr>
      </p:pic>
      <p:grpSp>
        <p:nvGrpSpPr>
          <p:cNvPr id="27" name="组合 26"/>
          <p:cNvGrpSpPr/>
          <p:nvPr/>
        </p:nvGrpSpPr>
        <p:grpSpPr>
          <a:xfrm>
            <a:off x="4507098" y="2457923"/>
            <a:ext cx="4169358" cy="1986035"/>
            <a:chOff x="717774" y="1737582"/>
            <a:chExt cx="4169358" cy="1986035"/>
          </a:xfrm>
        </p:grpSpPr>
        <p:grpSp>
          <p:nvGrpSpPr>
            <p:cNvPr id="28" name="组合 27">
              <a:extLst>
                <a:ext uri="{FF2B5EF4-FFF2-40B4-BE49-F238E27FC236}">
                  <a16:creationId xmlns:a16="http://schemas.microsoft.com/office/drawing/2014/main" id="{721F0535-C404-4071-B611-871AD6250179}"/>
                </a:ext>
              </a:extLst>
            </p:cNvPr>
            <p:cNvGrpSpPr/>
            <p:nvPr userDrawn="1"/>
          </p:nvGrpSpPr>
          <p:grpSpPr>
            <a:xfrm>
              <a:off x="2339661" y="1737582"/>
              <a:ext cx="2453844" cy="762160"/>
              <a:chOff x="-117535" y="2986785"/>
              <a:chExt cx="2057401" cy="781569"/>
            </a:xfrm>
          </p:grpSpPr>
          <p:sp>
            <p:nvSpPr>
              <p:cNvPr id="32" name="文本框 31">
                <a:extLst>
                  <a:ext uri="{FF2B5EF4-FFF2-40B4-BE49-F238E27FC236}">
                    <a16:creationId xmlns:a16="http://schemas.microsoft.com/office/drawing/2014/main" id="{5ED45C7C-3902-4505-A4A8-1EEA589D065E}"/>
                  </a:ext>
                </a:extLst>
              </p:cNvPr>
              <p:cNvSpPr txBox="1"/>
              <p:nvPr/>
            </p:nvSpPr>
            <p:spPr>
              <a:xfrm>
                <a:off x="-117534" y="3221172"/>
                <a:ext cx="2057400" cy="547182"/>
              </a:xfrm>
              <a:prstGeom prst="rect">
                <a:avLst/>
              </a:prstGeom>
              <a:noFill/>
            </p:spPr>
            <p:txBody>
              <a:bodyPr wrap="none" rtlCol="0">
                <a:prstTxWarp prst="textPlain">
                  <a:avLst/>
                </a:prstTxWarp>
                <a:spAutoFit/>
              </a:bodyPr>
              <a:lstStyle/>
              <a:p>
                <a:r>
                  <a:rPr lang="en-US" altLang="zh-CN" sz="12450" b="1" dirty="0">
                    <a:solidFill>
                      <a:schemeClr val="bg1"/>
                    </a:solidFill>
                    <a:latin typeface="+mn-lt"/>
                  </a:rPr>
                  <a:t>REPORT</a:t>
                </a:r>
                <a:endParaRPr lang="zh-CN" altLang="en-US" sz="12450" b="1" dirty="0">
                  <a:solidFill>
                    <a:schemeClr val="bg1"/>
                  </a:solidFill>
                  <a:latin typeface="+mn-lt"/>
                </a:endParaRPr>
              </a:p>
            </p:txBody>
          </p:sp>
          <p:sp>
            <p:nvSpPr>
              <p:cNvPr id="33" name="矩形 32">
                <a:extLst>
                  <a:ext uri="{FF2B5EF4-FFF2-40B4-BE49-F238E27FC236}">
                    <a16:creationId xmlns:a16="http://schemas.microsoft.com/office/drawing/2014/main" id="{D75C78A8-360A-4A87-A501-E7161FBC9567}"/>
                  </a:ext>
                </a:extLst>
              </p:cNvPr>
              <p:cNvSpPr/>
              <p:nvPr/>
            </p:nvSpPr>
            <p:spPr>
              <a:xfrm>
                <a:off x="-117535" y="2986785"/>
                <a:ext cx="1251032" cy="218356"/>
              </a:xfrm>
              <a:prstGeom prst="rect">
                <a:avLst/>
              </a:prstGeom>
              <a:noFill/>
            </p:spPr>
            <p:txBody>
              <a:bodyPr wrap="none" numCol="1" rtlCol="0">
                <a:prstTxWarp prst="textPlain">
                  <a:avLst/>
                </a:prstTxWarp>
                <a:spAutoFit/>
              </a:bodyPr>
              <a:lstStyle/>
              <a:p>
                <a:pPr lvl="0"/>
                <a:r>
                  <a:rPr lang="en-US" altLang="zh-CN" sz="12450" noProof="0" dirty="0">
                    <a:solidFill>
                      <a:schemeClr val="bg1"/>
                    </a:solidFill>
                    <a:latin typeface="+mn-lt"/>
                  </a:rPr>
                  <a:t>BUSINESS</a:t>
                </a:r>
              </a:p>
            </p:txBody>
          </p:sp>
        </p:grpSp>
        <p:sp>
          <p:nvSpPr>
            <p:cNvPr id="29" name="文本框 28">
              <a:extLst>
                <a:ext uri="{FF2B5EF4-FFF2-40B4-BE49-F238E27FC236}">
                  <a16:creationId xmlns:a16="http://schemas.microsoft.com/office/drawing/2014/main" id="{0C9CCE8C-8189-487A-8878-5D2FAF080671}"/>
                </a:ext>
              </a:extLst>
            </p:cNvPr>
            <p:cNvSpPr txBox="1"/>
            <p:nvPr/>
          </p:nvSpPr>
          <p:spPr>
            <a:xfrm>
              <a:off x="1009147" y="2461115"/>
              <a:ext cx="3877985" cy="646331"/>
            </a:xfrm>
            <a:prstGeom prst="rect">
              <a:avLst/>
            </a:prstGeom>
            <a:noFill/>
          </p:spPr>
          <p:txBody>
            <a:bodyPr wrap="none" rtlCol="0">
              <a:spAutoFit/>
              <a:scene3d>
                <a:camera prst="orthographicFront"/>
                <a:lightRig rig="threePt" dir="t"/>
              </a:scene3d>
              <a:sp3d contourW="12700"/>
            </a:bodyPr>
            <a:lstStyle/>
            <a:p>
              <a:pPr algn="r" defTabSz="661477">
                <a:defRPr/>
              </a:pPr>
              <a:r>
                <a:rPr lang="zh-CN" altLang="en-US" sz="3600" dirty="0">
                  <a:solidFill>
                    <a:schemeClr val="bg1"/>
                  </a:solidFill>
                  <a:latin typeface="方正尚酷简体" panose="03000509000000000000" pitchFamily="65" charset="-122"/>
                  <a:ea typeface="方正尚酷简体" panose="03000509000000000000" pitchFamily="65" charset="-122"/>
                </a:rPr>
                <a:t>年终计划总结模板</a:t>
              </a:r>
            </a:p>
          </p:txBody>
        </p:sp>
        <p:sp>
          <p:nvSpPr>
            <p:cNvPr id="30" name="文本框 29">
              <a:extLst>
                <a:ext uri="{FF2B5EF4-FFF2-40B4-BE49-F238E27FC236}">
                  <a16:creationId xmlns:a16="http://schemas.microsoft.com/office/drawing/2014/main" id="{1F6424A3-E1B8-468F-A0CB-19DBF5CF1748}"/>
                </a:ext>
              </a:extLst>
            </p:cNvPr>
            <p:cNvSpPr txBox="1"/>
            <p:nvPr/>
          </p:nvSpPr>
          <p:spPr>
            <a:xfrm>
              <a:off x="717774" y="3028619"/>
              <a:ext cx="4075731" cy="459741"/>
            </a:xfrm>
            <a:prstGeom prst="rect">
              <a:avLst/>
            </a:prstGeom>
            <a:noFill/>
          </p:spPr>
          <p:txBody>
            <a:bodyPr wrap="square" rtlCol="0">
              <a:spAutoFit/>
              <a:scene3d>
                <a:camera prst="orthographicFront"/>
                <a:lightRig rig="threePt" dir="t"/>
              </a:scene3d>
              <a:sp3d contourW="12700"/>
            </a:bodyPr>
            <a:lstStyle/>
            <a:p>
              <a:pPr algn="r">
                <a:lnSpc>
                  <a:spcPct val="150000"/>
                </a:lnSpc>
              </a:pPr>
              <a:r>
                <a:rPr lang="en-US" altLang="zh-CN" sz="796" dirty="0">
                  <a:solidFill>
                    <a:schemeClr val="bg1"/>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p>
          </p:txBody>
        </p:sp>
        <p:sp>
          <p:nvSpPr>
            <p:cNvPr id="31" name="1">
              <a:extLst>
                <a:ext uri="{FF2B5EF4-FFF2-40B4-BE49-F238E27FC236}">
                  <a16:creationId xmlns:a16="http://schemas.microsoft.com/office/drawing/2014/main" id="{BD8E9177-8680-4CE2-BD8B-64CD64F4A4F3}"/>
                </a:ext>
              </a:extLst>
            </p:cNvPr>
            <p:cNvSpPr txBox="1">
              <a:spLocks noChangeArrowheads="1"/>
            </p:cNvSpPr>
            <p:nvPr>
              <p:custDataLst>
                <p:tags r:id="rId4"/>
              </p:custDataLst>
            </p:nvPr>
          </p:nvSpPr>
          <p:spPr bwMode="auto">
            <a:xfrm>
              <a:off x="885779" y="3435846"/>
              <a:ext cx="4001353" cy="287771"/>
            </a:xfrm>
            <a:prstGeom prst="rect">
              <a:avLst/>
            </a:prstGeom>
            <a:noFill/>
            <a:ln w="9525">
              <a:noFill/>
              <a:miter lim="800000"/>
              <a:headEnd/>
              <a:tailEnd/>
            </a:ln>
            <a:extLst/>
          </p:spPr>
          <p:txBody>
            <a:bodyPr wrap="squar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9pPr>
            </a:lstStyle>
            <a:p>
              <a:pPr algn="r" eaLnBrk="1" fontAlgn="base" hangingPunct="1">
                <a:buClrTx/>
                <a:buSzTx/>
                <a:buFontTx/>
                <a:buNone/>
              </a:pPr>
              <a:r>
                <a:rPr lang="zh-CN" altLang="en-US" sz="1270" dirty="0">
                  <a:solidFill>
                    <a:schemeClr val="bg1"/>
                  </a:solidFill>
                  <a:latin typeface="微软雅黑 Light" panose="020B0502040204020203" pitchFamily="34" charset="-122"/>
                  <a:ea typeface="微软雅黑 Light" panose="020B0502040204020203" pitchFamily="34" charset="-122"/>
                </a:rPr>
                <a:t>适用于商业计划书</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方案策划</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总结计划</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招商引资等</a:t>
              </a:r>
              <a:endParaRPr lang="en-US" altLang="zh-CN" sz="1270" dirty="0">
                <a:solidFill>
                  <a:schemeClr val="bg1"/>
                </a:solidFill>
                <a:latin typeface="微软雅黑 Light" panose="020B0502040204020203" pitchFamily="34" charset="-122"/>
                <a:ea typeface="微软雅黑 Light" panose="020B0502040204020203" pitchFamily="34" charset="-122"/>
              </a:endParaRPr>
            </a:p>
          </p:txBody>
        </p:sp>
      </p:grpSp>
      <p:sp>
        <p:nvSpPr>
          <p:cNvPr id="2" name="矩形 1">
            <a:extLst>
              <a:ext uri="{FF2B5EF4-FFF2-40B4-BE49-F238E27FC236}">
                <a16:creationId xmlns:a16="http://schemas.microsoft.com/office/drawing/2014/main" id="{82644054-92C6-41E5-BEAA-0FD6BF3BEF98}"/>
              </a:ext>
            </a:extLst>
          </p:cNvPr>
          <p:cNvSpPr/>
          <p:nvPr/>
        </p:nvSpPr>
        <p:spPr>
          <a:xfrm>
            <a:off x="5724128" y="4443958"/>
            <a:ext cx="2967479" cy="276999"/>
          </a:xfrm>
          <a:prstGeom prst="rect">
            <a:avLst/>
          </a:prstGeom>
        </p:spPr>
        <p:txBody>
          <a:bodyPr wrap="none">
            <a:spAutoFit/>
          </a:bodyPr>
          <a:lstStyle/>
          <a:p>
            <a:r>
              <a:rPr lang="zh-CN" altLang="en-US" sz="1200" dirty="0">
                <a:solidFill>
                  <a:schemeClr val="bg1"/>
                </a:solidFill>
              </a:rPr>
              <a:t>汇报人：千库网       汇报时间：xx年xx月</a:t>
            </a:r>
          </a:p>
        </p:txBody>
      </p:sp>
    </p:spTree>
    <p:extLst>
      <p:ext uri="{BB962C8B-B14F-4D97-AF65-F5344CB8AC3E}">
        <p14:creationId xmlns:p14="http://schemas.microsoft.com/office/powerpoint/2010/main" val="1047114712"/>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68733" y="1146571"/>
            <a:ext cx="5888124" cy="2999730"/>
            <a:chOff x="2891644" y="1462196"/>
            <a:chExt cx="7850832" cy="3999640"/>
          </a:xfrm>
        </p:grpSpPr>
        <p:sp>
          <p:nvSpPr>
            <p:cNvPr id="18" name="右箭头 4"/>
            <p:cNvSpPr/>
            <p:nvPr/>
          </p:nvSpPr>
          <p:spPr bwMode="auto">
            <a:xfrm>
              <a:off x="2891644" y="4531318"/>
              <a:ext cx="3620243" cy="930518"/>
            </a:xfrm>
            <a:prstGeom prst="rightArrow">
              <a:avLst>
                <a:gd name="adj1" fmla="val 66667"/>
                <a:gd name="adj2" fmla="val 66667"/>
              </a:avLst>
            </a:prstGeom>
            <a:solidFill>
              <a:schemeClr val="accent3"/>
            </a:solidFill>
            <a:ln w="19050">
              <a:noFill/>
              <a:round/>
              <a:headEnd/>
              <a:tailEnd/>
            </a:ln>
          </p:spPr>
          <p:txBody>
            <a:bodyPr vert="horz" wrap="none" lIns="91440" tIns="45720" rIns="91440" bIns="45720" anchor="ctr" anchorCtr="1" compatLnSpc="1">
              <a:prstTxWarp prst="textNoShape">
                <a:avLst/>
              </a:prstTxWarp>
              <a:normAutofit/>
            </a:bodyPr>
            <a:lstStyle/>
            <a:p>
              <a:pPr lvl="0" algn="ctr"/>
              <a:r>
                <a:rPr lang="zh-CN" altLang="en-US" sz="1200" b="1">
                  <a:solidFill>
                    <a:srgbClr val="FFFFFF"/>
                  </a:solidFill>
                  <a:cs typeface="+mn-ea"/>
                  <a:sym typeface="+mn-lt"/>
                </a:rPr>
                <a:t>标题文本预设</a:t>
              </a:r>
            </a:p>
          </p:txBody>
        </p:sp>
        <p:sp>
          <p:nvSpPr>
            <p:cNvPr id="19" name="右箭头 5"/>
            <p:cNvSpPr/>
            <p:nvPr/>
          </p:nvSpPr>
          <p:spPr bwMode="auto">
            <a:xfrm>
              <a:off x="3593260" y="2996757"/>
              <a:ext cx="3562576" cy="930518"/>
            </a:xfrm>
            <a:prstGeom prst="rightArrow">
              <a:avLst>
                <a:gd name="adj1" fmla="val 66667"/>
                <a:gd name="adj2" fmla="val 66667"/>
              </a:avLst>
            </a:prstGeom>
            <a:solidFill>
              <a:schemeClr val="accent2"/>
            </a:solidFill>
            <a:ln w="19050">
              <a:noFill/>
              <a:round/>
              <a:headEnd/>
              <a:tailEnd/>
            </a:ln>
          </p:spPr>
          <p:txBody>
            <a:bodyPr vert="horz" wrap="none" lIns="91440" tIns="45720" rIns="91440" bIns="45720" anchor="ctr" anchorCtr="1" compatLnSpc="1">
              <a:prstTxWarp prst="textNoShape">
                <a:avLst/>
              </a:prstTxWarp>
              <a:normAutofit/>
            </a:bodyPr>
            <a:lstStyle/>
            <a:p>
              <a:pPr lvl="0" algn="ctr"/>
              <a:r>
                <a:rPr lang="zh-CN" altLang="en-US" sz="1200" b="1">
                  <a:solidFill>
                    <a:srgbClr val="FFFFFF"/>
                  </a:solidFill>
                  <a:cs typeface="+mn-ea"/>
                  <a:sym typeface="+mn-lt"/>
                </a:rPr>
                <a:t>标题文本预设</a:t>
              </a:r>
            </a:p>
          </p:txBody>
        </p:sp>
        <p:sp>
          <p:nvSpPr>
            <p:cNvPr id="20" name="右箭头 6"/>
            <p:cNvSpPr/>
            <p:nvPr/>
          </p:nvSpPr>
          <p:spPr bwMode="auto">
            <a:xfrm>
              <a:off x="3934447" y="1462196"/>
              <a:ext cx="3894838" cy="930518"/>
            </a:xfrm>
            <a:prstGeom prst="rightArrow">
              <a:avLst>
                <a:gd name="adj1" fmla="val 66667"/>
                <a:gd name="adj2" fmla="val 66667"/>
              </a:avLst>
            </a:prstGeom>
            <a:solidFill>
              <a:schemeClr val="accent1"/>
            </a:solidFill>
            <a:ln w="19050">
              <a:noFill/>
              <a:round/>
              <a:headEnd/>
              <a:tailEnd/>
            </a:ln>
          </p:spPr>
          <p:txBody>
            <a:bodyPr vert="horz" wrap="none" lIns="91440" tIns="45720" rIns="91440" bIns="45720" anchor="ctr" anchorCtr="1" compatLnSpc="1">
              <a:prstTxWarp prst="textNoShape">
                <a:avLst/>
              </a:prstTxWarp>
              <a:normAutofit/>
            </a:bodyPr>
            <a:lstStyle/>
            <a:p>
              <a:pPr algn="ctr"/>
              <a:r>
                <a:rPr lang="zh-CN" altLang="en-US" sz="1200" b="1">
                  <a:solidFill>
                    <a:schemeClr val="bg1"/>
                  </a:solidFill>
                  <a:cs typeface="+mn-ea"/>
                  <a:sym typeface="+mn-lt"/>
                </a:rPr>
                <a:t>标题文本预设</a:t>
              </a:r>
            </a:p>
          </p:txBody>
        </p:sp>
        <p:grpSp>
          <p:nvGrpSpPr>
            <p:cNvPr id="21" name="组合 20"/>
            <p:cNvGrpSpPr/>
            <p:nvPr/>
          </p:nvGrpSpPr>
          <p:grpSpPr>
            <a:xfrm>
              <a:off x="7829285" y="1558123"/>
              <a:ext cx="2913191" cy="856637"/>
              <a:chOff x="1415480" y="1651350"/>
              <a:chExt cx="2913191" cy="856637"/>
            </a:xfrm>
          </p:grpSpPr>
          <p:sp>
            <p:nvSpPr>
              <p:cNvPr id="28" name="文本框 18"/>
              <p:cNvSpPr txBox="1">
                <a:spLocks/>
              </p:cNvSpPr>
              <p:nvPr/>
            </p:nvSpPr>
            <p:spPr bwMode="auto">
              <a:xfrm>
                <a:off x="1415480" y="1651350"/>
                <a:ext cx="2913191" cy="309958"/>
              </a:xfrm>
              <a:prstGeom prst="rect">
                <a:avLst/>
              </a:prstGeom>
              <a:noFill/>
              <a:extLst/>
            </p:spPr>
            <p:txBody>
              <a:bodyPr wrap="none" lIns="360000" tIns="0" rIns="0" bIns="0" anchor="ctr" anchorCtr="0">
                <a:normAutofit/>
              </a:bodyPr>
              <a:lstStyle/>
              <a:p>
                <a:pPr algn="l" latinLnBrk="0"/>
                <a:r>
                  <a:rPr lang="zh-CN" altLang="en-US" sz="1400" b="1">
                    <a:solidFill>
                      <a:schemeClr val="accent1">
                        <a:lumMod val="100000"/>
                      </a:schemeClr>
                    </a:solidFill>
                    <a:effectLst/>
                    <a:cs typeface="+mn-ea"/>
                    <a:sym typeface="+mn-lt"/>
                  </a:rPr>
                  <a:t>标题文本预设</a:t>
                </a:r>
                <a:endParaRPr lang="zh-CN" altLang="en-US" sz="1400" b="1" dirty="0">
                  <a:solidFill>
                    <a:schemeClr val="accent1">
                      <a:lumMod val="100000"/>
                    </a:schemeClr>
                  </a:solidFill>
                  <a:effectLst/>
                  <a:cs typeface="+mn-ea"/>
                  <a:sym typeface="+mn-lt"/>
                </a:endParaRPr>
              </a:p>
            </p:txBody>
          </p:sp>
          <p:sp>
            <p:nvSpPr>
              <p:cNvPr id="29" name="文本框 19"/>
              <p:cNvSpPr txBox="1">
                <a:spLocks/>
              </p:cNvSpPr>
              <p:nvPr/>
            </p:nvSpPr>
            <p:spPr bwMode="auto">
              <a:xfrm>
                <a:off x="1415480" y="1951808"/>
                <a:ext cx="2913191" cy="556179"/>
              </a:xfrm>
              <a:prstGeom prst="rect">
                <a:avLst/>
              </a:prstGeom>
              <a:noFill/>
              <a:extLst/>
            </p:spPr>
            <p:txBody>
              <a:bodyPr wrap="square" lIns="360000" tIns="0" rIns="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2" name="组合 21"/>
            <p:cNvGrpSpPr/>
            <p:nvPr/>
          </p:nvGrpSpPr>
          <p:grpSpPr>
            <a:xfrm>
              <a:off x="7155836" y="3063191"/>
              <a:ext cx="2913191" cy="856637"/>
              <a:chOff x="1415480" y="1651350"/>
              <a:chExt cx="2913191" cy="856637"/>
            </a:xfrm>
          </p:grpSpPr>
          <p:sp>
            <p:nvSpPr>
              <p:cNvPr id="26" name="文本框 16"/>
              <p:cNvSpPr txBox="1">
                <a:spLocks/>
              </p:cNvSpPr>
              <p:nvPr/>
            </p:nvSpPr>
            <p:spPr bwMode="auto">
              <a:xfrm>
                <a:off x="1415480" y="1651350"/>
                <a:ext cx="2913191" cy="309958"/>
              </a:xfrm>
              <a:prstGeom prst="rect">
                <a:avLst/>
              </a:prstGeom>
              <a:noFill/>
              <a:extLst/>
            </p:spPr>
            <p:txBody>
              <a:bodyPr wrap="none" lIns="360000" tIns="0" rIns="0" bIns="0" anchor="ctr" anchorCtr="0">
                <a:normAutofit/>
              </a:bodyPr>
              <a:lstStyle/>
              <a:p>
                <a:pPr algn="l" latinLnBrk="0"/>
                <a:r>
                  <a:rPr lang="zh-CN" altLang="en-US" sz="1400" b="1">
                    <a:solidFill>
                      <a:schemeClr val="accent2">
                        <a:lumMod val="100000"/>
                      </a:schemeClr>
                    </a:solidFill>
                    <a:effectLst/>
                    <a:cs typeface="+mn-ea"/>
                    <a:sym typeface="+mn-lt"/>
                  </a:rPr>
                  <a:t>标题文本预设</a:t>
                </a:r>
                <a:endParaRPr lang="zh-CN" altLang="en-US" sz="1400" b="1" dirty="0">
                  <a:solidFill>
                    <a:schemeClr val="accent2">
                      <a:lumMod val="100000"/>
                    </a:schemeClr>
                  </a:solidFill>
                  <a:effectLst/>
                  <a:cs typeface="+mn-ea"/>
                  <a:sym typeface="+mn-lt"/>
                </a:endParaRPr>
              </a:p>
            </p:txBody>
          </p:sp>
          <p:sp>
            <p:nvSpPr>
              <p:cNvPr id="27" name="文本框 17"/>
              <p:cNvSpPr txBox="1">
                <a:spLocks/>
              </p:cNvSpPr>
              <p:nvPr/>
            </p:nvSpPr>
            <p:spPr bwMode="auto">
              <a:xfrm>
                <a:off x="1415480" y="1951808"/>
                <a:ext cx="2913191" cy="556179"/>
              </a:xfrm>
              <a:prstGeom prst="rect">
                <a:avLst/>
              </a:prstGeom>
              <a:noFill/>
              <a:extLst/>
            </p:spPr>
            <p:txBody>
              <a:bodyPr wrap="square" lIns="360000" tIns="0" rIns="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3" name="组合 22"/>
            <p:cNvGrpSpPr/>
            <p:nvPr/>
          </p:nvGrpSpPr>
          <p:grpSpPr>
            <a:xfrm>
              <a:off x="6511887" y="4568259"/>
              <a:ext cx="2913191" cy="856637"/>
              <a:chOff x="1415480" y="1651350"/>
              <a:chExt cx="2913191" cy="856637"/>
            </a:xfrm>
          </p:grpSpPr>
          <p:sp>
            <p:nvSpPr>
              <p:cNvPr id="24" name="文本框 14"/>
              <p:cNvSpPr txBox="1">
                <a:spLocks/>
              </p:cNvSpPr>
              <p:nvPr/>
            </p:nvSpPr>
            <p:spPr bwMode="auto">
              <a:xfrm>
                <a:off x="1415480" y="1651350"/>
                <a:ext cx="2913191" cy="309958"/>
              </a:xfrm>
              <a:prstGeom prst="rect">
                <a:avLst/>
              </a:prstGeom>
              <a:noFill/>
              <a:extLst/>
            </p:spPr>
            <p:txBody>
              <a:bodyPr wrap="none" lIns="360000" tIns="0" rIns="0" bIns="0" anchor="ctr" anchorCtr="0">
                <a:normAutofit/>
              </a:bodyPr>
              <a:lstStyle/>
              <a:p>
                <a:pPr algn="l" latinLnBrk="0"/>
                <a:r>
                  <a:rPr lang="zh-CN" altLang="en-US" sz="1400" b="1">
                    <a:solidFill>
                      <a:schemeClr val="accent3">
                        <a:lumMod val="100000"/>
                      </a:schemeClr>
                    </a:solidFill>
                    <a:effectLst/>
                    <a:cs typeface="+mn-ea"/>
                    <a:sym typeface="+mn-lt"/>
                  </a:rPr>
                  <a:t>标题文本预设</a:t>
                </a:r>
                <a:endParaRPr lang="zh-CN" altLang="en-US" sz="1400" b="1" dirty="0">
                  <a:solidFill>
                    <a:schemeClr val="accent3">
                      <a:lumMod val="100000"/>
                    </a:schemeClr>
                  </a:solidFill>
                  <a:effectLst/>
                  <a:cs typeface="+mn-ea"/>
                  <a:sym typeface="+mn-lt"/>
                </a:endParaRPr>
              </a:p>
            </p:txBody>
          </p:sp>
          <p:sp>
            <p:nvSpPr>
              <p:cNvPr id="25" name="文本框 15"/>
              <p:cNvSpPr txBox="1">
                <a:spLocks/>
              </p:cNvSpPr>
              <p:nvPr/>
            </p:nvSpPr>
            <p:spPr bwMode="auto">
              <a:xfrm>
                <a:off x="1415480" y="1951808"/>
                <a:ext cx="2913191" cy="556179"/>
              </a:xfrm>
              <a:prstGeom prst="rect">
                <a:avLst/>
              </a:prstGeom>
              <a:noFill/>
              <a:extLst/>
            </p:spPr>
            <p:txBody>
              <a:bodyPr wrap="square" lIns="360000" tIns="0" rIns="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grpSp>
      </p:grpSp>
      <p:grpSp>
        <p:nvGrpSpPr>
          <p:cNvPr id="5" name="组合 4"/>
          <p:cNvGrpSpPr/>
          <p:nvPr/>
        </p:nvGrpSpPr>
        <p:grpSpPr>
          <a:xfrm>
            <a:off x="-28370" y="904548"/>
            <a:ext cx="4240819" cy="3555710"/>
            <a:chOff x="4583832" y="2251333"/>
            <a:chExt cx="3099331" cy="2598631"/>
          </a:xfrm>
        </p:grpSpPr>
        <p:sp>
          <p:nvSpPr>
            <p:cNvPr id="6" name="任意多边形 20"/>
            <p:cNvSpPr>
              <a:spLocks/>
            </p:cNvSpPr>
            <p:nvPr/>
          </p:nvSpPr>
          <p:spPr bwMode="auto">
            <a:xfrm>
              <a:off x="4583832" y="2564904"/>
              <a:ext cx="950836" cy="959458"/>
            </a:xfrm>
            <a:custGeom>
              <a:avLst/>
              <a:gdLst>
                <a:gd name="T0" fmla="*/ 295 w 397"/>
                <a:gd name="T1" fmla="*/ 37 h 402"/>
                <a:gd name="T2" fmla="*/ 375 w 397"/>
                <a:gd name="T3" fmla="*/ 350 h 402"/>
                <a:gd name="T4" fmla="*/ 397 w 397"/>
                <a:gd name="T5" fmla="*/ 402 h 402"/>
                <a:gd name="T6" fmla="*/ 290 w 397"/>
                <a:gd name="T7" fmla="*/ 3 h 402"/>
              </a:gdLst>
              <a:ahLst/>
              <a:cxnLst>
                <a:cxn ang="0">
                  <a:pos x="T0" y="T1"/>
                </a:cxn>
                <a:cxn ang="0">
                  <a:pos x="T2" y="T3"/>
                </a:cxn>
                <a:cxn ang="0">
                  <a:pos x="T4" y="T5"/>
                </a:cxn>
                <a:cxn ang="0">
                  <a:pos x="T6" y="T7"/>
                </a:cxn>
              </a:cxnLst>
              <a:rect l="0" t="0" r="r" b="b"/>
              <a:pathLst>
                <a:path w="397" h="402">
                  <a:moveTo>
                    <a:pt x="295" y="37"/>
                  </a:moveTo>
                  <a:cubicBezTo>
                    <a:pt x="295" y="37"/>
                    <a:pt x="68" y="0"/>
                    <a:pt x="375" y="350"/>
                  </a:cubicBezTo>
                  <a:cubicBezTo>
                    <a:pt x="397" y="402"/>
                    <a:pt x="397" y="402"/>
                    <a:pt x="397" y="402"/>
                  </a:cubicBezTo>
                  <a:cubicBezTo>
                    <a:pt x="397" y="402"/>
                    <a:pt x="0" y="26"/>
                    <a:pt x="290" y="3"/>
                  </a:cubicBezTo>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12700" cap="flat">
              <a:noFill/>
              <a:prstDash val="solid"/>
              <a:miter lim="800000"/>
              <a:headEnd/>
              <a:tailEnd/>
            </a:ln>
          </p:spPr>
          <p:txBody>
            <a:bodyPr anchor="ctr"/>
            <a:lstStyle/>
            <a:p>
              <a:pPr algn="ctr"/>
              <a:endParaRPr>
                <a:cs typeface="+mn-ea"/>
                <a:sym typeface="+mn-lt"/>
              </a:endParaRPr>
            </a:p>
          </p:txBody>
        </p:sp>
        <p:sp>
          <p:nvSpPr>
            <p:cNvPr id="7" name="任意多边形 21"/>
            <p:cNvSpPr>
              <a:spLocks/>
            </p:cNvSpPr>
            <p:nvPr/>
          </p:nvSpPr>
          <p:spPr bwMode="auto">
            <a:xfrm flipH="1">
              <a:off x="6732327" y="2564904"/>
              <a:ext cx="950836" cy="959458"/>
            </a:xfrm>
            <a:custGeom>
              <a:avLst/>
              <a:gdLst>
                <a:gd name="T0" fmla="*/ 295 w 397"/>
                <a:gd name="T1" fmla="*/ 37 h 402"/>
                <a:gd name="T2" fmla="*/ 375 w 397"/>
                <a:gd name="T3" fmla="*/ 350 h 402"/>
                <a:gd name="T4" fmla="*/ 397 w 397"/>
                <a:gd name="T5" fmla="*/ 402 h 402"/>
                <a:gd name="T6" fmla="*/ 290 w 397"/>
                <a:gd name="T7" fmla="*/ 3 h 402"/>
              </a:gdLst>
              <a:ahLst/>
              <a:cxnLst>
                <a:cxn ang="0">
                  <a:pos x="T0" y="T1"/>
                </a:cxn>
                <a:cxn ang="0">
                  <a:pos x="T2" y="T3"/>
                </a:cxn>
                <a:cxn ang="0">
                  <a:pos x="T4" y="T5"/>
                </a:cxn>
                <a:cxn ang="0">
                  <a:pos x="T6" y="T7"/>
                </a:cxn>
              </a:cxnLst>
              <a:rect l="0" t="0" r="r" b="b"/>
              <a:pathLst>
                <a:path w="397" h="402">
                  <a:moveTo>
                    <a:pt x="295" y="37"/>
                  </a:moveTo>
                  <a:cubicBezTo>
                    <a:pt x="295" y="37"/>
                    <a:pt x="68" y="0"/>
                    <a:pt x="375" y="350"/>
                  </a:cubicBezTo>
                  <a:cubicBezTo>
                    <a:pt x="397" y="402"/>
                    <a:pt x="397" y="402"/>
                    <a:pt x="397" y="402"/>
                  </a:cubicBezTo>
                  <a:cubicBezTo>
                    <a:pt x="397" y="402"/>
                    <a:pt x="0" y="26"/>
                    <a:pt x="290" y="3"/>
                  </a:cubicBezTo>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12700" cap="flat">
              <a:noFill/>
              <a:prstDash val="solid"/>
              <a:miter lim="800000"/>
              <a:headEnd/>
              <a:tailEnd/>
            </a:ln>
          </p:spPr>
          <p:txBody>
            <a:bodyPr anchor="ctr"/>
            <a:lstStyle/>
            <a:p>
              <a:pPr algn="ctr"/>
              <a:endParaRPr>
                <a:cs typeface="+mn-ea"/>
                <a:sym typeface="+mn-lt"/>
              </a:endParaRPr>
            </a:p>
          </p:txBody>
        </p:sp>
        <p:grpSp>
          <p:nvGrpSpPr>
            <p:cNvPr id="8" name="组合 7"/>
            <p:cNvGrpSpPr/>
            <p:nvPr/>
          </p:nvGrpSpPr>
          <p:grpSpPr>
            <a:xfrm>
              <a:off x="5235868" y="2251333"/>
              <a:ext cx="1790824" cy="2598631"/>
              <a:chOff x="5235868" y="2251333"/>
              <a:chExt cx="1790824" cy="2598631"/>
            </a:xfrm>
          </p:grpSpPr>
          <p:grpSp>
            <p:nvGrpSpPr>
              <p:cNvPr id="9" name="组合 8"/>
              <p:cNvGrpSpPr/>
              <p:nvPr/>
            </p:nvGrpSpPr>
            <p:grpSpPr>
              <a:xfrm>
                <a:off x="5235868" y="2251333"/>
                <a:ext cx="1790824" cy="2598631"/>
                <a:chOff x="5204283" y="2409631"/>
                <a:chExt cx="1790824" cy="2598631"/>
              </a:xfrm>
            </p:grpSpPr>
            <p:sp>
              <p:nvSpPr>
                <p:cNvPr id="11" name="任意多边形 25"/>
                <p:cNvSpPr>
                  <a:spLocks/>
                </p:cNvSpPr>
                <p:nvPr/>
              </p:nvSpPr>
              <p:spPr bwMode="auto">
                <a:xfrm flipH="1">
                  <a:off x="5204283" y="2409631"/>
                  <a:ext cx="1790824" cy="1790323"/>
                </a:xfrm>
                <a:custGeom>
                  <a:avLst/>
                  <a:gdLst>
                    <a:gd name="connsiteX0" fmla="*/ 1231004 w 2308226"/>
                    <a:gd name="connsiteY0" fmla="*/ 19 h 2307580"/>
                    <a:gd name="connsiteX1" fmla="*/ 1154113 w 2308226"/>
                    <a:gd name="connsiteY1" fmla="*/ 546 h 2307580"/>
                    <a:gd name="connsiteX2" fmla="*/ 0 w 2308226"/>
                    <a:gd name="connsiteY2" fmla="*/ 80523 h 2307580"/>
                    <a:gd name="connsiteX3" fmla="*/ 894901 w 2308226"/>
                    <a:gd name="connsiteY3" fmla="*/ 2307580 h 2307580"/>
                    <a:gd name="connsiteX4" fmla="*/ 1154113 w 2308226"/>
                    <a:gd name="connsiteY4" fmla="*/ 2307580 h 2307580"/>
                    <a:gd name="connsiteX5" fmla="*/ 1413326 w 2308226"/>
                    <a:gd name="connsiteY5" fmla="*/ 2307580 h 2307580"/>
                    <a:gd name="connsiteX6" fmla="*/ 2308226 w 2308226"/>
                    <a:gd name="connsiteY6" fmla="*/ 80523 h 2307580"/>
                    <a:gd name="connsiteX7" fmla="*/ 1231004 w 2308226"/>
                    <a:gd name="connsiteY7" fmla="*/ 19 h 23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226" h="2307580">
                      <a:moveTo>
                        <a:pt x="1231004" y="19"/>
                      </a:moveTo>
                      <a:cubicBezTo>
                        <a:pt x="1182537" y="114"/>
                        <a:pt x="1154113" y="546"/>
                        <a:pt x="1154113" y="546"/>
                      </a:cubicBezTo>
                      <a:cubicBezTo>
                        <a:pt x="1154113" y="546"/>
                        <a:pt x="345617" y="-11758"/>
                        <a:pt x="0" y="80523"/>
                      </a:cubicBezTo>
                      <a:cubicBezTo>
                        <a:pt x="0" y="80523"/>
                        <a:pt x="141950" y="1883086"/>
                        <a:pt x="894901" y="2307580"/>
                      </a:cubicBezTo>
                      <a:cubicBezTo>
                        <a:pt x="1154113" y="2307580"/>
                        <a:pt x="1154113" y="2307580"/>
                        <a:pt x="1154113" y="2307580"/>
                      </a:cubicBezTo>
                      <a:cubicBezTo>
                        <a:pt x="1154113" y="2307580"/>
                        <a:pt x="1154113" y="2307580"/>
                        <a:pt x="1413326" y="2307580"/>
                      </a:cubicBezTo>
                      <a:cubicBezTo>
                        <a:pt x="2166276" y="1883086"/>
                        <a:pt x="2308226" y="80523"/>
                        <a:pt x="2308226" y="80523"/>
                      </a:cubicBezTo>
                      <a:cubicBezTo>
                        <a:pt x="2027413" y="5545"/>
                        <a:pt x="1441026" y="-391"/>
                        <a:pt x="1231004" y="19"/>
                      </a:cubicBezTo>
                      <a:close/>
                    </a:path>
                  </a:pathLst>
                </a:custGeom>
                <a:solidFill>
                  <a:schemeClr val="bg1">
                    <a:lumMod val="65000"/>
                  </a:schemeClr>
                </a:solidFill>
                <a:ln w="12700" cap="flat">
                  <a:noFill/>
                  <a:prstDash val="solid"/>
                  <a:miter lim="800000"/>
                  <a:headEnd/>
                  <a:tailEnd/>
                </a:ln>
              </p:spPr>
              <p:txBody>
                <a:bodyPr anchor="ctr"/>
                <a:lstStyle/>
                <a:p>
                  <a:pPr algn="ctr"/>
                  <a:endParaRPr>
                    <a:cs typeface="+mn-ea"/>
                    <a:sym typeface="+mn-lt"/>
                  </a:endParaRPr>
                </a:p>
              </p:txBody>
            </p:sp>
            <p:sp>
              <p:nvSpPr>
                <p:cNvPr id="12" name="任意多边形 26"/>
                <p:cNvSpPr>
                  <a:spLocks/>
                </p:cNvSpPr>
                <p:nvPr/>
              </p:nvSpPr>
              <p:spPr bwMode="auto">
                <a:xfrm flipH="1">
                  <a:off x="5898936" y="4372385"/>
                  <a:ext cx="401520" cy="448322"/>
                </a:xfrm>
                <a:custGeom>
                  <a:avLst/>
                  <a:gdLst>
                    <a:gd name="connsiteX0" fmla="*/ 406628 w 517526"/>
                    <a:gd name="connsiteY0" fmla="*/ 0 h 577850"/>
                    <a:gd name="connsiteX1" fmla="*/ 258763 w 517526"/>
                    <a:gd name="connsiteY1" fmla="*/ 0 h 577850"/>
                    <a:gd name="connsiteX2" fmla="*/ 110899 w 517526"/>
                    <a:gd name="connsiteY2" fmla="*/ 0 h 577850"/>
                    <a:gd name="connsiteX3" fmla="*/ 0 w 517526"/>
                    <a:gd name="connsiteY3" fmla="*/ 577850 h 577850"/>
                    <a:gd name="connsiteX4" fmla="*/ 258763 w 517526"/>
                    <a:gd name="connsiteY4" fmla="*/ 577850 h 577850"/>
                    <a:gd name="connsiteX5" fmla="*/ 517526 w 517526"/>
                    <a:gd name="connsiteY5" fmla="*/ 577850 h 577850"/>
                    <a:gd name="connsiteX6" fmla="*/ 406628 w 517526"/>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526" h="577850">
                      <a:moveTo>
                        <a:pt x="406628" y="0"/>
                      </a:moveTo>
                      <a:cubicBezTo>
                        <a:pt x="258763" y="0"/>
                        <a:pt x="258763" y="0"/>
                        <a:pt x="258763" y="0"/>
                      </a:cubicBezTo>
                      <a:cubicBezTo>
                        <a:pt x="258763" y="0"/>
                        <a:pt x="258763" y="0"/>
                        <a:pt x="110899" y="0"/>
                      </a:cubicBezTo>
                      <a:cubicBezTo>
                        <a:pt x="135543" y="522524"/>
                        <a:pt x="0" y="577850"/>
                        <a:pt x="0" y="577850"/>
                      </a:cubicBezTo>
                      <a:lnTo>
                        <a:pt x="258763" y="577850"/>
                      </a:lnTo>
                      <a:lnTo>
                        <a:pt x="517526" y="577850"/>
                      </a:lnTo>
                      <a:cubicBezTo>
                        <a:pt x="517526" y="577850"/>
                        <a:pt x="381984" y="522524"/>
                        <a:pt x="406628" y="0"/>
                      </a:cubicBezTo>
                      <a:close/>
                    </a:path>
                  </a:pathLst>
                </a:custGeom>
                <a:solidFill>
                  <a:schemeClr val="tx1">
                    <a:lumMod val="85000"/>
                    <a:lumOff val="15000"/>
                  </a:schemeClr>
                </a:solidFill>
                <a:ln w="12700" cap="flat">
                  <a:noFill/>
                  <a:prstDash val="solid"/>
                  <a:miter lim="800000"/>
                  <a:headEnd/>
                  <a:tailEnd/>
                </a:ln>
              </p:spPr>
              <p:txBody>
                <a:bodyPr anchor="ctr"/>
                <a:lstStyle/>
                <a:p>
                  <a:pPr algn="ctr"/>
                  <a:endParaRPr>
                    <a:cs typeface="+mn-ea"/>
                    <a:sym typeface="+mn-lt"/>
                  </a:endParaRPr>
                </a:p>
              </p:txBody>
            </p:sp>
            <p:sp>
              <p:nvSpPr>
                <p:cNvPr id="13" name="圆角矩形 27"/>
                <p:cNvSpPr/>
                <p:nvPr/>
              </p:nvSpPr>
              <p:spPr>
                <a:xfrm>
                  <a:off x="5868145" y="4196259"/>
                  <a:ext cx="463101" cy="166274"/>
                </a:xfrm>
                <a:prstGeom prst="roundRect">
                  <a:avLst>
                    <a:gd name="adj" fmla="val 1744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4" name="梯形 13"/>
                <p:cNvSpPr/>
                <p:nvPr/>
              </p:nvSpPr>
              <p:spPr>
                <a:xfrm flipH="1">
                  <a:off x="5889082" y="4362532"/>
                  <a:ext cx="421226" cy="21283"/>
                </a:xfrm>
                <a:prstGeom prst="trapezoid">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15" name="组合 14"/>
                <p:cNvGrpSpPr/>
                <p:nvPr/>
              </p:nvGrpSpPr>
              <p:grpSpPr>
                <a:xfrm rot="10800000">
                  <a:off x="5733894" y="4820706"/>
                  <a:ext cx="731603" cy="187556"/>
                  <a:chOff x="3306762" y="3657600"/>
                  <a:chExt cx="596900" cy="241745"/>
                </a:xfrm>
              </p:grpSpPr>
              <p:sp>
                <p:nvSpPr>
                  <p:cNvPr id="16" name="圆角矩形 30"/>
                  <p:cNvSpPr/>
                  <p:nvPr/>
                </p:nvSpPr>
                <p:spPr>
                  <a:xfrm>
                    <a:off x="3306762" y="3657600"/>
                    <a:ext cx="596900" cy="214313"/>
                  </a:xfrm>
                  <a:prstGeom prst="roundRect">
                    <a:avLst>
                      <a:gd name="adj" fmla="val 1744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7" name="梯形 16"/>
                  <p:cNvSpPr/>
                  <p:nvPr/>
                </p:nvSpPr>
                <p:spPr>
                  <a:xfrm flipH="1">
                    <a:off x="3333749" y="3871913"/>
                    <a:ext cx="542926" cy="27432"/>
                  </a:xfrm>
                  <a:prstGeom prst="trapezoid">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sp>
            <p:nvSpPr>
              <p:cNvPr id="10" name="任意多边形 24"/>
              <p:cNvSpPr>
                <a:spLocks/>
              </p:cNvSpPr>
              <p:nvPr/>
            </p:nvSpPr>
            <p:spPr bwMode="auto">
              <a:xfrm>
                <a:off x="5755422" y="2600011"/>
                <a:ext cx="751716" cy="751716"/>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bg1"/>
              </a:solidFill>
              <a:ln>
                <a:noFill/>
              </a:ln>
              <a:extLst/>
            </p:spPr>
            <p:txBody>
              <a:bodyPr anchor="ctr"/>
              <a:lstStyle/>
              <a:p>
                <a:pPr algn="ctr"/>
                <a:endParaRPr>
                  <a:cs typeface="+mn-ea"/>
                  <a:sym typeface="+mn-lt"/>
                </a:endParaRPr>
              </a:p>
            </p:txBody>
          </p:sp>
        </p:grpSp>
      </p:grpSp>
      <p:sp>
        <p:nvSpPr>
          <p:cNvPr id="31" name="Title 1">
            <a:extLst>
              <a:ext uri="{FF2B5EF4-FFF2-40B4-BE49-F238E27FC236}">
                <a16:creationId xmlns:a16="http://schemas.microsoft.com/office/drawing/2014/main" id="{5C8661B9-DF13-465B-BF19-3FB0ED68867D}"/>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工作完成情况</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3289924035"/>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liḋe-Rectangle 7">
            <a:extLst>
              <a:ext uri="{FF2B5EF4-FFF2-40B4-BE49-F238E27FC236}">
                <a16:creationId xmlns:a16="http://schemas.microsoft.com/office/drawing/2014/main" id="{269384D1-6972-4F74-9160-5B7769F0997E}"/>
              </a:ext>
            </a:extLst>
          </p:cNvPr>
          <p:cNvSpPr/>
          <p:nvPr/>
        </p:nvSpPr>
        <p:spPr>
          <a:xfrm>
            <a:off x="805295" y="3867894"/>
            <a:ext cx="7533409" cy="719585"/>
          </a:xfrm>
          <a:prstGeom prst="rect">
            <a:avLst/>
          </a:prstGeom>
        </p:spPr>
        <p:txBody>
          <a:bodyPr wrap="square">
            <a:normAutofit/>
          </a:bodyPr>
          <a:lstStyle/>
          <a:p>
            <a:pPr>
              <a:lnSpc>
                <a:spcPct val="120000"/>
              </a:lnSpc>
            </a:pPr>
            <a:r>
              <a:rPr lang="zh-CN" altLang="en-US" sz="1100" dirty="0">
                <a:solidFill>
                  <a:schemeClr val="dk1">
                    <a:lumMod val="100000"/>
                  </a:schemeClr>
                </a:solidFill>
              </a:rPr>
              <a:t>点击输入替换内容点击输入替换内容点击输入替换内容点击输入替换内容</a:t>
            </a:r>
          </a:p>
          <a:p>
            <a:pPr lvl="0">
              <a:lnSpc>
                <a:spcPct val="120000"/>
              </a:lnSpc>
            </a:pPr>
            <a:endParaRPr lang="zh-CN" altLang="en-US" sz="1100" dirty="0">
              <a:solidFill>
                <a:schemeClr val="dk1">
                  <a:lumMod val="100000"/>
                </a:schemeClr>
              </a:solidFill>
            </a:endParaRPr>
          </a:p>
        </p:txBody>
      </p:sp>
      <p:sp>
        <p:nvSpPr>
          <p:cNvPr id="4" name="i$liḋe-Diamond 8">
            <a:extLst>
              <a:ext uri="{FF2B5EF4-FFF2-40B4-BE49-F238E27FC236}">
                <a16:creationId xmlns:a16="http://schemas.microsoft.com/office/drawing/2014/main" id="{C98AB640-9EA7-433F-BD37-AC6F265BD401}"/>
              </a:ext>
            </a:extLst>
          </p:cNvPr>
          <p:cNvSpPr/>
          <p:nvPr/>
        </p:nvSpPr>
        <p:spPr>
          <a:xfrm>
            <a:off x="1948484" y="1588253"/>
            <a:ext cx="685800" cy="6858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i$liḋe-Diamond 9">
            <a:extLst>
              <a:ext uri="{FF2B5EF4-FFF2-40B4-BE49-F238E27FC236}">
                <a16:creationId xmlns:a16="http://schemas.microsoft.com/office/drawing/2014/main" id="{9B778A52-9318-4CF8-869D-412B27C9E9DA}"/>
              </a:ext>
            </a:extLst>
          </p:cNvPr>
          <p:cNvSpPr/>
          <p:nvPr/>
        </p:nvSpPr>
        <p:spPr>
          <a:xfrm>
            <a:off x="4229099" y="2731829"/>
            <a:ext cx="685800" cy="6858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i$liḋe-Diamond 10">
            <a:extLst>
              <a:ext uri="{FF2B5EF4-FFF2-40B4-BE49-F238E27FC236}">
                <a16:creationId xmlns:a16="http://schemas.microsoft.com/office/drawing/2014/main" id="{D4837DB9-E1F9-4380-8B1A-46E6D10DF652}"/>
              </a:ext>
            </a:extLst>
          </p:cNvPr>
          <p:cNvSpPr/>
          <p:nvPr/>
        </p:nvSpPr>
        <p:spPr>
          <a:xfrm>
            <a:off x="6509716" y="1588253"/>
            <a:ext cx="685800" cy="6858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i$liḋe-Diamond 1">
            <a:extLst>
              <a:ext uri="{FF2B5EF4-FFF2-40B4-BE49-F238E27FC236}">
                <a16:creationId xmlns:a16="http://schemas.microsoft.com/office/drawing/2014/main" id="{C2984B1D-1837-4E8E-9491-BBE781F2E506}"/>
              </a:ext>
            </a:extLst>
          </p:cNvPr>
          <p:cNvSpPr/>
          <p:nvPr/>
        </p:nvSpPr>
        <p:spPr>
          <a:xfrm>
            <a:off x="583530" y="1572639"/>
            <a:ext cx="1908906" cy="1903761"/>
          </a:xfrm>
          <a:prstGeom prst="diamond">
            <a:avLst/>
          </a:prstGeom>
          <a:blipFill dpi="0" rotWithShape="0">
            <a:blip r:embed="rId5"/>
            <a:srcRect/>
            <a:stretch>
              <a:fillRect l="-24963" r="-24633"/>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i$liḋe-Diamond 2">
            <a:extLst>
              <a:ext uri="{FF2B5EF4-FFF2-40B4-BE49-F238E27FC236}">
                <a16:creationId xmlns:a16="http://schemas.microsoft.com/office/drawing/2014/main" id="{BC94B5C5-6D2D-4E61-9A2F-34E04C373B9D}"/>
              </a:ext>
            </a:extLst>
          </p:cNvPr>
          <p:cNvSpPr/>
          <p:nvPr/>
        </p:nvSpPr>
        <p:spPr>
          <a:xfrm>
            <a:off x="2606208" y="1572639"/>
            <a:ext cx="1908906" cy="1903761"/>
          </a:xfrm>
          <a:prstGeom prst="diamond">
            <a:avLst/>
          </a:prstGeom>
          <a:blipFill dpi="0" rotWithShape="0">
            <a:blip r:embed="rId6"/>
            <a:srcRect/>
            <a:stretch>
              <a:fillRect l="-24963" r="-24633"/>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i$liḋe-Diamond 3">
            <a:extLst>
              <a:ext uri="{FF2B5EF4-FFF2-40B4-BE49-F238E27FC236}">
                <a16:creationId xmlns:a16="http://schemas.microsoft.com/office/drawing/2014/main" id="{415A20D6-6D1A-4F66-B570-C65EF56F11FE}"/>
              </a:ext>
            </a:extLst>
          </p:cNvPr>
          <p:cNvSpPr/>
          <p:nvPr/>
        </p:nvSpPr>
        <p:spPr>
          <a:xfrm>
            <a:off x="4628885" y="1572639"/>
            <a:ext cx="1908906" cy="1903761"/>
          </a:xfrm>
          <a:prstGeom prst="diamond">
            <a:avLst/>
          </a:prstGeom>
          <a:blipFill dpi="0" rotWithShape="0">
            <a:blip r:embed="rId7"/>
            <a:srcRect/>
            <a:stretch>
              <a:fillRect l="-24963" r="-24633"/>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i$liḋe-Diamond 4">
            <a:extLst>
              <a:ext uri="{FF2B5EF4-FFF2-40B4-BE49-F238E27FC236}">
                <a16:creationId xmlns:a16="http://schemas.microsoft.com/office/drawing/2014/main" id="{01E7FF3B-B338-42B6-B0B8-C24851408521}"/>
              </a:ext>
            </a:extLst>
          </p:cNvPr>
          <p:cNvSpPr/>
          <p:nvPr/>
        </p:nvSpPr>
        <p:spPr>
          <a:xfrm>
            <a:off x="6651561" y="1572639"/>
            <a:ext cx="1908906" cy="1903761"/>
          </a:xfrm>
          <a:prstGeom prst="diamond">
            <a:avLst/>
          </a:prstGeom>
          <a:blipFill dpi="0" rotWithShape="0">
            <a:blip r:embed="rId8"/>
            <a:srcRect/>
            <a:stretch>
              <a:fillRect l="-24963" r="-24633"/>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Title 1">
            <a:extLst>
              <a:ext uri="{FF2B5EF4-FFF2-40B4-BE49-F238E27FC236}">
                <a16:creationId xmlns:a16="http://schemas.microsoft.com/office/drawing/2014/main" id="{E3FBD376-9243-451C-801F-C0F49A1C8E4E}"/>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cs typeface="+mn-ea"/>
                <a:sym typeface="+mn-lt"/>
              </a:rPr>
              <a:t>工作完成情况</a:t>
            </a:r>
            <a:endParaRPr lang="en-GB" altLang="zh-CN" sz="1800" dirty="0">
              <a:solidFill>
                <a:schemeClr val="tx1">
                  <a:lumMod val="75000"/>
                  <a:lumOff val="25000"/>
                </a:schemeClr>
              </a:solidFill>
              <a:cs typeface="+mn-ea"/>
              <a:sym typeface="+mn-lt"/>
            </a:endParaRPr>
          </a:p>
        </p:txBody>
      </p:sp>
    </p:spTree>
    <p:custDataLst>
      <p:tags r:id="rId2"/>
    </p:custDataLst>
    <p:extLst>
      <p:ext uri="{BB962C8B-B14F-4D97-AF65-F5344CB8AC3E}">
        <p14:creationId xmlns:p14="http://schemas.microsoft.com/office/powerpoint/2010/main" val="151811623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05C77E6C-1C5B-4D41-AB44-1E347B9D628E}"/>
              </a:ext>
            </a:extLst>
          </p:cNvPr>
          <p:cNvSpPr/>
          <p:nvPr/>
        </p:nvSpPr>
        <p:spPr>
          <a:xfrm>
            <a:off x="2518475" y="1823125"/>
            <a:ext cx="1735226" cy="565850"/>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0" tIns="0" rIns="0" bIns="0" anchor="t" anchorCtr="0">
            <a:normAutofit/>
          </a:bodyPr>
          <a:lstStyle/>
          <a:p>
            <a:pPr lvl="0">
              <a:lnSpc>
                <a:spcPct val="120000"/>
              </a:lnSpc>
            </a:pPr>
            <a:r>
              <a:rPr lang="zh-CN" altLang="en-US" sz="1200" dirty="0">
                <a:solidFill>
                  <a:schemeClr val="dk1">
                    <a:lumMod val="100000"/>
                  </a:schemeClr>
                </a:solidFill>
              </a:rPr>
              <a:t>点击输入替换内容点击输入替换内容</a:t>
            </a:r>
          </a:p>
        </p:txBody>
      </p:sp>
      <p:sp>
        <p:nvSpPr>
          <p:cNvPr id="17" name="矩形 16">
            <a:extLst>
              <a:ext uri="{FF2B5EF4-FFF2-40B4-BE49-F238E27FC236}">
                <a16:creationId xmlns:a16="http://schemas.microsoft.com/office/drawing/2014/main" id="{047BDF4A-9EB4-45D3-987B-26BDA49D19F4}"/>
              </a:ext>
            </a:extLst>
          </p:cNvPr>
          <p:cNvSpPr/>
          <p:nvPr/>
        </p:nvSpPr>
        <p:spPr>
          <a:xfrm>
            <a:off x="4560294" y="2690815"/>
            <a:ext cx="2020844" cy="565849"/>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0" tIns="0" rIns="0" bIns="0" anchor="t" anchorCtr="0">
            <a:normAutofit/>
          </a:bodyPr>
          <a:lstStyle/>
          <a:p>
            <a:pPr lvl="0">
              <a:lnSpc>
                <a:spcPct val="120000"/>
              </a:lnSpc>
            </a:pPr>
            <a:r>
              <a:rPr lang="zh-CN" altLang="en-US" sz="1200" dirty="0">
                <a:solidFill>
                  <a:schemeClr val="dk1">
                    <a:lumMod val="100000"/>
                  </a:schemeClr>
                </a:solidFill>
              </a:rPr>
              <a:t>点击输入替换内容点击输入替换内容</a:t>
            </a:r>
          </a:p>
        </p:txBody>
      </p:sp>
      <p:sp>
        <p:nvSpPr>
          <p:cNvPr id="18" name="矩形 17">
            <a:extLst>
              <a:ext uri="{FF2B5EF4-FFF2-40B4-BE49-F238E27FC236}">
                <a16:creationId xmlns:a16="http://schemas.microsoft.com/office/drawing/2014/main" id="{2E046DEC-1F31-4DA9-A920-165A79894AC9}"/>
              </a:ext>
            </a:extLst>
          </p:cNvPr>
          <p:cNvSpPr/>
          <p:nvPr/>
        </p:nvSpPr>
        <p:spPr>
          <a:xfrm>
            <a:off x="6260464" y="3686861"/>
            <a:ext cx="1967858" cy="565849"/>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square" lIns="0" tIns="0" rIns="0" bIns="0" anchor="t" anchorCtr="0">
            <a:normAutofit/>
          </a:bodyPr>
          <a:lstStyle/>
          <a:p>
            <a:pPr lvl="0">
              <a:lnSpc>
                <a:spcPct val="120000"/>
              </a:lnSpc>
            </a:pPr>
            <a:r>
              <a:rPr lang="zh-CN" altLang="en-US" sz="1200" dirty="0">
                <a:solidFill>
                  <a:schemeClr val="dk1">
                    <a:lumMod val="100000"/>
                  </a:schemeClr>
                </a:solidFill>
              </a:rPr>
              <a:t>点击输入替换内容点击输入替换内容</a:t>
            </a:r>
          </a:p>
        </p:txBody>
      </p:sp>
      <p:sp>
        <p:nvSpPr>
          <p:cNvPr id="19" name="矩形 18">
            <a:extLst>
              <a:ext uri="{FF2B5EF4-FFF2-40B4-BE49-F238E27FC236}">
                <a16:creationId xmlns:a16="http://schemas.microsoft.com/office/drawing/2014/main" id="{DD8A027A-A4AC-4351-B10B-FD724613DC44}"/>
              </a:ext>
            </a:extLst>
          </p:cNvPr>
          <p:cNvSpPr/>
          <p:nvPr/>
        </p:nvSpPr>
        <p:spPr>
          <a:xfrm>
            <a:off x="2518475" y="1545636"/>
            <a:ext cx="1471084" cy="208318"/>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none" lIns="0" tIns="0" rIns="0" bIns="0" anchor="ctr">
            <a:normAutofit fontScale="92500" lnSpcReduction="20000"/>
          </a:bodyPr>
          <a:lstStyle/>
          <a:p>
            <a:r>
              <a:rPr lang="zh-CN" altLang="en-US" b="1">
                <a:solidFill>
                  <a:schemeClr val="accent1">
                    <a:lumMod val="100000"/>
                  </a:schemeClr>
                </a:solidFill>
                <a:cs typeface="+mn-ea"/>
                <a:sym typeface="+mn-lt"/>
              </a:rPr>
              <a:t>标题文本预设</a:t>
            </a:r>
            <a:endParaRPr lang="zh-CN" altLang="en-US" b="1" dirty="0">
              <a:solidFill>
                <a:schemeClr val="accent1">
                  <a:lumMod val="100000"/>
                </a:schemeClr>
              </a:solidFill>
              <a:cs typeface="+mn-ea"/>
              <a:sym typeface="+mn-lt"/>
            </a:endParaRPr>
          </a:p>
        </p:txBody>
      </p:sp>
      <p:sp>
        <p:nvSpPr>
          <p:cNvPr id="20" name="矩形 19">
            <a:extLst>
              <a:ext uri="{FF2B5EF4-FFF2-40B4-BE49-F238E27FC236}">
                <a16:creationId xmlns:a16="http://schemas.microsoft.com/office/drawing/2014/main" id="{FBFC2C63-D9BC-4792-8FA7-DA7D0646A2BC}"/>
              </a:ext>
            </a:extLst>
          </p:cNvPr>
          <p:cNvSpPr/>
          <p:nvPr/>
        </p:nvSpPr>
        <p:spPr>
          <a:xfrm>
            <a:off x="4560294" y="2413327"/>
            <a:ext cx="1471084" cy="208318"/>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none" lIns="0" tIns="0" rIns="0" bIns="0" anchor="ctr">
            <a:normAutofit fontScale="92500" lnSpcReduction="20000"/>
          </a:bodyPr>
          <a:lstStyle/>
          <a:p>
            <a:r>
              <a:rPr lang="zh-CN" altLang="en-US" b="1">
                <a:solidFill>
                  <a:schemeClr val="accent2">
                    <a:lumMod val="100000"/>
                  </a:schemeClr>
                </a:solidFill>
                <a:cs typeface="+mn-ea"/>
                <a:sym typeface="+mn-lt"/>
              </a:rPr>
              <a:t>标题文本预设</a:t>
            </a:r>
            <a:endParaRPr lang="zh-CN" altLang="en-US" b="1" dirty="0">
              <a:solidFill>
                <a:schemeClr val="accent2">
                  <a:lumMod val="100000"/>
                </a:schemeClr>
              </a:solidFill>
              <a:cs typeface="+mn-ea"/>
              <a:sym typeface="+mn-lt"/>
            </a:endParaRPr>
          </a:p>
        </p:txBody>
      </p:sp>
      <p:sp>
        <p:nvSpPr>
          <p:cNvPr id="21" name="矩形 20">
            <a:extLst>
              <a:ext uri="{FF2B5EF4-FFF2-40B4-BE49-F238E27FC236}">
                <a16:creationId xmlns:a16="http://schemas.microsoft.com/office/drawing/2014/main" id="{6A708543-CA2A-47B8-80D3-C523A1846A21}"/>
              </a:ext>
            </a:extLst>
          </p:cNvPr>
          <p:cNvSpPr/>
          <p:nvPr/>
        </p:nvSpPr>
        <p:spPr>
          <a:xfrm>
            <a:off x="6260464" y="3409371"/>
            <a:ext cx="1471084" cy="208318"/>
          </a:xfrm>
          <a:prstGeom prst="rect">
            <a:avLst/>
          </a:prstGeom>
          <a:ln w="12700">
            <a:miter lim="400000"/>
          </a:ln>
          <a:extLst>
            <a:ext uri="{C572A759-6A51-4108-AA02-DFA0A04FC94B}">
              <ma14:wrappingTextBoxFlag xmlns:p14="http://schemas.microsoft.com/office/powerpoint/2010/main" xmlns:ma14="http://schemas.microsoft.com/office/mac/drawingml/2011/main" xmlns:a16="http://schemas.microsoft.com/office/drawing/2014/main" xmlns:lc="http://schemas.openxmlformats.org/drawingml/2006/lockedCanvas" xmlns="" val="1"/>
            </a:ext>
          </a:extLst>
        </p:spPr>
        <p:txBody>
          <a:bodyPr wrap="none" lIns="0" tIns="0" rIns="0" bIns="0" anchor="ctr">
            <a:normAutofit fontScale="92500" lnSpcReduction="20000"/>
          </a:bodyPr>
          <a:lstStyle/>
          <a:p>
            <a:r>
              <a:rPr lang="zh-CN" altLang="en-US" b="1">
                <a:solidFill>
                  <a:schemeClr val="accent3">
                    <a:lumMod val="100000"/>
                  </a:schemeClr>
                </a:solidFill>
                <a:cs typeface="+mn-ea"/>
                <a:sym typeface="+mn-lt"/>
              </a:rPr>
              <a:t>标题文本预设</a:t>
            </a:r>
            <a:endParaRPr lang="zh-CN" altLang="en-US" b="1" dirty="0">
              <a:solidFill>
                <a:schemeClr val="accent3">
                  <a:lumMod val="100000"/>
                </a:schemeClr>
              </a:solidFill>
              <a:cs typeface="+mn-ea"/>
              <a:sym typeface="+mn-lt"/>
            </a:endParaRPr>
          </a:p>
        </p:txBody>
      </p:sp>
      <p:grpSp>
        <p:nvGrpSpPr>
          <p:cNvPr id="26" name="组合 25"/>
          <p:cNvGrpSpPr/>
          <p:nvPr/>
        </p:nvGrpSpPr>
        <p:grpSpPr>
          <a:xfrm>
            <a:off x="910507" y="1897805"/>
            <a:ext cx="2030945" cy="2315089"/>
            <a:chOff x="910507" y="1897805"/>
            <a:chExt cx="2030945" cy="2315089"/>
          </a:xfrm>
        </p:grpSpPr>
        <p:sp>
          <p:nvSpPr>
            <p:cNvPr id="9" name="矩形: 圆角 8">
              <a:extLst>
                <a:ext uri="{FF2B5EF4-FFF2-40B4-BE49-F238E27FC236}">
                  <a16:creationId xmlns:a16="http://schemas.microsoft.com/office/drawing/2014/main" id="{D73D55EF-D373-493B-AE3F-8F491F0EF329}"/>
                </a:ext>
              </a:extLst>
            </p:cNvPr>
            <p:cNvSpPr/>
            <p:nvPr/>
          </p:nvSpPr>
          <p:spPr>
            <a:xfrm>
              <a:off x="910507" y="2774351"/>
              <a:ext cx="2030945" cy="1438543"/>
            </a:xfrm>
            <a:prstGeom prst="roundRect">
              <a:avLst>
                <a:gd name="adj" fmla="val 4881"/>
              </a:avLst>
            </a:prstGeom>
            <a:solidFill>
              <a:schemeClr val="accent1">
                <a:lumMod val="100000"/>
              </a:schemeClr>
            </a:solidFill>
            <a:ln w="12700" cap="flat">
              <a:noFill/>
              <a:miter lim="400000"/>
            </a:ln>
            <a:effectLst/>
          </p:spPr>
          <p:txBody>
            <a:bodyPr anchor="ctr"/>
            <a:lstStyle/>
            <a:p>
              <a:pPr algn="ctr"/>
              <a:endParaRPr>
                <a:cs typeface="+mn-ea"/>
                <a:sym typeface="+mn-lt"/>
              </a:endParaRPr>
            </a:p>
          </p:txBody>
        </p:sp>
        <p:sp>
          <p:nvSpPr>
            <p:cNvPr id="10" name="任意多边形: 形状 9">
              <a:extLst>
                <a:ext uri="{FF2B5EF4-FFF2-40B4-BE49-F238E27FC236}">
                  <a16:creationId xmlns:a16="http://schemas.microsoft.com/office/drawing/2014/main" id="{58BD4E38-51EA-423B-BA73-207DA247AF99}"/>
                </a:ext>
              </a:extLst>
            </p:cNvPr>
            <p:cNvSpPr/>
            <p:nvPr/>
          </p:nvSpPr>
          <p:spPr>
            <a:xfrm>
              <a:off x="1282232" y="1897805"/>
              <a:ext cx="1287494" cy="875959"/>
            </a:xfrm>
            <a:custGeom>
              <a:avLst/>
              <a:gdLst/>
              <a:ahLst/>
              <a:cxnLst>
                <a:cxn ang="0">
                  <a:pos x="wd2" y="hd2"/>
                </a:cxn>
                <a:cxn ang="5400000">
                  <a:pos x="wd2" y="hd2"/>
                </a:cxn>
                <a:cxn ang="10800000">
                  <a:pos x="wd2" y="hd2"/>
                </a:cxn>
                <a:cxn ang="16200000">
                  <a:pos x="wd2" y="hd2"/>
                </a:cxn>
              </a:cxnLst>
              <a:rect l="0" t="0" r="r" b="b"/>
              <a:pathLst>
                <a:path w="21599" h="19574" extrusionOk="0">
                  <a:moveTo>
                    <a:pt x="2046" y="6078"/>
                  </a:moveTo>
                  <a:cubicBezTo>
                    <a:pt x="1388" y="7243"/>
                    <a:pt x="850" y="8551"/>
                    <a:pt x="452" y="9956"/>
                  </a:cubicBezTo>
                  <a:cubicBezTo>
                    <a:pt x="-1" y="12226"/>
                    <a:pt x="0" y="14560"/>
                    <a:pt x="0" y="18390"/>
                  </a:cubicBezTo>
                  <a:cubicBezTo>
                    <a:pt x="0" y="18813"/>
                    <a:pt x="3" y="19156"/>
                    <a:pt x="4" y="19544"/>
                  </a:cubicBezTo>
                  <a:lnTo>
                    <a:pt x="2179" y="19574"/>
                  </a:lnTo>
                  <a:cubicBezTo>
                    <a:pt x="2179" y="19191"/>
                    <a:pt x="2175" y="18843"/>
                    <a:pt x="2175" y="18420"/>
                  </a:cubicBezTo>
                  <a:cubicBezTo>
                    <a:pt x="2175" y="15115"/>
                    <a:pt x="2176" y="13102"/>
                    <a:pt x="2566" y="11143"/>
                  </a:cubicBezTo>
                  <a:cubicBezTo>
                    <a:pt x="2895" y="9921"/>
                    <a:pt x="3360" y="8791"/>
                    <a:pt x="3942" y="7796"/>
                  </a:cubicBezTo>
                  <a:cubicBezTo>
                    <a:pt x="7542" y="1639"/>
                    <a:pt x="13927" y="1639"/>
                    <a:pt x="17527" y="7796"/>
                  </a:cubicBezTo>
                  <a:cubicBezTo>
                    <a:pt x="18108" y="8791"/>
                    <a:pt x="18573" y="9921"/>
                    <a:pt x="18902" y="11143"/>
                  </a:cubicBezTo>
                  <a:cubicBezTo>
                    <a:pt x="19293" y="13102"/>
                    <a:pt x="19293" y="15115"/>
                    <a:pt x="19293" y="18420"/>
                  </a:cubicBezTo>
                  <a:cubicBezTo>
                    <a:pt x="19293" y="18843"/>
                    <a:pt x="19290" y="19191"/>
                    <a:pt x="19289" y="19574"/>
                  </a:cubicBezTo>
                  <a:lnTo>
                    <a:pt x="21596" y="19544"/>
                  </a:lnTo>
                  <a:cubicBezTo>
                    <a:pt x="21597" y="19156"/>
                    <a:pt x="21598" y="18813"/>
                    <a:pt x="21598" y="18390"/>
                  </a:cubicBezTo>
                  <a:cubicBezTo>
                    <a:pt x="21598" y="14560"/>
                    <a:pt x="21599" y="12226"/>
                    <a:pt x="21146" y="9956"/>
                  </a:cubicBezTo>
                  <a:cubicBezTo>
                    <a:pt x="20748" y="8551"/>
                    <a:pt x="20210" y="7243"/>
                    <a:pt x="19552" y="6078"/>
                  </a:cubicBezTo>
                  <a:cubicBezTo>
                    <a:pt x="14969" y="-2026"/>
                    <a:pt x="6629" y="-2026"/>
                    <a:pt x="2046" y="6078"/>
                  </a:cubicBezTo>
                  <a:close/>
                </a:path>
              </a:pathLst>
            </a:custGeom>
            <a:solidFill>
              <a:srgbClr val="EDEFF3"/>
            </a:solidFill>
            <a:ln w="12700" cap="flat">
              <a:noFill/>
              <a:miter lim="400000"/>
            </a:ln>
            <a:effectLst/>
          </p:spPr>
          <p:txBody>
            <a:bodyPr anchor="ctr"/>
            <a:lstStyle/>
            <a:p>
              <a:pPr algn="ctr"/>
              <a:endParaRPr>
                <a:cs typeface="+mn-ea"/>
                <a:sym typeface="+mn-lt"/>
              </a:endParaRPr>
            </a:p>
          </p:txBody>
        </p:sp>
        <p:sp>
          <p:nvSpPr>
            <p:cNvPr id="14" name="椭圆 13">
              <a:extLst>
                <a:ext uri="{FF2B5EF4-FFF2-40B4-BE49-F238E27FC236}">
                  <a16:creationId xmlns:a16="http://schemas.microsoft.com/office/drawing/2014/main" id="{6CADF0DB-6516-44DA-AA2A-C8A220B26EC0}"/>
                </a:ext>
              </a:extLst>
            </p:cNvPr>
            <p:cNvSpPr/>
            <p:nvPr/>
          </p:nvSpPr>
          <p:spPr>
            <a:xfrm>
              <a:off x="1566406" y="3168602"/>
              <a:ext cx="708463" cy="708462"/>
            </a:xfrm>
            <a:prstGeom prst="ellipse">
              <a:avLst/>
            </a:prstGeom>
            <a:solidFill>
              <a:schemeClr val="bg1"/>
            </a:solidFill>
            <a:ln>
              <a:solidFill>
                <a:schemeClr val="bg1">
                  <a:lumMod val="95000"/>
                </a:schemeClr>
              </a:solidFill>
              <a:miter lim="400000"/>
            </a:ln>
          </p:spPr>
          <p:txBody>
            <a:bodyPr anchor="ctr"/>
            <a:lstStyle/>
            <a:p>
              <a:pPr algn="ctr"/>
              <a:endParaRPr>
                <a:cs typeface="+mn-ea"/>
                <a:sym typeface="+mn-lt"/>
              </a:endParaRPr>
            </a:p>
          </p:txBody>
        </p:sp>
        <p:sp>
          <p:nvSpPr>
            <p:cNvPr id="22" name="任意多边形: 形状 21">
              <a:extLst>
                <a:ext uri="{FF2B5EF4-FFF2-40B4-BE49-F238E27FC236}">
                  <a16:creationId xmlns:a16="http://schemas.microsoft.com/office/drawing/2014/main" id="{0A261455-0D56-4984-AF11-A76ECFAEAD8A}"/>
                </a:ext>
              </a:extLst>
            </p:cNvPr>
            <p:cNvSpPr/>
            <p:nvPr/>
          </p:nvSpPr>
          <p:spPr bwMode="auto">
            <a:xfrm>
              <a:off x="1759924" y="3329594"/>
              <a:ext cx="321427" cy="386477"/>
            </a:xfrm>
            <a:custGeom>
              <a:avLst/>
              <a:gdLst>
                <a:gd name="connsiteX0" fmla="*/ 55289 w 268288"/>
                <a:gd name="connsiteY0" fmla="*/ 122559 h 322584"/>
                <a:gd name="connsiteX1" fmla="*/ 214313 w 268288"/>
                <a:gd name="connsiteY1" fmla="*/ 122559 h 322584"/>
                <a:gd name="connsiteX2" fmla="*/ 214313 w 268288"/>
                <a:gd name="connsiteY2" fmla="*/ 235731 h 322584"/>
                <a:gd name="connsiteX3" fmla="*/ 188028 w 268288"/>
                <a:gd name="connsiteY3" fmla="*/ 268630 h 322584"/>
                <a:gd name="connsiteX4" fmla="*/ 188028 w 268288"/>
                <a:gd name="connsiteY4" fmla="*/ 309425 h 322584"/>
                <a:gd name="connsiteX5" fmla="*/ 168314 w 268288"/>
                <a:gd name="connsiteY5" fmla="*/ 322584 h 322584"/>
                <a:gd name="connsiteX6" fmla="*/ 148601 w 268288"/>
                <a:gd name="connsiteY6" fmla="*/ 309425 h 322584"/>
                <a:gd name="connsiteX7" fmla="*/ 148601 w 268288"/>
                <a:gd name="connsiteY7" fmla="*/ 268630 h 322584"/>
                <a:gd name="connsiteX8" fmla="*/ 119687 w 268288"/>
                <a:gd name="connsiteY8" fmla="*/ 268630 h 322584"/>
                <a:gd name="connsiteX9" fmla="*/ 119687 w 268288"/>
                <a:gd name="connsiteY9" fmla="*/ 309425 h 322584"/>
                <a:gd name="connsiteX10" fmla="*/ 99974 w 268288"/>
                <a:gd name="connsiteY10" fmla="*/ 322584 h 322584"/>
                <a:gd name="connsiteX11" fmla="*/ 81574 w 268288"/>
                <a:gd name="connsiteY11" fmla="*/ 309425 h 322584"/>
                <a:gd name="connsiteX12" fmla="*/ 81574 w 268288"/>
                <a:gd name="connsiteY12" fmla="*/ 268630 h 322584"/>
                <a:gd name="connsiteX13" fmla="*/ 53975 w 268288"/>
                <a:gd name="connsiteY13" fmla="*/ 235731 h 322584"/>
                <a:gd name="connsiteX14" fmla="*/ 55289 w 268288"/>
                <a:gd name="connsiteY14" fmla="*/ 122559 h 322584"/>
                <a:gd name="connsiteX15" fmla="*/ 248444 w 268288"/>
                <a:gd name="connsiteY15" fmla="*/ 108272 h 322584"/>
                <a:gd name="connsiteX16" fmla="*/ 268288 w 268288"/>
                <a:gd name="connsiteY16" fmla="*/ 121403 h 322584"/>
                <a:gd name="connsiteX17" fmla="*/ 268288 w 268288"/>
                <a:gd name="connsiteY17" fmla="*/ 201504 h 322584"/>
                <a:gd name="connsiteX18" fmla="*/ 248444 w 268288"/>
                <a:gd name="connsiteY18" fmla="*/ 214635 h 322584"/>
                <a:gd name="connsiteX19" fmla="*/ 228600 w 268288"/>
                <a:gd name="connsiteY19" fmla="*/ 201504 h 322584"/>
                <a:gd name="connsiteX20" fmla="*/ 228600 w 268288"/>
                <a:gd name="connsiteY20" fmla="*/ 121403 h 322584"/>
                <a:gd name="connsiteX21" fmla="*/ 248444 w 268288"/>
                <a:gd name="connsiteY21" fmla="*/ 108272 h 322584"/>
                <a:gd name="connsiteX22" fmla="*/ 19844 w 268288"/>
                <a:gd name="connsiteY22" fmla="*/ 108272 h 322584"/>
                <a:gd name="connsiteX23" fmla="*/ 39688 w 268288"/>
                <a:gd name="connsiteY23" fmla="*/ 121437 h 322584"/>
                <a:gd name="connsiteX24" fmla="*/ 39688 w 268288"/>
                <a:gd name="connsiteY24" fmla="*/ 201741 h 322584"/>
                <a:gd name="connsiteX25" fmla="*/ 19844 w 268288"/>
                <a:gd name="connsiteY25" fmla="*/ 216222 h 322584"/>
                <a:gd name="connsiteX26" fmla="*/ 0 w 268288"/>
                <a:gd name="connsiteY26" fmla="*/ 201741 h 322584"/>
                <a:gd name="connsiteX27" fmla="*/ 0 w 268288"/>
                <a:gd name="connsiteY27" fmla="*/ 121437 h 322584"/>
                <a:gd name="connsiteX28" fmla="*/ 19844 w 268288"/>
                <a:gd name="connsiteY28" fmla="*/ 108272 h 322584"/>
                <a:gd name="connsiteX29" fmla="*/ 167482 w 268288"/>
                <a:gd name="connsiteY29" fmla="*/ 65409 h 322584"/>
                <a:gd name="connsiteX30" fmla="*/ 157163 w 268288"/>
                <a:gd name="connsiteY30" fmla="*/ 75728 h 322584"/>
                <a:gd name="connsiteX31" fmla="*/ 167482 w 268288"/>
                <a:gd name="connsiteY31" fmla="*/ 86047 h 322584"/>
                <a:gd name="connsiteX32" fmla="*/ 177801 w 268288"/>
                <a:gd name="connsiteY32" fmla="*/ 75728 h 322584"/>
                <a:gd name="connsiteX33" fmla="*/ 167482 w 268288"/>
                <a:gd name="connsiteY33" fmla="*/ 65409 h 322584"/>
                <a:gd name="connsiteX34" fmla="*/ 100807 w 268288"/>
                <a:gd name="connsiteY34" fmla="*/ 65409 h 322584"/>
                <a:gd name="connsiteX35" fmla="*/ 90488 w 268288"/>
                <a:gd name="connsiteY35" fmla="*/ 75728 h 322584"/>
                <a:gd name="connsiteX36" fmla="*/ 100807 w 268288"/>
                <a:gd name="connsiteY36" fmla="*/ 86047 h 322584"/>
                <a:gd name="connsiteX37" fmla="*/ 111126 w 268288"/>
                <a:gd name="connsiteY37" fmla="*/ 75728 h 322584"/>
                <a:gd name="connsiteX38" fmla="*/ 100807 w 268288"/>
                <a:gd name="connsiteY38" fmla="*/ 65409 h 322584"/>
                <a:gd name="connsiteX39" fmla="*/ 71089 w 268288"/>
                <a:gd name="connsiteY39" fmla="*/ 1373 h 322584"/>
                <a:gd name="connsiteX40" fmla="*/ 81621 w 268288"/>
                <a:gd name="connsiteY40" fmla="*/ 4013 h 322584"/>
                <a:gd name="connsiteX41" fmla="*/ 106633 w 268288"/>
                <a:gd name="connsiteY41" fmla="*/ 43605 h 322584"/>
                <a:gd name="connsiteX42" fmla="*/ 106633 w 268288"/>
                <a:gd name="connsiteY42" fmla="*/ 44924 h 322584"/>
                <a:gd name="connsiteX43" fmla="*/ 134279 w 268288"/>
                <a:gd name="connsiteY43" fmla="*/ 40965 h 322584"/>
                <a:gd name="connsiteX44" fmla="*/ 161925 w 268288"/>
                <a:gd name="connsiteY44" fmla="*/ 44924 h 322584"/>
                <a:gd name="connsiteX45" fmla="*/ 163242 w 268288"/>
                <a:gd name="connsiteY45" fmla="*/ 43605 h 322584"/>
                <a:gd name="connsiteX46" fmla="*/ 188254 w 268288"/>
                <a:gd name="connsiteY46" fmla="*/ 4013 h 322584"/>
                <a:gd name="connsiteX47" fmla="*/ 197470 w 268288"/>
                <a:gd name="connsiteY47" fmla="*/ 1373 h 322584"/>
                <a:gd name="connsiteX48" fmla="*/ 201419 w 268288"/>
                <a:gd name="connsiteY48" fmla="*/ 10611 h 322584"/>
                <a:gd name="connsiteX49" fmla="*/ 175090 w 268288"/>
                <a:gd name="connsiteY49" fmla="*/ 50203 h 322584"/>
                <a:gd name="connsiteX50" fmla="*/ 175090 w 268288"/>
                <a:gd name="connsiteY50" fmla="*/ 51523 h 322584"/>
                <a:gd name="connsiteX51" fmla="*/ 215900 w 268288"/>
                <a:gd name="connsiteY51" fmla="*/ 108272 h 322584"/>
                <a:gd name="connsiteX52" fmla="*/ 53975 w 268288"/>
                <a:gd name="connsiteY52" fmla="*/ 108272 h 322584"/>
                <a:gd name="connsiteX53" fmla="*/ 94785 w 268288"/>
                <a:gd name="connsiteY53" fmla="*/ 51523 h 322584"/>
                <a:gd name="connsiteX54" fmla="*/ 93469 w 268288"/>
                <a:gd name="connsiteY54" fmla="*/ 50203 h 322584"/>
                <a:gd name="connsiteX55" fmla="*/ 68456 w 268288"/>
                <a:gd name="connsiteY55" fmla="*/ 10611 h 322584"/>
                <a:gd name="connsiteX56" fmla="*/ 71089 w 268288"/>
                <a:gd name="connsiteY56" fmla="*/ 1373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8" h="322584">
                  <a:moveTo>
                    <a:pt x="55289" y="122559"/>
                  </a:moveTo>
                  <a:cubicBezTo>
                    <a:pt x="55289" y="122559"/>
                    <a:pt x="55289" y="122559"/>
                    <a:pt x="214313" y="122559"/>
                  </a:cubicBezTo>
                  <a:cubicBezTo>
                    <a:pt x="214313" y="122559"/>
                    <a:pt x="214313" y="122559"/>
                    <a:pt x="214313" y="235731"/>
                  </a:cubicBezTo>
                  <a:cubicBezTo>
                    <a:pt x="214313" y="255471"/>
                    <a:pt x="206428" y="265998"/>
                    <a:pt x="188028" y="268630"/>
                  </a:cubicBezTo>
                  <a:cubicBezTo>
                    <a:pt x="188028" y="268630"/>
                    <a:pt x="188028" y="268630"/>
                    <a:pt x="188028" y="309425"/>
                  </a:cubicBezTo>
                  <a:cubicBezTo>
                    <a:pt x="188028" y="316004"/>
                    <a:pt x="178828" y="322584"/>
                    <a:pt x="168314" y="322584"/>
                  </a:cubicBezTo>
                  <a:cubicBezTo>
                    <a:pt x="157800" y="322584"/>
                    <a:pt x="148601" y="316004"/>
                    <a:pt x="148601" y="309425"/>
                  </a:cubicBezTo>
                  <a:cubicBezTo>
                    <a:pt x="148601" y="309425"/>
                    <a:pt x="148601" y="309425"/>
                    <a:pt x="148601" y="268630"/>
                  </a:cubicBezTo>
                  <a:cubicBezTo>
                    <a:pt x="139401" y="268630"/>
                    <a:pt x="128887" y="268630"/>
                    <a:pt x="119687" y="268630"/>
                  </a:cubicBezTo>
                  <a:cubicBezTo>
                    <a:pt x="119687" y="268630"/>
                    <a:pt x="119687" y="268630"/>
                    <a:pt x="119687" y="309425"/>
                  </a:cubicBezTo>
                  <a:cubicBezTo>
                    <a:pt x="119687" y="316004"/>
                    <a:pt x="111802" y="322584"/>
                    <a:pt x="99974" y="322584"/>
                  </a:cubicBezTo>
                  <a:cubicBezTo>
                    <a:pt x="89460" y="322584"/>
                    <a:pt x="81574" y="316004"/>
                    <a:pt x="81574" y="309425"/>
                  </a:cubicBezTo>
                  <a:cubicBezTo>
                    <a:pt x="81574" y="309425"/>
                    <a:pt x="81574" y="309425"/>
                    <a:pt x="81574" y="268630"/>
                  </a:cubicBezTo>
                  <a:cubicBezTo>
                    <a:pt x="63175" y="265998"/>
                    <a:pt x="53975" y="255471"/>
                    <a:pt x="53975" y="235731"/>
                  </a:cubicBezTo>
                  <a:cubicBezTo>
                    <a:pt x="53975" y="212044"/>
                    <a:pt x="55289" y="122559"/>
                    <a:pt x="55289" y="122559"/>
                  </a:cubicBezTo>
                  <a:close/>
                  <a:moveTo>
                    <a:pt x="248444" y="108272"/>
                  </a:moveTo>
                  <a:cubicBezTo>
                    <a:pt x="259028" y="108272"/>
                    <a:pt x="268288" y="114838"/>
                    <a:pt x="268288" y="121403"/>
                  </a:cubicBezTo>
                  <a:cubicBezTo>
                    <a:pt x="268288" y="121403"/>
                    <a:pt x="268288" y="121403"/>
                    <a:pt x="268288" y="201504"/>
                  </a:cubicBezTo>
                  <a:cubicBezTo>
                    <a:pt x="268288" y="208070"/>
                    <a:pt x="259028" y="214635"/>
                    <a:pt x="248444" y="214635"/>
                  </a:cubicBezTo>
                  <a:cubicBezTo>
                    <a:pt x="237861" y="214635"/>
                    <a:pt x="228600" y="208070"/>
                    <a:pt x="228600" y="201504"/>
                  </a:cubicBezTo>
                  <a:cubicBezTo>
                    <a:pt x="228600" y="201504"/>
                    <a:pt x="228600" y="201504"/>
                    <a:pt x="228600" y="121403"/>
                  </a:cubicBezTo>
                  <a:cubicBezTo>
                    <a:pt x="228600" y="114838"/>
                    <a:pt x="237861" y="108272"/>
                    <a:pt x="248444" y="108272"/>
                  </a:cubicBezTo>
                  <a:close/>
                  <a:moveTo>
                    <a:pt x="19844" y="108272"/>
                  </a:moveTo>
                  <a:cubicBezTo>
                    <a:pt x="30427" y="108272"/>
                    <a:pt x="39688" y="113538"/>
                    <a:pt x="39688" y="121437"/>
                  </a:cubicBezTo>
                  <a:cubicBezTo>
                    <a:pt x="39688" y="121437"/>
                    <a:pt x="39688" y="121437"/>
                    <a:pt x="39688" y="201741"/>
                  </a:cubicBezTo>
                  <a:cubicBezTo>
                    <a:pt x="39688" y="209640"/>
                    <a:pt x="30427" y="216222"/>
                    <a:pt x="19844" y="216222"/>
                  </a:cubicBezTo>
                  <a:cubicBezTo>
                    <a:pt x="9260" y="216222"/>
                    <a:pt x="0" y="209640"/>
                    <a:pt x="0" y="201741"/>
                  </a:cubicBezTo>
                  <a:cubicBezTo>
                    <a:pt x="0" y="201741"/>
                    <a:pt x="0" y="201741"/>
                    <a:pt x="0" y="121437"/>
                  </a:cubicBezTo>
                  <a:cubicBezTo>
                    <a:pt x="0" y="113538"/>
                    <a:pt x="9260" y="108272"/>
                    <a:pt x="19844" y="108272"/>
                  </a:cubicBezTo>
                  <a:close/>
                  <a:moveTo>
                    <a:pt x="167482" y="65409"/>
                  </a:moveTo>
                  <a:cubicBezTo>
                    <a:pt x="161783" y="65409"/>
                    <a:pt x="157163" y="70029"/>
                    <a:pt x="157163" y="75728"/>
                  </a:cubicBezTo>
                  <a:cubicBezTo>
                    <a:pt x="157163" y="81427"/>
                    <a:pt x="161783" y="86047"/>
                    <a:pt x="167482" y="86047"/>
                  </a:cubicBezTo>
                  <a:cubicBezTo>
                    <a:pt x="173181" y="86047"/>
                    <a:pt x="177801" y="81427"/>
                    <a:pt x="177801" y="75728"/>
                  </a:cubicBezTo>
                  <a:cubicBezTo>
                    <a:pt x="177801" y="70029"/>
                    <a:pt x="173181" y="65409"/>
                    <a:pt x="167482" y="65409"/>
                  </a:cubicBezTo>
                  <a:close/>
                  <a:moveTo>
                    <a:pt x="100807" y="65409"/>
                  </a:moveTo>
                  <a:cubicBezTo>
                    <a:pt x="95108" y="65409"/>
                    <a:pt x="90488" y="70029"/>
                    <a:pt x="90488" y="75728"/>
                  </a:cubicBezTo>
                  <a:cubicBezTo>
                    <a:pt x="90488" y="81427"/>
                    <a:pt x="95108" y="86047"/>
                    <a:pt x="100807" y="86047"/>
                  </a:cubicBezTo>
                  <a:cubicBezTo>
                    <a:pt x="106506" y="86047"/>
                    <a:pt x="111126" y="81427"/>
                    <a:pt x="111126" y="75728"/>
                  </a:cubicBezTo>
                  <a:cubicBezTo>
                    <a:pt x="111126" y="70029"/>
                    <a:pt x="106506" y="65409"/>
                    <a:pt x="100807" y="65409"/>
                  </a:cubicBezTo>
                  <a:close/>
                  <a:moveTo>
                    <a:pt x="71089" y="1373"/>
                  </a:moveTo>
                  <a:cubicBezTo>
                    <a:pt x="75038" y="-1266"/>
                    <a:pt x="78988" y="53"/>
                    <a:pt x="81621" y="4013"/>
                  </a:cubicBezTo>
                  <a:cubicBezTo>
                    <a:pt x="81621" y="4013"/>
                    <a:pt x="81621" y="4013"/>
                    <a:pt x="106633" y="43605"/>
                  </a:cubicBezTo>
                  <a:cubicBezTo>
                    <a:pt x="106633" y="43605"/>
                    <a:pt x="106633" y="44924"/>
                    <a:pt x="106633" y="44924"/>
                  </a:cubicBezTo>
                  <a:cubicBezTo>
                    <a:pt x="115849" y="42285"/>
                    <a:pt x="125064" y="40965"/>
                    <a:pt x="134279" y="40965"/>
                  </a:cubicBezTo>
                  <a:cubicBezTo>
                    <a:pt x="144811" y="40965"/>
                    <a:pt x="154026" y="42285"/>
                    <a:pt x="161925" y="44924"/>
                  </a:cubicBezTo>
                  <a:cubicBezTo>
                    <a:pt x="161925" y="44924"/>
                    <a:pt x="161925" y="43605"/>
                    <a:pt x="163242" y="43605"/>
                  </a:cubicBezTo>
                  <a:cubicBezTo>
                    <a:pt x="163242" y="43605"/>
                    <a:pt x="163242" y="43605"/>
                    <a:pt x="188254" y="4013"/>
                  </a:cubicBezTo>
                  <a:cubicBezTo>
                    <a:pt x="189571" y="53"/>
                    <a:pt x="194837" y="-1266"/>
                    <a:pt x="197470" y="1373"/>
                  </a:cubicBezTo>
                  <a:cubicBezTo>
                    <a:pt x="201419" y="2693"/>
                    <a:pt x="202735" y="6652"/>
                    <a:pt x="201419" y="10611"/>
                  </a:cubicBezTo>
                  <a:cubicBezTo>
                    <a:pt x="201419" y="10611"/>
                    <a:pt x="201419" y="10611"/>
                    <a:pt x="175090" y="50203"/>
                  </a:cubicBezTo>
                  <a:cubicBezTo>
                    <a:pt x="175090" y="50203"/>
                    <a:pt x="175090" y="50203"/>
                    <a:pt x="175090" y="51523"/>
                  </a:cubicBezTo>
                  <a:cubicBezTo>
                    <a:pt x="196153" y="63401"/>
                    <a:pt x="211951" y="83197"/>
                    <a:pt x="215900" y="108272"/>
                  </a:cubicBezTo>
                  <a:cubicBezTo>
                    <a:pt x="215900" y="108272"/>
                    <a:pt x="215900" y="108272"/>
                    <a:pt x="53975" y="108272"/>
                  </a:cubicBezTo>
                  <a:cubicBezTo>
                    <a:pt x="57924" y="83197"/>
                    <a:pt x="73722" y="63401"/>
                    <a:pt x="94785" y="51523"/>
                  </a:cubicBezTo>
                  <a:cubicBezTo>
                    <a:pt x="94785" y="51523"/>
                    <a:pt x="93469" y="50203"/>
                    <a:pt x="93469" y="50203"/>
                  </a:cubicBezTo>
                  <a:cubicBezTo>
                    <a:pt x="93469" y="50203"/>
                    <a:pt x="93469" y="50203"/>
                    <a:pt x="68456" y="10611"/>
                  </a:cubicBezTo>
                  <a:cubicBezTo>
                    <a:pt x="65823" y="6652"/>
                    <a:pt x="67140" y="2693"/>
                    <a:pt x="71089" y="1373"/>
                  </a:cubicBezTo>
                  <a:close/>
                </a:path>
              </a:pathLst>
            </a:custGeom>
            <a:solidFill>
              <a:schemeClr val="accent1"/>
            </a:solidFill>
            <a:ln w="19050">
              <a:noFill/>
              <a:round/>
              <a:headEnd/>
              <a:tailEnd/>
            </a:ln>
          </p:spPr>
          <p:txBody>
            <a:bodyPr anchor="ctr"/>
            <a:lstStyle/>
            <a:p>
              <a:pPr algn="ctr"/>
              <a:endParaRPr>
                <a:cs typeface="+mn-ea"/>
                <a:sym typeface="+mn-lt"/>
              </a:endParaRPr>
            </a:p>
          </p:txBody>
        </p:sp>
      </p:grpSp>
      <p:grpSp>
        <p:nvGrpSpPr>
          <p:cNvPr id="27" name="组合 26"/>
          <p:cNvGrpSpPr/>
          <p:nvPr/>
        </p:nvGrpSpPr>
        <p:grpSpPr>
          <a:xfrm>
            <a:off x="3365176" y="2815493"/>
            <a:ext cx="1225890" cy="1397400"/>
            <a:chOff x="3365176" y="2815493"/>
            <a:chExt cx="1225890" cy="1397400"/>
          </a:xfrm>
        </p:grpSpPr>
        <p:sp>
          <p:nvSpPr>
            <p:cNvPr id="7" name="矩形: 圆角 6">
              <a:extLst>
                <a:ext uri="{FF2B5EF4-FFF2-40B4-BE49-F238E27FC236}">
                  <a16:creationId xmlns:a16="http://schemas.microsoft.com/office/drawing/2014/main" id="{A1303BA2-74D2-4B57-AA00-719407E7C17B}"/>
                </a:ext>
              </a:extLst>
            </p:cNvPr>
            <p:cNvSpPr/>
            <p:nvPr/>
          </p:nvSpPr>
          <p:spPr>
            <a:xfrm>
              <a:off x="3365176" y="3344580"/>
              <a:ext cx="1225890" cy="868313"/>
            </a:xfrm>
            <a:prstGeom prst="roundRect">
              <a:avLst>
                <a:gd name="adj" fmla="val 4881"/>
              </a:avLst>
            </a:prstGeom>
            <a:solidFill>
              <a:schemeClr val="accent2">
                <a:lumMod val="100000"/>
              </a:schemeClr>
            </a:solidFill>
            <a:ln w="12700" cap="flat">
              <a:noFill/>
              <a:miter lim="400000"/>
            </a:ln>
            <a:effectLst/>
          </p:spPr>
          <p:txBody>
            <a:bodyPr anchor="ctr"/>
            <a:lstStyle/>
            <a:p>
              <a:pPr algn="ctr"/>
              <a:endParaRPr>
                <a:cs typeface="+mn-ea"/>
                <a:sym typeface="+mn-lt"/>
              </a:endParaRPr>
            </a:p>
          </p:txBody>
        </p:sp>
        <p:sp>
          <p:nvSpPr>
            <p:cNvPr id="8" name="椭圆 7">
              <a:extLst>
                <a:ext uri="{FF2B5EF4-FFF2-40B4-BE49-F238E27FC236}">
                  <a16:creationId xmlns:a16="http://schemas.microsoft.com/office/drawing/2014/main" id="{875A0157-176D-40A3-9189-EF3DD6FE2E30}"/>
                </a:ext>
              </a:extLst>
            </p:cNvPr>
            <p:cNvSpPr/>
            <p:nvPr/>
          </p:nvSpPr>
          <p:spPr>
            <a:xfrm>
              <a:off x="3691858" y="3513837"/>
              <a:ext cx="561843" cy="561842"/>
            </a:xfrm>
            <a:prstGeom prst="ellipse">
              <a:avLst/>
            </a:prstGeom>
            <a:solidFill>
              <a:schemeClr val="bg1"/>
            </a:solidFill>
            <a:ln>
              <a:solidFill>
                <a:schemeClr val="bg1">
                  <a:lumMod val="95000"/>
                </a:schemeClr>
              </a:solidFill>
              <a:miter lim="400000"/>
            </a:ln>
          </p:spPr>
          <p:txBody>
            <a:bodyPr anchor="ctr"/>
            <a:lstStyle/>
            <a:p>
              <a:pPr algn="ctr"/>
              <a:endParaRPr>
                <a:cs typeface="+mn-ea"/>
                <a:sym typeface="+mn-lt"/>
              </a:endParaRPr>
            </a:p>
          </p:txBody>
        </p:sp>
        <p:sp>
          <p:nvSpPr>
            <p:cNvPr id="11" name="任意多边形: 形状 10">
              <a:extLst>
                <a:ext uri="{FF2B5EF4-FFF2-40B4-BE49-F238E27FC236}">
                  <a16:creationId xmlns:a16="http://schemas.microsoft.com/office/drawing/2014/main" id="{854471EB-89C8-4E5C-B486-624A9FFC34F8}"/>
                </a:ext>
              </a:extLst>
            </p:cNvPr>
            <p:cNvSpPr/>
            <p:nvPr/>
          </p:nvSpPr>
          <p:spPr>
            <a:xfrm>
              <a:off x="3589551" y="2815493"/>
              <a:ext cx="777139" cy="528733"/>
            </a:xfrm>
            <a:custGeom>
              <a:avLst/>
              <a:gdLst/>
              <a:ahLst/>
              <a:cxnLst>
                <a:cxn ang="0">
                  <a:pos x="wd2" y="hd2"/>
                </a:cxn>
                <a:cxn ang="5400000">
                  <a:pos x="wd2" y="hd2"/>
                </a:cxn>
                <a:cxn ang="10800000">
                  <a:pos x="wd2" y="hd2"/>
                </a:cxn>
                <a:cxn ang="16200000">
                  <a:pos x="wd2" y="hd2"/>
                </a:cxn>
              </a:cxnLst>
              <a:rect l="0" t="0" r="r" b="b"/>
              <a:pathLst>
                <a:path w="21599" h="19574" extrusionOk="0">
                  <a:moveTo>
                    <a:pt x="2046" y="6078"/>
                  </a:moveTo>
                  <a:cubicBezTo>
                    <a:pt x="1388" y="7243"/>
                    <a:pt x="850" y="8551"/>
                    <a:pt x="452" y="9956"/>
                  </a:cubicBezTo>
                  <a:cubicBezTo>
                    <a:pt x="-1" y="12226"/>
                    <a:pt x="0" y="14560"/>
                    <a:pt x="0" y="18390"/>
                  </a:cubicBezTo>
                  <a:cubicBezTo>
                    <a:pt x="0" y="18813"/>
                    <a:pt x="3" y="19156"/>
                    <a:pt x="4" y="19544"/>
                  </a:cubicBezTo>
                  <a:lnTo>
                    <a:pt x="2179" y="19574"/>
                  </a:lnTo>
                  <a:cubicBezTo>
                    <a:pt x="2179" y="19191"/>
                    <a:pt x="2175" y="18843"/>
                    <a:pt x="2175" y="18420"/>
                  </a:cubicBezTo>
                  <a:cubicBezTo>
                    <a:pt x="2175" y="15115"/>
                    <a:pt x="2176" y="13102"/>
                    <a:pt x="2566" y="11143"/>
                  </a:cubicBezTo>
                  <a:cubicBezTo>
                    <a:pt x="2895" y="9921"/>
                    <a:pt x="3360" y="8791"/>
                    <a:pt x="3942" y="7796"/>
                  </a:cubicBezTo>
                  <a:cubicBezTo>
                    <a:pt x="7542" y="1639"/>
                    <a:pt x="13927" y="1639"/>
                    <a:pt x="17527" y="7796"/>
                  </a:cubicBezTo>
                  <a:cubicBezTo>
                    <a:pt x="18108" y="8791"/>
                    <a:pt x="18573" y="9921"/>
                    <a:pt x="18902" y="11143"/>
                  </a:cubicBezTo>
                  <a:cubicBezTo>
                    <a:pt x="19293" y="13102"/>
                    <a:pt x="19293" y="15115"/>
                    <a:pt x="19293" y="18420"/>
                  </a:cubicBezTo>
                  <a:cubicBezTo>
                    <a:pt x="19293" y="18843"/>
                    <a:pt x="19290" y="19191"/>
                    <a:pt x="19289" y="19574"/>
                  </a:cubicBezTo>
                  <a:lnTo>
                    <a:pt x="21596" y="19544"/>
                  </a:lnTo>
                  <a:cubicBezTo>
                    <a:pt x="21597" y="19156"/>
                    <a:pt x="21598" y="18813"/>
                    <a:pt x="21598" y="18390"/>
                  </a:cubicBezTo>
                  <a:cubicBezTo>
                    <a:pt x="21598" y="14560"/>
                    <a:pt x="21599" y="12226"/>
                    <a:pt x="21146" y="9956"/>
                  </a:cubicBezTo>
                  <a:cubicBezTo>
                    <a:pt x="20748" y="8551"/>
                    <a:pt x="20210" y="7243"/>
                    <a:pt x="19552" y="6078"/>
                  </a:cubicBezTo>
                  <a:cubicBezTo>
                    <a:pt x="14969" y="-2026"/>
                    <a:pt x="6629" y="-2026"/>
                    <a:pt x="2046" y="6078"/>
                  </a:cubicBezTo>
                  <a:close/>
                </a:path>
              </a:pathLst>
            </a:custGeom>
            <a:solidFill>
              <a:srgbClr val="EDEFF3"/>
            </a:solidFill>
            <a:ln w="12700" cap="flat">
              <a:noFill/>
              <a:miter lim="400000"/>
            </a:ln>
            <a:effectLst/>
          </p:spPr>
          <p:txBody>
            <a:bodyPr anchor="ctr"/>
            <a:lstStyle/>
            <a:p>
              <a:pPr algn="ctr"/>
              <a:endParaRPr>
                <a:cs typeface="+mn-ea"/>
                <a:sym typeface="+mn-lt"/>
              </a:endParaRPr>
            </a:p>
          </p:txBody>
        </p:sp>
        <p:sp>
          <p:nvSpPr>
            <p:cNvPr id="23" name="任意多边形: 形状 22">
              <a:extLst>
                <a:ext uri="{FF2B5EF4-FFF2-40B4-BE49-F238E27FC236}">
                  <a16:creationId xmlns:a16="http://schemas.microsoft.com/office/drawing/2014/main" id="{3025572D-E152-4C0D-AD78-AAE70C7C6A63}"/>
                </a:ext>
              </a:extLst>
            </p:cNvPr>
            <p:cNvSpPr/>
            <p:nvPr/>
          </p:nvSpPr>
          <p:spPr bwMode="auto">
            <a:xfrm>
              <a:off x="3779540" y="3613862"/>
              <a:ext cx="386477" cy="361790"/>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accent2"/>
            </a:solidFill>
            <a:ln w="19050">
              <a:noFill/>
              <a:round/>
              <a:headEnd/>
              <a:tailEnd/>
            </a:ln>
          </p:spPr>
          <p:txBody>
            <a:bodyPr anchor="ctr"/>
            <a:lstStyle/>
            <a:p>
              <a:pPr algn="ctr"/>
              <a:endParaRPr>
                <a:cs typeface="+mn-ea"/>
                <a:sym typeface="+mn-lt"/>
              </a:endParaRPr>
            </a:p>
          </p:txBody>
        </p:sp>
      </p:grpSp>
      <p:grpSp>
        <p:nvGrpSpPr>
          <p:cNvPr id="28" name="组合 27"/>
          <p:cNvGrpSpPr/>
          <p:nvPr/>
        </p:nvGrpSpPr>
        <p:grpSpPr>
          <a:xfrm>
            <a:off x="5143363" y="3245910"/>
            <a:ext cx="848301" cy="966982"/>
            <a:chOff x="5143363" y="3245910"/>
            <a:chExt cx="848301" cy="966982"/>
          </a:xfrm>
        </p:grpSpPr>
        <p:sp>
          <p:nvSpPr>
            <p:cNvPr id="12" name="矩形: 圆角 11">
              <a:extLst>
                <a:ext uri="{FF2B5EF4-FFF2-40B4-BE49-F238E27FC236}">
                  <a16:creationId xmlns:a16="http://schemas.microsoft.com/office/drawing/2014/main" id="{6003A810-53FB-4134-89F4-8F26C50AEC48}"/>
                </a:ext>
              </a:extLst>
            </p:cNvPr>
            <p:cNvSpPr/>
            <p:nvPr/>
          </p:nvSpPr>
          <p:spPr>
            <a:xfrm>
              <a:off x="5143363" y="3612031"/>
              <a:ext cx="848301" cy="600861"/>
            </a:xfrm>
            <a:prstGeom prst="roundRect">
              <a:avLst>
                <a:gd name="adj" fmla="val 4881"/>
              </a:avLst>
            </a:prstGeom>
            <a:solidFill>
              <a:schemeClr val="accent3">
                <a:lumMod val="100000"/>
              </a:schemeClr>
            </a:solidFill>
            <a:ln w="12700" cap="flat">
              <a:noFill/>
              <a:miter lim="400000"/>
            </a:ln>
            <a:effectLst/>
          </p:spPr>
          <p:txBody>
            <a:bodyPr anchor="ctr"/>
            <a:lstStyle/>
            <a:p>
              <a:pPr algn="ctr"/>
              <a:endParaRPr>
                <a:cs typeface="+mn-ea"/>
                <a:sym typeface="+mn-lt"/>
              </a:endParaRPr>
            </a:p>
          </p:txBody>
        </p:sp>
        <p:sp>
          <p:nvSpPr>
            <p:cNvPr id="13" name="任意多边形: 形状 12">
              <a:extLst>
                <a:ext uri="{FF2B5EF4-FFF2-40B4-BE49-F238E27FC236}">
                  <a16:creationId xmlns:a16="http://schemas.microsoft.com/office/drawing/2014/main" id="{5F0AFA3C-1332-453D-9EA8-FF3AB7E9DCFD}"/>
                </a:ext>
              </a:extLst>
            </p:cNvPr>
            <p:cNvSpPr/>
            <p:nvPr/>
          </p:nvSpPr>
          <p:spPr>
            <a:xfrm>
              <a:off x="5298628" y="3245910"/>
              <a:ext cx="537771" cy="365877"/>
            </a:xfrm>
            <a:custGeom>
              <a:avLst/>
              <a:gdLst/>
              <a:ahLst/>
              <a:cxnLst>
                <a:cxn ang="0">
                  <a:pos x="wd2" y="hd2"/>
                </a:cxn>
                <a:cxn ang="5400000">
                  <a:pos x="wd2" y="hd2"/>
                </a:cxn>
                <a:cxn ang="10800000">
                  <a:pos x="wd2" y="hd2"/>
                </a:cxn>
                <a:cxn ang="16200000">
                  <a:pos x="wd2" y="hd2"/>
                </a:cxn>
              </a:cxnLst>
              <a:rect l="0" t="0" r="r" b="b"/>
              <a:pathLst>
                <a:path w="21599" h="19574" extrusionOk="0">
                  <a:moveTo>
                    <a:pt x="2046" y="6078"/>
                  </a:moveTo>
                  <a:cubicBezTo>
                    <a:pt x="1388" y="7243"/>
                    <a:pt x="850" y="8551"/>
                    <a:pt x="452" y="9956"/>
                  </a:cubicBezTo>
                  <a:cubicBezTo>
                    <a:pt x="-1" y="12226"/>
                    <a:pt x="0" y="14560"/>
                    <a:pt x="0" y="18390"/>
                  </a:cubicBezTo>
                  <a:cubicBezTo>
                    <a:pt x="0" y="18813"/>
                    <a:pt x="3" y="19156"/>
                    <a:pt x="4" y="19544"/>
                  </a:cubicBezTo>
                  <a:lnTo>
                    <a:pt x="2179" y="19574"/>
                  </a:lnTo>
                  <a:cubicBezTo>
                    <a:pt x="2179" y="19191"/>
                    <a:pt x="2175" y="18843"/>
                    <a:pt x="2175" y="18420"/>
                  </a:cubicBezTo>
                  <a:cubicBezTo>
                    <a:pt x="2175" y="15115"/>
                    <a:pt x="2176" y="13102"/>
                    <a:pt x="2566" y="11143"/>
                  </a:cubicBezTo>
                  <a:cubicBezTo>
                    <a:pt x="2895" y="9921"/>
                    <a:pt x="3360" y="8791"/>
                    <a:pt x="3942" y="7796"/>
                  </a:cubicBezTo>
                  <a:cubicBezTo>
                    <a:pt x="7542" y="1639"/>
                    <a:pt x="13927" y="1639"/>
                    <a:pt x="17527" y="7796"/>
                  </a:cubicBezTo>
                  <a:cubicBezTo>
                    <a:pt x="18108" y="8791"/>
                    <a:pt x="18573" y="9921"/>
                    <a:pt x="18902" y="11143"/>
                  </a:cubicBezTo>
                  <a:cubicBezTo>
                    <a:pt x="19293" y="13102"/>
                    <a:pt x="19293" y="15115"/>
                    <a:pt x="19293" y="18420"/>
                  </a:cubicBezTo>
                  <a:cubicBezTo>
                    <a:pt x="19293" y="18843"/>
                    <a:pt x="19290" y="19191"/>
                    <a:pt x="19289" y="19574"/>
                  </a:cubicBezTo>
                  <a:lnTo>
                    <a:pt x="21596" y="19544"/>
                  </a:lnTo>
                  <a:cubicBezTo>
                    <a:pt x="21597" y="19156"/>
                    <a:pt x="21598" y="18813"/>
                    <a:pt x="21598" y="18390"/>
                  </a:cubicBezTo>
                  <a:cubicBezTo>
                    <a:pt x="21598" y="14560"/>
                    <a:pt x="21599" y="12226"/>
                    <a:pt x="21146" y="9956"/>
                  </a:cubicBezTo>
                  <a:cubicBezTo>
                    <a:pt x="20748" y="8551"/>
                    <a:pt x="20210" y="7243"/>
                    <a:pt x="19552" y="6078"/>
                  </a:cubicBezTo>
                  <a:cubicBezTo>
                    <a:pt x="14969" y="-2026"/>
                    <a:pt x="6629" y="-2026"/>
                    <a:pt x="2046" y="6078"/>
                  </a:cubicBezTo>
                  <a:close/>
                </a:path>
              </a:pathLst>
            </a:custGeom>
            <a:solidFill>
              <a:srgbClr val="EDEFF3"/>
            </a:solidFill>
            <a:ln w="12700" cap="flat">
              <a:noFill/>
              <a:miter lim="400000"/>
            </a:ln>
            <a:effectLst/>
          </p:spPr>
          <p:txBody>
            <a:bodyPr anchor="ctr"/>
            <a:lstStyle/>
            <a:p>
              <a:pPr algn="ctr"/>
              <a:endParaRPr>
                <a:cs typeface="+mn-ea"/>
                <a:sym typeface="+mn-lt"/>
              </a:endParaRPr>
            </a:p>
          </p:txBody>
        </p:sp>
        <p:sp>
          <p:nvSpPr>
            <p:cNvPr id="15" name="椭圆 14">
              <a:extLst>
                <a:ext uri="{FF2B5EF4-FFF2-40B4-BE49-F238E27FC236}">
                  <a16:creationId xmlns:a16="http://schemas.microsoft.com/office/drawing/2014/main" id="{5B799570-FF60-4175-A86E-1AB07FDAA572}"/>
                </a:ext>
              </a:extLst>
            </p:cNvPr>
            <p:cNvSpPr/>
            <p:nvPr/>
          </p:nvSpPr>
          <p:spPr>
            <a:xfrm>
              <a:off x="5358362" y="3722799"/>
              <a:ext cx="400360" cy="400361"/>
            </a:xfrm>
            <a:prstGeom prst="ellipse">
              <a:avLst/>
            </a:prstGeom>
            <a:solidFill>
              <a:schemeClr val="bg1"/>
            </a:solidFill>
            <a:ln w="12700" cap="flat" cmpd="sng" algn="ctr">
              <a:solidFill>
                <a:schemeClr val="bg1">
                  <a:lumMod val="100000"/>
                </a:schemeClr>
              </a:solidFill>
              <a:prstDash val="solid"/>
              <a:miter lim="400000"/>
              <a:headEnd type="none" w="med" len="med"/>
              <a:tailEnd type="none" w="med" len="med"/>
            </a:ln>
          </p:spPr>
          <p:txBody>
            <a:bodyPr anchor="ctr"/>
            <a:lstStyle/>
            <a:p>
              <a:pPr algn="ctr"/>
              <a:endParaRPr>
                <a:cs typeface="+mn-ea"/>
                <a:sym typeface="+mn-lt"/>
              </a:endParaRPr>
            </a:p>
          </p:txBody>
        </p:sp>
        <p:sp>
          <p:nvSpPr>
            <p:cNvPr id="24" name="任意多边形: 形状 23">
              <a:extLst>
                <a:ext uri="{FF2B5EF4-FFF2-40B4-BE49-F238E27FC236}">
                  <a16:creationId xmlns:a16="http://schemas.microsoft.com/office/drawing/2014/main" id="{5B53218B-BDF9-4012-B4E8-FBBD0B4AF46A}"/>
                </a:ext>
              </a:extLst>
            </p:cNvPr>
            <p:cNvSpPr/>
            <p:nvPr/>
          </p:nvSpPr>
          <p:spPr bwMode="auto">
            <a:xfrm>
              <a:off x="5426826" y="3765672"/>
              <a:ext cx="263433" cy="314614"/>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chemeClr val="accent3"/>
            </a:solidFill>
            <a:ln w="19050">
              <a:noFill/>
              <a:round/>
              <a:headEnd/>
              <a:tailEnd/>
            </a:ln>
          </p:spPr>
          <p:txBody>
            <a:bodyPr anchor="ctr"/>
            <a:lstStyle/>
            <a:p>
              <a:pPr algn="ctr"/>
              <a:endParaRPr>
                <a:cs typeface="+mn-ea"/>
                <a:sym typeface="+mn-lt"/>
              </a:endParaRPr>
            </a:p>
          </p:txBody>
        </p:sp>
      </p:grpSp>
      <p:cxnSp>
        <p:nvCxnSpPr>
          <p:cNvPr id="5" name="直接连接符 4">
            <a:extLst>
              <a:ext uri="{FF2B5EF4-FFF2-40B4-BE49-F238E27FC236}">
                <a16:creationId xmlns:a16="http://schemas.microsoft.com/office/drawing/2014/main" id="{37CF9424-94ED-486F-822C-B3EB5C6E8E8E}"/>
              </a:ext>
            </a:extLst>
          </p:cNvPr>
          <p:cNvCxnSpPr/>
          <p:nvPr/>
        </p:nvCxnSpPr>
        <p:spPr>
          <a:xfrm>
            <a:off x="2569726" y="2268052"/>
            <a:ext cx="3606367" cy="0"/>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ED082CFE-9D04-4759-81A6-33545A32ED66}"/>
              </a:ext>
            </a:extLst>
          </p:cNvPr>
          <p:cNvCxnSpPr/>
          <p:nvPr/>
        </p:nvCxnSpPr>
        <p:spPr>
          <a:xfrm>
            <a:off x="4627126" y="3151972"/>
            <a:ext cx="3606367" cy="0"/>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68D7E150-6CBE-4B32-B34C-80C095317773}"/>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工作完成情况</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1680225504"/>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685" y="954337"/>
            <a:ext cx="5818644" cy="3154686"/>
          </a:xfrm>
          <a:prstGeom prst="rect">
            <a:avLst/>
          </a:prstGeom>
        </p:spPr>
      </p:pic>
      <p:sp>
        <p:nvSpPr>
          <p:cNvPr id="18" name="矩形 17">
            <a:extLst>
              <a:ext uri="{FF2B5EF4-FFF2-40B4-BE49-F238E27FC236}">
                <a16:creationId xmlns:a16="http://schemas.microsoft.com/office/drawing/2014/main" id="{4C3704B8-058C-40FF-A9CC-C46189970E84}"/>
              </a:ext>
            </a:extLst>
          </p:cNvPr>
          <p:cNvSpPr/>
          <p:nvPr/>
        </p:nvSpPr>
        <p:spPr>
          <a:xfrm>
            <a:off x="3131840" y="2390574"/>
            <a:ext cx="2870280" cy="584775"/>
          </a:xfrm>
          <a:prstGeom prst="rect">
            <a:avLst/>
          </a:prstGeom>
        </p:spPr>
        <p:txBody>
          <a:bodyPr wrap="square">
            <a:spAutoFit/>
          </a:bodyPr>
          <a:lstStyle/>
          <a:p>
            <a:pPr fontAlgn="auto">
              <a:spcBef>
                <a:spcPts val="0"/>
              </a:spcBef>
              <a:spcAft>
                <a:spcPts val="0"/>
              </a:spcAft>
              <a:defRPr/>
            </a:pPr>
            <a:r>
              <a:rPr lang="zh-CN" altLang="en-US" sz="3200" b="1" spc="3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sym typeface="+mn-lt"/>
              </a:rPr>
              <a:t>成功项目展示</a:t>
            </a:r>
          </a:p>
        </p:txBody>
      </p:sp>
      <p:sp>
        <p:nvSpPr>
          <p:cNvPr id="19" name="矩形 18">
            <a:extLst>
              <a:ext uri="{FF2B5EF4-FFF2-40B4-BE49-F238E27FC236}">
                <a16:creationId xmlns:a16="http://schemas.microsoft.com/office/drawing/2014/main" id="{3F45D60E-C62C-4EB0-B0F8-7D001E1C7533}"/>
              </a:ext>
            </a:extLst>
          </p:cNvPr>
          <p:cNvSpPr/>
          <p:nvPr/>
        </p:nvSpPr>
        <p:spPr>
          <a:xfrm>
            <a:off x="4139952" y="1851670"/>
            <a:ext cx="1465243" cy="707886"/>
          </a:xfrm>
          <a:prstGeom prst="rect">
            <a:avLst/>
          </a:prstGeom>
        </p:spPr>
        <p:txBody>
          <a:bodyPr wrap="square">
            <a:spAutoFit/>
          </a:bodyPr>
          <a:lstStyle/>
          <a:p>
            <a:pPr fontAlgn="auto">
              <a:spcBef>
                <a:spcPts val="0"/>
              </a:spcBef>
              <a:spcAft>
                <a:spcPts val="0"/>
              </a:spcAft>
              <a:defRPr/>
            </a:pPr>
            <a:r>
              <a:rPr lang="en-US" altLang="zh-CN"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rPr>
              <a:t>03</a:t>
            </a:r>
            <a:endParaRPr lang="zh-CN" altLang="en-US"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endParaRPr>
          </a:p>
        </p:txBody>
      </p:sp>
    </p:spTree>
    <p:extLst>
      <p:ext uri="{BB962C8B-B14F-4D97-AF65-F5344CB8AC3E}">
        <p14:creationId xmlns:p14="http://schemas.microsoft.com/office/powerpoint/2010/main" val="2440390470"/>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heckerboard(across)">
                                      <p:cBhvr>
                                        <p:cTn id="11" dur="500"/>
                                        <p:tgtEl>
                                          <p:spTgt spid="1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720100" y="2466562"/>
            <a:ext cx="1805711" cy="626833"/>
            <a:chOff x="609599" y="3139323"/>
            <a:chExt cx="2407615" cy="835777"/>
          </a:xfrm>
        </p:grpSpPr>
        <p:sp>
          <p:nvSpPr>
            <p:cNvPr id="32" name="文本框 20"/>
            <p:cNvSpPr txBox="1"/>
            <p:nvPr/>
          </p:nvSpPr>
          <p:spPr>
            <a:xfrm>
              <a:off x="609599" y="3385544"/>
              <a:ext cx="2407615" cy="589556"/>
            </a:xfrm>
            <a:prstGeom prst="rect">
              <a:avLst/>
            </a:prstGeom>
            <a:noFill/>
          </p:spPr>
          <p:txBody>
            <a:bodyPr wrap="square" lIns="72000" tIns="0" rIns="7200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33" name="矩形 32"/>
            <p:cNvSpPr/>
            <p:nvPr/>
          </p:nvSpPr>
          <p:spPr>
            <a:xfrm>
              <a:off x="609599" y="3139323"/>
              <a:ext cx="2407615" cy="246221"/>
            </a:xfrm>
            <a:prstGeom prst="rect">
              <a:avLst/>
            </a:prstGeom>
          </p:spPr>
          <p:txBody>
            <a:bodyPr wrap="none" lIns="72000" tIns="0" rIns="72000" bIns="0">
              <a:normAutofit fontScale="92500" lnSpcReduction="20000"/>
            </a:bodyPr>
            <a:lstStyle/>
            <a:p>
              <a:pPr lvl="0" algn="r" defTabSz="914378">
                <a:defRPr/>
              </a:pPr>
              <a:r>
                <a:rPr lang="zh-CN" altLang="en-US" sz="1600" b="1" dirty="0">
                  <a:solidFill>
                    <a:srgbClr val="407356"/>
                  </a:solidFill>
                  <a:cs typeface="+mn-ea"/>
                  <a:sym typeface="+mn-lt"/>
                </a:rPr>
                <a:t>标题文本预设</a:t>
              </a:r>
            </a:p>
          </p:txBody>
        </p:sp>
      </p:grpSp>
      <p:grpSp>
        <p:nvGrpSpPr>
          <p:cNvPr id="15" name="组合 14"/>
          <p:cNvGrpSpPr/>
          <p:nvPr/>
        </p:nvGrpSpPr>
        <p:grpSpPr>
          <a:xfrm>
            <a:off x="6597861" y="2466562"/>
            <a:ext cx="1842997" cy="626833"/>
            <a:chOff x="9029821" y="3139323"/>
            <a:chExt cx="2457329" cy="835777"/>
          </a:xfrm>
        </p:grpSpPr>
        <p:sp>
          <p:nvSpPr>
            <p:cNvPr id="30" name="文本框 23"/>
            <p:cNvSpPr txBox="1"/>
            <p:nvPr/>
          </p:nvSpPr>
          <p:spPr>
            <a:xfrm>
              <a:off x="9029821" y="3385544"/>
              <a:ext cx="2457329" cy="589556"/>
            </a:xfrm>
            <a:prstGeom prst="rect">
              <a:avLst/>
            </a:prstGeom>
            <a:noFill/>
          </p:spPr>
          <p:txBody>
            <a:bodyPr wrap="square" lIns="72000" tIns="0" rIns="7200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31" name="矩形 30"/>
            <p:cNvSpPr/>
            <p:nvPr/>
          </p:nvSpPr>
          <p:spPr>
            <a:xfrm>
              <a:off x="9029821" y="3139323"/>
              <a:ext cx="2457329" cy="246221"/>
            </a:xfrm>
            <a:prstGeom prst="rect">
              <a:avLst/>
            </a:prstGeom>
          </p:spPr>
          <p:txBody>
            <a:bodyPr wrap="none" lIns="72000" tIns="0" rIns="72000" bIns="0">
              <a:normAutofit fontScale="92500" lnSpcReduction="20000"/>
            </a:bodyPr>
            <a:lstStyle/>
            <a:p>
              <a:pPr lvl="0" defTabSz="914378">
                <a:defRPr/>
              </a:pPr>
              <a:r>
                <a:rPr lang="zh-CN" altLang="en-US" sz="1600" b="1" dirty="0">
                  <a:solidFill>
                    <a:srgbClr val="407356"/>
                  </a:solidFill>
                  <a:cs typeface="+mn-ea"/>
                  <a:sym typeface="+mn-lt"/>
                </a:rPr>
                <a:t>标题文本预设</a:t>
              </a:r>
            </a:p>
          </p:txBody>
        </p:sp>
      </p:grpSp>
      <p:grpSp>
        <p:nvGrpSpPr>
          <p:cNvPr id="16" name="组合 15"/>
          <p:cNvGrpSpPr/>
          <p:nvPr/>
        </p:nvGrpSpPr>
        <p:grpSpPr>
          <a:xfrm>
            <a:off x="3814134" y="951017"/>
            <a:ext cx="1515732" cy="695805"/>
            <a:chOff x="5122025" y="525814"/>
            <a:chExt cx="2020976" cy="927740"/>
          </a:xfrm>
        </p:grpSpPr>
        <p:sp>
          <p:nvSpPr>
            <p:cNvPr id="28" name="文本框 26"/>
            <p:cNvSpPr txBox="1"/>
            <p:nvPr/>
          </p:nvSpPr>
          <p:spPr>
            <a:xfrm>
              <a:off x="5122026" y="826908"/>
              <a:ext cx="2020975" cy="626646"/>
            </a:xfrm>
            <a:prstGeom prst="rect">
              <a:avLst/>
            </a:prstGeom>
            <a:noFill/>
          </p:spPr>
          <p:txBody>
            <a:bodyPr wrap="square" lIns="0" tIns="0" rIns="0" bIns="0" anchor="ctr" anchorCtr="1">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29" name="矩形 28"/>
            <p:cNvSpPr/>
            <p:nvPr/>
          </p:nvSpPr>
          <p:spPr>
            <a:xfrm>
              <a:off x="5122025" y="525814"/>
              <a:ext cx="2020976" cy="325410"/>
            </a:xfrm>
            <a:prstGeom prst="rect">
              <a:avLst/>
            </a:prstGeom>
          </p:spPr>
          <p:txBody>
            <a:bodyPr wrap="none" lIns="0" tIns="0" rIns="0" bIns="0" anchor="ctr" anchorCtr="1">
              <a:normAutofit fontScale="92500" lnSpcReduction="10000"/>
            </a:bodyPr>
            <a:lstStyle/>
            <a:p>
              <a:pPr lvl="0" algn="ctr" defTabSz="914378">
                <a:spcBef>
                  <a:spcPct val="0"/>
                </a:spcBef>
                <a:defRPr/>
              </a:pPr>
              <a:r>
                <a:rPr lang="zh-CN" altLang="en-US" b="1" dirty="0">
                  <a:solidFill>
                    <a:srgbClr val="407356"/>
                  </a:solidFill>
                  <a:cs typeface="+mn-ea"/>
                  <a:sym typeface="+mn-lt"/>
                </a:rPr>
                <a:t>标题文本预设</a:t>
              </a:r>
            </a:p>
          </p:txBody>
        </p:sp>
      </p:grpSp>
      <p:grpSp>
        <p:nvGrpSpPr>
          <p:cNvPr id="17" name="组合 16"/>
          <p:cNvGrpSpPr/>
          <p:nvPr/>
        </p:nvGrpSpPr>
        <p:grpSpPr>
          <a:xfrm>
            <a:off x="4991100" y="3844818"/>
            <a:ext cx="1842997" cy="626833"/>
            <a:chOff x="9029821" y="3139323"/>
            <a:chExt cx="2457329" cy="835777"/>
          </a:xfrm>
        </p:grpSpPr>
        <p:sp>
          <p:nvSpPr>
            <p:cNvPr id="26" name="文本框 29"/>
            <p:cNvSpPr txBox="1"/>
            <p:nvPr/>
          </p:nvSpPr>
          <p:spPr>
            <a:xfrm>
              <a:off x="9029821" y="3385544"/>
              <a:ext cx="2457329" cy="589556"/>
            </a:xfrm>
            <a:prstGeom prst="rect">
              <a:avLst/>
            </a:prstGeom>
            <a:noFill/>
          </p:spPr>
          <p:txBody>
            <a:bodyPr wrap="square" lIns="72000" tIns="0" rIns="7200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27" name="矩形 26"/>
            <p:cNvSpPr/>
            <p:nvPr/>
          </p:nvSpPr>
          <p:spPr>
            <a:xfrm>
              <a:off x="9029821" y="3139323"/>
              <a:ext cx="2457329" cy="246221"/>
            </a:xfrm>
            <a:prstGeom prst="rect">
              <a:avLst/>
            </a:prstGeom>
          </p:spPr>
          <p:txBody>
            <a:bodyPr wrap="none" lIns="72000" tIns="0" rIns="72000" bIns="0">
              <a:normAutofit fontScale="92500" lnSpcReduction="20000"/>
            </a:bodyPr>
            <a:lstStyle/>
            <a:p>
              <a:pPr lvl="0" defTabSz="914378">
                <a:defRPr/>
              </a:pPr>
              <a:r>
                <a:rPr lang="zh-CN" altLang="en-US" sz="1600" b="1" dirty="0">
                  <a:solidFill>
                    <a:srgbClr val="EB9B9D"/>
                  </a:solidFill>
                  <a:cs typeface="+mn-ea"/>
                  <a:sym typeface="+mn-lt"/>
                </a:rPr>
                <a:t>标题文本预设</a:t>
              </a:r>
            </a:p>
          </p:txBody>
        </p:sp>
      </p:grpSp>
      <p:grpSp>
        <p:nvGrpSpPr>
          <p:cNvPr id="18" name="组合 17"/>
          <p:cNvGrpSpPr/>
          <p:nvPr/>
        </p:nvGrpSpPr>
        <p:grpSpPr>
          <a:xfrm>
            <a:off x="2347189" y="3844818"/>
            <a:ext cx="1805711" cy="626833"/>
            <a:chOff x="609599" y="3139323"/>
            <a:chExt cx="2407615" cy="835777"/>
          </a:xfrm>
        </p:grpSpPr>
        <p:sp>
          <p:nvSpPr>
            <p:cNvPr id="24" name="文本框 32"/>
            <p:cNvSpPr txBox="1"/>
            <p:nvPr/>
          </p:nvSpPr>
          <p:spPr>
            <a:xfrm>
              <a:off x="609599" y="3385544"/>
              <a:ext cx="2407615" cy="589556"/>
            </a:xfrm>
            <a:prstGeom prst="rect">
              <a:avLst/>
            </a:prstGeom>
            <a:noFill/>
          </p:spPr>
          <p:txBody>
            <a:bodyPr wrap="square" lIns="72000" tIns="0" rIns="72000" bIns="0" anchor="ctr" anchorCtr="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25" name="矩形 24"/>
            <p:cNvSpPr/>
            <p:nvPr/>
          </p:nvSpPr>
          <p:spPr>
            <a:xfrm>
              <a:off x="609599" y="3139323"/>
              <a:ext cx="2407615" cy="246221"/>
            </a:xfrm>
            <a:prstGeom prst="rect">
              <a:avLst/>
            </a:prstGeom>
          </p:spPr>
          <p:txBody>
            <a:bodyPr wrap="none" lIns="72000" tIns="0" rIns="72000" bIns="0">
              <a:normAutofit fontScale="92500" lnSpcReduction="20000"/>
            </a:bodyPr>
            <a:lstStyle/>
            <a:p>
              <a:pPr lvl="0" algn="r" defTabSz="914378">
                <a:defRPr/>
              </a:pPr>
              <a:r>
                <a:rPr lang="zh-CN" altLang="en-US" sz="1600" b="1" dirty="0">
                  <a:solidFill>
                    <a:srgbClr val="EB9B9D"/>
                  </a:solidFill>
                  <a:cs typeface="+mn-ea"/>
                  <a:sym typeface="+mn-lt"/>
                </a:rPr>
                <a:t>标题文本预设</a:t>
              </a:r>
            </a:p>
          </p:txBody>
        </p:sp>
      </p:grpSp>
      <p:grpSp>
        <p:nvGrpSpPr>
          <p:cNvPr id="37" name="组合 36"/>
          <p:cNvGrpSpPr/>
          <p:nvPr/>
        </p:nvGrpSpPr>
        <p:grpSpPr>
          <a:xfrm>
            <a:off x="5027295" y="1676361"/>
            <a:ext cx="692658" cy="2043684"/>
            <a:chOff x="5027295" y="1676361"/>
            <a:chExt cx="692658" cy="2043684"/>
          </a:xfrm>
        </p:grpSpPr>
        <p:sp>
          <p:nvSpPr>
            <p:cNvPr id="10" name="平行四边形 9"/>
            <p:cNvSpPr/>
            <p:nvPr/>
          </p:nvSpPr>
          <p:spPr>
            <a:xfrm flipH="1">
              <a:off x="5027295" y="1676361"/>
              <a:ext cx="692658" cy="1021842"/>
            </a:xfrm>
            <a:prstGeom prst="parallelogram">
              <a:avLst>
                <a:gd name="adj" fmla="val 32216"/>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ltLang="zh-CN" sz="2000" b="1">
                  <a:solidFill>
                    <a:schemeClr val="accent4">
                      <a:lumMod val="50000"/>
                    </a:schemeClr>
                  </a:solidFill>
                  <a:cs typeface="+mn-ea"/>
                  <a:sym typeface="+mn-lt"/>
                </a:rPr>
                <a:t>4</a:t>
              </a:r>
            </a:p>
          </p:txBody>
        </p:sp>
        <p:sp>
          <p:nvSpPr>
            <p:cNvPr id="11" name="平行四边形 10"/>
            <p:cNvSpPr/>
            <p:nvPr/>
          </p:nvSpPr>
          <p:spPr>
            <a:xfrm flipH="1" flipV="1">
              <a:off x="5027295" y="2698203"/>
              <a:ext cx="692658" cy="1021842"/>
            </a:xfrm>
            <a:prstGeom prst="parallelogram">
              <a:avLst>
                <a:gd name="adj" fmla="val 32216"/>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9" name="任意多边形: 形状 18"/>
            <p:cNvSpPr>
              <a:spLocks/>
            </p:cNvSpPr>
            <p:nvPr/>
          </p:nvSpPr>
          <p:spPr bwMode="auto">
            <a:xfrm>
              <a:off x="5182272" y="3232793"/>
              <a:ext cx="318050" cy="31746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a:extLst/>
          </p:spPr>
          <p:txBody>
            <a:bodyPr anchor="ctr"/>
            <a:lstStyle/>
            <a:p>
              <a:pPr algn="ctr"/>
              <a:endParaRPr>
                <a:cs typeface="+mn-ea"/>
                <a:sym typeface="+mn-lt"/>
              </a:endParaRPr>
            </a:p>
          </p:txBody>
        </p:sp>
      </p:grpSp>
      <p:grpSp>
        <p:nvGrpSpPr>
          <p:cNvPr id="35" name="组合 34"/>
          <p:cNvGrpSpPr/>
          <p:nvPr/>
        </p:nvGrpSpPr>
        <p:grpSpPr>
          <a:xfrm>
            <a:off x="3424047" y="1676361"/>
            <a:ext cx="692658" cy="2043684"/>
            <a:chOff x="3424047" y="1676361"/>
            <a:chExt cx="692658" cy="2043684"/>
          </a:xfrm>
        </p:grpSpPr>
        <p:sp>
          <p:nvSpPr>
            <p:cNvPr id="6" name="平行四边形 5"/>
            <p:cNvSpPr/>
            <p:nvPr/>
          </p:nvSpPr>
          <p:spPr>
            <a:xfrm>
              <a:off x="3424047" y="1676361"/>
              <a:ext cx="692658" cy="1021842"/>
            </a:xfrm>
            <a:prstGeom prst="parallelogram">
              <a:avLst>
                <a:gd name="adj" fmla="val 32216"/>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ltLang="zh-CN" sz="2000" b="1">
                  <a:solidFill>
                    <a:schemeClr val="accent2">
                      <a:lumMod val="50000"/>
                    </a:schemeClr>
                  </a:solidFill>
                  <a:cs typeface="+mn-ea"/>
                  <a:sym typeface="+mn-lt"/>
                </a:rPr>
                <a:t>2</a:t>
              </a:r>
            </a:p>
          </p:txBody>
        </p:sp>
        <p:sp>
          <p:nvSpPr>
            <p:cNvPr id="7" name="平行四边形 6"/>
            <p:cNvSpPr/>
            <p:nvPr/>
          </p:nvSpPr>
          <p:spPr>
            <a:xfrm flipV="1">
              <a:off x="3424047" y="2698203"/>
              <a:ext cx="692658" cy="1021842"/>
            </a:xfrm>
            <a:prstGeom prst="parallelogram">
              <a:avLst>
                <a:gd name="adj" fmla="val 32216"/>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0" name="任意多边形: 形状 19"/>
            <p:cNvSpPr>
              <a:spLocks noChangeAspect="1"/>
            </p:cNvSpPr>
            <p:nvPr/>
          </p:nvSpPr>
          <p:spPr bwMode="auto">
            <a:xfrm>
              <a:off x="3618595" y="3180718"/>
              <a:ext cx="369924" cy="369536"/>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a:extLst/>
          </p:spPr>
          <p:txBody>
            <a:bodyPr anchor="ctr"/>
            <a:lstStyle/>
            <a:p>
              <a:pPr algn="ctr"/>
              <a:endParaRPr>
                <a:cs typeface="+mn-ea"/>
                <a:sym typeface="+mn-lt"/>
              </a:endParaRPr>
            </a:p>
          </p:txBody>
        </p:sp>
      </p:grpSp>
      <p:grpSp>
        <p:nvGrpSpPr>
          <p:cNvPr id="2" name="组合 1"/>
          <p:cNvGrpSpPr/>
          <p:nvPr/>
        </p:nvGrpSpPr>
        <p:grpSpPr>
          <a:xfrm>
            <a:off x="2695194" y="1950681"/>
            <a:ext cx="692658" cy="1495044"/>
            <a:chOff x="2695194" y="1950681"/>
            <a:chExt cx="692658" cy="1495044"/>
          </a:xfrm>
        </p:grpSpPr>
        <p:sp>
          <p:nvSpPr>
            <p:cNvPr id="8" name="平行四边形 7"/>
            <p:cNvSpPr/>
            <p:nvPr/>
          </p:nvSpPr>
          <p:spPr>
            <a:xfrm>
              <a:off x="2695194" y="1950681"/>
              <a:ext cx="692658" cy="747522"/>
            </a:xfrm>
            <a:prstGeom prst="parallelogram">
              <a:avLst>
                <a:gd name="adj" fmla="val 32216"/>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ltLang="zh-CN" b="1">
                  <a:solidFill>
                    <a:schemeClr val="accent1">
                      <a:lumMod val="50000"/>
                    </a:schemeClr>
                  </a:solidFill>
                  <a:cs typeface="+mn-ea"/>
                  <a:sym typeface="+mn-lt"/>
                </a:rPr>
                <a:t>1</a:t>
              </a:r>
            </a:p>
          </p:txBody>
        </p:sp>
        <p:sp>
          <p:nvSpPr>
            <p:cNvPr id="9" name="平行四边形 8"/>
            <p:cNvSpPr/>
            <p:nvPr/>
          </p:nvSpPr>
          <p:spPr>
            <a:xfrm flipV="1">
              <a:off x="2695194" y="2698203"/>
              <a:ext cx="692658" cy="747522"/>
            </a:xfrm>
            <a:prstGeom prst="parallelogram">
              <a:avLst>
                <a:gd name="adj" fmla="val 32216"/>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1" name="任意多边形: 形状 20"/>
            <p:cNvSpPr>
              <a:spLocks/>
            </p:cNvSpPr>
            <p:nvPr/>
          </p:nvSpPr>
          <p:spPr bwMode="auto">
            <a:xfrm>
              <a:off x="2910443" y="3006209"/>
              <a:ext cx="321099" cy="263916"/>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a:extLst/>
          </p:spPr>
          <p:txBody>
            <a:bodyPr anchor="ctr"/>
            <a:lstStyle/>
            <a:p>
              <a:pPr algn="ctr"/>
              <a:endParaRPr>
                <a:cs typeface="+mn-ea"/>
                <a:sym typeface="+mn-lt"/>
              </a:endParaRPr>
            </a:p>
          </p:txBody>
        </p:sp>
      </p:grpSp>
      <p:grpSp>
        <p:nvGrpSpPr>
          <p:cNvPr id="38" name="组合 37"/>
          <p:cNvGrpSpPr/>
          <p:nvPr/>
        </p:nvGrpSpPr>
        <p:grpSpPr>
          <a:xfrm>
            <a:off x="5756148" y="1950681"/>
            <a:ext cx="692658" cy="1495044"/>
            <a:chOff x="5756148" y="1950681"/>
            <a:chExt cx="692658" cy="1495044"/>
          </a:xfrm>
        </p:grpSpPr>
        <p:sp>
          <p:nvSpPr>
            <p:cNvPr id="12" name="平行四边形 11"/>
            <p:cNvSpPr/>
            <p:nvPr/>
          </p:nvSpPr>
          <p:spPr>
            <a:xfrm flipH="1">
              <a:off x="5756148" y="1950681"/>
              <a:ext cx="692658" cy="747522"/>
            </a:xfrm>
            <a:prstGeom prst="parallelogram">
              <a:avLst>
                <a:gd name="adj" fmla="val 32216"/>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ltLang="zh-CN" b="1">
                  <a:solidFill>
                    <a:schemeClr val="accent6">
                      <a:lumMod val="75000"/>
                    </a:schemeClr>
                  </a:solidFill>
                  <a:cs typeface="+mn-ea"/>
                  <a:sym typeface="+mn-lt"/>
                </a:rPr>
                <a:t>5</a:t>
              </a:r>
            </a:p>
          </p:txBody>
        </p:sp>
        <p:sp>
          <p:nvSpPr>
            <p:cNvPr id="13" name="平行四边形 12"/>
            <p:cNvSpPr/>
            <p:nvPr/>
          </p:nvSpPr>
          <p:spPr>
            <a:xfrm flipH="1" flipV="1">
              <a:off x="5756148" y="2698203"/>
              <a:ext cx="692658" cy="747522"/>
            </a:xfrm>
            <a:prstGeom prst="parallelogram">
              <a:avLst>
                <a:gd name="adj" fmla="val 32216"/>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2" name="任意多边形: 形状 21"/>
            <p:cNvSpPr>
              <a:spLocks/>
            </p:cNvSpPr>
            <p:nvPr/>
          </p:nvSpPr>
          <p:spPr bwMode="auto">
            <a:xfrm>
              <a:off x="5926367" y="2940249"/>
              <a:ext cx="342326" cy="329876"/>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a:extLst/>
          </p:spPr>
          <p:txBody>
            <a:bodyPr anchor="ctr"/>
            <a:lstStyle/>
            <a:p>
              <a:pPr algn="ctr"/>
              <a:endParaRPr>
                <a:cs typeface="+mn-ea"/>
                <a:sym typeface="+mn-lt"/>
              </a:endParaRPr>
            </a:p>
          </p:txBody>
        </p:sp>
      </p:grpSp>
      <p:grpSp>
        <p:nvGrpSpPr>
          <p:cNvPr id="36" name="组合 35"/>
          <p:cNvGrpSpPr/>
          <p:nvPr/>
        </p:nvGrpSpPr>
        <p:grpSpPr>
          <a:xfrm>
            <a:off x="4152900" y="1999096"/>
            <a:ext cx="838200" cy="1953685"/>
            <a:chOff x="4152900" y="1999096"/>
            <a:chExt cx="838200" cy="1953685"/>
          </a:xfrm>
        </p:grpSpPr>
        <p:sp>
          <p:nvSpPr>
            <p:cNvPr id="4" name="梯形 3"/>
            <p:cNvSpPr/>
            <p:nvPr/>
          </p:nvSpPr>
          <p:spPr>
            <a:xfrm>
              <a:off x="4152900" y="1999096"/>
              <a:ext cx="838200" cy="699107"/>
            </a:xfrm>
            <a:prstGeom prst="trapezoid">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r>
                <a:rPr lang="en-US" altLang="zh-CN" sz="2400" b="1">
                  <a:solidFill>
                    <a:schemeClr val="accent3">
                      <a:lumMod val="75000"/>
                    </a:schemeClr>
                  </a:solidFill>
                  <a:cs typeface="+mn-ea"/>
                  <a:sym typeface="+mn-lt"/>
                </a:rPr>
                <a:t>3</a:t>
              </a:r>
            </a:p>
          </p:txBody>
        </p:sp>
        <p:sp>
          <p:nvSpPr>
            <p:cNvPr id="5" name="梯形 4"/>
            <p:cNvSpPr/>
            <p:nvPr/>
          </p:nvSpPr>
          <p:spPr>
            <a:xfrm flipV="1">
              <a:off x="4152900" y="2698203"/>
              <a:ext cx="838200" cy="1254578"/>
            </a:xfrm>
            <a:prstGeom prst="trapezoid">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任意多边形: 形状 22"/>
            <p:cNvSpPr>
              <a:spLocks/>
            </p:cNvSpPr>
            <p:nvPr/>
          </p:nvSpPr>
          <p:spPr bwMode="auto">
            <a:xfrm>
              <a:off x="4321969" y="3151538"/>
              <a:ext cx="500063" cy="462639"/>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anchor="ctr"/>
            <a:lstStyle/>
            <a:p>
              <a:pPr algn="ctr"/>
              <a:endParaRPr>
                <a:cs typeface="+mn-ea"/>
                <a:sym typeface="+mn-lt"/>
              </a:endParaRPr>
            </a:p>
          </p:txBody>
        </p:sp>
      </p:grpSp>
      <p:sp>
        <p:nvSpPr>
          <p:cNvPr id="39" name="Title 1">
            <a:extLst>
              <a:ext uri="{FF2B5EF4-FFF2-40B4-BE49-F238E27FC236}">
                <a16:creationId xmlns:a16="http://schemas.microsoft.com/office/drawing/2014/main" id="{E6142DC4-761A-403F-8812-09369BF2F78F}"/>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1303568325"/>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4"/>
          <p:cNvSpPr>
            <a:spLocks/>
          </p:cNvSpPr>
          <p:nvPr/>
        </p:nvSpPr>
        <p:spPr bwMode="auto">
          <a:xfrm>
            <a:off x="3447362" y="3028803"/>
            <a:ext cx="1340133" cy="1341438"/>
          </a:xfrm>
          <a:custGeom>
            <a:avLst/>
            <a:gdLst/>
            <a:ahLst/>
            <a:cxnLst>
              <a:cxn ang="0">
                <a:pos x="428" y="0"/>
              </a:cxn>
              <a:cxn ang="0">
                <a:pos x="0" y="429"/>
              </a:cxn>
              <a:cxn ang="0">
                <a:pos x="428" y="857"/>
              </a:cxn>
              <a:cxn ang="0">
                <a:pos x="856" y="429"/>
              </a:cxn>
              <a:cxn ang="0">
                <a:pos x="428" y="0"/>
              </a:cxn>
              <a:cxn ang="0">
                <a:pos x="428" y="602"/>
              </a:cxn>
              <a:cxn ang="0">
                <a:pos x="254" y="429"/>
              </a:cxn>
              <a:cxn ang="0">
                <a:pos x="428" y="255"/>
              </a:cxn>
              <a:cxn ang="0">
                <a:pos x="601" y="429"/>
              </a:cxn>
              <a:cxn ang="0">
                <a:pos x="428" y="602"/>
              </a:cxn>
            </a:cxnLst>
            <a:rect l="0" t="0" r="r" b="b"/>
            <a:pathLst>
              <a:path w="856" h="857">
                <a:moveTo>
                  <a:pt x="428" y="0"/>
                </a:moveTo>
                <a:cubicBezTo>
                  <a:pt x="192" y="0"/>
                  <a:pt x="0" y="192"/>
                  <a:pt x="0" y="429"/>
                </a:cubicBezTo>
                <a:cubicBezTo>
                  <a:pt x="0" y="665"/>
                  <a:pt x="192" y="857"/>
                  <a:pt x="428" y="857"/>
                </a:cubicBezTo>
                <a:cubicBezTo>
                  <a:pt x="664" y="857"/>
                  <a:pt x="856" y="665"/>
                  <a:pt x="856" y="429"/>
                </a:cubicBezTo>
                <a:cubicBezTo>
                  <a:pt x="856" y="192"/>
                  <a:pt x="664" y="0"/>
                  <a:pt x="428" y="0"/>
                </a:cubicBezTo>
                <a:close/>
                <a:moveTo>
                  <a:pt x="428" y="602"/>
                </a:moveTo>
                <a:cubicBezTo>
                  <a:pt x="332" y="602"/>
                  <a:pt x="254" y="524"/>
                  <a:pt x="254" y="429"/>
                </a:cubicBezTo>
                <a:cubicBezTo>
                  <a:pt x="254" y="333"/>
                  <a:pt x="332" y="255"/>
                  <a:pt x="428" y="255"/>
                </a:cubicBezTo>
                <a:cubicBezTo>
                  <a:pt x="524" y="255"/>
                  <a:pt x="601" y="333"/>
                  <a:pt x="601" y="429"/>
                </a:cubicBezTo>
                <a:cubicBezTo>
                  <a:pt x="601" y="524"/>
                  <a:pt x="524" y="602"/>
                  <a:pt x="428" y="602"/>
                </a:cubicBezTo>
                <a:close/>
              </a:path>
            </a:pathLst>
          </a:custGeom>
          <a:solidFill>
            <a:schemeClr val="accent3">
              <a:lumMod val="20000"/>
              <a:lumOff val="80000"/>
            </a:schemeClr>
          </a:solidFill>
          <a:ln w="9525">
            <a:noFill/>
            <a:round/>
            <a:headEnd/>
            <a:tailEnd/>
          </a:ln>
        </p:spPr>
        <p:txBody>
          <a:bodyPr anchor="ctr"/>
          <a:lstStyle/>
          <a:p>
            <a:pPr algn="ctr"/>
            <a:endParaRPr>
              <a:cs typeface="+mn-ea"/>
              <a:sym typeface="+mn-lt"/>
            </a:endParaRPr>
          </a:p>
        </p:txBody>
      </p:sp>
      <p:sp>
        <p:nvSpPr>
          <p:cNvPr id="15" name="Freeform: Shape 5"/>
          <p:cNvSpPr>
            <a:spLocks/>
          </p:cNvSpPr>
          <p:nvPr/>
        </p:nvSpPr>
        <p:spPr bwMode="auto">
          <a:xfrm>
            <a:off x="3303823" y="2883959"/>
            <a:ext cx="1625907" cy="1629822"/>
          </a:xfrm>
          <a:custGeom>
            <a:avLst/>
            <a:gdLst/>
            <a:ahLst/>
            <a:cxnLst>
              <a:cxn ang="0">
                <a:pos x="996" y="485"/>
              </a:cxn>
              <a:cxn ang="0">
                <a:pos x="990" y="435"/>
              </a:cxn>
              <a:cxn ang="0">
                <a:pos x="979" y="386"/>
              </a:cxn>
              <a:cxn ang="0">
                <a:pos x="962" y="339"/>
              </a:cxn>
              <a:cxn ang="0">
                <a:pos x="941" y="294"/>
              </a:cxn>
              <a:cxn ang="0">
                <a:pos x="915" y="251"/>
              </a:cxn>
              <a:cxn ang="0">
                <a:pos x="884" y="211"/>
              </a:cxn>
              <a:cxn ang="0">
                <a:pos x="850" y="175"/>
              </a:cxn>
              <a:cxn ang="0">
                <a:pos x="812" y="142"/>
              </a:cxn>
              <a:cxn ang="0">
                <a:pos x="771" y="113"/>
              </a:cxn>
              <a:cxn ang="0">
                <a:pos x="727" y="89"/>
              </a:cxn>
              <a:cxn ang="0">
                <a:pos x="681" y="70"/>
              </a:cxn>
              <a:cxn ang="0">
                <a:pos x="633" y="55"/>
              </a:cxn>
              <a:cxn ang="0">
                <a:pos x="584" y="46"/>
              </a:cxn>
              <a:cxn ang="0">
                <a:pos x="534" y="42"/>
              </a:cxn>
              <a:cxn ang="0">
                <a:pos x="484" y="43"/>
              </a:cxn>
              <a:cxn ang="0">
                <a:pos x="435" y="50"/>
              </a:cxn>
              <a:cxn ang="0">
                <a:pos x="386" y="61"/>
              </a:cxn>
              <a:cxn ang="0">
                <a:pos x="339" y="78"/>
              </a:cxn>
              <a:cxn ang="0">
                <a:pos x="293" y="99"/>
              </a:cxn>
              <a:cxn ang="0">
                <a:pos x="251" y="125"/>
              </a:cxn>
              <a:cxn ang="0">
                <a:pos x="211" y="155"/>
              </a:cxn>
              <a:cxn ang="0">
                <a:pos x="175" y="190"/>
              </a:cxn>
              <a:cxn ang="0">
                <a:pos x="142" y="228"/>
              </a:cxn>
              <a:cxn ang="0">
                <a:pos x="113" y="269"/>
              </a:cxn>
              <a:cxn ang="0">
                <a:pos x="89" y="313"/>
              </a:cxn>
              <a:cxn ang="0">
                <a:pos x="70" y="359"/>
              </a:cxn>
              <a:cxn ang="0">
                <a:pos x="56" y="407"/>
              </a:cxn>
              <a:cxn ang="0">
                <a:pos x="46" y="456"/>
              </a:cxn>
              <a:cxn ang="0">
                <a:pos x="42" y="506"/>
              </a:cxn>
              <a:cxn ang="0">
                <a:pos x="43" y="556"/>
              </a:cxn>
              <a:cxn ang="0">
                <a:pos x="50" y="606"/>
              </a:cxn>
              <a:cxn ang="0">
                <a:pos x="61" y="655"/>
              </a:cxn>
              <a:cxn ang="0">
                <a:pos x="78" y="702"/>
              </a:cxn>
              <a:cxn ang="0">
                <a:pos x="99" y="747"/>
              </a:cxn>
              <a:cxn ang="0">
                <a:pos x="125" y="790"/>
              </a:cxn>
              <a:cxn ang="0">
                <a:pos x="155" y="830"/>
              </a:cxn>
              <a:cxn ang="0">
                <a:pos x="190" y="866"/>
              </a:cxn>
              <a:cxn ang="0">
                <a:pos x="228" y="899"/>
              </a:cxn>
              <a:cxn ang="0">
                <a:pos x="269" y="928"/>
              </a:cxn>
              <a:cxn ang="0">
                <a:pos x="313" y="952"/>
              </a:cxn>
              <a:cxn ang="0">
                <a:pos x="359" y="971"/>
              </a:cxn>
              <a:cxn ang="0">
                <a:pos x="407" y="986"/>
              </a:cxn>
              <a:cxn ang="0">
                <a:pos x="456" y="995"/>
              </a:cxn>
              <a:cxn ang="0">
                <a:pos x="506" y="999"/>
              </a:cxn>
              <a:cxn ang="0">
                <a:pos x="556" y="998"/>
              </a:cxn>
              <a:cxn ang="0">
                <a:pos x="605" y="991"/>
              </a:cxn>
              <a:cxn ang="0">
                <a:pos x="654" y="980"/>
              </a:cxn>
              <a:cxn ang="0">
                <a:pos x="701" y="963"/>
              </a:cxn>
              <a:cxn ang="0">
                <a:pos x="746" y="942"/>
              </a:cxn>
              <a:cxn ang="0">
                <a:pos x="789" y="916"/>
              </a:cxn>
              <a:cxn ang="0">
                <a:pos x="829" y="886"/>
              </a:cxn>
              <a:cxn ang="0">
                <a:pos x="865" y="851"/>
              </a:cxn>
              <a:cxn ang="0">
                <a:pos x="898" y="813"/>
              </a:cxn>
              <a:cxn ang="0">
                <a:pos x="926" y="772"/>
              </a:cxn>
              <a:cxn ang="0">
                <a:pos x="950" y="728"/>
              </a:cxn>
              <a:cxn ang="0">
                <a:pos x="970" y="682"/>
              </a:cxn>
              <a:cxn ang="0">
                <a:pos x="984" y="634"/>
              </a:cxn>
              <a:cxn ang="0">
                <a:pos x="993" y="585"/>
              </a:cxn>
              <a:cxn ang="0">
                <a:pos x="997" y="535"/>
              </a:cxn>
            </a:cxnLst>
            <a:rect l="0" t="0" r="r" b="b"/>
            <a:pathLst>
              <a:path w="1039" h="1041">
                <a:moveTo>
                  <a:pt x="1030" y="532"/>
                </a:moveTo>
                <a:cubicBezTo>
                  <a:pt x="1032" y="531"/>
                  <a:pt x="1035" y="530"/>
                  <a:pt x="1036" y="528"/>
                </a:cubicBezTo>
                <a:cubicBezTo>
                  <a:pt x="1038" y="526"/>
                  <a:pt x="1039" y="523"/>
                  <a:pt x="1039" y="521"/>
                </a:cubicBezTo>
                <a:cubicBezTo>
                  <a:pt x="1039" y="518"/>
                  <a:pt x="1038" y="515"/>
                  <a:pt x="1036" y="513"/>
                </a:cubicBezTo>
                <a:cubicBezTo>
                  <a:pt x="1035" y="511"/>
                  <a:pt x="1032" y="510"/>
                  <a:pt x="1030" y="509"/>
                </a:cubicBezTo>
                <a:cubicBezTo>
                  <a:pt x="1026" y="509"/>
                  <a:pt x="1011" y="508"/>
                  <a:pt x="997" y="506"/>
                </a:cubicBezTo>
                <a:cubicBezTo>
                  <a:pt x="997" y="499"/>
                  <a:pt x="997" y="492"/>
                  <a:pt x="996" y="485"/>
                </a:cubicBezTo>
                <a:cubicBezTo>
                  <a:pt x="1010" y="482"/>
                  <a:pt x="1025" y="479"/>
                  <a:pt x="1028" y="478"/>
                </a:cubicBezTo>
                <a:cubicBezTo>
                  <a:pt x="1031" y="478"/>
                  <a:pt x="1033" y="476"/>
                  <a:pt x="1034" y="474"/>
                </a:cubicBezTo>
                <a:cubicBezTo>
                  <a:pt x="1036" y="472"/>
                  <a:pt x="1037" y="469"/>
                  <a:pt x="1036" y="466"/>
                </a:cubicBezTo>
                <a:cubicBezTo>
                  <a:pt x="1036" y="463"/>
                  <a:pt x="1035" y="461"/>
                  <a:pt x="1033" y="459"/>
                </a:cubicBezTo>
                <a:cubicBezTo>
                  <a:pt x="1031" y="457"/>
                  <a:pt x="1028" y="456"/>
                  <a:pt x="1026" y="456"/>
                </a:cubicBezTo>
                <a:cubicBezTo>
                  <a:pt x="1022" y="456"/>
                  <a:pt x="1007" y="456"/>
                  <a:pt x="993" y="456"/>
                </a:cubicBezTo>
                <a:cubicBezTo>
                  <a:pt x="992" y="449"/>
                  <a:pt x="991" y="442"/>
                  <a:pt x="990" y="435"/>
                </a:cubicBezTo>
                <a:cubicBezTo>
                  <a:pt x="1003" y="431"/>
                  <a:pt x="1018" y="426"/>
                  <a:pt x="1021" y="425"/>
                </a:cubicBezTo>
                <a:cubicBezTo>
                  <a:pt x="1023" y="425"/>
                  <a:pt x="1025" y="423"/>
                  <a:pt x="1027" y="420"/>
                </a:cubicBezTo>
                <a:cubicBezTo>
                  <a:pt x="1028" y="418"/>
                  <a:pt x="1028" y="415"/>
                  <a:pt x="1028" y="412"/>
                </a:cubicBezTo>
                <a:cubicBezTo>
                  <a:pt x="1027" y="410"/>
                  <a:pt x="1026" y="407"/>
                  <a:pt x="1024" y="406"/>
                </a:cubicBezTo>
                <a:cubicBezTo>
                  <a:pt x="1022" y="404"/>
                  <a:pt x="1019" y="403"/>
                  <a:pt x="1016" y="403"/>
                </a:cubicBezTo>
                <a:cubicBezTo>
                  <a:pt x="1013" y="404"/>
                  <a:pt x="998" y="405"/>
                  <a:pt x="984" y="407"/>
                </a:cubicBezTo>
                <a:cubicBezTo>
                  <a:pt x="982" y="400"/>
                  <a:pt x="981" y="393"/>
                  <a:pt x="979" y="386"/>
                </a:cubicBezTo>
                <a:cubicBezTo>
                  <a:pt x="991" y="381"/>
                  <a:pt x="1005" y="375"/>
                  <a:pt x="1008" y="373"/>
                </a:cubicBezTo>
                <a:cubicBezTo>
                  <a:pt x="1011" y="372"/>
                  <a:pt x="1013" y="370"/>
                  <a:pt x="1014" y="368"/>
                </a:cubicBezTo>
                <a:cubicBezTo>
                  <a:pt x="1015" y="365"/>
                  <a:pt x="1015" y="362"/>
                  <a:pt x="1014" y="360"/>
                </a:cubicBezTo>
                <a:cubicBezTo>
                  <a:pt x="1013" y="357"/>
                  <a:pt x="1011" y="355"/>
                  <a:pt x="1009" y="353"/>
                </a:cubicBezTo>
                <a:cubicBezTo>
                  <a:pt x="1007" y="352"/>
                  <a:pt x="1004" y="351"/>
                  <a:pt x="1001" y="352"/>
                </a:cubicBezTo>
                <a:cubicBezTo>
                  <a:pt x="998" y="353"/>
                  <a:pt x="983" y="356"/>
                  <a:pt x="970" y="359"/>
                </a:cubicBezTo>
                <a:cubicBezTo>
                  <a:pt x="967" y="352"/>
                  <a:pt x="965" y="346"/>
                  <a:pt x="962" y="339"/>
                </a:cubicBezTo>
                <a:cubicBezTo>
                  <a:pt x="974" y="332"/>
                  <a:pt x="987" y="325"/>
                  <a:pt x="990" y="323"/>
                </a:cubicBezTo>
                <a:cubicBezTo>
                  <a:pt x="993" y="322"/>
                  <a:pt x="994" y="319"/>
                  <a:pt x="995" y="317"/>
                </a:cubicBezTo>
                <a:cubicBezTo>
                  <a:pt x="996" y="314"/>
                  <a:pt x="996" y="311"/>
                  <a:pt x="994" y="309"/>
                </a:cubicBezTo>
                <a:cubicBezTo>
                  <a:pt x="993" y="306"/>
                  <a:pt x="991" y="304"/>
                  <a:pt x="989" y="303"/>
                </a:cubicBezTo>
                <a:cubicBezTo>
                  <a:pt x="986" y="302"/>
                  <a:pt x="984" y="302"/>
                  <a:pt x="981" y="303"/>
                </a:cubicBezTo>
                <a:cubicBezTo>
                  <a:pt x="978" y="304"/>
                  <a:pt x="964" y="308"/>
                  <a:pt x="950" y="313"/>
                </a:cubicBezTo>
                <a:cubicBezTo>
                  <a:pt x="947" y="306"/>
                  <a:pt x="944" y="300"/>
                  <a:pt x="941" y="294"/>
                </a:cubicBezTo>
                <a:cubicBezTo>
                  <a:pt x="952" y="286"/>
                  <a:pt x="964" y="277"/>
                  <a:pt x="967" y="275"/>
                </a:cubicBezTo>
                <a:cubicBezTo>
                  <a:pt x="969" y="273"/>
                  <a:pt x="971" y="271"/>
                  <a:pt x="971" y="268"/>
                </a:cubicBezTo>
                <a:cubicBezTo>
                  <a:pt x="971" y="266"/>
                  <a:pt x="971" y="263"/>
                  <a:pt x="970" y="260"/>
                </a:cubicBezTo>
                <a:cubicBezTo>
                  <a:pt x="968" y="258"/>
                  <a:pt x="966" y="256"/>
                  <a:pt x="964" y="255"/>
                </a:cubicBezTo>
                <a:cubicBezTo>
                  <a:pt x="961" y="254"/>
                  <a:pt x="958" y="254"/>
                  <a:pt x="956" y="256"/>
                </a:cubicBezTo>
                <a:cubicBezTo>
                  <a:pt x="953" y="257"/>
                  <a:pt x="939" y="263"/>
                  <a:pt x="926" y="269"/>
                </a:cubicBezTo>
                <a:cubicBezTo>
                  <a:pt x="923" y="263"/>
                  <a:pt x="919" y="257"/>
                  <a:pt x="915" y="251"/>
                </a:cubicBezTo>
                <a:cubicBezTo>
                  <a:pt x="925" y="242"/>
                  <a:pt x="936" y="232"/>
                  <a:pt x="939" y="230"/>
                </a:cubicBezTo>
                <a:cubicBezTo>
                  <a:pt x="941" y="228"/>
                  <a:pt x="942" y="225"/>
                  <a:pt x="942" y="222"/>
                </a:cubicBezTo>
                <a:cubicBezTo>
                  <a:pt x="942" y="220"/>
                  <a:pt x="942" y="217"/>
                  <a:pt x="940" y="215"/>
                </a:cubicBezTo>
                <a:cubicBezTo>
                  <a:pt x="938" y="212"/>
                  <a:pt x="936" y="211"/>
                  <a:pt x="933" y="210"/>
                </a:cubicBezTo>
                <a:cubicBezTo>
                  <a:pt x="931" y="210"/>
                  <a:pt x="928" y="210"/>
                  <a:pt x="926" y="211"/>
                </a:cubicBezTo>
                <a:cubicBezTo>
                  <a:pt x="923" y="213"/>
                  <a:pt x="910" y="221"/>
                  <a:pt x="898" y="228"/>
                </a:cubicBezTo>
                <a:cubicBezTo>
                  <a:pt x="893" y="222"/>
                  <a:pt x="889" y="217"/>
                  <a:pt x="884" y="211"/>
                </a:cubicBezTo>
                <a:cubicBezTo>
                  <a:pt x="894" y="201"/>
                  <a:pt x="904" y="190"/>
                  <a:pt x="906" y="187"/>
                </a:cubicBezTo>
                <a:cubicBezTo>
                  <a:pt x="908" y="185"/>
                  <a:pt x="909" y="182"/>
                  <a:pt x="909" y="180"/>
                </a:cubicBezTo>
                <a:cubicBezTo>
                  <a:pt x="909" y="177"/>
                  <a:pt x="908" y="174"/>
                  <a:pt x="906" y="172"/>
                </a:cubicBezTo>
                <a:cubicBezTo>
                  <a:pt x="904" y="170"/>
                  <a:pt x="901" y="169"/>
                  <a:pt x="899" y="169"/>
                </a:cubicBezTo>
                <a:cubicBezTo>
                  <a:pt x="896" y="168"/>
                  <a:pt x="893" y="169"/>
                  <a:pt x="891" y="171"/>
                </a:cubicBezTo>
                <a:cubicBezTo>
                  <a:pt x="889" y="172"/>
                  <a:pt x="876" y="181"/>
                  <a:pt x="865" y="190"/>
                </a:cubicBezTo>
                <a:cubicBezTo>
                  <a:pt x="860" y="185"/>
                  <a:pt x="855" y="180"/>
                  <a:pt x="850" y="175"/>
                </a:cubicBezTo>
                <a:cubicBezTo>
                  <a:pt x="858" y="163"/>
                  <a:pt x="867" y="151"/>
                  <a:pt x="869" y="149"/>
                </a:cubicBezTo>
                <a:cubicBezTo>
                  <a:pt x="871" y="146"/>
                  <a:pt x="871" y="144"/>
                  <a:pt x="871" y="141"/>
                </a:cubicBezTo>
                <a:cubicBezTo>
                  <a:pt x="871" y="138"/>
                  <a:pt x="870" y="136"/>
                  <a:pt x="867" y="134"/>
                </a:cubicBezTo>
                <a:cubicBezTo>
                  <a:pt x="865" y="132"/>
                  <a:pt x="863" y="131"/>
                  <a:pt x="860" y="131"/>
                </a:cubicBezTo>
                <a:cubicBezTo>
                  <a:pt x="857" y="131"/>
                  <a:pt x="855" y="132"/>
                  <a:pt x="853" y="134"/>
                </a:cubicBezTo>
                <a:cubicBezTo>
                  <a:pt x="850" y="136"/>
                  <a:pt x="839" y="146"/>
                  <a:pt x="829" y="155"/>
                </a:cubicBezTo>
                <a:cubicBezTo>
                  <a:pt x="823" y="151"/>
                  <a:pt x="818" y="146"/>
                  <a:pt x="812" y="142"/>
                </a:cubicBezTo>
                <a:cubicBezTo>
                  <a:pt x="819" y="130"/>
                  <a:pt x="827" y="117"/>
                  <a:pt x="829" y="114"/>
                </a:cubicBezTo>
                <a:cubicBezTo>
                  <a:pt x="830" y="112"/>
                  <a:pt x="830" y="109"/>
                  <a:pt x="830" y="106"/>
                </a:cubicBezTo>
                <a:cubicBezTo>
                  <a:pt x="829" y="104"/>
                  <a:pt x="827" y="101"/>
                  <a:pt x="825" y="100"/>
                </a:cubicBezTo>
                <a:cubicBezTo>
                  <a:pt x="823" y="98"/>
                  <a:pt x="820" y="97"/>
                  <a:pt x="818" y="97"/>
                </a:cubicBezTo>
                <a:cubicBezTo>
                  <a:pt x="815" y="98"/>
                  <a:pt x="812" y="99"/>
                  <a:pt x="810" y="101"/>
                </a:cubicBezTo>
                <a:cubicBezTo>
                  <a:pt x="808" y="103"/>
                  <a:pt x="798" y="115"/>
                  <a:pt x="789" y="125"/>
                </a:cubicBezTo>
                <a:cubicBezTo>
                  <a:pt x="783" y="121"/>
                  <a:pt x="777" y="117"/>
                  <a:pt x="771" y="113"/>
                </a:cubicBezTo>
                <a:cubicBezTo>
                  <a:pt x="777" y="101"/>
                  <a:pt x="783" y="87"/>
                  <a:pt x="784" y="84"/>
                </a:cubicBezTo>
                <a:cubicBezTo>
                  <a:pt x="786" y="81"/>
                  <a:pt x="786" y="79"/>
                  <a:pt x="785" y="76"/>
                </a:cubicBezTo>
                <a:cubicBezTo>
                  <a:pt x="784" y="74"/>
                  <a:pt x="782" y="71"/>
                  <a:pt x="780" y="70"/>
                </a:cubicBezTo>
                <a:cubicBezTo>
                  <a:pt x="777" y="69"/>
                  <a:pt x="774" y="68"/>
                  <a:pt x="772" y="69"/>
                </a:cubicBezTo>
                <a:cubicBezTo>
                  <a:pt x="769" y="69"/>
                  <a:pt x="767" y="70"/>
                  <a:pt x="765" y="73"/>
                </a:cubicBezTo>
                <a:cubicBezTo>
                  <a:pt x="763" y="75"/>
                  <a:pt x="754" y="88"/>
                  <a:pt x="746" y="99"/>
                </a:cubicBezTo>
                <a:cubicBezTo>
                  <a:pt x="740" y="96"/>
                  <a:pt x="734" y="92"/>
                  <a:pt x="727" y="89"/>
                </a:cubicBezTo>
                <a:cubicBezTo>
                  <a:pt x="732" y="76"/>
                  <a:pt x="736" y="62"/>
                  <a:pt x="737" y="59"/>
                </a:cubicBezTo>
                <a:cubicBezTo>
                  <a:pt x="738" y="56"/>
                  <a:pt x="738" y="53"/>
                  <a:pt x="737" y="51"/>
                </a:cubicBezTo>
                <a:cubicBezTo>
                  <a:pt x="736" y="48"/>
                  <a:pt x="734" y="46"/>
                  <a:pt x="731" y="45"/>
                </a:cubicBezTo>
                <a:cubicBezTo>
                  <a:pt x="729" y="44"/>
                  <a:pt x="726" y="44"/>
                  <a:pt x="723" y="45"/>
                </a:cubicBezTo>
                <a:cubicBezTo>
                  <a:pt x="721" y="45"/>
                  <a:pt x="718" y="47"/>
                  <a:pt x="717" y="50"/>
                </a:cubicBezTo>
                <a:cubicBezTo>
                  <a:pt x="715" y="52"/>
                  <a:pt x="708" y="65"/>
                  <a:pt x="701" y="78"/>
                </a:cubicBezTo>
                <a:cubicBezTo>
                  <a:pt x="694" y="75"/>
                  <a:pt x="688" y="72"/>
                  <a:pt x="681" y="70"/>
                </a:cubicBezTo>
                <a:cubicBezTo>
                  <a:pt x="684" y="56"/>
                  <a:pt x="687" y="41"/>
                  <a:pt x="688" y="38"/>
                </a:cubicBezTo>
                <a:cubicBezTo>
                  <a:pt x="689" y="36"/>
                  <a:pt x="688" y="33"/>
                  <a:pt x="687" y="31"/>
                </a:cubicBezTo>
                <a:cubicBezTo>
                  <a:pt x="685" y="28"/>
                  <a:pt x="683" y="27"/>
                  <a:pt x="680" y="26"/>
                </a:cubicBezTo>
                <a:cubicBezTo>
                  <a:pt x="678" y="25"/>
                  <a:pt x="675" y="25"/>
                  <a:pt x="672" y="26"/>
                </a:cubicBezTo>
                <a:cubicBezTo>
                  <a:pt x="670" y="27"/>
                  <a:pt x="668" y="29"/>
                  <a:pt x="667" y="31"/>
                </a:cubicBezTo>
                <a:cubicBezTo>
                  <a:pt x="665" y="34"/>
                  <a:pt x="659" y="48"/>
                  <a:pt x="654" y="61"/>
                </a:cubicBezTo>
                <a:cubicBezTo>
                  <a:pt x="647" y="59"/>
                  <a:pt x="640" y="57"/>
                  <a:pt x="633" y="55"/>
                </a:cubicBezTo>
                <a:cubicBezTo>
                  <a:pt x="635" y="42"/>
                  <a:pt x="636" y="27"/>
                  <a:pt x="637" y="23"/>
                </a:cubicBezTo>
                <a:cubicBezTo>
                  <a:pt x="637" y="21"/>
                  <a:pt x="636" y="18"/>
                  <a:pt x="635" y="16"/>
                </a:cubicBezTo>
                <a:cubicBezTo>
                  <a:pt x="633" y="14"/>
                  <a:pt x="631" y="12"/>
                  <a:pt x="628" y="12"/>
                </a:cubicBezTo>
                <a:cubicBezTo>
                  <a:pt x="625" y="11"/>
                  <a:pt x="622" y="11"/>
                  <a:pt x="620" y="13"/>
                </a:cubicBezTo>
                <a:cubicBezTo>
                  <a:pt x="618" y="14"/>
                  <a:pt x="616" y="16"/>
                  <a:pt x="615" y="19"/>
                </a:cubicBezTo>
                <a:cubicBezTo>
                  <a:pt x="614" y="22"/>
                  <a:pt x="609" y="36"/>
                  <a:pt x="605" y="50"/>
                </a:cubicBezTo>
                <a:cubicBezTo>
                  <a:pt x="598" y="48"/>
                  <a:pt x="591" y="47"/>
                  <a:pt x="584" y="46"/>
                </a:cubicBezTo>
                <a:cubicBezTo>
                  <a:pt x="584" y="32"/>
                  <a:pt x="584" y="17"/>
                  <a:pt x="584" y="14"/>
                </a:cubicBezTo>
                <a:cubicBezTo>
                  <a:pt x="584" y="11"/>
                  <a:pt x="583" y="9"/>
                  <a:pt x="581" y="7"/>
                </a:cubicBezTo>
                <a:cubicBezTo>
                  <a:pt x="579" y="5"/>
                  <a:pt x="577" y="3"/>
                  <a:pt x="574" y="3"/>
                </a:cubicBezTo>
                <a:cubicBezTo>
                  <a:pt x="571" y="3"/>
                  <a:pt x="569" y="4"/>
                  <a:pt x="566" y="5"/>
                </a:cubicBezTo>
                <a:cubicBezTo>
                  <a:pt x="564" y="7"/>
                  <a:pt x="563" y="9"/>
                  <a:pt x="562" y="12"/>
                </a:cubicBezTo>
                <a:cubicBezTo>
                  <a:pt x="561" y="15"/>
                  <a:pt x="558" y="30"/>
                  <a:pt x="556" y="43"/>
                </a:cubicBezTo>
                <a:cubicBezTo>
                  <a:pt x="548" y="43"/>
                  <a:pt x="541" y="42"/>
                  <a:pt x="534" y="42"/>
                </a:cubicBezTo>
                <a:cubicBezTo>
                  <a:pt x="533" y="28"/>
                  <a:pt x="531" y="13"/>
                  <a:pt x="531" y="10"/>
                </a:cubicBezTo>
                <a:cubicBezTo>
                  <a:pt x="531" y="7"/>
                  <a:pt x="529" y="5"/>
                  <a:pt x="527" y="3"/>
                </a:cubicBezTo>
                <a:cubicBezTo>
                  <a:pt x="525" y="1"/>
                  <a:pt x="523" y="0"/>
                  <a:pt x="520" y="0"/>
                </a:cubicBezTo>
                <a:cubicBezTo>
                  <a:pt x="517" y="0"/>
                  <a:pt x="514" y="1"/>
                  <a:pt x="512" y="3"/>
                </a:cubicBezTo>
                <a:cubicBezTo>
                  <a:pt x="510" y="5"/>
                  <a:pt x="509" y="7"/>
                  <a:pt x="509" y="10"/>
                </a:cubicBezTo>
                <a:cubicBezTo>
                  <a:pt x="508" y="13"/>
                  <a:pt x="507" y="28"/>
                  <a:pt x="506" y="42"/>
                </a:cubicBezTo>
                <a:cubicBezTo>
                  <a:pt x="498" y="42"/>
                  <a:pt x="491" y="43"/>
                  <a:pt x="484" y="43"/>
                </a:cubicBezTo>
                <a:cubicBezTo>
                  <a:pt x="481" y="30"/>
                  <a:pt x="478" y="15"/>
                  <a:pt x="478" y="12"/>
                </a:cubicBezTo>
                <a:cubicBezTo>
                  <a:pt x="477" y="9"/>
                  <a:pt x="475" y="7"/>
                  <a:pt x="473" y="5"/>
                </a:cubicBezTo>
                <a:cubicBezTo>
                  <a:pt x="471" y="4"/>
                  <a:pt x="468" y="3"/>
                  <a:pt x="466" y="3"/>
                </a:cubicBezTo>
                <a:cubicBezTo>
                  <a:pt x="463" y="3"/>
                  <a:pt x="460" y="5"/>
                  <a:pt x="458" y="7"/>
                </a:cubicBezTo>
                <a:cubicBezTo>
                  <a:pt x="457" y="9"/>
                  <a:pt x="455" y="11"/>
                  <a:pt x="455" y="14"/>
                </a:cubicBezTo>
                <a:cubicBezTo>
                  <a:pt x="455" y="17"/>
                  <a:pt x="456" y="32"/>
                  <a:pt x="456" y="46"/>
                </a:cubicBezTo>
                <a:cubicBezTo>
                  <a:pt x="449" y="47"/>
                  <a:pt x="442" y="48"/>
                  <a:pt x="435" y="50"/>
                </a:cubicBezTo>
                <a:cubicBezTo>
                  <a:pt x="430" y="36"/>
                  <a:pt x="426" y="22"/>
                  <a:pt x="425" y="19"/>
                </a:cubicBezTo>
                <a:cubicBezTo>
                  <a:pt x="424" y="16"/>
                  <a:pt x="422" y="14"/>
                  <a:pt x="420" y="13"/>
                </a:cubicBezTo>
                <a:cubicBezTo>
                  <a:pt x="417" y="11"/>
                  <a:pt x="415" y="11"/>
                  <a:pt x="412" y="12"/>
                </a:cubicBezTo>
                <a:cubicBezTo>
                  <a:pt x="409" y="12"/>
                  <a:pt x="407" y="14"/>
                  <a:pt x="405" y="16"/>
                </a:cubicBezTo>
                <a:cubicBezTo>
                  <a:pt x="404" y="18"/>
                  <a:pt x="403" y="21"/>
                  <a:pt x="403" y="23"/>
                </a:cubicBezTo>
                <a:cubicBezTo>
                  <a:pt x="403" y="27"/>
                  <a:pt x="405" y="42"/>
                  <a:pt x="407" y="55"/>
                </a:cubicBezTo>
                <a:cubicBezTo>
                  <a:pt x="400" y="57"/>
                  <a:pt x="393" y="59"/>
                  <a:pt x="386" y="61"/>
                </a:cubicBezTo>
                <a:cubicBezTo>
                  <a:pt x="380" y="48"/>
                  <a:pt x="374" y="34"/>
                  <a:pt x="373" y="31"/>
                </a:cubicBezTo>
                <a:cubicBezTo>
                  <a:pt x="372" y="29"/>
                  <a:pt x="370" y="27"/>
                  <a:pt x="367" y="26"/>
                </a:cubicBezTo>
                <a:cubicBezTo>
                  <a:pt x="365" y="25"/>
                  <a:pt x="362" y="25"/>
                  <a:pt x="359" y="26"/>
                </a:cubicBezTo>
                <a:cubicBezTo>
                  <a:pt x="357" y="27"/>
                  <a:pt x="355" y="28"/>
                  <a:pt x="353" y="31"/>
                </a:cubicBezTo>
                <a:cubicBezTo>
                  <a:pt x="352" y="33"/>
                  <a:pt x="351" y="36"/>
                  <a:pt x="352" y="38"/>
                </a:cubicBezTo>
                <a:cubicBezTo>
                  <a:pt x="352" y="41"/>
                  <a:pt x="356" y="56"/>
                  <a:pt x="359" y="70"/>
                </a:cubicBezTo>
                <a:cubicBezTo>
                  <a:pt x="352" y="72"/>
                  <a:pt x="345" y="75"/>
                  <a:pt x="339" y="78"/>
                </a:cubicBezTo>
                <a:cubicBezTo>
                  <a:pt x="332" y="65"/>
                  <a:pt x="324" y="52"/>
                  <a:pt x="323" y="50"/>
                </a:cubicBezTo>
                <a:cubicBezTo>
                  <a:pt x="321" y="47"/>
                  <a:pt x="319" y="45"/>
                  <a:pt x="317" y="45"/>
                </a:cubicBezTo>
                <a:cubicBezTo>
                  <a:pt x="314" y="44"/>
                  <a:pt x="311" y="44"/>
                  <a:pt x="309" y="45"/>
                </a:cubicBezTo>
                <a:cubicBezTo>
                  <a:pt x="306" y="46"/>
                  <a:pt x="304" y="48"/>
                  <a:pt x="303" y="51"/>
                </a:cubicBezTo>
                <a:cubicBezTo>
                  <a:pt x="302" y="53"/>
                  <a:pt x="301" y="56"/>
                  <a:pt x="302" y="59"/>
                </a:cubicBezTo>
                <a:cubicBezTo>
                  <a:pt x="303" y="62"/>
                  <a:pt x="308" y="76"/>
                  <a:pt x="313" y="89"/>
                </a:cubicBezTo>
                <a:cubicBezTo>
                  <a:pt x="306" y="92"/>
                  <a:pt x="300" y="96"/>
                  <a:pt x="293" y="99"/>
                </a:cubicBezTo>
                <a:cubicBezTo>
                  <a:pt x="285" y="88"/>
                  <a:pt x="277" y="75"/>
                  <a:pt x="275" y="73"/>
                </a:cubicBezTo>
                <a:cubicBezTo>
                  <a:pt x="273" y="70"/>
                  <a:pt x="271" y="69"/>
                  <a:pt x="268" y="69"/>
                </a:cubicBezTo>
                <a:cubicBezTo>
                  <a:pt x="265" y="68"/>
                  <a:pt x="263" y="69"/>
                  <a:pt x="260" y="70"/>
                </a:cubicBezTo>
                <a:cubicBezTo>
                  <a:pt x="258" y="71"/>
                  <a:pt x="256" y="74"/>
                  <a:pt x="255" y="76"/>
                </a:cubicBezTo>
                <a:cubicBezTo>
                  <a:pt x="254" y="79"/>
                  <a:pt x="254" y="81"/>
                  <a:pt x="255" y="84"/>
                </a:cubicBezTo>
                <a:cubicBezTo>
                  <a:pt x="257" y="87"/>
                  <a:pt x="263" y="101"/>
                  <a:pt x="269" y="113"/>
                </a:cubicBezTo>
                <a:cubicBezTo>
                  <a:pt x="263" y="117"/>
                  <a:pt x="257" y="121"/>
                  <a:pt x="251" y="125"/>
                </a:cubicBezTo>
                <a:cubicBezTo>
                  <a:pt x="241" y="115"/>
                  <a:pt x="231" y="103"/>
                  <a:pt x="229" y="101"/>
                </a:cubicBezTo>
                <a:cubicBezTo>
                  <a:pt x="227" y="99"/>
                  <a:pt x="225" y="98"/>
                  <a:pt x="222" y="97"/>
                </a:cubicBezTo>
                <a:cubicBezTo>
                  <a:pt x="220" y="97"/>
                  <a:pt x="217" y="98"/>
                  <a:pt x="215" y="100"/>
                </a:cubicBezTo>
                <a:cubicBezTo>
                  <a:pt x="212" y="101"/>
                  <a:pt x="211" y="104"/>
                  <a:pt x="210" y="106"/>
                </a:cubicBezTo>
                <a:cubicBezTo>
                  <a:pt x="210" y="109"/>
                  <a:pt x="210" y="112"/>
                  <a:pt x="211" y="114"/>
                </a:cubicBezTo>
                <a:cubicBezTo>
                  <a:pt x="213" y="117"/>
                  <a:pt x="221" y="130"/>
                  <a:pt x="228" y="142"/>
                </a:cubicBezTo>
                <a:cubicBezTo>
                  <a:pt x="222" y="146"/>
                  <a:pt x="216" y="151"/>
                  <a:pt x="211" y="155"/>
                </a:cubicBezTo>
                <a:cubicBezTo>
                  <a:pt x="201" y="146"/>
                  <a:pt x="189" y="136"/>
                  <a:pt x="187" y="134"/>
                </a:cubicBezTo>
                <a:cubicBezTo>
                  <a:pt x="185" y="132"/>
                  <a:pt x="182" y="131"/>
                  <a:pt x="180" y="131"/>
                </a:cubicBezTo>
                <a:cubicBezTo>
                  <a:pt x="177" y="131"/>
                  <a:pt x="174" y="132"/>
                  <a:pt x="172" y="134"/>
                </a:cubicBezTo>
                <a:cubicBezTo>
                  <a:pt x="170" y="136"/>
                  <a:pt x="169" y="138"/>
                  <a:pt x="169" y="141"/>
                </a:cubicBezTo>
                <a:cubicBezTo>
                  <a:pt x="168" y="144"/>
                  <a:pt x="169" y="146"/>
                  <a:pt x="171" y="149"/>
                </a:cubicBezTo>
                <a:cubicBezTo>
                  <a:pt x="172" y="151"/>
                  <a:pt x="181" y="163"/>
                  <a:pt x="190" y="175"/>
                </a:cubicBezTo>
                <a:cubicBezTo>
                  <a:pt x="185" y="180"/>
                  <a:pt x="179" y="185"/>
                  <a:pt x="175" y="190"/>
                </a:cubicBezTo>
                <a:cubicBezTo>
                  <a:pt x="163" y="181"/>
                  <a:pt x="151" y="172"/>
                  <a:pt x="149" y="171"/>
                </a:cubicBezTo>
                <a:cubicBezTo>
                  <a:pt x="146" y="169"/>
                  <a:pt x="144" y="168"/>
                  <a:pt x="141" y="169"/>
                </a:cubicBezTo>
                <a:cubicBezTo>
                  <a:pt x="138" y="169"/>
                  <a:pt x="136" y="170"/>
                  <a:pt x="134" y="172"/>
                </a:cubicBezTo>
                <a:cubicBezTo>
                  <a:pt x="132" y="174"/>
                  <a:pt x="131" y="177"/>
                  <a:pt x="131" y="180"/>
                </a:cubicBezTo>
                <a:cubicBezTo>
                  <a:pt x="131" y="182"/>
                  <a:pt x="132" y="185"/>
                  <a:pt x="134" y="187"/>
                </a:cubicBezTo>
                <a:cubicBezTo>
                  <a:pt x="136" y="190"/>
                  <a:pt x="146" y="201"/>
                  <a:pt x="155" y="211"/>
                </a:cubicBezTo>
                <a:cubicBezTo>
                  <a:pt x="151" y="217"/>
                  <a:pt x="146" y="222"/>
                  <a:pt x="142" y="228"/>
                </a:cubicBezTo>
                <a:cubicBezTo>
                  <a:pt x="130" y="221"/>
                  <a:pt x="117" y="213"/>
                  <a:pt x="114" y="211"/>
                </a:cubicBezTo>
                <a:cubicBezTo>
                  <a:pt x="112" y="210"/>
                  <a:pt x="109" y="210"/>
                  <a:pt x="106" y="210"/>
                </a:cubicBezTo>
                <a:cubicBezTo>
                  <a:pt x="104" y="211"/>
                  <a:pt x="101" y="212"/>
                  <a:pt x="100" y="215"/>
                </a:cubicBezTo>
                <a:cubicBezTo>
                  <a:pt x="98" y="217"/>
                  <a:pt x="97" y="220"/>
                  <a:pt x="98" y="222"/>
                </a:cubicBezTo>
                <a:cubicBezTo>
                  <a:pt x="98" y="225"/>
                  <a:pt x="99" y="228"/>
                  <a:pt x="101" y="230"/>
                </a:cubicBezTo>
                <a:cubicBezTo>
                  <a:pt x="103" y="232"/>
                  <a:pt x="115" y="242"/>
                  <a:pt x="125" y="251"/>
                </a:cubicBezTo>
                <a:cubicBezTo>
                  <a:pt x="121" y="257"/>
                  <a:pt x="117" y="263"/>
                  <a:pt x="113" y="269"/>
                </a:cubicBezTo>
                <a:cubicBezTo>
                  <a:pt x="101" y="263"/>
                  <a:pt x="87" y="257"/>
                  <a:pt x="84" y="256"/>
                </a:cubicBezTo>
                <a:cubicBezTo>
                  <a:pt x="82" y="254"/>
                  <a:pt x="79" y="254"/>
                  <a:pt x="76" y="255"/>
                </a:cubicBezTo>
                <a:cubicBezTo>
                  <a:pt x="74" y="256"/>
                  <a:pt x="71" y="258"/>
                  <a:pt x="70" y="260"/>
                </a:cubicBezTo>
                <a:cubicBezTo>
                  <a:pt x="69" y="263"/>
                  <a:pt x="68" y="266"/>
                  <a:pt x="69" y="268"/>
                </a:cubicBezTo>
                <a:cubicBezTo>
                  <a:pt x="69" y="271"/>
                  <a:pt x="71" y="273"/>
                  <a:pt x="73" y="275"/>
                </a:cubicBezTo>
                <a:cubicBezTo>
                  <a:pt x="75" y="277"/>
                  <a:pt x="88" y="286"/>
                  <a:pt x="99" y="294"/>
                </a:cubicBezTo>
                <a:cubicBezTo>
                  <a:pt x="96" y="300"/>
                  <a:pt x="92" y="306"/>
                  <a:pt x="89" y="313"/>
                </a:cubicBezTo>
                <a:cubicBezTo>
                  <a:pt x="76" y="308"/>
                  <a:pt x="62" y="304"/>
                  <a:pt x="59" y="303"/>
                </a:cubicBezTo>
                <a:cubicBezTo>
                  <a:pt x="56" y="302"/>
                  <a:pt x="53" y="302"/>
                  <a:pt x="51" y="303"/>
                </a:cubicBezTo>
                <a:cubicBezTo>
                  <a:pt x="49" y="304"/>
                  <a:pt x="47" y="306"/>
                  <a:pt x="45" y="309"/>
                </a:cubicBezTo>
                <a:cubicBezTo>
                  <a:pt x="44" y="311"/>
                  <a:pt x="44" y="314"/>
                  <a:pt x="45" y="317"/>
                </a:cubicBezTo>
                <a:cubicBezTo>
                  <a:pt x="46" y="319"/>
                  <a:pt x="47" y="322"/>
                  <a:pt x="50" y="323"/>
                </a:cubicBezTo>
                <a:cubicBezTo>
                  <a:pt x="52" y="325"/>
                  <a:pt x="66" y="332"/>
                  <a:pt x="78" y="339"/>
                </a:cubicBezTo>
                <a:cubicBezTo>
                  <a:pt x="75" y="346"/>
                  <a:pt x="72" y="352"/>
                  <a:pt x="70" y="359"/>
                </a:cubicBezTo>
                <a:cubicBezTo>
                  <a:pt x="56" y="356"/>
                  <a:pt x="42" y="353"/>
                  <a:pt x="39" y="352"/>
                </a:cubicBezTo>
                <a:cubicBezTo>
                  <a:pt x="36" y="351"/>
                  <a:pt x="33" y="352"/>
                  <a:pt x="31" y="353"/>
                </a:cubicBezTo>
                <a:cubicBezTo>
                  <a:pt x="29" y="355"/>
                  <a:pt x="27" y="357"/>
                  <a:pt x="26" y="360"/>
                </a:cubicBezTo>
                <a:cubicBezTo>
                  <a:pt x="25" y="362"/>
                  <a:pt x="25" y="365"/>
                  <a:pt x="26" y="368"/>
                </a:cubicBezTo>
                <a:cubicBezTo>
                  <a:pt x="27" y="370"/>
                  <a:pt x="29" y="372"/>
                  <a:pt x="32" y="373"/>
                </a:cubicBezTo>
                <a:cubicBezTo>
                  <a:pt x="35" y="375"/>
                  <a:pt x="48" y="381"/>
                  <a:pt x="61" y="386"/>
                </a:cubicBezTo>
                <a:cubicBezTo>
                  <a:pt x="59" y="393"/>
                  <a:pt x="57" y="400"/>
                  <a:pt x="56" y="407"/>
                </a:cubicBezTo>
                <a:cubicBezTo>
                  <a:pt x="42" y="405"/>
                  <a:pt x="27" y="404"/>
                  <a:pt x="24" y="403"/>
                </a:cubicBezTo>
                <a:cubicBezTo>
                  <a:pt x="21" y="403"/>
                  <a:pt x="18" y="404"/>
                  <a:pt x="16" y="406"/>
                </a:cubicBezTo>
                <a:cubicBezTo>
                  <a:pt x="14" y="407"/>
                  <a:pt x="12" y="410"/>
                  <a:pt x="12" y="412"/>
                </a:cubicBezTo>
                <a:cubicBezTo>
                  <a:pt x="11" y="415"/>
                  <a:pt x="12" y="418"/>
                  <a:pt x="13" y="420"/>
                </a:cubicBezTo>
                <a:cubicBezTo>
                  <a:pt x="14" y="423"/>
                  <a:pt x="16" y="425"/>
                  <a:pt x="19" y="425"/>
                </a:cubicBezTo>
                <a:cubicBezTo>
                  <a:pt x="22" y="426"/>
                  <a:pt x="36" y="431"/>
                  <a:pt x="50" y="435"/>
                </a:cubicBezTo>
                <a:cubicBezTo>
                  <a:pt x="48" y="442"/>
                  <a:pt x="47" y="449"/>
                  <a:pt x="46" y="456"/>
                </a:cubicBezTo>
                <a:cubicBezTo>
                  <a:pt x="32" y="456"/>
                  <a:pt x="17" y="456"/>
                  <a:pt x="14" y="456"/>
                </a:cubicBezTo>
                <a:cubicBezTo>
                  <a:pt x="11" y="456"/>
                  <a:pt x="9" y="457"/>
                  <a:pt x="7" y="459"/>
                </a:cubicBezTo>
                <a:cubicBezTo>
                  <a:pt x="5" y="461"/>
                  <a:pt x="4" y="463"/>
                  <a:pt x="3" y="466"/>
                </a:cubicBezTo>
                <a:cubicBezTo>
                  <a:pt x="3" y="469"/>
                  <a:pt x="4" y="472"/>
                  <a:pt x="5" y="474"/>
                </a:cubicBezTo>
                <a:cubicBezTo>
                  <a:pt x="7" y="476"/>
                  <a:pt x="9" y="478"/>
                  <a:pt x="12" y="478"/>
                </a:cubicBezTo>
                <a:cubicBezTo>
                  <a:pt x="15" y="479"/>
                  <a:pt x="30" y="482"/>
                  <a:pt x="43" y="485"/>
                </a:cubicBezTo>
                <a:cubicBezTo>
                  <a:pt x="43" y="492"/>
                  <a:pt x="43" y="499"/>
                  <a:pt x="42" y="506"/>
                </a:cubicBezTo>
                <a:cubicBezTo>
                  <a:pt x="28" y="508"/>
                  <a:pt x="13" y="509"/>
                  <a:pt x="10" y="509"/>
                </a:cubicBezTo>
                <a:cubicBezTo>
                  <a:pt x="7" y="510"/>
                  <a:pt x="5" y="511"/>
                  <a:pt x="3" y="513"/>
                </a:cubicBezTo>
                <a:cubicBezTo>
                  <a:pt x="2" y="515"/>
                  <a:pt x="0" y="518"/>
                  <a:pt x="0" y="521"/>
                </a:cubicBezTo>
                <a:cubicBezTo>
                  <a:pt x="0" y="523"/>
                  <a:pt x="2" y="526"/>
                  <a:pt x="3" y="528"/>
                </a:cubicBezTo>
                <a:cubicBezTo>
                  <a:pt x="5" y="530"/>
                  <a:pt x="7" y="531"/>
                  <a:pt x="10" y="532"/>
                </a:cubicBezTo>
                <a:cubicBezTo>
                  <a:pt x="13" y="532"/>
                  <a:pt x="28" y="533"/>
                  <a:pt x="42" y="535"/>
                </a:cubicBezTo>
                <a:cubicBezTo>
                  <a:pt x="43" y="542"/>
                  <a:pt x="43" y="549"/>
                  <a:pt x="43" y="556"/>
                </a:cubicBezTo>
                <a:cubicBezTo>
                  <a:pt x="30" y="559"/>
                  <a:pt x="15" y="562"/>
                  <a:pt x="12" y="563"/>
                </a:cubicBezTo>
                <a:cubicBezTo>
                  <a:pt x="9" y="563"/>
                  <a:pt x="7" y="565"/>
                  <a:pt x="5" y="567"/>
                </a:cubicBezTo>
                <a:cubicBezTo>
                  <a:pt x="4" y="569"/>
                  <a:pt x="3" y="572"/>
                  <a:pt x="3" y="575"/>
                </a:cubicBezTo>
                <a:cubicBezTo>
                  <a:pt x="4" y="578"/>
                  <a:pt x="5" y="580"/>
                  <a:pt x="7" y="582"/>
                </a:cubicBezTo>
                <a:cubicBezTo>
                  <a:pt x="9" y="584"/>
                  <a:pt x="11" y="585"/>
                  <a:pt x="14" y="585"/>
                </a:cubicBezTo>
                <a:cubicBezTo>
                  <a:pt x="17" y="585"/>
                  <a:pt x="32" y="585"/>
                  <a:pt x="46" y="585"/>
                </a:cubicBezTo>
                <a:cubicBezTo>
                  <a:pt x="47" y="592"/>
                  <a:pt x="48" y="599"/>
                  <a:pt x="50" y="606"/>
                </a:cubicBezTo>
                <a:cubicBezTo>
                  <a:pt x="36" y="610"/>
                  <a:pt x="22" y="615"/>
                  <a:pt x="19" y="616"/>
                </a:cubicBezTo>
                <a:cubicBezTo>
                  <a:pt x="16" y="617"/>
                  <a:pt x="14" y="618"/>
                  <a:pt x="13" y="621"/>
                </a:cubicBezTo>
                <a:cubicBezTo>
                  <a:pt x="12" y="623"/>
                  <a:pt x="11" y="626"/>
                  <a:pt x="12" y="629"/>
                </a:cubicBezTo>
                <a:cubicBezTo>
                  <a:pt x="12" y="631"/>
                  <a:pt x="14" y="634"/>
                  <a:pt x="16" y="635"/>
                </a:cubicBezTo>
                <a:cubicBezTo>
                  <a:pt x="18" y="637"/>
                  <a:pt x="21" y="638"/>
                  <a:pt x="24" y="638"/>
                </a:cubicBezTo>
                <a:cubicBezTo>
                  <a:pt x="27" y="637"/>
                  <a:pt x="42" y="636"/>
                  <a:pt x="56" y="634"/>
                </a:cubicBezTo>
                <a:cubicBezTo>
                  <a:pt x="57" y="641"/>
                  <a:pt x="59" y="648"/>
                  <a:pt x="61" y="655"/>
                </a:cubicBezTo>
                <a:cubicBezTo>
                  <a:pt x="48" y="660"/>
                  <a:pt x="35" y="666"/>
                  <a:pt x="32" y="668"/>
                </a:cubicBezTo>
                <a:cubicBezTo>
                  <a:pt x="29" y="669"/>
                  <a:pt x="27" y="671"/>
                  <a:pt x="26" y="673"/>
                </a:cubicBezTo>
                <a:cubicBezTo>
                  <a:pt x="25" y="676"/>
                  <a:pt x="25" y="679"/>
                  <a:pt x="26" y="681"/>
                </a:cubicBezTo>
                <a:cubicBezTo>
                  <a:pt x="27" y="684"/>
                  <a:pt x="29" y="686"/>
                  <a:pt x="31" y="688"/>
                </a:cubicBezTo>
                <a:cubicBezTo>
                  <a:pt x="33" y="689"/>
                  <a:pt x="36" y="690"/>
                  <a:pt x="39" y="689"/>
                </a:cubicBezTo>
                <a:cubicBezTo>
                  <a:pt x="42" y="688"/>
                  <a:pt x="56" y="685"/>
                  <a:pt x="70" y="682"/>
                </a:cubicBezTo>
                <a:cubicBezTo>
                  <a:pt x="72" y="689"/>
                  <a:pt x="75" y="695"/>
                  <a:pt x="78" y="702"/>
                </a:cubicBezTo>
                <a:cubicBezTo>
                  <a:pt x="66" y="709"/>
                  <a:pt x="52" y="716"/>
                  <a:pt x="50" y="718"/>
                </a:cubicBezTo>
                <a:cubicBezTo>
                  <a:pt x="47" y="719"/>
                  <a:pt x="46" y="722"/>
                  <a:pt x="45" y="724"/>
                </a:cubicBezTo>
                <a:cubicBezTo>
                  <a:pt x="44" y="727"/>
                  <a:pt x="44" y="730"/>
                  <a:pt x="45" y="732"/>
                </a:cubicBezTo>
                <a:cubicBezTo>
                  <a:pt x="47" y="735"/>
                  <a:pt x="49" y="737"/>
                  <a:pt x="51" y="738"/>
                </a:cubicBezTo>
                <a:cubicBezTo>
                  <a:pt x="53" y="739"/>
                  <a:pt x="56" y="739"/>
                  <a:pt x="59" y="738"/>
                </a:cubicBezTo>
                <a:cubicBezTo>
                  <a:pt x="62" y="737"/>
                  <a:pt x="76" y="733"/>
                  <a:pt x="89" y="728"/>
                </a:cubicBezTo>
                <a:cubicBezTo>
                  <a:pt x="92" y="735"/>
                  <a:pt x="96" y="741"/>
                  <a:pt x="99" y="747"/>
                </a:cubicBezTo>
                <a:cubicBezTo>
                  <a:pt x="88" y="755"/>
                  <a:pt x="75" y="764"/>
                  <a:pt x="73" y="766"/>
                </a:cubicBezTo>
                <a:cubicBezTo>
                  <a:pt x="71" y="768"/>
                  <a:pt x="69" y="770"/>
                  <a:pt x="69" y="773"/>
                </a:cubicBezTo>
                <a:cubicBezTo>
                  <a:pt x="68" y="775"/>
                  <a:pt x="69" y="778"/>
                  <a:pt x="70" y="781"/>
                </a:cubicBezTo>
                <a:cubicBezTo>
                  <a:pt x="71" y="783"/>
                  <a:pt x="74" y="785"/>
                  <a:pt x="76" y="786"/>
                </a:cubicBezTo>
                <a:cubicBezTo>
                  <a:pt x="79" y="787"/>
                  <a:pt x="82" y="787"/>
                  <a:pt x="84" y="786"/>
                </a:cubicBezTo>
                <a:cubicBezTo>
                  <a:pt x="87" y="784"/>
                  <a:pt x="101" y="778"/>
                  <a:pt x="113" y="772"/>
                </a:cubicBezTo>
                <a:cubicBezTo>
                  <a:pt x="117" y="778"/>
                  <a:pt x="121" y="784"/>
                  <a:pt x="125" y="790"/>
                </a:cubicBezTo>
                <a:cubicBezTo>
                  <a:pt x="115" y="799"/>
                  <a:pt x="103" y="809"/>
                  <a:pt x="101" y="812"/>
                </a:cubicBezTo>
                <a:cubicBezTo>
                  <a:pt x="99" y="813"/>
                  <a:pt x="98" y="816"/>
                  <a:pt x="98" y="819"/>
                </a:cubicBezTo>
                <a:cubicBezTo>
                  <a:pt x="97" y="821"/>
                  <a:pt x="98" y="824"/>
                  <a:pt x="100" y="826"/>
                </a:cubicBezTo>
                <a:cubicBezTo>
                  <a:pt x="101" y="829"/>
                  <a:pt x="104" y="830"/>
                  <a:pt x="106" y="831"/>
                </a:cubicBezTo>
                <a:cubicBezTo>
                  <a:pt x="109" y="831"/>
                  <a:pt x="112" y="831"/>
                  <a:pt x="114" y="830"/>
                </a:cubicBezTo>
                <a:cubicBezTo>
                  <a:pt x="117" y="828"/>
                  <a:pt x="130" y="820"/>
                  <a:pt x="142" y="813"/>
                </a:cubicBezTo>
                <a:cubicBezTo>
                  <a:pt x="146" y="819"/>
                  <a:pt x="151" y="825"/>
                  <a:pt x="155" y="830"/>
                </a:cubicBezTo>
                <a:cubicBezTo>
                  <a:pt x="146" y="840"/>
                  <a:pt x="136" y="851"/>
                  <a:pt x="134" y="854"/>
                </a:cubicBezTo>
                <a:cubicBezTo>
                  <a:pt x="132" y="856"/>
                  <a:pt x="131" y="859"/>
                  <a:pt x="131" y="861"/>
                </a:cubicBezTo>
                <a:cubicBezTo>
                  <a:pt x="131" y="864"/>
                  <a:pt x="132" y="867"/>
                  <a:pt x="134" y="869"/>
                </a:cubicBezTo>
                <a:cubicBezTo>
                  <a:pt x="136" y="871"/>
                  <a:pt x="138" y="872"/>
                  <a:pt x="141" y="872"/>
                </a:cubicBezTo>
                <a:cubicBezTo>
                  <a:pt x="144" y="873"/>
                  <a:pt x="146" y="872"/>
                  <a:pt x="149" y="870"/>
                </a:cubicBezTo>
                <a:cubicBezTo>
                  <a:pt x="151" y="869"/>
                  <a:pt x="163" y="860"/>
                  <a:pt x="175" y="851"/>
                </a:cubicBezTo>
                <a:cubicBezTo>
                  <a:pt x="179" y="856"/>
                  <a:pt x="185" y="861"/>
                  <a:pt x="190" y="866"/>
                </a:cubicBezTo>
                <a:cubicBezTo>
                  <a:pt x="181" y="878"/>
                  <a:pt x="172" y="890"/>
                  <a:pt x="171" y="892"/>
                </a:cubicBezTo>
                <a:cubicBezTo>
                  <a:pt x="169" y="895"/>
                  <a:pt x="168" y="897"/>
                  <a:pt x="169" y="900"/>
                </a:cubicBezTo>
                <a:cubicBezTo>
                  <a:pt x="169" y="903"/>
                  <a:pt x="170" y="905"/>
                  <a:pt x="172" y="907"/>
                </a:cubicBezTo>
                <a:cubicBezTo>
                  <a:pt x="174" y="909"/>
                  <a:pt x="177" y="910"/>
                  <a:pt x="180" y="910"/>
                </a:cubicBezTo>
                <a:cubicBezTo>
                  <a:pt x="182" y="910"/>
                  <a:pt x="185" y="909"/>
                  <a:pt x="187" y="907"/>
                </a:cubicBezTo>
                <a:cubicBezTo>
                  <a:pt x="189" y="905"/>
                  <a:pt x="201" y="895"/>
                  <a:pt x="211" y="886"/>
                </a:cubicBezTo>
                <a:cubicBezTo>
                  <a:pt x="216" y="890"/>
                  <a:pt x="222" y="895"/>
                  <a:pt x="228" y="899"/>
                </a:cubicBezTo>
                <a:cubicBezTo>
                  <a:pt x="221" y="911"/>
                  <a:pt x="213" y="924"/>
                  <a:pt x="211" y="927"/>
                </a:cubicBezTo>
                <a:cubicBezTo>
                  <a:pt x="210" y="929"/>
                  <a:pt x="210" y="932"/>
                  <a:pt x="210" y="935"/>
                </a:cubicBezTo>
                <a:cubicBezTo>
                  <a:pt x="211" y="937"/>
                  <a:pt x="212" y="940"/>
                  <a:pt x="215" y="941"/>
                </a:cubicBezTo>
                <a:cubicBezTo>
                  <a:pt x="217" y="943"/>
                  <a:pt x="220" y="944"/>
                  <a:pt x="222" y="944"/>
                </a:cubicBezTo>
                <a:cubicBezTo>
                  <a:pt x="225" y="943"/>
                  <a:pt x="228" y="942"/>
                  <a:pt x="229" y="940"/>
                </a:cubicBezTo>
                <a:cubicBezTo>
                  <a:pt x="231" y="938"/>
                  <a:pt x="241" y="926"/>
                  <a:pt x="251" y="916"/>
                </a:cubicBezTo>
                <a:cubicBezTo>
                  <a:pt x="257" y="920"/>
                  <a:pt x="263" y="924"/>
                  <a:pt x="269" y="928"/>
                </a:cubicBezTo>
                <a:cubicBezTo>
                  <a:pt x="263" y="940"/>
                  <a:pt x="257" y="954"/>
                  <a:pt x="255" y="957"/>
                </a:cubicBezTo>
                <a:cubicBezTo>
                  <a:pt x="254" y="960"/>
                  <a:pt x="254" y="962"/>
                  <a:pt x="255" y="965"/>
                </a:cubicBezTo>
                <a:cubicBezTo>
                  <a:pt x="256" y="967"/>
                  <a:pt x="258" y="970"/>
                  <a:pt x="260" y="971"/>
                </a:cubicBezTo>
                <a:cubicBezTo>
                  <a:pt x="263" y="973"/>
                  <a:pt x="265" y="973"/>
                  <a:pt x="268" y="972"/>
                </a:cubicBezTo>
                <a:cubicBezTo>
                  <a:pt x="271" y="972"/>
                  <a:pt x="273" y="971"/>
                  <a:pt x="275" y="968"/>
                </a:cubicBezTo>
                <a:cubicBezTo>
                  <a:pt x="277" y="966"/>
                  <a:pt x="285" y="953"/>
                  <a:pt x="293" y="942"/>
                </a:cubicBezTo>
                <a:cubicBezTo>
                  <a:pt x="300" y="945"/>
                  <a:pt x="306" y="949"/>
                  <a:pt x="313" y="952"/>
                </a:cubicBezTo>
                <a:cubicBezTo>
                  <a:pt x="308" y="965"/>
                  <a:pt x="303" y="979"/>
                  <a:pt x="302" y="982"/>
                </a:cubicBezTo>
                <a:cubicBezTo>
                  <a:pt x="301" y="985"/>
                  <a:pt x="302" y="988"/>
                  <a:pt x="303" y="990"/>
                </a:cubicBezTo>
                <a:cubicBezTo>
                  <a:pt x="304" y="993"/>
                  <a:pt x="306" y="995"/>
                  <a:pt x="309" y="996"/>
                </a:cubicBezTo>
                <a:cubicBezTo>
                  <a:pt x="311" y="997"/>
                  <a:pt x="314" y="997"/>
                  <a:pt x="317" y="996"/>
                </a:cubicBezTo>
                <a:cubicBezTo>
                  <a:pt x="319" y="996"/>
                  <a:pt x="321" y="994"/>
                  <a:pt x="323" y="991"/>
                </a:cubicBezTo>
                <a:cubicBezTo>
                  <a:pt x="324" y="989"/>
                  <a:pt x="332" y="976"/>
                  <a:pt x="339" y="963"/>
                </a:cubicBezTo>
                <a:cubicBezTo>
                  <a:pt x="345" y="966"/>
                  <a:pt x="352" y="969"/>
                  <a:pt x="359" y="971"/>
                </a:cubicBezTo>
                <a:cubicBezTo>
                  <a:pt x="356" y="985"/>
                  <a:pt x="352" y="1000"/>
                  <a:pt x="352" y="1003"/>
                </a:cubicBezTo>
                <a:cubicBezTo>
                  <a:pt x="351" y="1005"/>
                  <a:pt x="352" y="1008"/>
                  <a:pt x="353" y="1010"/>
                </a:cubicBezTo>
                <a:cubicBezTo>
                  <a:pt x="355" y="1013"/>
                  <a:pt x="357" y="1014"/>
                  <a:pt x="359" y="1015"/>
                </a:cubicBezTo>
                <a:cubicBezTo>
                  <a:pt x="362" y="1016"/>
                  <a:pt x="365" y="1016"/>
                  <a:pt x="367" y="1015"/>
                </a:cubicBezTo>
                <a:cubicBezTo>
                  <a:pt x="370" y="1014"/>
                  <a:pt x="372" y="1012"/>
                  <a:pt x="373" y="1010"/>
                </a:cubicBezTo>
                <a:cubicBezTo>
                  <a:pt x="374" y="1007"/>
                  <a:pt x="380" y="993"/>
                  <a:pt x="386" y="980"/>
                </a:cubicBezTo>
                <a:cubicBezTo>
                  <a:pt x="393" y="982"/>
                  <a:pt x="400" y="984"/>
                  <a:pt x="407" y="986"/>
                </a:cubicBezTo>
                <a:cubicBezTo>
                  <a:pt x="405" y="999"/>
                  <a:pt x="403" y="1014"/>
                  <a:pt x="403" y="1018"/>
                </a:cubicBezTo>
                <a:cubicBezTo>
                  <a:pt x="403" y="1020"/>
                  <a:pt x="404" y="1023"/>
                  <a:pt x="405" y="1025"/>
                </a:cubicBezTo>
                <a:cubicBezTo>
                  <a:pt x="407" y="1027"/>
                  <a:pt x="409" y="1029"/>
                  <a:pt x="412" y="1029"/>
                </a:cubicBezTo>
                <a:cubicBezTo>
                  <a:pt x="415" y="1030"/>
                  <a:pt x="417" y="1030"/>
                  <a:pt x="420" y="1028"/>
                </a:cubicBezTo>
                <a:cubicBezTo>
                  <a:pt x="422" y="1027"/>
                  <a:pt x="424" y="1025"/>
                  <a:pt x="425" y="1022"/>
                </a:cubicBezTo>
                <a:cubicBezTo>
                  <a:pt x="426" y="1019"/>
                  <a:pt x="430" y="1005"/>
                  <a:pt x="435" y="991"/>
                </a:cubicBezTo>
                <a:cubicBezTo>
                  <a:pt x="442" y="993"/>
                  <a:pt x="449" y="994"/>
                  <a:pt x="456" y="995"/>
                </a:cubicBezTo>
                <a:cubicBezTo>
                  <a:pt x="456" y="1009"/>
                  <a:pt x="455" y="1024"/>
                  <a:pt x="455" y="1027"/>
                </a:cubicBezTo>
                <a:cubicBezTo>
                  <a:pt x="455" y="1030"/>
                  <a:pt x="457" y="1033"/>
                  <a:pt x="458" y="1034"/>
                </a:cubicBezTo>
                <a:cubicBezTo>
                  <a:pt x="460" y="1036"/>
                  <a:pt x="463" y="1038"/>
                  <a:pt x="466" y="1038"/>
                </a:cubicBezTo>
                <a:cubicBezTo>
                  <a:pt x="468" y="1038"/>
                  <a:pt x="471" y="1037"/>
                  <a:pt x="473" y="1036"/>
                </a:cubicBezTo>
                <a:cubicBezTo>
                  <a:pt x="475" y="1034"/>
                  <a:pt x="477" y="1032"/>
                  <a:pt x="478" y="1029"/>
                </a:cubicBezTo>
                <a:cubicBezTo>
                  <a:pt x="478" y="1026"/>
                  <a:pt x="481" y="1011"/>
                  <a:pt x="484" y="998"/>
                </a:cubicBezTo>
                <a:cubicBezTo>
                  <a:pt x="491" y="998"/>
                  <a:pt x="498" y="999"/>
                  <a:pt x="506" y="999"/>
                </a:cubicBezTo>
                <a:cubicBezTo>
                  <a:pt x="507" y="1013"/>
                  <a:pt x="508" y="1028"/>
                  <a:pt x="509" y="1031"/>
                </a:cubicBezTo>
                <a:cubicBezTo>
                  <a:pt x="509" y="1034"/>
                  <a:pt x="510" y="1036"/>
                  <a:pt x="512" y="1038"/>
                </a:cubicBezTo>
                <a:cubicBezTo>
                  <a:pt x="514" y="1040"/>
                  <a:pt x="517" y="1041"/>
                  <a:pt x="520" y="1041"/>
                </a:cubicBezTo>
                <a:cubicBezTo>
                  <a:pt x="523" y="1041"/>
                  <a:pt x="525" y="1040"/>
                  <a:pt x="527" y="1038"/>
                </a:cubicBezTo>
                <a:cubicBezTo>
                  <a:pt x="529" y="1036"/>
                  <a:pt x="531" y="1034"/>
                  <a:pt x="531" y="1031"/>
                </a:cubicBezTo>
                <a:cubicBezTo>
                  <a:pt x="531" y="1028"/>
                  <a:pt x="533" y="1013"/>
                  <a:pt x="534" y="999"/>
                </a:cubicBezTo>
                <a:cubicBezTo>
                  <a:pt x="541" y="999"/>
                  <a:pt x="548" y="998"/>
                  <a:pt x="556" y="998"/>
                </a:cubicBezTo>
                <a:cubicBezTo>
                  <a:pt x="558" y="1011"/>
                  <a:pt x="561" y="1026"/>
                  <a:pt x="562" y="1029"/>
                </a:cubicBezTo>
                <a:cubicBezTo>
                  <a:pt x="563" y="1032"/>
                  <a:pt x="564" y="1034"/>
                  <a:pt x="566" y="1036"/>
                </a:cubicBezTo>
                <a:cubicBezTo>
                  <a:pt x="569" y="1038"/>
                  <a:pt x="571" y="1038"/>
                  <a:pt x="574" y="1038"/>
                </a:cubicBezTo>
                <a:cubicBezTo>
                  <a:pt x="577" y="1038"/>
                  <a:pt x="579" y="1036"/>
                  <a:pt x="581" y="1034"/>
                </a:cubicBezTo>
                <a:cubicBezTo>
                  <a:pt x="583" y="1032"/>
                  <a:pt x="584" y="1030"/>
                  <a:pt x="584" y="1027"/>
                </a:cubicBezTo>
                <a:cubicBezTo>
                  <a:pt x="584" y="1024"/>
                  <a:pt x="584" y="1009"/>
                  <a:pt x="584" y="995"/>
                </a:cubicBezTo>
                <a:cubicBezTo>
                  <a:pt x="591" y="994"/>
                  <a:pt x="598" y="993"/>
                  <a:pt x="605" y="991"/>
                </a:cubicBezTo>
                <a:cubicBezTo>
                  <a:pt x="609" y="1005"/>
                  <a:pt x="614" y="1019"/>
                  <a:pt x="615" y="1022"/>
                </a:cubicBezTo>
                <a:cubicBezTo>
                  <a:pt x="616" y="1025"/>
                  <a:pt x="618" y="1027"/>
                  <a:pt x="620" y="1028"/>
                </a:cubicBezTo>
                <a:cubicBezTo>
                  <a:pt x="622" y="1030"/>
                  <a:pt x="625" y="1030"/>
                  <a:pt x="628" y="1029"/>
                </a:cubicBezTo>
                <a:cubicBezTo>
                  <a:pt x="631" y="1029"/>
                  <a:pt x="633" y="1027"/>
                  <a:pt x="635" y="1025"/>
                </a:cubicBezTo>
                <a:cubicBezTo>
                  <a:pt x="636" y="1023"/>
                  <a:pt x="637" y="1020"/>
                  <a:pt x="637" y="1018"/>
                </a:cubicBezTo>
                <a:cubicBezTo>
                  <a:pt x="636" y="1014"/>
                  <a:pt x="635" y="999"/>
                  <a:pt x="633" y="986"/>
                </a:cubicBezTo>
                <a:cubicBezTo>
                  <a:pt x="640" y="984"/>
                  <a:pt x="647" y="982"/>
                  <a:pt x="654" y="980"/>
                </a:cubicBezTo>
                <a:cubicBezTo>
                  <a:pt x="659" y="993"/>
                  <a:pt x="665" y="1007"/>
                  <a:pt x="667" y="1010"/>
                </a:cubicBezTo>
                <a:cubicBezTo>
                  <a:pt x="668" y="1012"/>
                  <a:pt x="670" y="1014"/>
                  <a:pt x="672" y="1015"/>
                </a:cubicBezTo>
                <a:cubicBezTo>
                  <a:pt x="675" y="1016"/>
                  <a:pt x="678" y="1016"/>
                  <a:pt x="680" y="1015"/>
                </a:cubicBezTo>
                <a:cubicBezTo>
                  <a:pt x="683" y="1014"/>
                  <a:pt x="685" y="1013"/>
                  <a:pt x="687" y="1010"/>
                </a:cubicBezTo>
                <a:cubicBezTo>
                  <a:pt x="688" y="1008"/>
                  <a:pt x="689" y="1005"/>
                  <a:pt x="688" y="1003"/>
                </a:cubicBezTo>
                <a:cubicBezTo>
                  <a:pt x="687" y="1000"/>
                  <a:pt x="684" y="985"/>
                  <a:pt x="681" y="971"/>
                </a:cubicBezTo>
                <a:cubicBezTo>
                  <a:pt x="688" y="969"/>
                  <a:pt x="694" y="966"/>
                  <a:pt x="701" y="963"/>
                </a:cubicBezTo>
                <a:cubicBezTo>
                  <a:pt x="708" y="976"/>
                  <a:pt x="715" y="989"/>
                  <a:pt x="717" y="992"/>
                </a:cubicBezTo>
                <a:cubicBezTo>
                  <a:pt x="718" y="994"/>
                  <a:pt x="721" y="996"/>
                  <a:pt x="723" y="996"/>
                </a:cubicBezTo>
                <a:cubicBezTo>
                  <a:pt x="726" y="997"/>
                  <a:pt x="729" y="997"/>
                  <a:pt x="731" y="996"/>
                </a:cubicBezTo>
                <a:cubicBezTo>
                  <a:pt x="734" y="995"/>
                  <a:pt x="736" y="993"/>
                  <a:pt x="737" y="990"/>
                </a:cubicBezTo>
                <a:cubicBezTo>
                  <a:pt x="738" y="988"/>
                  <a:pt x="738" y="985"/>
                  <a:pt x="737" y="982"/>
                </a:cubicBezTo>
                <a:cubicBezTo>
                  <a:pt x="736" y="979"/>
                  <a:pt x="732" y="965"/>
                  <a:pt x="727" y="952"/>
                </a:cubicBezTo>
                <a:cubicBezTo>
                  <a:pt x="734" y="949"/>
                  <a:pt x="740" y="945"/>
                  <a:pt x="746" y="942"/>
                </a:cubicBezTo>
                <a:cubicBezTo>
                  <a:pt x="754" y="953"/>
                  <a:pt x="763" y="966"/>
                  <a:pt x="765" y="968"/>
                </a:cubicBezTo>
                <a:cubicBezTo>
                  <a:pt x="767" y="971"/>
                  <a:pt x="769" y="972"/>
                  <a:pt x="772" y="972"/>
                </a:cubicBezTo>
                <a:cubicBezTo>
                  <a:pt x="774" y="973"/>
                  <a:pt x="777" y="973"/>
                  <a:pt x="780" y="971"/>
                </a:cubicBezTo>
                <a:cubicBezTo>
                  <a:pt x="782" y="970"/>
                  <a:pt x="784" y="967"/>
                  <a:pt x="785" y="965"/>
                </a:cubicBezTo>
                <a:cubicBezTo>
                  <a:pt x="786" y="962"/>
                  <a:pt x="786" y="960"/>
                  <a:pt x="784" y="957"/>
                </a:cubicBezTo>
                <a:cubicBezTo>
                  <a:pt x="783" y="954"/>
                  <a:pt x="777" y="940"/>
                  <a:pt x="771" y="928"/>
                </a:cubicBezTo>
                <a:cubicBezTo>
                  <a:pt x="777" y="924"/>
                  <a:pt x="783" y="920"/>
                  <a:pt x="789" y="916"/>
                </a:cubicBezTo>
                <a:cubicBezTo>
                  <a:pt x="798" y="926"/>
                  <a:pt x="808" y="938"/>
                  <a:pt x="810" y="940"/>
                </a:cubicBezTo>
                <a:cubicBezTo>
                  <a:pt x="812" y="942"/>
                  <a:pt x="815" y="943"/>
                  <a:pt x="818" y="944"/>
                </a:cubicBezTo>
                <a:cubicBezTo>
                  <a:pt x="820" y="944"/>
                  <a:pt x="823" y="943"/>
                  <a:pt x="825" y="941"/>
                </a:cubicBezTo>
                <a:cubicBezTo>
                  <a:pt x="827" y="940"/>
                  <a:pt x="829" y="937"/>
                  <a:pt x="830" y="935"/>
                </a:cubicBezTo>
                <a:cubicBezTo>
                  <a:pt x="830" y="932"/>
                  <a:pt x="830" y="929"/>
                  <a:pt x="829" y="927"/>
                </a:cubicBezTo>
                <a:cubicBezTo>
                  <a:pt x="827" y="924"/>
                  <a:pt x="819" y="911"/>
                  <a:pt x="812" y="899"/>
                </a:cubicBezTo>
                <a:cubicBezTo>
                  <a:pt x="818" y="895"/>
                  <a:pt x="823" y="890"/>
                  <a:pt x="829" y="886"/>
                </a:cubicBezTo>
                <a:cubicBezTo>
                  <a:pt x="839" y="895"/>
                  <a:pt x="850" y="905"/>
                  <a:pt x="853" y="907"/>
                </a:cubicBezTo>
                <a:cubicBezTo>
                  <a:pt x="855" y="909"/>
                  <a:pt x="857" y="910"/>
                  <a:pt x="860" y="910"/>
                </a:cubicBezTo>
                <a:cubicBezTo>
                  <a:pt x="863" y="910"/>
                  <a:pt x="865" y="909"/>
                  <a:pt x="867" y="907"/>
                </a:cubicBezTo>
                <a:cubicBezTo>
                  <a:pt x="870" y="905"/>
                  <a:pt x="871" y="903"/>
                  <a:pt x="871" y="900"/>
                </a:cubicBezTo>
                <a:cubicBezTo>
                  <a:pt x="871" y="897"/>
                  <a:pt x="871" y="895"/>
                  <a:pt x="869" y="892"/>
                </a:cubicBezTo>
                <a:cubicBezTo>
                  <a:pt x="867" y="890"/>
                  <a:pt x="858" y="878"/>
                  <a:pt x="850" y="866"/>
                </a:cubicBezTo>
                <a:cubicBezTo>
                  <a:pt x="855" y="861"/>
                  <a:pt x="860" y="856"/>
                  <a:pt x="865" y="851"/>
                </a:cubicBezTo>
                <a:cubicBezTo>
                  <a:pt x="876" y="860"/>
                  <a:pt x="889" y="869"/>
                  <a:pt x="891" y="870"/>
                </a:cubicBezTo>
                <a:cubicBezTo>
                  <a:pt x="893" y="872"/>
                  <a:pt x="896" y="873"/>
                  <a:pt x="899" y="872"/>
                </a:cubicBezTo>
                <a:cubicBezTo>
                  <a:pt x="901" y="872"/>
                  <a:pt x="904" y="871"/>
                  <a:pt x="906" y="869"/>
                </a:cubicBezTo>
                <a:cubicBezTo>
                  <a:pt x="908" y="867"/>
                  <a:pt x="909" y="864"/>
                  <a:pt x="909" y="861"/>
                </a:cubicBezTo>
                <a:cubicBezTo>
                  <a:pt x="909" y="859"/>
                  <a:pt x="908" y="856"/>
                  <a:pt x="906" y="854"/>
                </a:cubicBezTo>
                <a:cubicBezTo>
                  <a:pt x="904" y="851"/>
                  <a:pt x="894" y="840"/>
                  <a:pt x="884" y="830"/>
                </a:cubicBezTo>
                <a:cubicBezTo>
                  <a:pt x="889" y="825"/>
                  <a:pt x="893" y="819"/>
                  <a:pt x="898" y="813"/>
                </a:cubicBezTo>
                <a:cubicBezTo>
                  <a:pt x="910" y="820"/>
                  <a:pt x="923" y="828"/>
                  <a:pt x="926" y="830"/>
                </a:cubicBezTo>
                <a:cubicBezTo>
                  <a:pt x="928" y="831"/>
                  <a:pt x="931" y="831"/>
                  <a:pt x="933" y="831"/>
                </a:cubicBezTo>
                <a:cubicBezTo>
                  <a:pt x="936" y="830"/>
                  <a:pt x="938" y="829"/>
                  <a:pt x="940" y="826"/>
                </a:cubicBezTo>
                <a:cubicBezTo>
                  <a:pt x="942" y="824"/>
                  <a:pt x="942" y="821"/>
                  <a:pt x="942" y="819"/>
                </a:cubicBezTo>
                <a:cubicBezTo>
                  <a:pt x="942" y="816"/>
                  <a:pt x="941" y="813"/>
                  <a:pt x="939" y="812"/>
                </a:cubicBezTo>
                <a:cubicBezTo>
                  <a:pt x="936" y="809"/>
                  <a:pt x="925" y="799"/>
                  <a:pt x="915" y="790"/>
                </a:cubicBezTo>
                <a:cubicBezTo>
                  <a:pt x="919" y="784"/>
                  <a:pt x="923" y="778"/>
                  <a:pt x="926" y="772"/>
                </a:cubicBezTo>
                <a:cubicBezTo>
                  <a:pt x="939" y="778"/>
                  <a:pt x="953" y="784"/>
                  <a:pt x="956" y="786"/>
                </a:cubicBezTo>
                <a:cubicBezTo>
                  <a:pt x="958" y="787"/>
                  <a:pt x="961" y="787"/>
                  <a:pt x="964" y="786"/>
                </a:cubicBezTo>
                <a:cubicBezTo>
                  <a:pt x="966" y="785"/>
                  <a:pt x="968" y="783"/>
                  <a:pt x="970" y="781"/>
                </a:cubicBezTo>
                <a:cubicBezTo>
                  <a:pt x="971" y="778"/>
                  <a:pt x="971" y="775"/>
                  <a:pt x="971" y="773"/>
                </a:cubicBezTo>
                <a:cubicBezTo>
                  <a:pt x="971" y="770"/>
                  <a:pt x="969" y="768"/>
                  <a:pt x="967" y="766"/>
                </a:cubicBezTo>
                <a:cubicBezTo>
                  <a:pt x="964" y="764"/>
                  <a:pt x="952" y="755"/>
                  <a:pt x="941" y="747"/>
                </a:cubicBezTo>
                <a:cubicBezTo>
                  <a:pt x="944" y="741"/>
                  <a:pt x="947" y="735"/>
                  <a:pt x="950" y="728"/>
                </a:cubicBezTo>
                <a:cubicBezTo>
                  <a:pt x="964" y="733"/>
                  <a:pt x="978" y="737"/>
                  <a:pt x="981" y="738"/>
                </a:cubicBezTo>
                <a:cubicBezTo>
                  <a:pt x="984" y="739"/>
                  <a:pt x="986" y="739"/>
                  <a:pt x="989" y="738"/>
                </a:cubicBezTo>
                <a:cubicBezTo>
                  <a:pt x="991" y="737"/>
                  <a:pt x="993" y="735"/>
                  <a:pt x="994" y="732"/>
                </a:cubicBezTo>
                <a:cubicBezTo>
                  <a:pt x="996" y="730"/>
                  <a:pt x="996" y="727"/>
                  <a:pt x="995" y="724"/>
                </a:cubicBezTo>
                <a:cubicBezTo>
                  <a:pt x="994" y="722"/>
                  <a:pt x="993" y="719"/>
                  <a:pt x="990" y="718"/>
                </a:cubicBezTo>
                <a:cubicBezTo>
                  <a:pt x="987" y="716"/>
                  <a:pt x="974" y="709"/>
                  <a:pt x="962" y="702"/>
                </a:cubicBezTo>
                <a:cubicBezTo>
                  <a:pt x="965" y="695"/>
                  <a:pt x="967" y="689"/>
                  <a:pt x="970" y="682"/>
                </a:cubicBezTo>
                <a:cubicBezTo>
                  <a:pt x="983" y="685"/>
                  <a:pt x="998" y="688"/>
                  <a:pt x="1001" y="689"/>
                </a:cubicBezTo>
                <a:cubicBezTo>
                  <a:pt x="1004" y="690"/>
                  <a:pt x="1007" y="689"/>
                  <a:pt x="1009" y="688"/>
                </a:cubicBezTo>
                <a:cubicBezTo>
                  <a:pt x="1011" y="686"/>
                  <a:pt x="1013" y="684"/>
                  <a:pt x="1014" y="681"/>
                </a:cubicBezTo>
                <a:cubicBezTo>
                  <a:pt x="1015" y="679"/>
                  <a:pt x="1015" y="676"/>
                  <a:pt x="1014" y="673"/>
                </a:cubicBezTo>
                <a:cubicBezTo>
                  <a:pt x="1013" y="671"/>
                  <a:pt x="1011" y="669"/>
                  <a:pt x="1008" y="668"/>
                </a:cubicBezTo>
                <a:cubicBezTo>
                  <a:pt x="1005" y="666"/>
                  <a:pt x="991" y="660"/>
                  <a:pt x="979" y="655"/>
                </a:cubicBezTo>
                <a:cubicBezTo>
                  <a:pt x="981" y="648"/>
                  <a:pt x="982" y="641"/>
                  <a:pt x="984" y="634"/>
                </a:cubicBezTo>
                <a:cubicBezTo>
                  <a:pt x="998" y="636"/>
                  <a:pt x="1013" y="637"/>
                  <a:pt x="1016" y="638"/>
                </a:cubicBezTo>
                <a:cubicBezTo>
                  <a:pt x="1019" y="638"/>
                  <a:pt x="1022" y="637"/>
                  <a:pt x="1024" y="635"/>
                </a:cubicBezTo>
                <a:cubicBezTo>
                  <a:pt x="1026" y="634"/>
                  <a:pt x="1027" y="631"/>
                  <a:pt x="1028" y="629"/>
                </a:cubicBezTo>
                <a:cubicBezTo>
                  <a:pt x="1028" y="626"/>
                  <a:pt x="1028" y="623"/>
                  <a:pt x="1027" y="621"/>
                </a:cubicBezTo>
                <a:cubicBezTo>
                  <a:pt x="1026" y="618"/>
                  <a:pt x="1023" y="617"/>
                  <a:pt x="1021" y="616"/>
                </a:cubicBezTo>
                <a:cubicBezTo>
                  <a:pt x="1018" y="615"/>
                  <a:pt x="1003" y="610"/>
                  <a:pt x="990" y="606"/>
                </a:cubicBezTo>
                <a:cubicBezTo>
                  <a:pt x="991" y="599"/>
                  <a:pt x="992" y="592"/>
                  <a:pt x="993" y="585"/>
                </a:cubicBezTo>
                <a:cubicBezTo>
                  <a:pt x="1007" y="585"/>
                  <a:pt x="1022" y="585"/>
                  <a:pt x="1026" y="585"/>
                </a:cubicBezTo>
                <a:cubicBezTo>
                  <a:pt x="1028" y="585"/>
                  <a:pt x="1031" y="584"/>
                  <a:pt x="1033" y="582"/>
                </a:cubicBezTo>
                <a:cubicBezTo>
                  <a:pt x="1035" y="580"/>
                  <a:pt x="1036" y="578"/>
                  <a:pt x="1036" y="575"/>
                </a:cubicBezTo>
                <a:cubicBezTo>
                  <a:pt x="1037" y="572"/>
                  <a:pt x="1036" y="569"/>
                  <a:pt x="1034" y="567"/>
                </a:cubicBezTo>
                <a:cubicBezTo>
                  <a:pt x="1033" y="565"/>
                  <a:pt x="1031" y="563"/>
                  <a:pt x="1028" y="563"/>
                </a:cubicBezTo>
                <a:cubicBezTo>
                  <a:pt x="1025" y="562"/>
                  <a:pt x="1010" y="559"/>
                  <a:pt x="996" y="556"/>
                </a:cubicBezTo>
                <a:cubicBezTo>
                  <a:pt x="997" y="549"/>
                  <a:pt x="997" y="542"/>
                  <a:pt x="997" y="535"/>
                </a:cubicBezTo>
                <a:cubicBezTo>
                  <a:pt x="1011" y="533"/>
                  <a:pt x="1026" y="532"/>
                  <a:pt x="1030" y="532"/>
                </a:cubicBezTo>
                <a:close/>
                <a:moveTo>
                  <a:pt x="520" y="935"/>
                </a:moveTo>
                <a:cubicBezTo>
                  <a:pt x="291" y="935"/>
                  <a:pt x="106" y="750"/>
                  <a:pt x="106" y="521"/>
                </a:cubicBezTo>
                <a:cubicBezTo>
                  <a:pt x="106" y="292"/>
                  <a:pt x="291" y="106"/>
                  <a:pt x="520" y="106"/>
                </a:cubicBezTo>
                <a:cubicBezTo>
                  <a:pt x="748" y="106"/>
                  <a:pt x="934" y="292"/>
                  <a:pt x="934" y="521"/>
                </a:cubicBezTo>
                <a:cubicBezTo>
                  <a:pt x="934" y="750"/>
                  <a:pt x="748" y="935"/>
                  <a:pt x="520" y="935"/>
                </a:cubicBezTo>
                <a:close/>
              </a:path>
            </a:pathLst>
          </a:custGeom>
          <a:solidFill>
            <a:schemeClr val="accent3"/>
          </a:solidFill>
          <a:ln w="9525">
            <a:noFill/>
            <a:round/>
            <a:headEnd/>
            <a:tailEnd/>
          </a:ln>
        </p:spPr>
        <p:txBody>
          <a:bodyPr anchor="ctr"/>
          <a:lstStyle/>
          <a:p>
            <a:pPr algn="ctr"/>
            <a:endParaRPr>
              <a:cs typeface="+mn-ea"/>
              <a:sym typeface="+mn-lt"/>
            </a:endParaRPr>
          </a:p>
        </p:txBody>
      </p:sp>
      <p:sp>
        <p:nvSpPr>
          <p:cNvPr id="16" name="Freeform: Shape 6"/>
          <p:cNvSpPr>
            <a:spLocks/>
          </p:cNvSpPr>
          <p:nvPr/>
        </p:nvSpPr>
        <p:spPr bwMode="auto">
          <a:xfrm>
            <a:off x="3481290" y="3425493"/>
            <a:ext cx="30013" cy="35232"/>
          </a:xfrm>
          <a:custGeom>
            <a:avLst/>
            <a:gdLst/>
            <a:ahLst/>
            <a:cxnLst>
              <a:cxn ang="0">
                <a:pos x="14" y="0"/>
              </a:cxn>
              <a:cxn ang="0">
                <a:pos x="0" y="19"/>
              </a:cxn>
              <a:cxn ang="0">
                <a:pos x="15" y="17"/>
              </a:cxn>
              <a:cxn ang="0">
                <a:pos x="14" y="0"/>
              </a:cxn>
            </a:cxnLst>
            <a:rect l="0" t="0" r="r" b="b"/>
            <a:pathLst>
              <a:path w="19" h="22">
                <a:moveTo>
                  <a:pt x="14" y="0"/>
                </a:moveTo>
                <a:cubicBezTo>
                  <a:pt x="0" y="19"/>
                  <a:pt x="0" y="19"/>
                  <a:pt x="0" y="19"/>
                </a:cubicBezTo>
                <a:cubicBezTo>
                  <a:pt x="5" y="22"/>
                  <a:pt x="11" y="21"/>
                  <a:pt x="15" y="17"/>
                </a:cubicBezTo>
                <a:cubicBezTo>
                  <a:pt x="19" y="12"/>
                  <a:pt x="19" y="4"/>
                  <a:pt x="14" y="0"/>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17" name="Freeform: Shape 7"/>
          <p:cNvSpPr>
            <a:spLocks/>
          </p:cNvSpPr>
          <p:nvPr/>
        </p:nvSpPr>
        <p:spPr bwMode="auto">
          <a:xfrm>
            <a:off x="3469546" y="3417664"/>
            <a:ext cx="31318" cy="36537"/>
          </a:xfrm>
          <a:custGeom>
            <a:avLst/>
            <a:gdLst/>
            <a:ahLst/>
            <a:cxnLst>
              <a:cxn ang="0">
                <a:pos x="4" y="6"/>
              </a:cxn>
              <a:cxn ang="0">
                <a:pos x="5" y="23"/>
              </a:cxn>
              <a:cxn ang="0">
                <a:pos x="20" y="3"/>
              </a:cxn>
              <a:cxn ang="0">
                <a:pos x="4" y="6"/>
              </a:cxn>
            </a:cxnLst>
            <a:rect l="0" t="0" r="r" b="b"/>
            <a:pathLst>
              <a:path w="20" h="23">
                <a:moveTo>
                  <a:pt x="4" y="6"/>
                </a:moveTo>
                <a:cubicBezTo>
                  <a:pt x="0" y="11"/>
                  <a:pt x="1" y="18"/>
                  <a:pt x="5" y="23"/>
                </a:cubicBezTo>
                <a:cubicBezTo>
                  <a:pt x="20" y="3"/>
                  <a:pt x="20" y="3"/>
                  <a:pt x="20" y="3"/>
                </a:cubicBezTo>
                <a:cubicBezTo>
                  <a:pt x="15" y="0"/>
                  <a:pt x="8" y="1"/>
                  <a:pt x="4" y="6"/>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18" name="Freeform: Shape 8"/>
          <p:cNvSpPr>
            <a:spLocks/>
          </p:cNvSpPr>
          <p:nvPr/>
        </p:nvSpPr>
        <p:spPr bwMode="auto">
          <a:xfrm>
            <a:off x="3430399" y="3377212"/>
            <a:ext cx="121356" cy="123966"/>
          </a:xfrm>
          <a:custGeom>
            <a:avLst/>
            <a:gdLst/>
            <a:ahLst/>
            <a:cxnLst>
              <a:cxn ang="0">
                <a:pos x="39" y="0"/>
              </a:cxn>
              <a:cxn ang="0">
                <a:pos x="0" y="40"/>
              </a:cxn>
              <a:cxn ang="0">
                <a:pos x="39" y="79"/>
              </a:cxn>
              <a:cxn ang="0">
                <a:pos x="78" y="40"/>
              </a:cxn>
              <a:cxn ang="0">
                <a:pos x="39" y="0"/>
              </a:cxn>
              <a:cxn ang="0">
                <a:pos x="39" y="59"/>
              </a:cxn>
              <a:cxn ang="0">
                <a:pos x="19" y="40"/>
              </a:cxn>
              <a:cxn ang="0">
                <a:pos x="39" y="20"/>
              </a:cxn>
              <a:cxn ang="0">
                <a:pos x="58" y="40"/>
              </a:cxn>
              <a:cxn ang="0">
                <a:pos x="39" y="59"/>
              </a:cxn>
            </a:cxnLst>
            <a:rect l="0" t="0" r="r" b="b"/>
            <a:pathLst>
              <a:path w="78" h="79">
                <a:moveTo>
                  <a:pt x="39" y="0"/>
                </a:moveTo>
                <a:cubicBezTo>
                  <a:pt x="17" y="0"/>
                  <a:pt x="0" y="18"/>
                  <a:pt x="0" y="40"/>
                </a:cubicBezTo>
                <a:cubicBezTo>
                  <a:pt x="0" y="61"/>
                  <a:pt x="17" y="79"/>
                  <a:pt x="39" y="79"/>
                </a:cubicBezTo>
                <a:cubicBezTo>
                  <a:pt x="60" y="79"/>
                  <a:pt x="78" y="61"/>
                  <a:pt x="78" y="40"/>
                </a:cubicBezTo>
                <a:cubicBezTo>
                  <a:pt x="78" y="18"/>
                  <a:pt x="60" y="0"/>
                  <a:pt x="39" y="0"/>
                </a:cubicBezTo>
                <a:close/>
                <a:moveTo>
                  <a:pt x="39" y="59"/>
                </a:moveTo>
                <a:cubicBezTo>
                  <a:pt x="28" y="59"/>
                  <a:pt x="19" y="51"/>
                  <a:pt x="19" y="40"/>
                </a:cubicBezTo>
                <a:cubicBezTo>
                  <a:pt x="19" y="29"/>
                  <a:pt x="28" y="20"/>
                  <a:pt x="39" y="20"/>
                </a:cubicBezTo>
                <a:cubicBezTo>
                  <a:pt x="50" y="20"/>
                  <a:pt x="58" y="29"/>
                  <a:pt x="58" y="40"/>
                </a:cubicBezTo>
                <a:cubicBezTo>
                  <a:pt x="58" y="51"/>
                  <a:pt x="50" y="59"/>
                  <a:pt x="39" y="59"/>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19" name="Freeform: Shape 9"/>
          <p:cNvSpPr>
            <a:spLocks/>
          </p:cNvSpPr>
          <p:nvPr/>
        </p:nvSpPr>
        <p:spPr bwMode="auto">
          <a:xfrm>
            <a:off x="3282945" y="3232368"/>
            <a:ext cx="416263" cy="413654"/>
          </a:xfrm>
          <a:custGeom>
            <a:avLst/>
            <a:gdLst/>
            <a:ahLst/>
            <a:cxnLst>
              <a:cxn ang="0">
                <a:pos x="264" y="129"/>
              </a:cxn>
              <a:cxn ang="0">
                <a:pos x="259" y="112"/>
              </a:cxn>
              <a:cxn ang="0">
                <a:pos x="256" y="100"/>
              </a:cxn>
              <a:cxn ang="0">
                <a:pos x="254" y="83"/>
              </a:cxn>
              <a:cxn ang="0">
                <a:pos x="230" y="81"/>
              </a:cxn>
              <a:cxn ang="0">
                <a:pos x="240" y="55"/>
              </a:cxn>
              <a:cxn ang="0">
                <a:pos x="212" y="56"/>
              </a:cxn>
              <a:cxn ang="0">
                <a:pos x="218" y="32"/>
              </a:cxn>
              <a:cxn ang="0">
                <a:pos x="202" y="25"/>
              </a:cxn>
              <a:cxn ang="0">
                <a:pos x="191" y="19"/>
              </a:cxn>
              <a:cxn ang="0">
                <a:pos x="177" y="9"/>
              </a:cxn>
              <a:cxn ang="0">
                <a:pos x="159" y="26"/>
              </a:cxn>
              <a:cxn ang="0">
                <a:pos x="147" y="0"/>
              </a:cxn>
              <a:cxn ang="0">
                <a:pos x="133" y="22"/>
              </a:cxn>
              <a:cxn ang="0">
                <a:pos x="119" y="0"/>
              </a:cxn>
              <a:cxn ang="0">
                <a:pos x="106" y="26"/>
              </a:cxn>
              <a:cxn ang="0">
                <a:pos x="88" y="9"/>
              </a:cxn>
              <a:cxn ang="0">
                <a:pos x="74" y="19"/>
              </a:cxn>
              <a:cxn ang="0">
                <a:pos x="64" y="25"/>
              </a:cxn>
              <a:cxn ang="0">
                <a:pos x="48" y="32"/>
              </a:cxn>
              <a:cxn ang="0">
                <a:pos x="54" y="56"/>
              </a:cxn>
              <a:cxn ang="0">
                <a:pos x="25" y="55"/>
              </a:cxn>
              <a:cxn ang="0">
                <a:pos x="35" y="81"/>
              </a:cxn>
              <a:cxn ang="0">
                <a:pos x="11" y="83"/>
              </a:cxn>
              <a:cxn ang="0">
                <a:pos x="9" y="100"/>
              </a:cxn>
              <a:cxn ang="0">
                <a:pos x="7" y="112"/>
              </a:cxn>
              <a:cxn ang="0">
                <a:pos x="1" y="129"/>
              </a:cxn>
              <a:cxn ang="0">
                <a:pos x="23" y="140"/>
              </a:cxn>
              <a:cxn ang="0">
                <a:pos x="3" y="160"/>
              </a:cxn>
              <a:cxn ang="0">
                <a:pos x="29" y="171"/>
              </a:cxn>
              <a:cxn ang="0">
                <a:pos x="14" y="190"/>
              </a:cxn>
              <a:cxn ang="0">
                <a:pos x="26" y="203"/>
              </a:cxn>
              <a:cxn ang="0">
                <a:pos x="33" y="213"/>
              </a:cxn>
              <a:cxn ang="0">
                <a:pos x="42" y="228"/>
              </a:cxn>
              <a:cxn ang="0">
                <a:pos x="65" y="220"/>
              </a:cxn>
              <a:cxn ang="0">
                <a:pos x="66" y="248"/>
              </a:cxn>
              <a:cxn ang="0">
                <a:pos x="92" y="235"/>
              </a:cxn>
              <a:cxn ang="0">
                <a:pos x="96" y="259"/>
              </a:cxn>
              <a:cxn ang="0">
                <a:pos x="113" y="259"/>
              </a:cxn>
              <a:cxn ang="0">
                <a:pos x="125" y="261"/>
              </a:cxn>
              <a:cxn ang="0">
                <a:pos x="140" y="261"/>
              </a:cxn>
              <a:cxn ang="0">
                <a:pos x="152" y="259"/>
              </a:cxn>
              <a:cxn ang="0">
                <a:pos x="170" y="259"/>
              </a:cxn>
              <a:cxn ang="0">
                <a:pos x="174" y="235"/>
              </a:cxn>
              <a:cxn ang="0">
                <a:pos x="199" y="248"/>
              </a:cxn>
              <a:cxn ang="0">
                <a:pos x="201" y="220"/>
              </a:cxn>
              <a:cxn ang="0">
                <a:pos x="224" y="228"/>
              </a:cxn>
              <a:cxn ang="0">
                <a:pos x="233" y="213"/>
              </a:cxn>
              <a:cxn ang="0">
                <a:pos x="240" y="203"/>
              </a:cxn>
              <a:cxn ang="0">
                <a:pos x="251" y="190"/>
              </a:cxn>
              <a:cxn ang="0">
                <a:pos x="236" y="171"/>
              </a:cxn>
              <a:cxn ang="0">
                <a:pos x="263" y="160"/>
              </a:cxn>
              <a:cxn ang="0">
                <a:pos x="243" y="140"/>
              </a:cxn>
              <a:cxn ang="0">
                <a:pos x="133" y="45"/>
              </a:cxn>
            </a:cxnLst>
            <a:rect l="0" t="0" r="r" b="b"/>
            <a:pathLst>
              <a:path w="266" h="265">
                <a:moveTo>
                  <a:pt x="260" y="139"/>
                </a:moveTo>
                <a:cubicBezTo>
                  <a:pt x="262" y="139"/>
                  <a:pt x="263" y="138"/>
                  <a:pt x="264" y="137"/>
                </a:cubicBezTo>
                <a:cubicBezTo>
                  <a:pt x="265" y="136"/>
                  <a:pt x="266" y="134"/>
                  <a:pt x="266" y="133"/>
                </a:cubicBezTo>
                <a:cubicBezTo>
                  <a:pt x="266" y="131"/>
                  <a:pt x="265" y="130"/>
                  <a:pt x="264" y="129"/>
                </a:cubicBezTo>
                <a:cubicBezTo>
                  <a:pt x="263" y="128"/>
                  <a:pt x="262" y="127"/>
                  <a:pt x="260" y="127"/>
                </a:cubicBezTo>
                <a:cubicBezTo>
                  <a:pt x="259" y="127"/>
                  <a:pt x="250" y="126"/>
                  <a:pt x="243" y="125"/>
                </a:cubicBezTo>
                <a:cubicBezTo>
                  <a:pt x="243" y="122"/>
                  <a:pt x="242" y="120"/>
                  <a:pt x="242" y="117"/>
                </a:cubicBezTo>
                <a:cubicBezTo>
                  <a:pt x="249" y="115"/>
                  <a:pt x="257" y="113"/>
                  <a:pt x="259" y="112"/>
                </a:cubicBezTo>
                <a:cubicBezTo>
                  <a:pt x="260" y="112"/>
                  <a:pt x="261" y="111"/>
                  <a:pt x="262" y="109"/>
                </a:cubicBezTo>
                <a:cubicBezTo>
                  <a:pt x="263" y="108"/>
                  <a:pt x="263" y="107"/>
                  <a:pt x="263" y="105"/>
                </a:cubicBezTo>
                <a:cubicBezTo>
                  <a:pt x="262" y="104"/>
                  <a:pt x="262" y="102"/>
                  <a:pt x="261" y="101"/>
                </a:cubicBezTo>
                <a:cubicBezTo>
                  <a:pt x="259" y="101"/>
                  <a:pt x="258" y="100"/>
                  <a:pt x="256" y="100"/>
                </a:cubicBezTo>
                <a:cubicBezTo>
                  <a:pt x="255" y="100"/>
                  <a:pt x="246" y="101"/>
                  <a:pt x="239" y="102"/>
                </a:cubicBezTo>
                <a:cubicBezTo>
                  <a:pt x="238" y="100"/>
                  <a:pt x="237" y="97"/>
                  <a:pt x="236" y="95"/>
                </a:cubicBezTo>
                <a:cubicBezTo>
                  <a:pt x="243" y="91"/>
                  <a:pt x="250" y="87"/>
                  <a:pt x="252" y="86"/>
                </a:cubicBezTo>
                <a:cubicBezTo>
                  <a:pt x="253" y="86"/>
                  <a:pt x="254" y="84"/>
                  <a:pt x="254" y="83"/>
                </a:cubicBezTo>
                <a:cubicBezTo>
                  <a:pt x="255" y="82"/>
                  <a:pt x="255" y="80"/>
                  <a:pt x="254" y="79"/>
                </a:cubicBezTo>
                <a:cubicBezTo>
                  <a:pt x="254" y="77"/>
                  <a:pt x="253" y="76"/>
                  <a:pt x="251" y="76"/>
                </a:cubicBezTo>
                <a:cubicBezTo>
                  <a:pt x="250" y="75"/>
                  <a:pt x="248" y="75"/>
                  <a:pt x="247" y="75"/>
                </a:cubicBezTo>
                <a:cubicBezTo>
                  <a:pt x="245" y="76"/>
                  <a:pt x="237" y="78"/>
                  <a:pt x="230" y="81"/>
                </a:cubicBezTo>
                <a:cubicBezTo>
                  <a:pt x="229" y="79"/>
                  <a:pt x="228" y="76"/>
                  <a:pt x="226" y="74"/>
                </a:cubicBezTo>
                <a:cubicBezTo>
                  <a:pt x="232" y="69"/>
                  <a:pt x="238" y="64"/>
                  <a:pt x="240" y="62"/>
                </a:cubicBezTo>
                <a:cubicBezTo>
                  <a:pt x="241" y="61"/>
                  <a:pt x="241" y="60"/>
                  <a:pt x="241" y="59"/>
                </a:cubicBezTo>
                <a:cubicBezTo>
                  <a:pt x="242" y="57"/>
                  <a:pt x="241" y="56"/>
                  <a:pt x="240" y="55"/>
                </a:cubicBezTo>
                <a:cubicBezTo>
                  <a:pt x="239" y="53"/>
                  <a:pt x="238" y="52"/>
                  <a:pt x="237" y="52"/>
                </a:cubicBezTo>
                <a:cubicBezTo>
                  <a:pt x="235" y="52"/>
                  <a:pt x="234" y="52"/>
                  <a:pt x="233" y="53"/>
                </a:cubicBezTo>
                <a:cubicBezTo>
                  <a:pt x="231" y="54"/>
                  <a:pt x="224" y="58"/>
                  <a:pt x="217" y="62"/>
                </a:cubicBezTo>
                <a:cubicBezTo>
                  <a:pt x="216" y="60"/>
                  <a:pt x="214" y="58"/>
                  <a:pt x="212" y="56"/>
                </a:cubicBezTo>
                <a:cubicBezTo>
                  <a:pt x="217" y="50"/>
                  <a:pt x="222" y="43"/>
                  <a:pt x="223" y="42"/>
                </a:cubicBezTo>
                <a:cubicBezTo>
                  <a:pt x="224" y="41"/>
                  <a:pt x="224" y="39"/>
                  <a:pt x="224" y="38"/>
                </a:cubicBezTo>
                <a:cubicBezTo>
                  <a:pt x="224" y="36"/>
                  <a:pt x="223" y="35"/>
                  <a:pt x="222" y="34"/>
                </a:cubicBezTo>
                <a:cubicBezTo>
                  <a:pt x="221" y="33"/>
                  <a:pt x="219" y="32"/>
                  <a:pt x="218" y="32"/>
                </a:cubicBezTo>
                <a:cubicBezTo>
                  <a:pt x="216" y="32"/>
                  <a:pt x="215" y="33"/>
                  <a:pt x="214" y="34"/>
                </a:cubicBezTo>
                <a:cubicBezTo>
                  <a:pt x="213" y="35"/>
                  <a:pt x="206" y="41"/>
                  <a:pt x="201" y="46"/>
                </a:cubicBezTo>
                <a:cubicBezTo>
                  <a:pt x="199" y="44"/>
                  <a:pt x="197" y="43"/>
                  <a:pt x="194" y="41"/>
                </a:cubicBezTo>
                <a:cubicBezTo>
                  <a:pt x="198" y="34"/>
                  <a:pt x="201" y="27"/>
                  <a:pt x="202" y="25"/>
                </a:cubicBezTo>
                <a:cubicBezTo>
                  <a:pt x="202" y="24"/>
                  <a:pt x="202" y="22"/>
                  <a:pt x="202" y="21"/>
                </a:cubicBezTo>
                <a:cubicBezTo>
                  <a:pt x="201" y="19"/>
                  <a:pt x="201" y="18"/>
                  <a:pt x="199" y="17"/>
                </a:cubicBezTo>
                <a:cubicBezTo>
                  <a:pt x="198" y="17"/>
                  <a:pt x="196" y="17"/>
                  <a:pt x="195" y="17"/>
                </a:cubicBezTo>
                <a:cubicBezTo>
                  <a:pt x="194" y="17"/>
                  <a:pt x="192" y="18"/>
                  <a:pt x="191" y="19"/>
                </a:cubicBezTo>
                <a:cubicBezTo>
                  <a:pt x="190" y="20"/>
                  <a:pt x="186" y="27"/>
                  <a:pt x="181" y="34"/>
                </a:cubicBezTo>
                <a:cubicBezTo>
                  <a:pt x="179" y="32"/>
                  <a:pt x="176" y="31"/>
                  <a:pt x="174" y="30"/>
                </a:cubicBezTo>
                <a:cubicBezTo>
                  <a:pt x="176" y="23"/>
                  <a:pt x="178" y="15"/>
                  <a:pt x="178" y="13"/>
                </a:cubicBezTo>
                <a:cubicBezTo>
                  <a:pt x="178" y="12"/>
                  <a:pt x="178" y="10"/>
                  <a:pt x="177" y="9"/>
                </a:cubicBezTo>
                <a:cubicBezTo>
                  <a:pt x="176" y="8"/>
                  <a:pt x="175" y="7"/>
                  <a:pt x="174" y="6"/>
                </a:cubicBezTo>
                <a:cubicBezTo>
                  <a:pt x="172" y="6"/>
                  <a:pt x="171" y="6"/>
                  <a:pt x="170" y="6"/>
                </a:cubicBezTo>
                <a:cubicBezTo>
                  <a:pt x="168" y="7"/>
                  <a:pt x="167" y="8"/>
                  <a:pt x="167" y="9"/>
                </a:cubicBezTo>
                <a:cubicBezTo>
                  <a:pt x="166" y="11"/>
                  <a:pt x="162" y="19"/>
                  <a:pt x="159" y="26"/>
                </a:cubicBezTo>
                <a:cubicBezTo>
                  <a:pt x="157" y="25"/>
                  <a:pt x="154" y="24"/>
                  <a:pt x="152" y="24"/>
                </a:cubicBezTo>
                <a:cubicBezTo>
                  <a:pt x="152" y="16"/>
                  <a:pt x="152" y="8"/>
                  <a:pt x="152" y="6"/>
                </a:cubicBezTo>
                <a:cubicBezTo>
                  <a:pt x="152" y="5"/>
                  <a:pt x="151" y="3"/>
                  <a:pt x="151" y="2"/>
                </a:cubicBezTo>
                <a:cubicBezTo>
                  <a:pt x="150" y="1"/>
                  <a:pt x="148" y="1"/>
                  <a:pt x="147" y="0"/>
                </a:cubicBezTo>
                <a:cubicBezTo>
                  <a:pt x="145" y="0"/>
                  <a:pt x="144" y="1"/>
                  <a:pt x="143" y="1"/>
                </a:cubicBezTo>
                <a:cubicBezTo>
                  <a:pt x="141" y="2"/>
                  <a:pt x="140" y="3"/>
                  <a:pt x="140" y="5"/>
                </a:cubicBezTo>
                <a:cubicBezTo>
                  <a:pt x="140" y="7"/>
                  <a:pt x="138" y="15"/>
                  <a:pt x="137" y="22"/>
                </a:cubicBezTo>
                <a:cubicBezTo>
                  <a:pt x="135" y="22"/>
                  <a:pt x="134" y="22"/>
                  <a:pt x="133" y="22"/>
                </a:cubicBezTo>
                <a:cubicBezTo>
                  <a:pt x="132" y="22"/>
                  <a:pt x="130" y="22"/>
                  <a:pt x="129" y="22"/>
                </a:cubicBezTo>
                <a:cubicBezTo>
                  <a:pt x="127" y="15"/>
                  <a:pt x="126" y="7"/>
                  <a:pt x="125" y="5"/>
                </a:cubicBezTo>
                <a:cubicBezTo>
                  <a:pt x="125" y="3"/>
                  <a:pt x="124" y="2"/>
                  <a:pt x="123" y="1"/>
                </a:cubicBezTo>
                <a:cubicBezTo>
                  <a:pt x="122" y="1"/>
                  <a:pt x="120" y="0"/>
                  <a:pt x="119" y="0"/>
                </a:cubicBezTo>
                <a:cubicBezTo>
                  <a:pt x="117" y="1"/>
                  <a:pt x="116" y="1"/>
                  <a:pt x="115" y="2"/>
                </a:cubicBezTo>
                <a:cubicBezTo>
                  <a:pt x="114" y="3"/>
                  <a:pt x="113" y="5"/>
                  <a:pt x="113" y="6"/>
                </a:cubicBezTo>
                <a:cubicBezTo>
                  <a:pt x="113" y="8"/>
                  <a:pt x="114" y="16"/>
                  <a:pt x="114" y="24"/>
                </a:cubicBezTo>
                <a:cubicBezTo>
                  <a:pt x="111" y="24"/>
                  <a:pt x="109" y="25"/>
                  <a:pt x="106" y="26"/>
                </a:cubicBezTo>
                <a:cubicBezTo>
                  <a:pt x="103" y="19"/>
                  <a:pt x="100" y="11"/>
                  <a:pt x="99" y="9"/>
                </a:cubicBezTo>
                <a:cubicBezTo>
                  <a:pt x="98" y="8"/>
                  <a:pt x="97" y="7"/>
                  <a:pt x="96" y="6"/>
                </a:cubicBezTo>
                <a:cubicBezTo>
                  <a:pt x="95" y="6"/>
                  <a:pt x="93" y="6"/>
                  <a:pt x="92" y="6"/>
                </a:cubicBezTo>
                <a:cubicBezTo>
                  <a:pt x="90" y="7"/>
                  <a:pt x="89" y="8"/>
                  <a:pt x="88" y="9"/>
                </a:cubicBezTo>
                <a:cubicBezTo>
                  <a:pt x="88" y="10"/>
                  <a:pt x="87" y="12"/>
                  <a:pt x="88" y="13"/>
                </a:cubicBezTo>
                <a:cubicBezTo>
                  <a:pt x="88" y="15"/>
                  <a:pt x="90" y="23"/>
                  <a:pt x="92" y="30"/>
                </a:cubicBezTo>
                <a:cubicBezTo>
                  <a:pt x="89" y="31"/>
                  <a:pt x="87" y="32"/>
                  <a:pt x="84" y="34"/>
                </a:cubicBezTo>
                <a:cubicBezTo>
                  <a:pt x="80" y="27"/>
                  <a:pt x="75" y="20"/>
                  <a:pt x="74" y="19"/>
                </a:cubicBezTo>
                <a:cubicBezTo>
                  <a:pt x="73" y="18"/>
                  <a:pt x="72" y="17"/>
                  <a:pt x="71" y="17"/>
                </a:cubicBezTo>
                <a:cubicBezTo>
                  <a:pt x="69" y="17"/>
                  <a:pt x="68" y="17"/>
                  <a:pt x="66" y="17"/>
                </a:cubicBezTo>
                <a:cubicBezTo>
                  <a:pt x="65" y="18"/>
                  <a:pt x="64" y="19"/>
                  <a:pt x="64" y="21"/>
                </a:cubicBezTo>
                <a:cubicBezTo>
                  <a:pt x="63" y="22"/>
                  <a:pt x="63" y="24"/>
                  <a:pt x="64" y="25"/>
                </a:cubicBezTo>
                <a:cubicBezTo>
                  <a:pt x="64" y="27"/>
                  <a:pt x="68" y="34"/>
                  <a:pt x="71" y="41"/>
                </a:cubicBezTo>
                <a:cubicBezTo>
                  <a:pt x="69" y="43"/>
                  <a:pt x="67" y="44"/>
                  <a:pt x="65" y="46"/>
                </a:cubicBezTo>
                <a:cubicBezTo>
                  <a:pt x="59" y="41"/>
                  <a:pt x="53" y="35"/>
                  <a:pt x="52" y="34"/>
                </a:cubicBezTo>
                <a:cubicBezTo>
                  <a:pt x="51" y="33"/>
                  <a:pt x="49" y="32"/>
                  <a:pt x="48" y="32"/>
                </a:cubicBezTo>
                <a:cubicBezTo>
                  <a:pt x="46" y="32"/>
                  <a:pt x="45" y="33"/>
                  <a:pt x="44" y="34"/>
                </a:cubicBezTo>
                <a:cubicBezTo>
                  <a:pt x="43" y="35"/>
                  <a:pt x="42" y="36"/>
                  <a:pt x="42" y="38"/>
                </a:cubicBezTo>
                <a:cubicBezTo>
                  <a:pt x="42" y="39"/>
                  <a:pt x="42" y="41"/>
                  <a:pt x="43" y="42"/>
                </a:cubicBezTo>
                <a:cubicBezTo>
                  <a:pt x="44" y="43"/>
                  <a:pt x="49" y="50"/>
                  <a:pt x="54" y="56"/>
                </a:cubicBezTo>
                <a:cubicBezTo>
                  <a:pt x="52" y="58"/>
                  <a:pt x="50" y="60"/>
                  <a:pt x="48" y="62"/>
                </a:cubicBezTo>
                <a:cubicBezTo>
                  <a:pt x="42" y="58"/>
                  <a:pt x="35" y="54"/>
                  <a:pt x="33" y="53"/>
                </a:cubicBezTo>
                <a:cubicBezTo>
                  <a:pt x="32" y="52"/>
                  <a:pt x="30" y="52"/>
                  <a:pt x="29" y="52"/>
                </a:cubicBezTo>
                <a:cubicBezTo>
                  <a:pt x="27" y="52"/>
                  <a:pt x="26" y="53"/>
                  <a:pt x="25" y="55"/>
                </a:cubicBezTo>
                <a:cubicBezTo>
                  <a:pt x="24" y="56"/>
                  <a:pt x="24" y="57"/>
                  <a:pt x="24" y="59"/>
                </a:cubicBezTo>
                <a:cubicBezTo>
                  <a:pt x="24" y="60"/>
                  <a:pt x="25" y="61"/>
                  <a:pt x="26" y="62"/>
                </a:cubicBezTo>
                <a:cubicBezTo>
                  <a:pt x="27" y="64"/>
                  <a:pt x="34" y="69"/>
                  <a:pt x="39" y="74"/>
                </a:cubicBezTo>
                <a:cubicBezTo>
                  <a:pt x="38" y="76"/>
                  <a:pt x="37" y="79"/>
                  <a:pt x="35" y="81"/>
                </a:cubicBezTo>
                <a:cubicBezTo>
                  <a:pt x="28" y="78"/>
                  <a:pt x="20" y="76"/>
                  <a:pt x="19" y="75"/>
                </a:cubicBezTo>
                <a:cubicBezTo>
                  <a:pt x="17" y="75"/>
                  <a:pt x="16" y="75"/>
                  <a:pt x="14" y="76"/>
                </a:cubicBezTo>
                <a:cubicBezTo>
                  <a:pt x="13" y="76"/>
                  <a:pt x="12" y="77"/>
                  <a:pt x="11" y="79"/>
                </a:cubicBezTo>
                <a:cubicBezTo>
                  <a:pt x="11" y="80"/>
                  <a:pt x="11" y="81"/>
                  <a:pt x="11" y="83"/>
                </a:cubicBezTo>
                <a:cubicBezTo>
                  <a:pt x="12" y="84"/>
                  <a:pt x="12" y="86"/>
                  <a:pt x="14" y="86"/>
                </a:cubicBezTo>
                <a:cubicBezTo>
                  <a:pt x="15" y="87"/>
                  <a:pt x="23" y="91"/>
                  <a:pt x="29" y="95"/>
                </a:cubicBezTo>
                <a:cubicBezTo>
                  <a:pt x="28" y="97"/>
                  <a:pt x="28" y="100"/>
                  <a:pt x="27" y="102"/>
                </a:cubicBezTo>
                <a:cubicBezTo>
                  <a:pt x="19" y="101"/>
                  <a:pt x="11" y="100"/>
                  <a:pt x="9" y="100"/>
                </a:cubicBezTo>
                <a:cubicBezTo>
                  <a:pt x="8" y="100"/>
                  <a:pt x="6" y="101"/>
                  <a:pt x="5" y="101"/>
                </a:cubicBezTo>
                <a:cubicBezTo>
                  <a:pt x="4" y="102"/>
                  <a:pt x="3" y="104"/>
                  <a:pt x="3" y="105"/>
                </a:cubicBezTo>
                <a:cubicBezTo>
                  <a:pt x="2" y="107"/>
                  <a:pt x="3" y="108"/>
                  <a:pt x="3" y="109"/>
                </a:cubicBezTo>
                <a:cubicBezTo>
                  <a:pt x="4" y="111"/>
                  <a:pt x="5" y="112"/>
                  <a:pt x="7" y="112"/>
                </a:cubicBezTo>
                <a:cubicBezTo>
                  <a:pt x="8" y="113"/>
                  <a:pt x="16" y="115"/>
                  <a:pt x="24" y="117"/>
                </a:cubicBezTo>
                <a:cubicBezTo>
                  <a:pt x="23" y="120"/>
                  <a:pt x="23" y="122"/>
                  <a:pt x="23" y="125"/>
                </a:cubicBezTo>
                <a:cubicBezTo>
                  <a:pt x="15" y="126"/>
                  <a:pt x="7" y="127"/>
                  <a:pt x="5" y="127"/>
                </a:cubicBezTo>
                <a:cubicBezTo>
                  <a:pt x="4" y="127"/>
                  <a:pt x="2" y="128"/>
                  <a:pt x="1" y="129"/>
                </a:cubicBezTo>
                <a:cubicBezTo>
                  <a:pt x="0" y="130"/>
                  <a:pt x="0" y="131"/>
                  <a:pt x="0" y="133"/>
                </a:cubicBezTo>
                <a:cubicBezTo>
                  <a:pt x="0" y="134"/>
                  <a:pt x="0" y="136"/>
                  <a:pt x="1" y="137"/>
                </a:cubicBezTo>
                <a:cubicBezTo>
                  <a:pt x="2" y="138"/>
                  <a:pt x="4" y="139"/>
                  <a:pt x="5" y="139"/>
                </a:cubicBezTo>
                <a:cubicBezTo>
                  <a:pt x="7" y="139"/>
                  <a:pt x="15" y="140"/>
                  <a:pt x="23" y="140"/>
                </a:cubicBezTo>
                <a:cubicBezTo>
                  <a:pt x="23" y="143"/>
                  <a:pt x="23" y="146"/>
                  <a:pt x="24" y="148"/>
                </a:cubicBezTo>
                <a:cubicBezTo>
                  <a:pt x="16" y="150"/>
                  <a:pt x="8" y="153"/>
                  <a:pt x="7" y="153"/>
                </a:cubicBezTo>
                <a:cubicBezTo>
                  <a:pt x="5" y="154"/>
                  <a:pt x="4" y="155"/>
                  <a:pt x="3" y="156"/>
                </a:cubicBezTo>
                <a:cubicBezTo>
                  <a:pt x="3" y="157"/>
                  <a:pt x="2" y="159"/>
                  <a:pt x="3" y="160"/>
                </a:cubicBezTo>
                <a:cubicBezTo>
                  <a:pt x="3" y="162"/>
                  <a:pt x="4" y="163"/>
                  <a:pt x="5" y="164"/>
                </a:cubicBezTo>
                <a:cubicBezTo>
                  <a:pt x="6" y="165"/>
                  <a:pt x="8" y="165"/>
                  <a:pt x="9" y="165"/>
                </a:cubicBezTo>
                <a:cubicBezTo>
                  <a:pt x="11" y="165"/>
                  <a:pt x="19" y="164"/>
                  <a:pt x="27" y="163"/>
                </a:cubicBezTo>
                <a:cubicBezTo>
                  <a:pt x="28" y="166"/>
                  <a:pt x="28" y="168"/>
                  <a:pt x="29" y="171"/>
                </a:cubicBezTo>
                <a:cubicBezTo>
                  <a:pt x="23" y="174"/>
                  <a:pt x="15" y="178"/>
                  <a:pt x="14" y="179"/>
                </a:cubicBezTo>
                <a:cubicBezTo>
                  <a:pt x="12" y="180"/>
                  <a:pt x="12" y="181"/>
                  <a:pt x="11" y="183"/>
                </a:cubicBezTo>
                <a:cubicBezTo>
                  <a:pt x="11" y="184"/>
                  <a:pt x="11" y="186"/>
                  <a:pt x="11" y="187"/>
                </a:cubicBezTo>
                <a:cubicBezTo>
                  <a:pt x="12" y="188"/>
                  <a:pt x="13" y="189"/>
                  <a:pt x="14" y="190"/>
                </a:cubicBezTo>
                <a:cubicBezTo>
                  <a:pt x="16" y="191"/>
                  <a:pt x="17" y="191"/>
                  <a:pt x="19" y="190"/>
                </a:cubicBezTo>
                <a:cubicBezTo>
                  <a:pt x="20" y="190"/>
                  <a:pt x="28" y="187"/>
                  <a:pt x="35" y="185"/>
                </a:cubicBezTo>
                <a:cubicBezTo>
                  <a:pt x="37" y="187"/>
                  <a:pt x="38" y="189"/>
                  <a:pt x="39" y="191"/>
                </a:cubicBezTo>
                <a:cubicBezTo>
                  <a:pt x="34" y="196"/>
                  <a:pt x="27" y="202"/>
                  <a:pt x="26" y="203"/>
                </a:cubicBezTo>
                <a:cubicBezTo>
                  <a:pt x="25" y="204"/>
                  <a:pt x="24" y="205"/>
                  <a:pt x="24" y="207"/>
                </a:cubicBezTo>
                <a:cubicBezTo>
                  <a:pt x="24" y="208"/>
                  <a:pt x="24" y="210"/>
                  <a:pt x="25" y="211"/>
                </a:cubicBezTo>
                <a:cubicBezTo>
                  <a:pt x="26" y="212"/>
                  <a:pt x="27" y="213"/>
                  <a:pt x="29" y="213"/>
                </a:cubicBezTo>
                <a:cubicBezTo>
                  <a:pt x="30" y="214"/>
                  <a:pt x="32" y="214"/>
                  <a:pt x="33" y="213"/>
                </a:cubicBezTo>
                <a:cubicBezTo>
                  <a:pt x="35" y="212"/>
                  <a:pt x="42" y="208"/>
                  <a:pt x="48" y="204"/>
                </a:cubicBezTo>
                <a:cubicBezTo>
                  <a:pt x="50" y="206"/>
                  <a:pt x="52" y="208"/>
                  <a:pt x="54" y="209"/>
                </a:cubicBezTo>
                <a:cubicBezTo>
                  <a:pt x="49" y="216"/>
                  <a:pt x="44" y="222"/>
                  <a:pt x="43" y="224"/>
                </a:cubicBezTo>
                <a:cubicBezTo>
                  <a:pt x="42" y="225"/>
                  <a:pt x="42" y="227"/>
                  <a:pt x="42" y="228"/>
                </a:cubicBezTo>
                <a:cubicBezTo>
                  <a:pt x="42" y="229"/>
                  <a:pt x="43" y="231"/>
                  <a:pt x="44" y="232"/>
                </a:cubicBezTo>
                <a:cubicBezTo>
                  <a:pt x="45" y="233"/>
                  <a:pt x="46" y="233"/>
                  <a:pt x="48" y="233"/>
                </a:cubicBezTo>
                <a:cubicBezTo>
                  <a:pt x="49" y="233"/>
                  <a:pt x="51" y="233"/>
                  <a:pt x="52" y="232"/>
                </a:cubicBezTo>
                <a:cubicBezTo>
                  <a:pt x="53" y="231"/>
                  <a:pt x="59" y="225"/>
                  <a:pt x="65" y="220"/>
                </a:cubicBezTo>
                <a:cubicBezTo>
                  <a:pt x="67" y="221"/>
                  <a:pt x="69" y="223"/>
                  <a:pt x="71" y="224"/>
                </a:cubicBezTo>
                <a:cubicBezTo>
                  <a:pt x="68" y="231"/>
                  <a:pt x="64" y="239"/>
                  <a:pt x="64" y="241"/>
                </a:cubicBezTo>
                <a:cubicBezTo>
                  <a:pt x="63" y="242"/>
                  <a:pt x="63" y="243"/>
                  <a:pt x="64" y="245"/>
                </a:cubicBezTo>
                <a:cubicBezTo>
                  <a:pt x="64" y="246"/>
                  <a:pt x="65" y="247"/>
                  <a:pt x="66" y="248"/>
                </a:cubicBezTo>
                <a:cubicBezTo>
                  <a:pt x="68" y="249"/>
                  <a:pt x="69" y="249"/>
                  <a:pt x="71" y="249"/>
                </a:cubicBezTo>
                <a:cubicBezTo>
                  <a:pt x="72" y="249"/>
                  <a:pt x="73" y="248"/>
                  <a:pt x="74" y="247"/>
                </a:cubicBezTo>
                <a:cubicBezTo>
                  <a:pt x="75" y="245"/>
                  <a:pt x="80" y="238"/>
                  <a:pt x="84" y="232"/>
                </a:cubicBezTo>
                <a:cubicBezTo>
                  <a:pt x="87" y="233"/>
                  <a:pt x="89" y="234"/>
                  <a:pt x="92" y="235"/>
                </a:cubicBezTo>
                <a:cubicBezTo>
                  <a:pt x="90" y="243"/>
                  <a:pt x="88" y="251"/>
                  <a:pt x="88" y="253"/>
                </a:cubicBezTo>
                <a:cubicBezTo>
                  <a:pt x="87" y="254"/>
                  <a:pt x="88" y="256"/>
                  <a:pt x="88" y="257"/>
                </a:cubicBezTo>
                <a:cubicBezTo>
                  <a:pt x="89" y="258"/>
                  <a:pt x="90" y="259"/>
                  <a:pt x="92" y="259"/>
                </a:cubicBezTo>
                <a:cubicBezTo>
                  <a:pt x="93" y="260"/>
                  <a:pt x="95" y="260"/>
                  <a:pt x="96" y="259"/>
                </a:cubicBezTo>
                <a:cubicBezTo>
                  <a:pt x="97" y="259"/>
                  <a:pt x="98" y="258"/>
                  <a:pt x="99" y="256"/>
                </a:cubicBezTo>
                <a:cubicBezTo>
                  <a:pt x="100" y="255"/>
                  <a:pt x="103" y="247"/>
                  <a:pt x="106" y="240"/>
                </a:cubicBezTo>
                <a:cubicBezTo>
                  <a:pt x="109" y="241"/>
                  <a:pt x="111" y="241"/>
                  <a:pt x="114" y="241"/>
                </a:cubicBezTo>
                <a:cubicBezTo>
                  <a:pt x="114" y="249"/>
                  <a:pt x="113" y="258"/>
                  <a:pt x="113" y="259"/>
                </a:cubicBezTo>
                <a:cubicBezTo>
                  <a:pt x="113" y="261"/>
                  <a:pt x="114" y="262"/>
                  <a:pt x="115" y="263"/>
                </a:cubicBezTo>
                <a:cubicBezTo>
                  <a:pt x="116" y="264"/>
                  <a:pt x="117" y="265"/>
                  <a:pt x="119" y="265"/>
                </a:cubicBezTo>
                <a:cubicBezTo>
                  <a:pt x="120" y="265"/>
                  <a:pt x="122" y="265"/>
                  <a:pt x="123" y="264"/>
                </a:cubicBezTo>
                <a:cubicBezTo>
                  <a:pt x="124" y="263"/>
                  <a:pt x="125" y="262"/>
                  <a:pt x="125" y="261"/>
                </a:cubicBezTo>
                <a:cubicBezTo>
                  <a:pt x="126" y="259"/>
                  <a:pt x="127" y="251"/>
                  <a:pt x="129" y="243"/>
                </a:cubicBezTo>
                <a:cubicBezTo>
                  <a:pt x="130" y="243"/>
                  <a:pt x="132" y="243"/>
                  <a:pt x="133" y="243"/>
                </a:cubicBezTo>
                <a:cubicBezTo>
                  <a:pt x="134" y="243"/>
                  <a:pt x="135" y="243"/>
                  <a:pt x="137" y="243"/>
                </a:cubicBezTo>
                <a:cubicBezTo>
                  <a:pt x="138" y="251"/>
                  <a:pt x="140" y="259"/>
                  <a:pt x="140" y="261"/>
                </a:cubicBezTo>
                <a:cubicBezTo>
                  <a:pt x="140" y="262"/>
                  <a:pt x="141" y="263"/>
                  <a:pt x="143" y="264"/>
                </a:cubicBezTo>
                <a:cubicBezTo>
                  <a:pt x="144" y="265"/>
                  <a:pt x="145" y="265"/>
                  <a:pt x="147" y="265"/>
                </a:cubicBezTo>
                <a:cubicBezTo>
                  <a:pt x="148" y="265"/>
                  <a:pt x="150" y="264"/>
                  <a:pt x="151" y="263"/>
                </a:cubicBezTo>
                <a:cubicBezTo>
                  <a:pt x="151" y="262"/>
                  <a:pt x="152" y="261"/>
                  <a:pt x="152" y="259"/>
                </a:cubicBezTo>
                <a:cubicBezTo>
                  <a:pt x="152" y="258"/>
                  <a:pt x="152" y="249"/>
                  <a:pt x="152" y="241"/>
                </a:cubicBezTo>
                <a:cubicBezTo>
                  <a:pt x="154" y="241"/>
                  <a:pt x="157" y="241"/>
                  <a:pt x="159" y="240"/>
                </a:cubicBezTo>
                <a:cubicBezTo>
                  <a:pt x="162" y="247"/>
                  <a:pt x="166" y="255"/>
                  <a:pt x="167" y="256"/>
                </a:cubicBezTo>
                <a:cubicBezTo>
                  <a:pt x="167" y="258"/>
                  <a:pt x="168" y="259"/>
                  <a:pt x="170" y="259"/>
                </a:cubicBezTo>
                <a:cubicBezTo>
                  <a:pt x="171" y="260"/>
                  <a:pt x="172" y="260"/>
                  <a:pt x="174" y="259"/>
                </a:cubicBezTo>
                <a:cubicBezTo>
                  <a:pt x="175" y="259"/>
                  <a:pt x="176" y="258"/>
                  <a:pt x="177" y="257"/>
                </a:cubicBezTo>
                <a:cubicBezTo>
                  <a:pt x="178" y="256"/>
                  <a:pt x="178" y="254"/>
                  <a:pt x="178" y="253"/>
                </a:cubicBezTo>
                <a:cubicBezTo>
                  <a:pt x="178" y="251"/>
                  <a:pt x="176" y="243"/>
                  <a:pt x="174" y="235"/>
                </a:cubicBezTo>
                <a:cubicBezTo>
                  <a:pt x="176" y="234"/>
                  <a:pt x="179" y="233"/>
                  <a:pt x="181" y="232"/>
                </a:cubicBezTo>
                <a:cubicBezTo>
                  <a:pt x="186" y="238"/>
                  <a:pt x="190" y="245"/>
                  <a:pt x="191" y="247"/>
                </a:cubicBezTo>
                <a:cubicBezTo>
                  <a:pt x="192" y="248"/>
                  <a:pt x="194" y="249"/>
                  <a:pt x="195" y="249"/>
                </a:cubicBezTo>
                <a:cubicBezTo>
                  <a:pt x="196" y="249"/>
                  <a:pt x="198" y="249"/>
                  <a:pt x="199" y="248"/>
                </a:cubicBezTo>
                <a:cubicBezTo>
                  <a:pt x="201" y="247"/>
                  <a:pt x="201" y="246"/>
                  <a:pt x="202" y="245"/>
                </a:cubicBezTo>
                <a:cubicBezTo>
                  <a:pt x="202" y="243"/>
                  <a:pt x="202" y="242"/>
                  <a:pt x="202" y="241"/>
                </a:cubicBezTo>
                <a:cubicBezTo>
                  <a:pt x="201" y="239"/>
                  <a:pt x="198" y="231"/>
                  <a:pt x="194" y="224"/>
                </a:cubicBezTo>
                <a:cubicBezTo>
                  <a:pt x="197" y="223"/>
                  <a:pt x="199" y="221"/>
                  <a:pt x="201" y="220"/>
                </a:cubicBezTo>
                <a:cubicBezTo>
                  <a:pt x="206" y="225"/>
                  <a:pt x="213" y="231"/>
                  <a:pt x="214" y="232"/>
                </a:cubicBezTo>
                <a:cubicBezTo>
                  <a:pt x="215" y="233"/>
                  <a:pt x="216" y="233"/>
                  <a:pt x="218" y="233"/>
                </a:cubicBezTo>
                <a:cubicBezTo>
                  <a:pt x="219" y="233"/>
                  <a:pt x="221" y="233"/>
                  <a:pt x="222" y="232"/>
                </a:cubicBezTo>
                <a:cubicBezTo>
                  <a:pt x="223" y="231"/>
                  <a:pt x="224" y="229"/>
                  <a:pt x="224" y="228"/>
                </a:cubicBezTo>
                <a:cubicBezTo>
                  <a:pt x="224" y="227"/>
                  <a:pt x="224" y="225"/>
                  <a:pt x="223" y="224"/>
                </a:cubicBezTo>
                <a:cubicBezTo>
                  <a:pt x="222" y="222"/>
                  <a:pt x="217" y="216"/>
                  <a:pt x="212" y="209"/>
                </a:cubicBezTo>
                <a:cubicBezTo>
                  <a:pt x="214" y="208"/>
                  <a:pt x="216" y="206"/>
                  <a:pt x="217" y="204"/>
                </a:cubicBezTo>
                <a:cubicBezTo>
                  <a:pt x="224" y="208"/>
                  <a:pt x="231" y="212"/>
                  <a:pt x="233" y="213"/>
                </a:cubicBezTo>
                <a:cubicBezTo>
                  <a:pt x="234" y="214"/>
                  <a:pt x="235" y="214"/>
                  <a:pt x="237" y="213"/>
                </a:cubicBezTo>
                <a:cubicBezTo>
                  <a:pt x="238" y="213"/>
                  <a:pt x="239" y="212"/>
                  <a:pt x="240" y="211"/>
                </a:cubicBezTo>
                <a:cubicBezTo>
                  <a:pt x="241" y="210"/>
                  <a:pt x="242" y="208"/>
                  <a:pt x="241" y="207"/>
                </a:cubicBezTo>
                <a:cubicBezTo>
                  <a:pt x="241" y="205"/>
                  <a:pt x="241" y="204"/>
                  <a:pt x="240" y="203"/>
                </a:cubicBezTo>
                <a:cubicBezTo>
                  <a:pt x="238" y="202"/>
                  <a:pt x="232" y="196"/>
                  <a:pt x="226" y="191"/>
                </a:cubicBezTo>
                <a:cubicBezTo>
                  <a:pt x="228" y="189"/>
                  <a:pt x="229" y="187"/>
                  <a:pt x="230" y="185"/>
                </a:cubicBezTo>
                <a:cubicBezTo>
                  <a:pt x="237" y="187"/>
                  <a:pt x="245" y="190"/>
                  <a:pt x="247" y="190"/>
                </a:cubicBezTo>
                <a:cubicBezTo>
                  <a:pt x="248" y="191"/>
                  <a:pt x="250" y="191"/>
                  <a:pt x="251" y="190"/>
                </a:cubicBezTo>
                <a:cubicBezTo>
                  <a:pt x="253" y="189"/>
                  <a:pt x="254" y="188"/>
                  <a:pt x="254" y="187"/>
                </a:cubicBezTo>
                <a:cubicBezTo>
                  <a:pt x="255" y="186"/>
                  <a:pt x="255" y="184"/>
                  <a:pt x="254" y="183"/>
                </a:cubicBezTo>
                <a:cubicBezTo>
                  <a:pt x="254" y="181"/>
                  <a:pt x="253" y="180"/>
                  <a:pt x="252" y="179"/>
                </a:cubicBezTo>
                <a:cubicBezTo>
                  <a:pt x="250" y="178"/>
                  <a:pt x="243" y="174"/>
                  <a:pt x="236" y="171"/>
                </a:cubicBezTo>
                <a:cubicBezTo>
                  <a:pt x="237" y="168"/>
                  <a:pt x="238" y="166"/>
                  <a:pt x="239" y="163"/>
                </a:cubicBezTo>
                <a:cubicBezTo>
                  <a:pt x="246" y="164"/>
                  <a:pt x="255" y="165"/>
                  <a:pt x="256" y="165"/>
                </a:cubicBezTo>
                <a:cubicBezTo>
                  <a:pt x="258" y="165"/>
                  <a:pt x="259" y="165"/>
                  <a:pt x="261" y="164"/>
                </a:cubicBezTo>
                <a:cubicBezTo>
                  <a:pt x="262" y="163"/>
                  <a:pt x="262" y="162"/>
                  <a:pt x="263" y="160"/>
                </a:cubicBezTo>
                <a:cubicBezTo>
                  <a:pt x="263" y="159"/>
                  <a:pt x="263" y="157"/>
                  <a:pt x="262" y="156"/>
                </a:cubicBezTo>
                <a:cubicBezTo>
                  <a:pt x="261" y="155"/>
                  <a:pt x="260" y="154"/>
                  <a:pt x="259" y="153"/>
                </a:cubicBezTo>
                <a:cubicBezTo>
                  <a:pt x="257" y="153"/>
                  <a:pt x="249" y="150"/>
                  <a:pt x="242" y="148"/>
                </a:cubicBezTo>
                <a:cubicBezTo>
                  <a:pt x="242" y="146"/>
                  <a:pt x="243" y="143"/>
                  <a:pt x="243" y="140"/>
                </a:cubicBezTo>
                <a:cubicBezTo>
                  <a:pt x="250" y="140"/>
                  <a:pt x="259" y="139"/>
                  <a:pt x="260" y="139"/>
                </a:cubicBezTo>
                <a:close/>
                <a:moveTo>
                  <a:pt x="133" y="221"/>
                </a:moveTo>
                <a:cubicBezTo>
                  <a:pt x="84" y="221"/>
                  <a:pt x="45" y="181"/>
                  <a:pt x="45" y="133"/>
                </a:cubicBezTo>
                <a:cubicBezTo>
                  <a:pt x="45" y="84"/>
                  <a:pt x="84" y="45"/>
                  <a:pt x="133" y="45"/>
                </a:cubicBezTo>
                <a:cubicBezTo>
                  <a:pt x="181" y="45"/>
                  <a:pt x="221" y="84"/>
                  <a:pt x="221" y="133"/>
                </a:cubicBezTo>
                <a:cubicBezTo>
                  <a:pt x="221" y="181"/>
                  <a:pt x="181" y="221"/>
                  <a:pt x="133" y="221"/>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20" name="Freeform: Shape 10"/>
          <p:cNvSpPr>
            <a:spLocks/>
          </p:cNvSpPr>
          <p:nvPr/>
        </p:nvSpPr>
        <p:spPr bwMode="auto">
          <a:xfrm>
            <a:off x="3473460" y="3296308"/>
            <a:ext cx="33927" cy="91343"/>
          </a:xfrm>
          <a:custGeom>
            <a:avLst/>
            <a:gdLst/>
            <a:ahLst/>
            <a:cxnLst>
              <a:cxn ang="0">
                <a:pos x="11" y="57"/>
              </a:cxn>
              <a:cxn ang="0">
                <a:pos x="21" y="58"/>
              </a:cxn>
              <a:cxn ang="0">
                <a:pos x="21" y="0"/>
              </a:cxn>
              <a:cxn ang="0">
                <a:pos x="0" y="0"/>
              </a:cxn>
              <a:cxn ang="0">
                <a:pos x="0" y="59"/>
              </a:cxn>
              <a:cxn ang="0">
                <a:pos x="11" y="57"/>
              </a:cxn>
            </a:cxnLst>
            <a:rect l="0" t="0" r="r" b="b"/>
            <a:pathLst>
              <a:path w="21" h="59">
                <a:moveTo>
                  <a:pt x="11" y="57"/>
                </a:moveTo>
                <a:cubicBezTo>
                  <a:pt x="14" y="57"/>
                  <a:pt x="18" y="57"/>
                  <a:pt x="21" y="58"/>
                </a:cubicBezTo>
                <a:cubicBezTo>
                  <a:pt x="21" y="0"/>
                  <a:pt x="21" y="0"/>
                  <a:pt x="21" y="0"/>
                </a:cubicBezTo>
                <a:cubicBezTo>
                  <a:pt x="0" y="0"/>
                  <a:pt x="0" y="0"/>
                  <a:pt x="0" y="0"/>
                </a:cubicBezTo>
                <a:cubicBezTo>
                  <a:pt x="0" y="59"/>
                  <a:pt x="0" y="59"/>
                  <a:pt x="0" y="59"/>
                </a:cubicBezTo>
                <a:cubicBezTo>
                  <a:pt x="4" y="57"/>
                  <a:pt x="7" y="57"/>
                  <a:pt x="11" y="57"/>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21" name="Freeform: Shape 11"/>
          <p:cNvSpPr>
            <a:spLocks/>
          </p:cNvSpPr>
          <p:nvPr/>
        </p:nvSpPr>
        <p:spPr bwMode="auto">
          <a:xfrm>
            <a:off x="3359934" y="3450287"/>
            <a:ext cx="96563" cy="74379"/>
          </a:xfrm>
          <a:custGeom>
            <a:avLst/>
            <a:gdLst/>
            <a:ahLst/>
            <a:cxnLst>
              <a:cxn ang="0">
                <a:pos x="51" y="0"/>
              </a:cxn>
              <a:cxn ang="0">
                <a:pos x="0" y="29"/>
              </a:cxn>
              <a:cxn ang="0">
                <a:pos x="10" y="47"/>
              </a:cxn>
              <a:cxn ang="0">
                <a:pos x="62" y="18"/>
              </a:cxn>
              <a:cxn ang="0">
                <a:pos x="51" y="0"/>
              </a:cxn>
            </a:cxnLst>
            <a:rect l="0" t="0" r="r" b="b"/>
            <a:pathLst>
              <a:path w="62" h="47">
                <a:moveTo>
                  <a:pt x="51" y="0"/>
                </a:moveTo>
                <a:cubicBezTo>
                  <a:pt x="0" y="29"/>
                  <a:pt x="0" y="29"/>
                  <a:pt x="0" y="29"/>
                </a:cubicBezTo>
                <a:cubicBezTo>
                  <a:pt x="10" y="47"/>
                  <a:pt x="10" y="47"/>
                  <a:pt x="10" y="47"/>
                </a:cubicBezTo>
                <a:cubicBezTo>
                  <a:pt x="62" y="18"/>
                  <a:pt x="62" y="18"/>
                  <a:pt x="62" y="18"/>
                </a:cubicBezTo>
                <a:cubicBezTo>
                  <a:pt x="56" y="13"/>
                  <a:pt x="53" y="7"/>
                  <a:pt x="51" y="0"/>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22" name="Freeform: Shape 12"/>
          <p:cNvSpPr>
            <a:spLocks/>
          </p:cNvSpPr>
          <p:nvPr/>
        </p:nvSpPr>
        <p:spPr bwMode="auto">
          <a:xfrm>
            <a:off x="3525657" y="3450287"/>
            <a:ext cx="99172" cy="75684"/>
          </a:xfrm>
          <a:custGeom>
            <a:avLst/>
            <a:gdLst/>
            <a:ahLst/>
            <a:cxnLst>
              <a:cxn ang="0">
                <a:pos x="11" y="0"/>
              </a:cxn>
              <a:cxn ang="0">
                <a:pos x="0" y="18"/>
              </a:cxn>
              <a:cxn ang="0">
                <a:pos x="52" y="48"/>
              </a:cxn>
              <a:cxn ang="0">
                <a:pos x="63" y="30"/>
              </a:cxn>
              <a:cxn ang="0">
                <a:pos x="11" y="0"/>
              </a:cxn>
            </a:cxnLst>
            <a:rect l="0" t="0" r="r" b="b"/>
            <a:pathLst>
              <a:path w="63" h="48">
                <a:moveTo>
                  <a:pt x="11" y="0"/>
                </a:moveTo>
                <a:cubicBezTo>
                  <a:pt x="9" y="7"/>
                  <a:pt x="5" y="13"/>
                  <a:pt x="0" y="18"/>
                </a:cubicBezTo>
                <a:cubicBezTo>
                  <a:pt x="52" y="48"/>
                  <a:pt x="52" y="48"/>
                  <a:pt x="52" y="48"/>
                </a:cubicBezTo>
                <a:cubicBezTo>
                  <a:pt x="63" y="30"/>
                  <a:pt x="63" y="30"/>
                  <a:pt x="63" y="30"/>
                </a:cubicBezTo>
                <a:lnTo>
                  <a:pt x="11" y="0"/>
                </a:lnTo>
                <a:close/>
              </a:path>
            </a:pathLst>
          </a:custGeom>
          <a:solidFill>
            <a:srgbClr val="B7B7B8"/>
          </a:solidFill>
          <a:ln w="9525">
            <a:noFill/>
            <a:round/>
            <a:headEnd/>
            <a:tailEnd/>
          </a:ln>
        </p:spPr>
        <p:txBody>
          <a:bodyPr anchor="ctr"/>
          <a:lstStyle/>
          <a:p>
            <a:pPr algn="ctr"/>
            <a:endParaRPr>
              <a:cs typeface="+mn-ea"/>
              <a:sym typeface="+mn-lt"/>
            </a:endParaRPr>
          </a:p>
        </p:txBody>
      </p:sp>
      <p:sp>
        <p:nvSpPr>
          <p:cNvPr id="23" name="Freeform: Shape 13"/>
          <p:cNvSpPr>
            <a:spLocks/>
          </p:cNvSpPr>
          <p:nvPr/>
        </p:nvSpPr>
        <p:spPr bwMode="auto">
          <a:xfrm>
            <a:off x="4115472" y="3668205"/>
            <a:ext cx="36537" cy="61330"/>
          </a:xfrm>
          <a:custGeom>
            <a:avLst/>
            <a:gdLst/>
            <a:ahLst/>
            <a:cxnLst>
              <a:cxn ang="0">
                <a:pos x="0" y="1"/>
              </a:cxn>
              <a:cxn ang="0">
                <a:pos x="9" y="39"/>
              </a:cxn>
              <a:cxn ang="0">
                <a:pos x="22" y="17"/>
              </a:cxn>
              <a:cxn ang="0">
                <a:pos x="0" y="1"/>
              </a:cxn>
            </a:cxnLst>
            <a:rect l="0" t="0" r="r" b="b"/>
            <a:pathLst>
              <a:path w="23" h="39">
                <a:moveTo>
                  <a:pt x="0" y="1"/>
                </a:moveTo>
                <a:cubicBezTo>
                  <a:pt x="9" y="39"/>
                  <a:pt x="9" y="39"/>
                  <a:pt x="9" y="39"/>
                </a:cubicBezTo>
                <a:cubicBezTo>
                  <a:pt x="18" y="35"/>
                  <a:pt x="23" y="26"/>
                  <a:pt x="22" y="17"/>
                </a:cubicBezTo>
                <a:cubicBezTo>
                  <a:pt x="20" y="7"/>
                  <a:pt x="10" y="0"/>
                  <a:pt x="0" y="1"/>
                </a:cubicBezTo>
                <a:close/>
              </a:path>
            </a:pathLst>
          </a:custGeom>
          <a:solidFill>
            <a:schemeClr val="accent6"/>
          </a:solidFill>
          <a:ln w="9525">
            <a:noFill/>
            <a:round/>
            <a:headEnd/>
            <a:tailEnd/>
          </a:ln>
        </p:spPr>
        <p:txBody>
          <a:bodyPr anchor="ctr"/>
          <a:lstStyle/>
          <a:p>
            <a:pPr algn="ctr"/>
            <a:endParaRPr>
              <a:cs typeface="+mn-ea"/>
              <a:sym typeface="+mn-lt"/>
            </a:endParaRPr>
          </a:p>
        </p:txBody>
      </p:sp>
      <p:sp>
        <p:nvSpPr>
          <p:cNvPr id="24" name="Freeform: Shape 14"/>
          <p:cNvSpPr>
            <a:spLocks/>
          </p:cNvSpPr>
          <p:nvPr/>
        </p:nvSpPr>
        <p:spPr bwMode="auto">
          <a:xfrm>
            <a:off x="4088069" y="3672120"/>
            <a:ext cx="35232" cy="60025"/>
          </a:xfrm>
          <a:custGeom>
            <a:avLst/>
            <a:gdLst/>
            <a:ahLst/>
            <a:cxnLst>
              <a:cxn ang="0">
                <a:pos x="2" y="22"/>
              </a:cxn>
              <a:cxn ang="0">
                <a:pos x="23" y="38"/>
              </a:cxn>
              <a:cxn ang="0">
                <a:pos x="14" y="0"/>
              </a:cxn>
              <a:cxn ang="0">
                <a:pos x="2" y="22"/>
              </a:cxn>
            </a:cxnLst>
            <a:rect l="0" t="0" r="r" b="b"/>
            <a:pathLst>
              <a:path w="23" h="39">
                <a:moveTo>
                  <a:pt x="2" y="22"/>
                </a:moveTo>
                <a:cubicBezTo>
                  <a:pt x="4" y="32"/>
                  <a:pt x="13" y="39"/>
                  <a:pt x="23" y="38"/>
                </a:cubicBezTo>
                <a:cubicBezTo>
                  <a:pt x="14" y="0"/>
                  <a:pt x="14" y="0"/>
                  <a:pt x="14" y="0"/>
                </a:cubicBezTo>
                <a:cubicBezTo>
                  <a:pt x="5" y="4"/>
                  <a:pt x="0" y="13"/>
                  <a:pt x="2" y="22"/>
                </a:cubicBezTo>
                <a:close/>
              </a:path>
            </a:pathLst>
          </a:custGeom>
          <a:solidFill>
            <a:schemeClr val="tx2"/>
          </a:solidFill>
          <a:ln w="9525">
            <a:noFill/>
            <a:round/>
            <a:headEnd/>
            <a:tailEnd/>
          </a:ln>
        </p:spPr>
        <p:txBody>
          <a:bodyPr anchor="ctr"/>
          <a:lstStyle/>
          <a:p>
            <a:pPr algn="ctr"/>
            <a:endParaRPr>
              <a:cs typeface="+mn-ea"/>
              <a:sym typeface="+mn-lt"/>
            </a:endParaRPr>
          </a:p>
        </p:txBody>
      </p:sp>
      <p:sp>
        <p:nvSpPr>
          <p:cNvPr id="25" name="Freeform: Shape 15"/>
          <p:cNvSpPr>
            <a:spLocks/>
          </p:cNvSpPr>
          <p:nvPr/>
        </p:nvSpPr>
        <p:spPr bwMode="auto">
          <a:xfrm>
            <a:off x="3791856" y="3373297"/>
            <a:ext cx="655060" cy="655060"/>
          </a:xfrm>
          <a:custGeom>
            <a:avLst/>
            <a:gdLst/>
            <a:ahLst/>
            <a:cxnLst>
              <a:cxn ang="0">
                <a:pos x="417" y="203"/>
              </a:cxn>
              <a:cxn ang="0">
                <a:pos x="409" y="177"/>
              </a:cxn>
              <a:cxn ang="0">
                <a:pos x="405" y="158"/>
              </a:cxn>
              <a:cxn ang="0">
                <a:pos x="402" y="131"/>
              </a:cxn>
              <a:cxn ang="0">
                <a:pos x="363" y="128"/>
              </a:cxn>
              <a:cxn ang="0">
                <a:pos x="379" y="86"/>
              </a:cxn>
              <a:cxn ang="0">
                <a:pos x="335" y="89"/>
              </a:cxn>
              <a:cxn ang="0">
                <a:pos x="344" y="51"/>
              </a:cxn>
              <a:cxn ang="0">
                <a:pos x="319" y="40"/>
              </a:cxn>
              <a:cxn ang="0">
                <a:pos x="302" y="30"/>
              </a:cxn>
              <a:cxn ang="0">
                <a:pos x="280" y="14"/>
              </a:cxn>
              <a:cxn ang="0">
                <a:pos x="252" y="41"/>
              </a:cxn>
              <a:cxn ang="0">
                <a:pos x="232" y="1"/>
              </a:cxn>
              <a:cxn ang="0">
                <a:pos x="210" y="35"/>
              </a:cxn>
              <a:cxn ang="0">
                <a:pos x="188" y="1"/>
              </a:cxn>
              <a:cxn ang="0">
                <a:pos x="168" y="41"/>
              </a:cxn>
              <a:cxn ang="0">
                <a:pos x="140" y="14"/>
              </a:cxn>
              <a:cxn ang="0">
                <a:pos x="117" y="30"/>
              </a:cxn>
              <a:cxn ang="0">
                <a:pos x="101" y="40"/>
              </a:cxn>
              <a:cxn ang="0">
                <a:pos x="76" y="51"/>
              </a:cxn>
              <a:cxn ang="0">
                <a:pos x="85" y="89"/>
              </a:cxn>
              <a:cxn ang="0">
                <a:pos x="40" y="86"/>
              </a:cxn>
              <a:cxn ang="0">
                <a:pos x="56" y="128"/>
              </a:cxn>
              <a:cxn ang="0">
                <a:pos x="18" y="131"/>
              </a:cxn>
              <a:cxn ang="0">
                <a:pos x="15" y="158"/>
              </a:cxn>
              <a:cxn ang="0">
                <a:pos x="11" y="177"/>
              </a:cxn>
              <a:cxn ang="0">
                <a:pos x="2" y="203"/>
              </a:cxn>
              <a:cxn ang="0">
                <a:pos x="36" y="222"/>
              </a:cxn>
              <a:cxn ang="0">
                <a:pos x="5" y="253"/>
              </a:cxn>
              <a:cxn ang="0">
                <a:pos x="46" y="269"/>
              </a:cxn>
              <a:cxn ang="0">
                <a:pos x="23" y="300"/>
              </a:cxn>
              <a:cxn ang="0">
                <a:pos x="41" y="320"/>
              </a:cxn>
              <a:cxn ang="0">
                <a:pos x="52" y="336"/>
              </a:cxn>
              <a:cxn ang="0">
                <a:pos x="66" y="360"/>
              </a:cxn>
              <a:cxn ang="0">
                <a:pos x="103" y="347"/>
              </a:cxn>
              <a:cxn ang="0">
                <a:pos x="105" y="391"/>
              </a:cxn>
              <a:cxn ang="0">
                <a:pos x="145" y="371"/>
              </a:cxn>
              <a:cxn ang="0">
                <a:pos x="152" y="409"/>
              </a:cxn>
              <a:cxn ang="0">
                <a:pos x="179" y="409"/>
              </a:cxn>
              <a:cxn ang="0">
                <a:pos x="198" y="411"/>
              </a:cxn>
              <a:cxn ang="0">
                <a:pos x="221" y="411"/>
              </a:cxn>
              <a:cxn ang="0">
                <a:pos x="240" y="409"/>
              </a:cxn>
              <a:cxn ang="0">
                <a:pos x="268" y="409"/>
              </a:cxn>
              <a:cxn ang="0">
                <a:pos x="275" y="371"/>
              </a:cxn>
              <a:cxn ang="0">
                <a:pos x="314" y="391"/>
              </a:cxn>
              <a:cxn ang="0">
                <a:pos x="317" y="347"/>
              </a:cxn>
              <a:cxn ang="0">
                <a:pos x="353" y="360"/>
              </a:cxn>
              <a:cxn ang="0">
                <a:pos x="367" y="336"/>
              </a:cxn>
              <a:cxn ang="0">
                <a:pos x="378" y="320"/>
              </a:cxn>
              <a:cxn ang="0">
                <a:pos x="396" y="300"/>
              </a:cxn>
              <a:cxn ang="0">
                <a:pos x="373" y="269"/>
              </a:cxn>
              <a:cxn ang="0">
                <a:pos x="415" y="253"/>
              </a:cxn>
              <a:cxn ang="0">
                <a:pos x="383" y="222"/>
              </a:cxn>
              <a:cxn ang="0">
                <a:pos x="94" y="180"/>
              </a:cxn>
              <a:cxn ang="0">
                <a:pos x="239" y="94"/>
              </a:cxn>
              <a:cxn ang="0">
                <a:pos x="210" y="355"/>
              </a:cxn>
              <a:cxn ang="0">
                <a:pos x="210" y="355"/>
              </a:cxn>
              <a:cxn ang="0">
                <a:pos x="251" y="210"/>
              </a:cxn>
              <a:cxn ang="0">
                <a:pos x="325" y="180"/>
              </a:cxn>
            </a:cxnLst>
            <a:rect l="0" t="0" r="r" b="b"/>
            <a:pathLst>
              <a:path w="419" h="419">
                <a:moveTo>
                  <a:pt x="411" y="219"/>
                </a:moveTo>
                <a:cubicBezTo>
                  <a:pt x="413" y="219"/>
                  <a:pt x="415" y="218"/>
                  <a:pt x="417" y="216"/>
                </a:cubicBezTo>
                <a:cubicBezTo>
                  <a:pt x="418" y="214"/>
                  <a:pt x="419" y="212"/>
                  <a:pt x="419" y="210"/>
                </a:cubicBezTo>
                <a:cubicBezTo>
                  <a:pt x="419" y="207"/>
                  <a:pt x="418" y="205"/>
                  <a:pt x="417" y="203"/>
                </a:cubicBezTo>
                <a:cubicBezTo>
                  <a:pt x="415" y="201"/>
                  <a:pt x="413" y="200"/>
                  <a:pt x="411" y="200"/>
                </a:cubicBezTo>
                <a:cubicBezTo>
                  <a:pt x="408" y="200"/>
                  <a:pt x="395" y="198"/>
                  <a:pt x="383" y="197"/>
                </a:cubicBezTo>
                <a:cubicBezTo>
                  <a:pt x="383" y="193"/>
                  <a:pt x="382" y="189"/>
                  <a:pt x="382" y="185"/>
                </a:cubicBezTo>
                <a:cubicBezTo>
                  <a:pt x="393" y="182"/>
                  <a:pt x="406" y="178"/>
                  <a:pt x="409" y="177"/>
                </a:cubicBezTo>
                <a:cubicBezTo>
                  <a:pt x="411" y="176"/>
                  <a:pt x="413" y="174"/>
                  <a:pt x="414" y="173"/>
                </a:cubicBezTo>
                <a:cubicBezTo>
                  <a:pt x="415" y="171"/>
                  <a:pt x="415" y="168"/>
                  <a:pt x="415" y="166"/>
                </a:cubicBezTo>
                <a:cubicBezTo>
                  <a:pt x="414" y="164"/>
                  <a:pt x="413" y="162"/>
                  <a:pt x="411" y="160"/>
                </a:cubicBezTo>
                <a:cubicBezTo>
                  <a:pt x="409" y="159"/>
                  <a:pt x="407" y="158"/>
                  <a:pt x="405" y="158"/>
                </a:cubicBezTo>
                <a:cubicBezTo>
                  <a:pt x="402" y="159"/>
                  <a:pt x="389" y="160"/>
                  <a:pt x="377" y="162"/>
                </a:cubicBezTo>
                <a:cubicBezTo>
                  <a:pt x="376" y="158"/>
                  <a:pt x="374" y="154"/>
                  <a:pt x="373" y="150"/>
                </a:cubicBezTo>
                <a:cubicBezTo>
                  <a:pt x="384" y="144"/>
                  <a:pt x="395" y="137"/>
                  <a:pt x="397" y="136"/>
                </a:cubicBezTo>
                <a:cubicBezTo>
                  <a:pt x="400" y="135"/>
                  <a:pt x="401" y="133"/>
                  <a:pt x="402" y="131"/>
                </a:cubicBezTo>
                <a:cubicBezTo>
                  <a:pt x="402" y="129"/>
                  <a:pt x="402" y="126"/>
                  <a:pt x="401" y="124"/>
                </a:cubicBezTo>
                <a:cubicBezTo>
                  <a:pt x="400" y="122"/>
                  <a:pt x="398" y="120"/>
                  <a:pt x="396" y="119"/>
                </a:cubicBezTo>
                <a:cubicBezTo>
                  <a:pt x="394" y="118"/>
                  <a:pt x="392" y="118"/>
                  <a:pt x="390" y="119"/>
                </a:cubicBezTo>
                <a:cubicBezTo>
                  <a:pt x="387" y="120"/>
                  <a:pt x="375" y="124"/>
                  <a:pt x="363" y="128"/>
                </a:cubicBezTo>
                <a:cubicBezTo>
                  <a:pt x="361" y="124"/>
                  <a:pt x="359" y="121"/>
                  <a:pt x="357" y="117"/>
                </a:cubicBezTo>
                <a:cubicBezTo>
                  <a:pt x="366" y="109"/>
                  <a:pt x="376" y="100"/>
                  <a:pt x="378" y="99"/>
                </a:cubicBezTo>
                <a:cubicBezTo>
                  <a:pt x="380" y="97"/>
                  <a:pt x="381" y="95"/>
                  <a:pt x="381" y="93"/>
                </a:cubicBezTo>
                <a:cubicBezTo>
                  <a:pt x="381" y="90"/>
                  <a:pt x="381" y="88"/>
                  <a:pt x="379" y="86"/>
                </a:cubicBezTo>
                <a:cubicBezTo>
                  <a:pt x="378" y="84"/>
                  <a:pt x="376" y="83"/>
                  <a:pt x="374" y="82"/>
                </a:cubicBezTo>
                <a:cubicBezTo>
                  <a:pt x="371" y="82"/>
                  <a:pt x="369" y="82"/>
                  <a:pt x="367" y="83"/>
                </a:cubicBezTo>
                <a:cubicBezTo>
                  <a:pt x="365" y="85"/>
                  <a:pt x="353" y="91"/>
                  <a:pt x="343" y="98"/>
                </a:cubicBezTo>
                <a:cubicBezTo>
                  <a:pt x="340" y="95"/>
                  <a:pt x="338" y="91"/>
                  <a:pt x="335" y="89"/>
                </a:cubicBezTo>
                <a:cubicBezTo>
                  <a:pt x="342" y="79"/>
                  <a:pt x="350" y="68"/>
                  <a:pt x="351" y="66"/>
                </a:cubicBezTo>
                <a:cubicBezTo>
                  <a:pt x="353" y="64"/>
                  <a:pt x="353" y="62"/>
                  <a:pt x="353" y="59"/>
                </a:cubicBezTo>
                <a:cubicBezTo>
                  <a:pt x="353" y="57"/>
                  <a:pt x="352" y="55"/>
                  <a:pt x="350" y="53"/>
                </a:cubicBezTo>
                <a:cubicBezTo>
                  <a:pt x="348" y="52"/>
                  <a:pt x="346" y="51"/>
                  <a:pt x="344" y="51"/>
                </a:cubicBezTo>
                <a:cubicBezTo>
                  <a:pt x="341" y="51"/>
                  <a:pt x="339" y="52"/>
                  <a:pt x="337" y="53"/>
                </a:cubicBezTo>
                <a:cubicBezTo>
                  <a:pt x="335" y="55"/>
                  <a:pt x="326" y="64"/>
                  <a:pt x="317" y="72"/>
                </a:cubicBezTo>
                <a:cubicBezTo>
                  <a:pt x="313" y="70"/>
                  <a:pt x="310" y="67"/>
                  <a:pt x="307" y="65"/>
                </a:cubicBezTo>
                <a:cubicBezTo>
                  <a:pt x="312" y="54"/>
                  <a:pt x="317" y="42"/>
                  <a:pt x="319" y="40"/>
                </a:cubicBezTo>
                <a:cubicBezTo>
                  <a:pt x="320" y="37"/>
                  <a:pt x="320" y="35"/>
                  <a:pt x="319" y="33"/>
                </a:cubicBezTo>
                <a:cubicBezTo>
                  <a:pt x="318" y="31"/>
                  <a:pt x="317" y="29"/>
                  <a:pt x="314" y="28"/>
                </a:cubicBezTo>
                <a:cubicBezTo>
                  <a:pt x="312" y="27"/>
                  <a:pt x="310" y="26"/>
                  <a:pt x="308" y="27"/>
                </a:cubicBezTo>
                <a:cubicBezTo>
                  <a:pt x="306" y="27"/>
                  <a:pt x="304" y="28"/>
                  <a:pt x="302" y="30"/>
                </a:cubicBezTo>
                <a:cubicBezTo>
                  <a:pt x="301" y="32"/>
                  <a:pt x="293" y="43"/>
                  <a:pt x="286" y="53"/>
                </a:cubicBezTo>
                <a:cubicBezTo>
                  <a:pt x="282" y="51"/>
                  <a:pt x="279" y="50"/>
                  <a:pt x="275" y="48"/>
                </a:cubicBezTo>
                <a:cubicBezTo>
                  <a:pt x="277" y="36"/>
                  <a:pt x="280" y="23"/>
                  <a:pt x="281" y="21"/>
                </a:cubicBezTo>
                <a:cubicBezTo>
                  <a:pt x="281" y="18"/>
                  <a:pt x="281" y="16"/>
                  <a:pt x="280" y="14"/>
                </a:cubicBezTo>
                <a:cubicBezTo>
                  <a:pt x="279" y="12"/>
                  <a:pt x="277" y="11"/>
                  <a:pt x="274" y="10"/>
                </a:cubicBezTo>
                <a:cubicBezTo>
                  <a:pt x="272" y="9"/>
                  <a:pt x="270" y="9"/>
                  <a:pt x="268" y="10"/>
                </a:cubicBezTo>
                <a:cubicBezTo>
                  <a:pt x="266" y="11"/>
                  <a:pt x="264" y="13"/>
                  <a:pt x="263" y="15"/>
                </a:cubicBezTo>
                <a:cubicBezTo>
                  <a:pt x="262" y="17"/>
                  <a:pt x="257" y="30"/>
                  <a:pt x="252" y="41"/>
                </a:cubicBezTo>
                <a:cubicBezTo>
                  <a:pt x="248" y="40"/>
                  <a:pt x="244" y="39"/>
                  <a:pt x="240" y="38"/>
                </a:cubicBezTo>
                <a:cubicBezTo>
                  <a:pt x="240" y="26"/>
                  <a:pt x="240" y="13"/>
                  <a:pt x="240" y="10"/>
                </a:cubicBezTo>
                <a:cubicBezTo>
                  <a:pt x="240" y="8"/>
                  <a:pt x="239" y="5"/>
                  <a:pt x="238" y="4"/>
                </a:cubicBezTo>
                <a:cubicBezTo>
                  <a:pt x="236" y="2"/>
                  <a:pt x="234" y="1"/>
                  <a:pt x="232" y="1"/>
                </a:cubicBezTo>
                <a:cubicBezTo>
                  <a:pt x="229" y="0"/>
                  <a:pt x="227" y="1"/>
                  <a:pt x="225" y="2"/>
                </a:cubicBezTo>
                <a:cubicBezTo>
                  <a:pt x="223" y="4"/>
                  <a:pt x="222" y="6"/>
                  <a:pt x="221" y="8"/>
                </a:cubicBezTo>
                <a:cubicBezTo>
                  <a:pt x="221" y="11"/>
                  <a:pt x="218" y="24"/>
                  <a:pt x="216" y="36"/>
                </a:cubicBezTo>
                <a:cubicBezTo>
                  <a:pt x="214" y="35"/>
                  <a:pt x="212" y="35"/>
                  <a:pt x="210" y="35"/>
                </a:cubicBezTo>
                <a:cubicBezTo>
                  <a:pt x="208" y="35"/>
                  <a:pt x="206" y="35"/>
                  <a:pt x="204" y="36"/>
                </a:cubicBezTo>
                <a:cubicBezTo>
                  <a:pt x="201" y="24"/>
                  <a:pt x="199" y="11"/>
                  <a:pt x="198" y="8"/>
                </a:cubicBezTo>
                <a:cubicBezTo>
                  <a:pt x="198" y="6"/>
                  <a:pt x="196" y="4"/>
                  <a:pt x="194" y="2"/>
                </a:cubicBezTo>
                <a:cubicBezTo>
                  <a:pt x="192" y="1"/>
                  <a:pt x="190" y="0"/>
                  <a:pt x="188" y="1"/>
                </a:cubicBezTo>
                <a:cubicBezTo>
                  <a:pt x="185" y="1"/>
                  <a:pt x="183" y="2"/>
                  <a:pt x="182" y="4"/>
                </a:cubicBezTo>
                <a:cubicBezTo>
                  <a:pt x="180" y="5"/>
                  <a:pt x="179" y="8"/>
                  <a:pt x="179" y="10"/>
                </a:cubicBezTo>
                <a:cubicBezTo>
                  <a:pt x="179" y="13"/>
                  <a:pt x="179" y="26"/>
                  <a:pt x="180" y="38"/>
                </a:cubicBezTo>
                <a:cubicBezTo>
                  <a:pt x="176" y="39"/>
                  <a:pt x="172" y="40"/>
                  <a:pt x="168" y="41"/>
                </a:cubicBezTo>
                <a:cubicBezTo>
                  <a:pt x="163" y="30"/>
                  <a:pt x="158" y="17"/>
                  <a:pt x="156" y="15"/>
                </a:cubicBezTo>
                <a:cubicBezTo>
                  <a:pt x="156" y="13"/>
                  <a:pt x="154" y="11"/>
                  <a:pt x="152" y="10"/>
                </a:cubicBezTo>
                <a:cubicBezTo>
                  <a:pt x="150" y="9"/>
                  <a:pt x="147" y="9"/>
                  <a:pt x="145" y="10"/>
                </a:cubicBezTo>
                <a:cubicBezTo>
                  <a:pt x="143" y="11"/>
                  <a:pt x="141" y="12"/>
                  <a:pt x="140" y="14"/>
                </a:cubicBezTo>
                <a:cubicBezTo>
                  <a:pt x="138" y="16"/>
                  <a:pt x="138" y="18"/>
                  <a:pt x="138" y="21"/>
                </a:cubicBezTo>
                <a:cubicBezTo>
                  <a:pt x="139" y="23"/>
                  <a:pt x="142" y="36"/>
                  <a:pt x="145" y="48"/>
                </a:cubicBezTo>
                <a:cubicBezTo>
                  <a:pt x="141" y="50"/>
                  <a:pt x="137" y="51"/>
                  <a:pt x="133" y="53"/>
                </a:cubicBezTo>
                <a:cubicBezTo>
                  <a:pt x="127" y="43"/>
                  <a:pt x="119" y="32"/>
                  <a:pt x="117" y="30"/>
                </a:cubicBezTo>
                <a:cubicBezTo>
                  <a:pt x="116" y="28"/>
                  <a:pt x="114" y="27"/>
                  <a:pt x="112" y="27"/>
                </a:cubicBezTo>
                <a:cubicBezTo>
                  <a:pt x="109" y="26"/>
                  <a:pt x="107" y="27"/>
                  <a:pt x="105" y="28"/>
                </a:cubicBezTo>
                <a:cubicBezTo>
                  <a:pt x="103" y="29"/>
                  <a:pt x="101" y="31"/>
                  <a:pt x="101" y="33"/>
                </a:cubicBezTo>
                <a:cubicBezTo>
                  <a:pt x="100" y="35"/>
                  <a:pt x="100" y="37"/>
                  <a:pt x="101" y="40"/>
                </a:cubicBezTo>
                <a:cubicBezTo>
                  <a:pt x="102" y="42"/>
                  <a:pt x="107" y="54"/>
                  <a:pt x="113" y="65"/>
                </a:cubicBezTo>
                <a:cubicBezTo>
                  <a:pt x="109" y="67"/>
                  <a:pt x="106" y="70"/>
                  <a:pt x="103" y="72"/>
                </a:cubicBezTo>
                <a:cubicBezTo>
                  <a:pt x="94" y="64"/>
                  <a:pt x="84" y="55"/>
                  <a:pt x="82" y="53"/>
                </a:cubicBezTo>
                <a:cubicBezTo>
                  <a:pt x="80" y="52"/>
                  <a:pt x="78" y="51"/>
                  <a:pt x="76" y="51"/>
                </a:cubicBezTo>
                <a:cubicBezTo>
                  <a:pt x="73" y="51"/>
                  <a:pt x="71" y="52"/>
                  <a:pt x="69" y="53"/>
                </a:cubicBezTo>
                <a:cubicBezTo>
                  <a:pt x="68" y="55"/>
                  <a:pt x="67" y="57"/>
                  <a:pt x="66" y="59"/>
                </a:cubicBezTo>
                <a:cubicBezTo>
                  <a:pt x="66" y="62"/>
                  <a:pt x="66" y="64"/>
                  <a:pt x="68" y="66"/>
                </a:cubicBezTo>
                <a:cubicBezTo>
                  <a:pt x="70" y="68"/>
                  <a:pt x="78" y="79"/>
                  <a:pt x="85" y="89"/>
                </a:cubicBezTo>
                <a:cubicBezTo>
                  <a:pt x="82" y="92"/>
                  <a:pt x="79" y="95"/>
                  <a:pt x="77" y="98"/>
                </a:cubicBezTo>
                <a:cubicBezTo>
                  <a:pt x="66" y="91"/>
                  <a:pt x="55" y="85"/>
                  <a:pt x="52" y="83"/>
                </a:cubicBezTo>
                <a:cubicBezTo>
                  <a:pt x="50" y="82"/>
                  <a:pt x="48" y="82"/>
                  <a:pt x="46" y="82"/>
                </a:cubicBezTo>
                <a:cubicBezTo>
                  <a:pt x="44" y="83"/>
                  <a:pt x="42" y="84"/>
                  <a:pt x="40" y="86"/>
                </a:cubicBezTo>
                <a:cubicBezTo>
                  <a:pt x="39" y="88"/>
                  <a:pt x="38" y="90"/>
                  <a:pt x="38" y="93"/>
                </a:cubicBezTo>
                <a:cubicBezTo>
                  <a:pt x="39" y="95"/>
                  <a:pt x="39" y="97"/>
                  <a:pt x="41" y="99"/>
                </a:cubicBezTo>
                <a:cubicBezTo>
                  <a:pt x="43" y="100"/>
                  <a:pt x="53" y="109"/>
                  <a:pt x="62" y="117"/>
                </a:cubicBezTo>
                <a:cubicBezTo>
                  <a:pt x="60" y="121"/>
                  <a:pt x="58" y="124"/>
                  <a:pt x="56" y="128"/>
                </a:cubicBezTo>
                <a:cubicBezTo>
                  <a:pt x="45" y="124"/>
                  <a:pt x="32" y="120"/>
                  <a:pt x="30" y="119"/>
                </a:cubicBezTo>
                <a:cubicBezTo>
                  <a:pt x="27" y="118"/>
                  <a:pt x="25" y="118"/>
                  <a:pt x="23" y="119"/>
                </a:cubicBezTo>
                <a:cubicBezTo>
                  <a:pt x="21" y="120"/>
                  <a:pt x="19" y="122"/>
                  <a:pt x="18" y="124"/>
                </a:cubicBezTo>
                <a:cubicBezTo>
                  <a:pt x="17" y="126"/>
                  <a:pt x="17" y="129"/>
                  <a:pt x="18" y="131"/>
                </a:cubicBezTo>
                <a:cubicBezTo>
                  <a:pt x="18" y="133"/>
                  <a:pt x="20" y="135"/>
                  <a:pt x="22" y="136"/>
                </a:cubicBezTo>
                <a:cubicBezTo>
                  <a:pt x="24" y="137"/>
                  <a:pt x="36" y="144"/>
                  <a:pt x="46" y="150"/>
                </a:cubicBezTo>
                <a:cubicBezTo>
                  <a:pt x="45" y="154"/>
                  <a:pt x="44" y="158"/>
                  <a:pt x="43" y="162"/>
                </a:cubicBezTo>
                <a:cubicBezTo>
                  <a:pt x="31" y="160"/>
                  <a:pt x="17" y="159"/>
                  <a:pt x="15" y="158"/>
                </a:cubicBezTo>
                <a:cubicBezTo>
                  <a:pt x="12" y="158"/>
                  <a:pt x="10" y="159"/>
                  <a:pt x="8" y="160"/>
                </a:cubicBezTo>
                <a:cubicBezTo>
                  <a:pt x="7" y="162"/>
                  <a:pt x="5" y="164"/>
                  <a:pt x="5" y="166"/>
                </a:cubicBezTo>
                <a:cubicBezTo>
                  <a:pt x="4" y="168"/>
                  <a:pt x="5" y="171"/>
                  <a:pt x="6" y="173"/>
                </a:cubicBezTo>
                <a:cubicBezTo>
                  <a:pt x="7" y="174"/>
                  <a:pt x="9" y="176"/>
                  <a:pt x="11" y="177"/>
                </a:cubicBezTo>
                <a:cubicBezTo>
                  <a:pt x="13" y="178"/>
                  <a:pt x="26" y="182"/>
                  <a:pt x="38" y="185"/>
                </a:cubicBezTo>
                <a:cubicBezTo>
                  <a:pt x="37" y="189"/>
                  <a:pt x="37" y="193"/>
                  <a:pt x="36" y="197"/>
                </a:cubicBezTo>
                <a:cubicBezTo>
                  <a:pt x="24" y="198"/>
                  <a:pt x="11" y="200"/>
                  <a:pt x="8" y="200"/>
                </a:cubicBezTo>
                <a:cubicBezTo>
                  <a:pt x="6" y="200"/>
                  <a:pt x="4" y="201"/>
                  <a:pt x="2" y="203"/>
                </a:cubicBezTo>
                <a:cubicBezTo>
                  <a:pt x="1" y="205"/>
                  <a:pt x="0" y="207"/>
                  <a:pt x="0" y="210"/>
                </a:cubicBezTo>
                <a:cubicBezTo>
                  <a:pt x="0" y="212"/>
                  <a:pt x="1" y="214"/>
                  <a:pt x="2" y="216"/>
                </a:cubicBezTo>
                <a:cubicBezTo>
                  <a:pt x="4" y="218"/>
                  <a:pt x="6" y="219"/>
                  <a:pt x="8" y="219"/>
                </a:cubicBezTo>
                <a:cubicBezTo>
                  <a:pt x="11" y="219"/>
                  <a:pt x="24" y="221"/>
                  <a:pt x="36" y="222"/>
                </a:cubicBezTo>
                <a:cubicBezTo>
                  <a:pt x="37" y="226"/>
                  <a:pt x="37" y="230"/>
                  <a:pt x="38" y="234"/>
                </a:cubicBezTo>
                <a:cubicBezTo>
                  <a:pt x="26" y="237"/>
                  <a:pt x="13" y="241"/>
                  <a:pt x="11" y="242"/>
                </a:cubicBezTo>
                <a:cubicBezTo>
                  <a:pt x="9" y="243"/>
                  <a:pt x="7" y="245"/>
                  <a:pt x="6" y="247"/>
                </a:cubicBezTo>
                <a:cubicBezTo>
                  <a:pt x="5" y="248"/>
                  <a:pt x="4" y="251"/>
                  <a:pt x="5" y="253"/>
                </a:cubicBezTo>
                <a:cubicBezTo>
                  <a:pt x="5" y="255"/>
                  <a:pt x="7" y="257"/>
                  <a:pt x="8" y="259"/>
                </a:cubicBezTo>
                <a:cubicBezTo>
                  <a:pt x="10" y="260"/>
                  <a:pt x="12" y="261"/>
                  <a:pt x="15" y="261"/>
                </a:cubicBezTo>
                <a:cubicBezTo>
                  <a:pt x="17" y="260"/>
                  <a:pt x="31" y="259"/>
                  <a:pt x="43" y="257"/>
                </a:cubicBezTo>
                <a:cubicBezTo>
                  <a:pt x="44" y="261"/>
                  <a:pt x="45" y="265"/>
                  <a:pt x="46" y="269"/>
                </a:cubicBezTo>
                <a:cubicBezTo>
                  <a:pt x="36" y="275"/>
                  <a:pt x="24" y="282"/>
                  <a:pt x="22" y="283"/>
                </a:cubicBezTo>
                <a:cubicBezTo>
                  <a:pt x="20" y="284"/>
                  <a:pt x="18" y="286"/>
                  <a:pt x="18" y="288"/>
                </a:cubicBezTo>
                <a:cubicBezTo>
                  <a:pt x="17" y="290"/>
                  <a:pt x="17" y="293"/>
                  <a:pt x="18" y="295"/>
                </a:cubicBezTo>
                <a:cubicBezTo>
                  <a:pt x="19" y="297"/>
                  <a:pt x="21" y="299"/>
                  <a:pt x="23" y="300"/>
                </a:cubicBezTo>
                <a:cubicBezTo>
                  <a:pt x="25" y="301"/>
                  <a:pt x="27" y="301"/>
                  <a:pt x="30" y="300"/>
                </a:cubicBezTo>
                <a:cubicBezTo>
                  <a:pt x="32" y="299"/>
                  <a:pt x="45" y="295"/>
                  <a:pt x="56" y="291"/>
                </a:cubicBezTo>
                <a:cubicBezTo>
                  <a:pt x="58" y="295"/>
                  <a:pt x="60" y="298"/>
                  <a:pt x="62" y="302"/>
                </a:cubicBezTo>
                <a:cubicBezTo>
                  <a:pt x="53" y="310"/>
                  <a:pt x="43" y="319"/>
                  <a:pt x="41" y="320"/>
                </a:cubicBezTo>
                <a:cubicBezTo>
                  <a:pt x="39" y="322"/>
                  <a:pt x="39" y="324"/>
                  <a:pt x="38" y="326"/>
                </a:cubicBezTo>
                <a:cubicBezTo>
                  <a:pt x="38" y="329"/>
                  <a:pt x="39" y="331"/>
                  <a:pt x="40" y="333"/>
                </a:cubicBezTo>
                <a:cubicBezTo>
                  <a:pt x="42" y="335"/>
                  <a:pt x="44" y="336"/>
                  <a:pt x="46" y="337"/>
                </a:cubicBezTo>
                <a:cubicBezTo>
                  <a:pt x="48" y="337"/>
                  <a:pt x="50" y="337"/>
                  <a:pt x="52" y="336"/>
                </a:cubicBezTo>
                <a:cubicBezTo>
                  <a:pt x="55" y="334"/>
                  <a:pt x="66" y="328"/>
                  <a:pt x="77" y="321"/>
                </a:cubicBezTo>
                <a:cubicBezTo>
                  <a:pt x="79" y="325"/>
                  <a:pt x="82" y="328"/>
                  <a:pt x="85" y="330"/>
                </a:cubicBezTo>
                <a:cubicBezTo>
                  <a:pt x="78" y="340"/>
                  <a:pt x="70" y="351"/>
                  <a:pt x="68" y="353"/>
                </a:cubicBezTo>
                <a:cubicBezTo>
                  <a:pt x="67" y="355"/>
                  <a:pt x="66" y="357"/>
                  <a:pt x="66" y="360"/>
                </a:cubicBezTo>
                <a:cubicBezTo>
                  <a:pt x="67" y="362"/>
                  <a:pt x="68" y="364"/>
                  <a:pt x="69" y="366"/>
                </a:cubicBezTo>
                <a:cubicBezTo>
                  <a:pt x="71" y="367"/>
                  <a:pt x="73" y="368"/>
                  <a:pt x="76" y="368"/>
                </a:cubicBezTo>
                <a:cubicBezTo>
                  <a:pt x="78" y="368"/>
                  <a:pt x="80" y="367"/>
                  <a:pt x="82" y="366"/>
                </a:cubicBezTo>
                <a:cubicBezTo>
                  <a:pt x="84" y="364"/>
                  <a:pt x="94" y="355"/>
                  <a:pt x="103" y="347"/>
                </a:cubicBezTo>
                <a:cubicBezTo>
                  <a:pt x="106" y="349"/>
                  <a:pt x="109" y="352"/>
                  <a:pt x="113" y="354"/>
                </a:cubicBezTo>
                <a:cubicBezTo>
                  <a:pt x="107" y="365"/>
                  <a:pt x="102" y="377"/>
                  <a:pt x="101" y="379"/>
                </a:cubicBezTo>
                <a:cubicBezTo>
                  <a:pt x="100" y="382"/>
                  <a:pt x="100" y="384"/>
                  <a:pt x="101" y="386"/>
                </a:cubicBezTo>
                <a:cubicBezTo>
                  <a:pt x="101" y="388"/>
                  <a:pt x="103" y="390"/>
                  <a:pt x="105" y="391"/>
                </a:cubicBezTo>
                <a:cubicBezTo>
                  <a:pt x="107" y="393"/>
                  <a:pt x="109" y="393"/>
                  <a:pt x="112" y="392"/>
                </a:cubicBezTo>
                <a:cubicBezTo>
                  <a:pt x="114" y="392"/>
                  <a:pt x="116" y="391"/>
                  <a:pt x="117" y="389"/>
                </a:cubicBezTo>
                <a:cubicBezTo>
                  <a:pt x="119" y="387"/>
                  <a:pt x="127" y="376"/>
                  <a:pt x="133" y="366"/>
                </a:cubicBezTo>
                <a:cubicBezTo>
                  <a:pt x="137" y="368"/>
                  <a:pt x="141" y="369"/>
                  <a:pt x="145" y="371"/>
                </a:cubicBezTo>
                <a:cubicBezTo>
                  <a:pt x="142" y="383"/>
                  <a:pt x="139" y="396"/>
                  <a:pt x="138" y="398"/>
                </a:cubicBezTo>
                <a:cubicBezTo>
                  <a:pt x="138" y="401"/>
                  <a:pt x="138" y="403"/>
                  <a:pt x="140" y="405"/>
                </a:cubicBezTo>
                <a:cubicBezTo>
                  <a:pt x="141" y="407"/>
                  <a:pt x="143" y="408"/>
                  <a:pt x="145" y="409"/>
                </a:cubicBezTo>
                <a:cubicBezTo>
                  <a:pt x="147" y="410"/>
                  <a:pt x="150" y="410"/>
                  <a:pt x="152" y="409"/>
                </a:cubicBezTo>
                <a:cubicBezTo>
                  <a:pt x="154" y="408"/>
                  <a:pt x="156" y="406"/>
                  <a:pt x="156" y="404"/>
                </a:cubicBezTo>
                <a:cubicBezTo>
                  <a:pt x="158" y="402"/>
                  <a:pt x="163" y="389"/>
                  <a:pt x="168" y="378"/>
                </a:cubicBezTo>
                <a:cubicBezTo>
                  <a:pt x="172" y="379"/>
                  <a:pt x="176" y="380"/>
                  <a:pt x="180" y="381"/>
                </a:cubicBezTo>
                <a:cubicBezTo>
                  <a:pt x="179" y="393"/>
                  <a:pt x="179" y="406"/>
                  <a:pt x="179" y="409"/>
                </a:cubicBezTo>
                <a:cubicBezTo>
                  <a:pt x="179" y="411"/>
                  <a:pt x="180" y="414"/>
                  <a:pt x="182" y="415"/>
                </a:cubicBezTo>
                <a:cubicBezTo>
                  <a:pt x="183" y="417"/>
                  <a:pt x="185" y="418"/>
                  <a:pt x="188" y="418"/>
                </a:cubicBezTo>
                <a:cubicBezTo>
                  <a:pt x="190" y="419"/>
                  <a:pt x="192" y="418"/>
                  <a:pt x="194" y="417"/>
                </a:cubicBezTo>
                <a:cubicBezTo>
                  <a:pt x="196" y="415"/>
                  <a:pt x="198" y="413"/>
                  <a:pt x="198" y="411"/>
                </a:cubicBezTo>
                <a:cubicBezTo>
                  <a:pt x="199" y="408"/>
                  <a:pt x="201" y="395"/>
                  <a:pt x="204" y="383"/>
                </a:cubicBezTo>
                <a:cubicBezTo>
                  <a:pt x="206" y="384"/>
                  <a:pt x="208" y="384"/>
                  <a:pt x="210" y="384"/>
                </a:cubicBezTo>
                <a:cubicBezTo>
                  <a:pt x="212" y="384"/>
                  <a:pt x="214" y="384"/>
                  <a:pt x="216" y="383"/>
                </a:cubicBezTo>
                <a:cubicBezTo>
                  <a:pt x="218" y="395"/>
                  <a:pt x="221" y="408"/>
                  <a:pt x="221" y="411"/>
                </a:cubicBezTo>
                <a:cubicBezTo>
                  <a:pt x="222" y="413"/>
                  <a:pt x="223" y="415"/>
                  <a:pt x="225" y="417"/>
                </a:cubicBezTo>
                <a:cubicBezTo>
                  <a:pt x="227" y="418"/>
                  <a:pt x="229" y="419"/>
                  <a:pt x="232" y="418"/>
                </a:cubicBezTo>
                <a:cubicBezTo>
                  <a:pt x="234" y="418"/>
                  <a:pt x="236" y="417"/>
                  <a:pt x="238" y="415"/>
                </a:cubicBezTo>
                <a:cubicBezTo>
                  <a:pt x="239" y="414"/>
                  <a:pt x="240" y="412"/>
                  <a:pt x="240" y="409"/>
                </a:cubicBezTo>
                <a:cubicBezTo>
                  <a:pt x="240" y="406"/>
                  <a:pt x="240" y="393"/>
                  <a:pt x="240" y="381"/>
                </a:cubicBezTo>
                <a:cubicBezTo>
                  <a:pt x="244" y="380"/>
                  <a:pt x="248" y="379"/>
                  <a:pt x="252" y="378"/>
                </a:cubicBezTo>
                <a:cubicBezTo>
                  <a:pt x="257" y="390"/>
                  <a:pt x="262" y="402"/>
                  <a:pt x="263" y="404"/>
                </a:cubicBezTo>
                <a:cubicBezTo>
                  <a:pt x="264" y="406"/>
                  <a:pt x="266" y="408"/>
                  <a:pt x="268" y="409"/>
                </a:cubicBezTo>
                <a:cubicBezTo>
                  <a:pt x="270" y="410"/>
                  <a:pt x="272" y="410"/>
                  <a:pt x="274" y="409"/>
                </a:cubicBezTo>
                <a:cubicBezTo>
                  <a:pt x="277" y="408"/>
                  <a:pt x="279" y="407"/>
                  <a:pt x="280" y="405"/>
                </a:cubicBezTo>
                <a:cubicBezTo>
                  <a:pt x="281" y="403"/>
                  <a:pt x="281" y="401"/>
                  <a:pt x="281" y="398"/>
                </a:cubicBezTo>
                <a:cubicBezTo>
                  <a:pt x="280" y="396"/>
                  <a:pt x="277" y="383"/>
                  <a:pt x="275" y="371"/>
                </a:cubicBezTo>
                <a:cubicBezTo>
                  <a:pt x="279" y="369"/>
                  <a:pt x="282" y="368"/>
                  <a:pt x="286" y="366"/>
                </a:cubicBezTo>
                <a:cubicBezTo>
                  <a:pt x="293" y="376"/>
                  <a:pt x="301" y="387"/>
                  <a:pt x="302" y="389"/>
                </a:cubicBezTo>
                <a:cubicBezTo>
                  <a:pt x="304" y="391"/>
                  <a:pt x="306" y="392"/>
                  <a:pt x="308" y="392"/>
                </a:cubicBezTo>
                <a:cubicBezTo>
                  <a:pt x="310" y="393"/>
                  <a:pt x="312" y="393"/>
                  <a:pt x="314" y="391"/>
                </a:cubicBezTo>
                <a:cubicBezTo>
                  <a:pt x="317" y="390"/>
                  <a:pt x="318" y="388"/>
                  <a:pt x="319" y="386"/>
                </a:cubicBezTo>
                <a:cubicBezTo>
                  <a:pt x="320" y="384"/>
                  <a:pt x="320" y="382"/>
                  <a:pt x="319" y="379"/>
                </a:cubicBezTo>
                <a:cubicBezTo>
                  <a:pt x="317" y="377"/>
                  <a:pt x="312" y="365"/>
                  <a:pt x="307" y="354"/>
                </a:cubicBezTo>
                <a:cubicBezTo>
                  <a:pt x="310" y="352"/>
                  <a:pt x="313" y="349"/>
                  <a:pt x="317" y="347"/>
                </a:cubicBezTo>
                <a:cubicBezTo>
                  <a:pt x="326" y="355"/>
                  <a:pt x="335" y="364"/>
                  <a:pt x="337" y="366"/>
                </a:cubicBezTo>
                <a:cubicBezTo>
                  <a:pt x="339" y="367"/>
                  <a:pt x="341" y="368"/>
                  <a:pt x="344" y="368"/>
                </a:cubicBezTo>
                <a:cubicBezTo>
                  <a:pt x="346" y="368"/>
                  <a:pt x="348" y="367"/>
                  <a:pt x="350" y="366"/>
                </a:cubicBezTo>
                <a:cubicBezTo>
                  <a:pt x="352" y="364"/>
                  <a:pt x="353" y="362"/>
                  <a:pt x="353" y="360"/>
                </a:cubicBezTo>
                <a:cubicBezTo>
                  <a:pt x="353" y="357"/>
                  <a:pt x="353" y="355"/>
                  <a:pt x="351" y="353"/>
                </a:cubicBezTo>
                <a:cubicBezTo>
                  <a:pt x="350" y="351"/>
                  <a:pt x="342" y="340"/>
                  <a:pt x="335" y="330"/>
                </a:cubicBezTo>
                <a:cubicBezTo>
                  <a:pt x="338" y="328"/>
                  <a:pt x="340" y="325"/>
                  <a:pt x="343" y="321"/>
                </a:cubicBezTo>
                <a:cubicBezTo>
                  <a:pt x="353" y="328"/>
                  <a:pt x="365" y="334"/>
                  <a:pt x="367" y="336"/>
                </a:cubicBezTo>
                <a:cubicBezTo>
                  <a:pt x="369" y="337"/>
                  <a:pt x="371" y="337"/>
                  <a:pt x="374" y="337"/>
                </a:cubicBezTo>
                <a:cubicBezTo>
                  <a:pt x="376" y="336"/>
                  <a:pt x="378" y="335"/>
                  <a:pt x="379" y="333"/>
                </a:cubicBezTo>
                <a:cubicBezTo>
                  <a:pt x="381" y="331"/>
                  <a:pt x="381" y="329"/>
                  <a:pt x="381" y="326"/>
                </a:cubicBezTo>
                <a:cubicBezTo>
                  <a:pt x="381" y="324"/>
                  <a:pt x="380" y="322"/>
                  <a:pt x="378" y="320"/>
                </a:cubicBezTo>
                <a:cubicBezTo>
                  <a:pt x="376" y="319"/>
                  <a:pt x="366" y="310"/>
                  <a:pt x="357" y="302"/>
                </a:cubicBezTo>
                <a:cubicBezTo>
                  <a:pt x="359" y="298"/>
                  <a:pt x="361" y="295"/>
                  <a:pt x="363" y="291"/>
                </a:cubicBezTo>
                <a:cubicBezTo>
                  <a:pt x="375" y="295"/>
                  <a:pt x="387" y="299"/>
                  <a:pt x="390" y="300"/>
                </a:cubicBezTo>
                <a:cubicBezTo>
                  <a:pt x="392" y="301"/>
                  <a:pt x="394" y="301"/>
                  <a:pt x="396" y="300"/>
                </a:cubicBezTo>
                <a:cubicBezTo>
                  <a:pt x="398" y="299"/>
                  <a:pt x="400" y="297"/>
                  <a:pt x="401" y="295"/>
                </a:cubicBezTo>
                <a:cubicBezTo>
                  <a:pt x="402" y="293"/>
                  <a:pt x="402" y="290"/>
                  <a:pt x="402" y="288"/>
                </a:cubicBezTo>
                <a:cubicBezTo>
                  <a:pt x="401" y="286"/>
                  <a:pt x="400" y="284"/>
                  <a:pt x="397" y="283"/>
                </a:cubicBezTo>
                <a:cubicBezTo>
                  <a:pt x="395" y="282"/>
                  <a:pt x="384" y="275"/>
                  <a:pt x="373" y="269"/>
                </a:cubicBezTo>
                <a:cubicBezTo>
                  <a:pt x="374" y="265"/>
                  <a:pt x="376" y="261"/>
                  <a:pt x="377" y="257"/>
                </a:cubicBezTo>
                <a:cubicBezTo>
                  <a:pt x="389" y="259"/>
                  <a:pt x="402" y="260"/>
                  <a:pt x="405" y="261"/>
                </a:cubicBezTo>
                <a:cubicBezTo>
                  <a:pt x="407" y="261"/>
                  <a:pt x="409" y="260"/>
                  <a:pt x="411" y="259"/>
                </a:cubicBezTo>
                <a:cubicBezTo>
                  <a:pt x="413" y="257"/>
                  <a:pt x="414" y="255"/>
                  <a:pt x="415" y="253"/>
                </a:cubicBezTo>
                <a:cubicBezTo>
                  <a:pt x="415" y="251"/>
                  <a:pt x="415" y="248"/>
                  <a:pt x="414" y="247"/>
                </a:cubicBezTo>
                <a:cubicBezTo>
                  <a:pt x="413" y="245"/>
                  <a:pt x="411" y="243"/>
                  <a:pt x="409" y="242"/>
                </a:cubicBezTo>
                <a:cubicBezTo>
                  <a:pt x="406" y="241"/>
                  <a:pt x="393" y="237"/>
                  <a:pt x="382" y="234"/>
                </a:cubicBezTo>
                <a:cubicBezTo>
                  <a:pt x="382" y="230"/>
                  <a:pt x="383" y="226"/>
                  <a:pt x="383" y="222"/>
                </a:cubicBezTo>
                <a:cubicBezTo>
                  <a:pt x="395" y="221"/>
                  <a:pt x="408" y="219"/>
                  <a:pt x="411" y="219"/>
                </a:cubicBezTo>
                <a:close/>
                <a:moveTo>
                  <a:pt x="94" y="239"/>
                </a:moveTo>
                <a:cubicBezTo>
                  <a:pt x="78" y="239"/>
                  <a:pt x="64" y="226"/>
                  <a:pt x="64" y="210"/>
                </a:cubicBezTo>
                <a:cubicBezTo>
                  <a:pt x="64" y="193"/>
                  <a:pt x="78" y="180"/>
                  <a:pt x="94" y="180"/>
                </a:cubicBezTo>
                <a:cubicBezTo>
                  <a:pt x="111" y="180"/>
                  <a:pt x="124" y="193"/>
                  <a:pt x="124" y="210"/>
                </a:cubicBezTo>
                <a:cubicBezTo>
                  <a:pt x="124" y="226"/>
                  <a:pt x="111" y="239"/>
                  <a:pt x="94" y="239"/>
                </a:cubicBezTo>
                <a:close/>
                <a:moveTo>
                  <a:pt x="210" y="64"/>
                </a:moveTo>
                <a:cubicBezTo>
                  <a:pt x="226" y="64"/>
                  <a:pt x="239" y="77"/>
                  <a:pt x="239" y="94"/>
                </a:cubicBezTo>
                <a:cubicBezTo>
                  <a:pt x="239" y="110"/>
                  <a:pt x="226" y="124"/>
                  <a:pt x="210" y="124"/>
                </a:cubicBezTo>
                <a:cubicBezTo>
                  <a:pt x="193" y="124"/>
                  <a:pt x="180" y="110"/>
                  <a:pt x="180" y="94"/>
                </a:cubicBezTo>
                <a:cubicBezTo>
                  <a:pt x="180" y="77"/>
                  <a:pt x="193" y="64"/>
                  <a:pt x="210" y="64"/>
                </a:cubicBezTo>
                <a:close/>
                <a:moveTo>
                  <a:pt x="210" y="355"/>
                </a:moveTo>
                <a:cubicBezTo>
                  <a:pt x="193" y="355"/>
                  <a:pt x="180" y="342"/>
                  <a:pt x="180" y="325"/>
                </a:cubicBezTo>
                <a:cubicBezTo>
                  <a:pt x="180" y="309"/>
                  <a:pt x="193" y="295"/>
                  <a:pt x="210" y="295"/>
                </a:cubicBezTo>
                <a:cubicBezTo>
                  <a:pt x="226" y="295"/>
                  <a:pt x="239" y="309"/>
                  <a:pt x="239" y="325"/>
                </a:cubicBezTo>
                <a:cubicBezTo>
                  <a:pt x="239" y="342"/>
                  <a:pt x="226" y="355"/>
                  <a:pt x="210" y="355"/>
                </a:cubicBezTo>
                <a:close/>
                <a:moveTo>
                  <a:pt x="210" y="251"/>
                </a:moveTo>
                <a:cubicBezTo>
                  <a:pt x="187" y="251"/>
                  <a:pt x="169" y="232"/>
                  <a:pt x="169" y="210"/>
                </a:cubicBezTo>
                <a:cubicBezTo>
                  <a:pt x="169" y="187"/>
                  <a:pt x="187" y="168"/>
                  <a:pt x="210" y="168"/>
                </a:cubicBezTo>
                <a:cubicBezTo>
                  <a:pt x="232" y="168"/>
                  <a:pt x="251" y="187"/>
                  <a:pt x="251" y="210"/>
                </a:cubicBezTo>
                <a:cubicBezTo>
                  <a:pt x="251" y="232"/>
                  <a:pt x="232" y="251"/>
                  <a:pt x="210" y="251"/>
                </a:cubicBezTo>
                <a:close/>
                <a:moveTo>
                  <a:pt x="325" y="239"/>
                </a:moveTo>
                <a:cubicBezTo>
                  <a:pt x="309" y="239"/>
                  <a:pt x="296" y="226"/>
                  <a:pt x="296" y="210"/>
                </a:cubicBezTo>
                <a:cubicBezTo>
                  <a:pt x="296" y="193"/>
                  <a:pt x="309" y="180"/>
                  <a:pt x="325" y="180"/>
                </a:cubicBezTo>
                <a:cubicBezTo>
                  <a:pt x="342" y="180"/>
                  <a:pt x="355" y="193"/>
                  <a:pt x="355" y="210"/>
                </a:cubicBezTo>
                <a:cubicBezTo>
                  <a:pt x="355" y="226"/>
                  <a:pt x="342" y="239"/>
                  <a:pt x="325" y="239"/>
                </a:cubicBezTo>
                <a:close/>
              </a:path>
            </a:pathLst>
          </a:custGeom>
          <a:solidFill>
            <a:schemeClr val="accent6"/>
          </a:solidFill>
          <a:ln w="9525">
            <a:noFill/>
            <a:round/>
            <a:headEnd/>
            <a:tailEnd/>
          </a:ln>
        </p:spPr>
        <p:txBody>
          <a:bodyPr anchor="ctr"/>
          <a:lstStyle/>
          <a:p>
            <a:pPr algn="ctr"/>
            <a:endParaRPr>
              <a:cs typeface="+mn-ea"/>
              <a:sym typeface="+mn-lt"/>
            </a:endParaRPr>
          </a:p>
        </p:txBody>
      </p:sp>
      <p:sp>
        <p:nvSpPr>
          <p:cNvPr id="26" name="Freeform: Shape 16"/>
          <p:cNvSpPr>
            <a:spLocks/>
          </p:cNvSpPr>
          <p:nvPr/>
        </p:nvSpPr>
        <p:spPr bwMode="auto">
          <a:xfrm>
            <a:off x="4427343" y="3117537"/>
            <a:ext cx="455410" cy="450191"/>
          </a:xfrm>
          <a:custGeom>
            <a:avLst/>
            <a:gdLst/>
            <a:ahLst/>
            <a:cxnLst>
              <a:cxn ang="0">
                <a:pos x="159" y="8"/>
              </a:cxn>
              <a:cxn ang="0">
                <a:pos x="8" y="131"/>
              </a:cxn>
              <a:cxn ang="0">
                <a:pos x="133" y="281"/>
              </a:cxn>
              <a:cxn ang="0">
                <a:pos x="284" y="158"/>
              </a:cxn>
              <a:cxn ang="0">
                <a:pos x="159" y="8"/>
              </a:cxn>
              <a:cxn ang="0">
                <a:pos x="142" y="182"/>
              </a:cxn>
              <a:cxn ang="0">
                <a:pos x="108" y="141"/>
              </a:cxn>
              <a:cxn ang="0">
                <a:pos x="149" y="107"/>
              </a:cxn>
              <a:cxn ang="0">
                <a:pos x="184" y="148"/>
              </a:cxn>
              <a:cxn ang="0">
                <a:pos x="142" y="182"/>
              </a:cxn>
            </a:cxnLst>
            <a:rect l="0" t="0" r="r" b="b"/>
            <a:pathLst>
              <a:path w="291" h="288">
                <a:moveTo>
                  <a:pt x="159" y="8"/>
                </a:moveTo>
                <a:cubicBezTo>
                  <a:pt x="82" y="0"/>
                  <a:pt x="15" y="56"/>
                  <a:pt x="8" y="131"/>
                </a:cubicBezTo>
                <a:cubicBezTo>
                  <a:pt x="0" y="207"/>
                  <a:pt x="56" y="274"/>
                  <a:pt x="133" y="281"/>
                </a:cubicBezTo>
                <a:cubicBezTo>
                  <a:pt x="209" y="288"/>
                  <a:pt x="276" y="233"/>
                  <a:pt x="284" y="158"/>
                </a:cubicBezTo>
                <a:cubicBezTo>
                  <a:pt x="291" y="82"/>
                  <a:pt x="235" y="15"/>
                  <a:pt x="159" y="8"/>
                </a:cubicBezTo>
                <a:close/>
                <a:moveTo>
                  <a:pt x="142" y="182"/>
                </a:moveTo>
                <a:cubicBezTo>
                  <a:pt x="121" y="180"/>
                  <a:pt x="106" y="161"/>
                  <a:pt x="108" y="141"/>
                </a:cubicBezTo>
                <a:cubicBezTo>
                  <a:pt x="110" y="120"/>
                  <a:pt x="128" y="105"/>
                  <a:pt x="149" y="107"/>
                </a:cubicBezTo>
                <a:cubicBezTo>
                  <a:pt x="170" y="109"/>
                  <a:pt x="185" y="127"/>
                  <a:pt x="184" y="148"/>
                </a:cubicBezTo>
                <a:cubicBezTo>
                  <a:pt x="182" y="169"/>
                  <a:pt x="163" y="184"/>
                  <a:pt x="142" y="182"/>
                </a:cubicBezTo>
                <a:close/>
              </a:path>
            </a:pathLst>
          </a:custGeom>
          <a:solidFill>
            <a:schemeClr val="accent5">
              <a:lumMod val="20000"/>
              <a:lumOff val="80000"/>
            </a:schemeClr>
          </a:solidFill>
          <a:ln w="9525">
            <a:noFill/>
            <a:round/>
            <a:headEnd/>
            <a:tailEnd/>
          </a:ln>
        </p:spPr>
        <p:txBody>
          <a:bodyPr anchor="ctr"/>
          <a:lstStyle/>
          <a:p>
            <a:pPr algn="ctr"/>
            <a:endParaRPr>
              <a:cs typeface="+mn-ea"/>
              <a:sym typeface="+mn-lt"/>
            </a:endParaRPr>
          </a:p>
        </p:txBody>
      </p:sp>
      <p:sp>
        <p:nvSpPr>
          <p:cNvPr id="27" name="Freeform: Shape 17"/>
          <p:cNvSpPr>
            <a:spLocks/>
          </p:cNvSpPr>
          <p:nvPr/>
        </p:nvSpPr>
        <p:spPr bwMode="auto">
          <a:xfrm>
            <a:off x="4561748" y="3250637"/>
            <a:ext cx="187906" cy="186601"/>
          </a:xfrm>
          <a:custGeom>
            <a:avLst/>
            <a:gdLst/>
            <a:ahLst/>
            <a:cxnLst>
              <a:cxn ang="0">
                <a:pos x="65" y="3"/>
              </a:cxn>
              <a:cxn ang="0">
                <a:pos x="2" y="54"/>
              </a:cxn>
              <a:cxn ang="0">
                <a:pos x="54" y="116"/>
              </a:cxn>
              <a:cxn ang="0">
                <a:pos x="117" y="65"/>
              </a:cxn>
              <a:cxn ang="0">
                <a:pos x="65" y="3"/>
              </a:cxn>
              <a:cxn ang="0">
                <a:pos x="57" y="87"/>
              </a:cxn>
              <a:cxn ang="0">
                <a:pos x="31" y="57"/>
              </a:cxn>
              <a:cxn ang="0">
                <a:pos x="62" y="31"/>
              </a:cxn>
              <a:cxn ang="0">
                <a:pos x="88" y="62"/>
              </a:cxn>
              <a:cxn ang="0">
                <a:pos x="57" y="87"/>
              </a:cxn>
            </a:cxnLst>
            <a:rect l="0" t="0" r="r" b="b"/>
            <a:pathLst>
              <a:path w="120" h="119">
                <a:moveTo>
                  <a:pt x="65" y="3"/>
                </a:moveTo>
                <a:cubicBezTo>
                  <a:pt x="33" y="0"/>
                  <a:pt x="5" y="23"/>
                  <a:pt x="2" y="54"/>
                </a:cubicBezTo>
                <a:cubicBezTo>
                  <a:pt x="0" y="85"/>
                  <a:pt x="23" y="113"/>
                  <a:pt x="54" y="116"/>
                </a:cubicBezTo>
                <a:cubicBezTo>
                  <a:pt x="86" y="119"/>
                  <a:pt x="114" y="96"/>
                  <a:pt x="117" y="65"/>
                </a:cubicBezTo>
                <a:cubicBezTo>
                  <a:pt x="120" y="34"/>
                  <a:pt x="97" y="6"/>
                  <a:pt x="65" y="3"/>
                </a:cubicBezTo>
                <a:close/>
                <a:moveTo>
                  <a:pt x="57" y="87"/>
                </a:moveTo>
                <a:cubicBezTo>
                  <a:pt x="41" y="86"/>
                  <a:pt x="30" y="72"/>
                  <a:pt x="31" y="57"/>
                </a:cubicBezTo>
                <a:cubicBezTo>
                  <a:pt x="33" y="41"/>
                  <a:pt x="47" y="30"/>
                  <a:pt x="62" y="31"/>
                </a:cubicBezTo>
                <a:cubicBezTo>
                  <a:pt x="78" y="33"/>
                  <a:pt x="90" y="46"/>
                  <a:pt x="88" y="62"/>
                </a:cubicBezTo>
                <a:cubicBezTo>
                  <a:pt x="87" y="78"/>
                  <a:pt x="73" y="89"/>
                  <a:pt x="57" y="87"/>
                </a:cubicBezTo>
                <a:close/>
              </a:path>
            </a:pathLst>
          </a:custGeom>
          <a:solidFill>
            <a:schemeClr val="accent5"/>
          </a:solidFill>
          <a:ln w="9525">
            <a:noFill/>
            <a:round/>
            <a:headEnd/>
            <a:tailEnd/>
          </a:ln>
        </p:spPr>
        <p:txBody>
          <a:bodyPr anchor="ctr"/>
          <a:lstStyle/>
          <a:p>
            <a:pPr algn="ctr"/>
            <a:endParaRPr>
              <a:cs typeface="+mn-ea"/>
              <a:sym typeface="+mn-lt"/>
            </a:endParaRPr>
          </a:p>
        </p:txBody>
      </p:sp>
      <p:sp>
        <p:nvSpPr>
          <p:cNvPr id="28" name="Freeform: Shape 18"/>
          <p:cNvSpPr>
            <a:spLocks/>
          </p:cNvSpPr>
          <p:nvPr/>
        </p:nvSpPr>
        <p:spPr bwMode="auto">
          <a:xfrm>
            <a:off x="4351659" y="3041852"/>
            <a:ext cx="605474" cy="602864"/>
          </a:xfrm>
          <a:custGeom>
            <a:avLst/>
            <a:gdLst/>
            <a:ahLst/>
            <a:cxnLst>
              <a:cxn ang="0">
                <a:pos x="385" y="205"/>
              </a:cxn>
              <a:cxn ang="0">
                <a:pos x="380" y="180"/>
              </a:cxn>
              <a:cxn ang="0">
                <a:pos x="378" y="163"/>
              </a:cxn>
              <a:cxn ang="0">
                <a:pos x="377" y="137"/>
              </a:cxn>
              <a:cxn ang="0">
                <a:pos x="342" y="131"/>
              </a:cxn>
              <a:cxn ang="0">
                <a:pos x="361" y="95"/>
              </a:cxn>
              <a:cxn ang="0">
                <a:pos x="319" y="93"/>
              </a:cxn>
              <a:cxn ang="0">
                <a:pos x="331" y="60"/>
              </a:cxn>
              <a:cxn ang="0">
                <a:pos x="309" y="47"/>
              </a:cxn>
              <a:cxn ang="0">
                <a:pos x="295" y="37"/>
              </a:cxn>
              <a:cxn ang="0">
                <a:pos x="275" y="20"/>
              </a:cxn>
              <a:cxn ang="0">
                <a:pos x="247" y="42"/>
              </a:cxn>
              <a:cxn ang="0">
                <a:pos x="232" y="4"/>
              </a:cxn>
              <a:cxn ang="0">
                <a:pos x="209" y="34"/>
              </a:cxn>
              <a:cxn ang="0">
                <a:pos x="192" y="0"/>
              </a:cxn>
              <a:cxn ang="0">
                <a:pos x="169" y="35"/>
              </a:cxn>
              <a:cxn ang="0">
                <a:pos x="146" y="8"/>
              </a:cxn>
              <a:cxn ang="0">
                <a:pos x="124" y="21"/>
              </a:cxn>
              <a:cxn ang="0">
                <a:pos x="108" y="28"/>
              </a:cxn>
              <a:cxn ang="0">
                <a:pos x="84" y="36"/>
              </a:cxn>
              <a:cxn ang="0">
                <a:pos x="89" y="71"/>
              </a:cxn>
              <a:cxn ang="0">
                <a:pos x="48" y="65"/>
              </a:cxn>
              <a:cxn ang="0">
                <a:pos x="59" y="104"/>
              </a:cxn>
              <a:cxn ang="0">
                <a:pos x="23" y="104"/>
              </a:cxn>
              <a:cxn ang="0">
                <a:pos x="18" y="128"/>
              </a:cxn>
              <a:cxn ang="0">
                <a:pos x="13" y="145"/>
              </a:cxn>
              <a:cxn ang="0">
                <a:pos x="3" y="168"/>
              </a:cxn>
              <a:cxn ang="0">
                <a:pos x="33" y="188"/>
              </a:cxn>
              <a:cxn ang="0">
                <a:pos x="1" y="214"/>
              </a:cxn>
              <a:cxn ang="0">
                <a:pos x="38" y="232"/>
              </a:cxn>
              <a:cxn ang="0">
                <a:pos x="13" y="258"/>
              </a:cxn>
              <a:cxn ang="0">
                <a:pos x="29" y="279"/>
              </a:cxn>
              <a:cxn ang="0">
                <a:pos x="37" y="294"/>
              </a:cxn>
              <a:cxn ang="0">
                <a:pos x="48" y="316"/>
              </a:cxn>
              <a:cxn ang="0">
                <a:pos x="83" y="308"/>
              </a:cxn>
              <a:cxn ang="0">
                <a:pos x="81" y="349"/>
              </a:cxn>
              <a:cxn ang="0">
                <a:pos x="119" y="334"/>
              </a:cxn>
              <a:cxn ang="0">
                <a:pos x="123" y="369"/>
              </a:cxn>
              <a:cxn ang="0">
                <a:pos x="148" y="372"/>
              </a:cxn>
              <a:cxn ang="0">
                <a:pos x="165" y="375"/>
              </a:cxn>
              <a:cxn ang="0">
                <a:pos x="187" y="377"/>
              </a:cxn>
              <a:cxn ang="0">
                <a:pos x="204" y="377"/>
              </a:cxn>
              <a:cxn ang="0">
                <a:pos x="230" y="379"/>
              </a:cxn>
              <a:cxn ang="0">
                <a:pos x="240" y="345"/>
              </a:cxn>
              <a:cxn ang="0">
                <a:pos x="274" y="367"/>
              </a:cxn>
              <a:cxn ang="0">
                <a:pos x="280" y="327"/>
              </a:cxn>
              <a:cxn ang="0">
                <a:pos x="313" y="342"/>
              </a:cxn>
              <a:cxn ang="0">
                <a:pos x="328" y="321"/>
              </a:cxn>
              <a:cxn ang="0">
                <a:pos x="339" y="308"/>
              </a:cxn>
              <a:cxn ang="0">
                <a:pos x="358" y="291"/>
              </a:cxn>
              <a:cxn ang="0">
                <a:pos x="339" y="261"/>
              </a:cxn>
              <a:cxn ang="0">
                <a:pos x="379" y="250"/>
              </a:cxn>
              <a:cxn ang="0">
                <a:pos x="352" y="219"/>
              </a:cxn>
              <a:cxn ang="0">
                <a:pos x="206" y="66"/>
              </a:cxn>
            </a:cxnLst>
            <a:rect l="0" t="0" r="r" b="b"/>
            <a:pathLst>
              <a:path w="387" h="385">
                <a:moveTo>
                  <a:pt x="379" y="219"/>
                </a:moveTo>
                <a:cubicBezTo>
                  <a:pt x="381" y="219"/>
                  <a:pt x="383" y="218"/>
                  <a:pt x="384" y="216"/>
                </a:cubicBezTo>
                <a:cubicBezTo>
                  <a:pt x="386" y="215"/>
                  <a:pt x="387" y="213"/>
                  <a:pt x="387" y="211"/>
                </a:cubicBezTo>
                <a:cubicBezTo>
                  <a:pt x="387" y="209"/>
                  <a:pt x="387" y="207"/>
                  <a:pt x="385" y="205"/>
                </a:cubicBezTo>
                <a:cubicBezTo>
                  <a:pt x="384" y="203"/>
                  <a:pt x="382" y="202"/>
                  <a:pt x="380" y="201"/>
                </a:cubicBezTo>
                <a:cubicBezTo>
                  <a:pt x="378" y="201"/>
                  <a:pt x="366" y="199"/>
                  <a:pt x="355" y="197"/>
                </a:cubicBezTo>
                <a:cubicBezTo>
                  <a:pt x="355" y="193"/>
                  <a:pt x="355" y="189"/>
                  <a:pt x="355" y="185"/>
                </a:cubicBezTo>
                <a:cubicBezTo>
                  <a:pt x="365" y="183"/>
                  <a:pt x="378" y="181"/>
                  <a:pt x="380" y="180"/>
                </a:cubicBezTo>
                <a:cubicBezTo>
                  <a:pt x="382" y="180"/>
                  <a:pt x="384" y="178"/>
                  <a:pt x="385" y="177"/>
                </a:cubicBezTo>
                <a:cubicBezTo>
                  <a:pt x="386" y="175"/>
                  <a:pt x="387" y="173"/>
                  <a:pt x="387" y="171"/>
                </a:cubicBezTo>
                <a:cubicBezTo>
                  <a:pt x="386" y="168"/>
                  <a:pt x="385" y="167"/>
                  <a:pt x="384" y="165"/>
                </a:cubicBezTo>
                <a:cubicBezTo>
                  <a:pt x="382" y="164"/>
                  <a:pt x="380" y="163"/>
                  <a:pt x="378" y="163"/>
                </a:cubicBezTo>
                <a:cubicBezTo>
                  <a:pt x="375" y="163"/>
                  <a:pt x="363" y="163"/>
                  <a:pt x="352" y="163"/>
                </a:cubicBezTo>
                <a:cubicBezTo>
                  <a:pt x="351" y="160"/>
                  <a:pt x="350" y="156"/>
                  <a:pt x="350" y="152"/>
                </a:cubicBezTo>
                <a:cubicBezTo>
                  <a:pt x="360" y="148"/>
                  <a:pt x="371" y="143"/>
                  <a:pt x="373" y="142"/>
                </a:cubicBezTo>
                <a:cubicBezTo>
                  <a:pt x="375" y="141"/>
                  <a:pt x="377" y="139"/>
                  <a:pt x="377" y="137"/>
                </a:cubicBezTo>
                <a:cubicBezTo>
                  <a:pt x="378" y="136"/>
                  <a:pt x="378" y="133"/>
                  <a:pt x="378" y="131"/>
                </a:cubicBezTo>
                <a:cubicBezTo>
                  <a:pt x="377" y="129"/>
                  <a:pt x="376" y="128"/>
                  <a:pt x="374" y="127"/>
                </a:cubicBezTo>
                <a:cubicBezTo>
                  <a:pt x="372" y="125"/>
                  <a:pt x="370" y="125"/>
                  <a:pt x="368" y="125"/>
                </a:cubicBezTo>
                <a:cubicBezTo>
                  <a:pt x="365" y="126"/>
                  <a:pt x="353" y="129"/>
                  <a:pt x="342" y="131"/>
                </a:cubicBezTo>
                <a:cubicBezTo>
                  <a:pt x="341" y="128"/>
                  <a:pt x="339" y="124"/>
                  <a:pt x="338" y="121"/>
                </a:cubicBezTo>
                <a:cubicBezTo>
                  <a:pt x="347" y="115"/>
                  <a:pt x="357" y="108"/>
                  <a:pt x="359" y="106"/>
                </a:cubicBezTo>
                <a:cubicBezTo>
                  <a:pt x="360" y="105"/>
                  <a:pt x="362" y="103"/>
                  <a:pt x="362" y="101"/>
                </a:cubicBezTo>
                <a:cubicBezTo>
                  <a:pt x="362" y="99"/>
                  <a:pt x="362" y="97"/>
                  <a:pt x="361" y="95"/>
                </a:cubicBezTo>
                <a:cubicBezTo>
                  <a:pt x="360" y="93"/>
                  <a:pt x="358" y="92"/>
                  <a:pt x="356" y="91"/>
                </a:cubicBezTo>
                <a:cubicBezTo>
                  <a:pt x="354" y="90"/>
                  <a:pt x="352" y="90"/>
                  <a:pt x="350" y="91"/>
                </a:cubicBezTo>
                <a:cubicBezTo>
                  <a:pt x="347" y="92"/>
                  <a:pt x="336" y="97"/>
                  <a:pt x="326" y="102"/>
                </a:cubicBezTo>
                <a:cubicBezTo>
                  <a:pt x="324" y="99"/>
                  <a:pt x="322" y="96"/>
                  <a:pt x="319" y="93"/>
                </a:cubicBezTo>
                <a:cubicBezTo>
                  <a:pt x="327" y="85"/>
                  <a:pt x="335" y="76"/>
                  <a:pt x="337" y="74"/>
                </a:cubicBezTo>
                <a:cubicBezTo>
                  <a:pt x="338" y="72"/>
                  <a:pt x="339" y="70"/>
                  <a:pt x="339" y="68"/>
                </a:cubicBezTo>
                <a:cubicBezTo>
                  <a:pt x="339" y="66"/>
                  <a:pt x="338" y="64"/>
                  <a:pt x="337" y="62"/>
                </a:cubicBezTo>
                <a:cubicBezTo>
                  <a:pt x="335" y="61"/>
                  <a:pt x="333" y="60"/>
                  <a:pt x="331" y="60"/>
                </a:cubicBezTo>
                <a:cubicBezTo>
                  <a:pt x="329" y="59"/>
                  <a:pt x="327" y="60"/>
                  <a:pt x="325" y="61"/>
                </a:cubicBezTo>
                <a:cubicBezTo>
                  <a:pt x="323" y="63"/>
                  <a:pt x="313" y="70"/>
                  <a:pt x="304" y="77"/>
                </a:cubicBezTo>
                <a:cubicBezTo>
                  <a:pt x="302" y="74"/>
                  <a:pt x="299" y="72"/>
                  <a:pt x="296" y="69"/>
                </a:cubicBezTo>
                <a:cubicBezTo>
                  <a:pt x="301" y="60"/>
                  <a:pt x="308" y="49"/>
                  <a:pt x="309" y="47"/>
                </a:cubicBezTo>
                <a:cubicBezTo>
                  <a:pt x="310" y="45"/>
                  <a:pt x="310" y="43"/>
                  <a:pt x="310" y="41"/>
                </a:cubicBezTo>
                <a:cubicBezTo>
                  <a:pt x="309" y="39"/>
                  <a:pt x="308" y="37"/>
                  <a:pt x="306" y="36"/>
                </a:cubicBezTo>
                <a:cubicBezTo>
                  <a:pt x="304" y="34"/>
                  <a:pt x="302" y="34"/>
                  <a:pt x="300" y="34"/>
                </a:cubicBezTo>
                <a:cubicBezTo>
                  <a:pt x="298" y="34"/>
                  <a:pt x="296" y="35"/>
                  <a:pt x="295" y="37"/>
                </a:cubicBezTo>
                <a:cubicBezTo>
                  <a:pt x="293" y="39"/>
                  <a:pt x="285" y="48"/>
                  <a:pt x="278" y="56"/>
                </a:cubicBezTo>
                <a:cubicBezTo>
                  <a:pt x="274" y="54"/>
                  <a:pt x="271" y="53"/>
                  <a:pt x="268" y="51"/>
                </a:cubicBezTo>
                <a:cubicBezTo>
                  <a:pt x="271" y="40"/>
                  <a:pt x="275" y="29"/>
                  <a:pt x="276" y="26"/>
                </a:cubicBezTo>
                <a:cubicBezTo>
                  <a:pt x="276" y="24"/>
                  <a:pt x="276" y="22"/>
                  <a:pt x="275" y="20"/>
                </a:cubicBezTo>
                <a:cubicBezTo>
                  <a:pt x="274" y="18"/>
                  <a:pt x="273" y="17"/>
                  <a:pt x="271" y="16"/>
                </a:cubicBezTo>
                <a:cubicBezTo>
                  <a:pt x="269" y="15"/>
                  <a:pt x="267" y="15"/>
                  <a:pt x="265" y="16"/>
                </a:cubicBezTo>
                <a:cubicBezTo>
                  <a:pt x="263" y="16"/>
                  <a:pt x="261" y="17"/>
                  <a:pt x="260" y="19"/>
                </a:cubicBezTo>
                <a:cubicBezTo>
                  <a:pt x="258" y="22"/>
                  <a:pt x="252" y="32"/>
                  <a:pt x="247" y="42"/>
                </a:cubicBezTo>
                <a:cubicBezTo>
                  <a:pt x="244" y="41"/>
                  <a:pt x="240" y="40"/>
                  <a:pt x="236" y="39"/>
                </a:cubicBezTo>
                <a:cubicBezTo>
                  <a:pt x="238" y="28"/>
                  <a:pt x="239" y="15"/>
                  <a:pt x="239" y="13"/>
                </a:cubicBezTo>
                <a:cubicBezTo>
                  <a:pt x="239" y="11"/>
                  <a:pt x="239" y="9"/>
                  <a:pt x="237" y="7"/>
                </a:cubicBezTo>
                <a:cubicBezTo>
                  <a:pt x="236" y="5"/>
                  <a:pt x="234" y="4"/>
                  <a:pt x="232" y="4"/>
                </a:cubicBezTo>
                <a:cubicBezTo>
                  <a:pt x="230" y="3"/>
                  <a:pt x="228" y="4"/>
                  <a:pt x="226" y="5"/>
                </a:cubicBezTo>
                <a:cubicBezTo>
                  <a:pt x="224" y="6"/>
                  <a:pt x="222" y="7"/>
                  <a:pt x="222" y="9"/>
                </a:cubicBezTo>
                <a:cubicBezTo>
                  <a:pt x="221" y="12"/>
                  <a:pt x="218" y="24"/>
                  <a:pt x="214" y="34"/>
                </a:cubicBezTo>
                <a:cubicBezTo>
                  <a:pt x="212" y="34"/>
                  <a:pt x="211" y="34"/>
                  <a:pt x="209" y="34"/>
                </a:cubicBezTo>
                <a:cubicBezTo>
                  <a:pt x="207" y="33"/>
                  <a:pt x="205" y="33"/>
                  <a:pt x="203" y="33"/>
                </a:cubicBezTo>
                <a:cubicBezTo>
                  <a:pt x="202" y="22"/>
                  <a:pt x="201" y="10"/>
                  <a:pt x="200" y="7"/>
                </a:cubicBezTo>
                <a:cubicBezTo>
                  <a:pt x="200" y="5"/>
                  <a:pt x="199" y="3"/>
                  <a:pt x="197" y="2"/>
                </a:cubicBezTo>
                <a:cubicBezTo>
                  <a:pt x="196" y="1"/>
                  <a:pt x="194" y="0"/>
                  <a:pt x="192" y="0"/>
                </a:cubicBezTo>
                <a:cubicBezTo>
                  <a:pt x="189" y="0"/>
                  <a:pt x="187" y="1"/>
                  <a:pt x="186" y="2"/>
                </a:cubicBezTo>
                <a:cubicBezTo>
                  <a:pt x="184" y="4"/>
                  <a:pt x="183" y="5"/>
                  <a:pt x="183" y="8"/>
                </a:cubicBezTo>
                <a:cubicBezTo>
                  <a:pt x="183" y="10"/>
                  <a:pt x="182" y="22"/>
                  <a:pt x="181" y="33"/>
                </a:cubicBezTo>
                <a:cubicBezTo>
                  <a:pt x="177" y="34"/>
                  <a:pt x="173" y="34"/>
                  <a:pt x="169" y="35"/>
                </a:cubicBezTo>
                <a:cubicBezTo>
                  <a:pt x="166" y="24"/>
                  <a:pt x="162" y="12"/>
                  <a:pt x="161" y="10"/>
                </a:cubicBezTo>
                <a:cubicBezTo>
                  <a:pt x="161" y="8"/>
                  <a:pt x="159" y="6"/>
                  <a:pt x="157" y="5"/>
                </a:cubicBezTo>
                <a:cubicBezTo>
                  <a:pt x="156" y="4"/>
                  <a:pt x="153" y="4"/>
                  <a:pt x="151" y="5"/>
                </a:cubicBezTo>
                <a:cubicBezTo>
                  <a:pt x="149" y="5"/>
                  <a:pt x="147" y="6"/>
                  <a:pt x="146" y="8"/>
                </a:cubicBezTo>
                <a:cubicBezTo>
                  <a:pt x="145" y="9"/>
                  <a:pt x="144" y="12"/>
                  <a:pt x="144" y="14"/>
                </a:cubicBezTo>
                <a:cubicBezTo>
                  <a:pt x="145" y="16"/>
                  <a:pt x="146" y="28"/>
                  <a:pt x="148" y="39"/>
                </a:cubicBezTo>
                <a:cubicBezTo>
                  <a:pt x="144" y="40"/>
                  <a:pt x="140" y="42"/>
                  <a:pt x="137" y="43"/>
                </a:cubicBezTo>
                <a:cubicBezTo>
                  <a:pt x="131" y="33"/>
                  <a:pt x="125" y="23"/>
                  <a:pt x="124" y="21"/>
                </a:cubicBezTo>
                <a:cubicBezTo>
                  <a:pt x="123" y="19"/>
                  <a:pt x="121" y="17"/>
                  <a:pt x="119" y="17"/>
                </a:cubicBezTo>
                <a:cubicBezTo>
                  <a:pt x="117" y="16"/>
                  <a:pt x="115" y="16"/>
                  <a:pt x="113" y="17"/>
                </a:cubicBezTo>
                <a:cubicBezTo>
                  <a:pt x="111" y="18"/>
                  <a:pt x="109" y="20"/>
                  <a:pt x="108" y="22"/>
                </a:cubicBezTo>
                <a:cubicBezTo>
                  <a:pt x="107" y="23"/>
                  <a:pt x="107" y="26"/>
                  <a:pt x="108" y="28"/>
                </a:cubicBezTo>
                <a:cubicBezTo>
                  <a:pt x="109" y="30"/>
                  <a:pt x="113" y="42"/>
                  <a:pt x="116" y="52"/>
                </a:cubicBezTo>
                <a:cubicBezTo>
                  <a:pt x="113" y="54"/>
                  <a:pt x="110" y="56"/>
                  <a:pt x="107" y="58"/>
                </a:cubicBezTo>
                <a:cubicBezTo>
                  <a:pt x="99" y="50"/>
                  <a:pt x="91" y="40"/>
                  <a:pt x="89" y="39"/>
                </a:cubicBezTo>
                <a:cubicBezTo>
                  <a:pt x="88" y="37"/>
                  <a:pt x="86" y="36"/>
                  <a:pt x="84" y="36"/>
                </a:cubicBezTo>
                <a:cubicBezTo>
                  <a:pt x="82" y="36"/>
                  <a:pt x="80" y="36"/>
                  <a:pt x="78" y="38"/>
                </a:cubicBezTo>
                <a:cubicBezTo>
                  <a:pt x="76" y="39"/>
                  <a:pt x="75" y="41"/>
                  <a:pt x="74" y="43"/>
                </a:cubicBezTo>
                <a:cubicBezTo>
                  <a:pt x="74" y="45"/>
                  <a:pt x="74" y="47"/>
                  <a:pt x="75" y="49"/>
                </a:cubicBezTo>
                <a:cubicBezTo>
                  <a:pt x="77" y="51"/>
                  <a:pt x="83" y="62"/>
                  <a:pt x="89" y="71"/>
                </a:cubicBezTo>
                <a:cubicBezTo>
                  <a:pt x="86" y="73"/>
                  <a:pt x="83" y="76"/>
                  <a:pt x="80" y="78"/>
                </a:cubicBezTo>
                <a:cubicBezTo>
                  <a:pt x="71" y="72"/>
                  <a:pt x="61" y="65"/>
                  <a:pt x="59" y="63"/>
                </a:cubicBezTo>
                <a:cubicBezTo>
                  <a:pt x="58" y="62"/>
                  <a:pt x="55" y="62"/>
                  <a:pt x="53" y="62"/>
                </a:cubicBezTo>
                <a:cubicBezTo>
                  <a:pt x="51" y="62"/>
                  <a:pt x="49" y="63"/>
                  <a:pt x="48" y="65"/>
                </a:cubicBezTo>
                <a:cubicBezTo>
                  <a:pt x="46" y="66"/>
                  <a:pt x="46" y="68"/>
                  <a:pt x="46" y="71"/>
                </a:cubicBezTo>
                <a:cubicBezTo>
                  <a:pt x="46" y="73"/>
                  <a:pt x="46" y="75"/>
                  <a:pt x="48" y="76"/>
                </a:cubicBezTo>
                <a:cubicBezTo>
                  <a:pt x="50" y="78"/>
                  <a:pt x="58" y="87"/>
                  <a:pt x="66" y="95"/>
                </a:cubicBezTo>
                <a:cubicBezTo>
                  <a:pt x="63" y="98"/>
                  <a:pt x="61" y="101"/>
                  <a:pt x="59" y="104"/>
                </a:cubicBezTo>
                <a:cubicBezTo>
                  <a:pt x="49" y="100"/>
                  <a:pt x="38" y="95"/>
                  <a:pt x="35" y="94"/>
                </a:cubicBezTo>
                <a:cubicBezTo>
                  <a:pt x="33" y="93"/>
                  <a:pt x="31" y="93"/>
                  <a:pt x="29" y="94"/>
                </a:cubicBezTo>
                <a:cubicBezTo>
                  <a:pt x="27" y="94"/>
                  <a:pt x="25" y="96"/>
                  <a:pt x="24" y="98"/>
                </a:cubicBezTo>
                <a:cubicBezTo>
                  <a:pt x="23" y="99"/>
                  <a:pt x="23" y="102"/>
                  <a:pt x="23" y="104"/>
                </a:cubicBezTo>
                <a:cubicBezTo>
                  <a:pt x="24" y="106"/>
                  <a:pt x="25" y="108"/>
                  <a:pt x="27" y="109"/>
                </a:cubicBezTo>
                <a:cubicBezTo>
                  <a:pt x="29" y="110"/>
                  <a:pt x="39" y="117"/>
                  <a:pt x="48" y="124"/>
                </a:cubicBezTo>
                <a:cubicBezTo>
                  <a:pt x="46" y="127"/>
                  <a:pt x="45" y="130"/>
                  <a:pt x="44" y="134"/>
                </a:cubicBezTo>
                <a:cubicBezTo>
                  <a:pt x="33" y="131"/>
                  <a:pt x="21" y="129"/>
                  <a:pt x="18" y="128"/>
                </a:cubicBezTo>
                <a:cubicBezTo>
                  <a:pt x="16" y="128"/>
                  <a:pt x="14" y="128"/>
                  <a:pt x="12" y="130"/>
                </a:cubicBezTo>
                <a:cubicBezTo>
                  <a:pt x="10" y="131"/>
                  <a:pt x="9" y="132"/>
                  <a:pt x="8" y="134"/>
                </a:cubicBezTo>
                <a:cubicBezTo>
                  <a:pt x="8" y="136"/>
                  <a:pt x="8" y="139"/>
                  <a:pt x="9" y="141"/>
                </a:cubicBezTo>
                <a:cubicBezTo>
                  <a:pt x="9" y="142"/>
                  <a:pt x="11" y="144"/>
                  <a:pt x="13" y="145"/>
                </a:cubicBezTo>
                <a:cubicBezTo>
                  <a:pt x="15" y="146"/>
                  <a:pt x="27" y="151"/>
                  <a:pt x="37" y="155"/>
                </a:cubicBezTo>
                <a:cubicBezTo>
                  <a:pt x="36" y="159"/>
                  <a:pt x="35" y="162"/>
                  <a:pt x="35" y="166"/>
                </a:cubicBezTo>
                <a:cubicBezTo>
                  <a:pt x="24" y="166"/>
                  <a:pt x="11" y="166"/>
                  <a:pt x="9" y="166"/>
                </a:cubicBezTo>
                <a:cubicBezTo>
                  <a:pt x="6" y="166"/>
                  <a:pt x="4" y="167"/>
                  <a:pt x="3" y="168"/>
                </a:cubicBezTo>
                <a:cubicBezTo>
                  <a:pt x="1" y="170"/>
                  <a:pt x="0" y="172"/>
                  <a:pt x="0" y="174"/>
                </a:cubicBezTo>
                <a:cubicBezTo>
                  <a:pt x="0" y="176"/>
                  <a:pt x="1" y="178"/>
                  <a:pt x="2" y="180"/>
                </a:cubicBezTo>
                <a:cubicBezTo>
                  <a:pt x="3" y="181"/>
                  <a:pt x="5" y="183"/>
                  <a:pt x="7" y="183"/>
                </a:cubicBezTo>
                <a:cubicBezTo>
                  <a:pt x="9" y="184"/>
                  <a:pt x="22" y="186"/>
                  <a:pt x="33" y="188"/>
                </a:cubicBezTo>
                <a:cubicBezTo>
                  <a:pt x="32" y="192"/>
                  <a:pt x="33" y="196"/>
                  <a:pt x="33" y="199"/>
                </a:cubicBezTo>
                <a:cubicBezTo>
                  <a:pt x="22" y="201"/>
                  <a:pt x="10" y="204"/>
                  <a:pt x="7" y="204"/>
                </a:cubicBezTo>
                <a:cubicBezTo>
                  <a:pt x="5" y="205"/>
                  <a:pt x="3" y="206"/>
                  <a:pt x="2" y="208"/>
                </a:cubicBezTo>
                <a:cubicBezTo>
                  <a:pt x="1" y="210"/>
                  <a:pt x="0" y="212"/>
                  <a:pt x="1" y="214"/>
                </a:cubicBezTo>
                <a:cubicBezTo>
                  <a:pt x="1" y="216"/>
                  <a:pt x="2" y="218"/>
                  <a:pt x="3" y="219"/>
                </a:cubicBezTo>
                <a:cubicBezTo>
                  <a:pt x="5" y="221"/>
                  <a:pt x="7" y="222"/>
                  <a:pt x="9" y="222"/>
                </a:cubicBezTo>
                <a:cubicBezTo>
                  <a:pt x="12" y="222"/>
                  <a:pt x="24" y="222"/>
                  <a:pt x="35" y="221"/>
                </a:cubicBezTo>
                <a:cubicBezTo>
                  <a:pt x="36" y="225"/>
                  <a:pt x="37" y="229"/>
                  <a:pt x="38" y="232"/>
                </a:cubicBezTo>
                <a:cubicBezTo>
                  <a:pt x="28" y="237"/>
                  <a:pt x="16" y="242"/>
                  <a:pt x="14" y="243"/>
                </a:cubicBezTo>
                <a:cubicBezTo>
                  <a:pt x="12" y="243"/>
                  <a:pt x="10" y="245"/>
                  <a:pt x="10" y="247"/>
                </a:cubicBezTo>
                <a:cubicBezTo>
                  <a:pt x="9" y="249"/>
                  <a:pt x="9" y="251"/>
                  <a:pt x="10" y="253"/>
                </a:cubicBezTo>
                <a:cubicBezTo>
                  <a:pt x="10" y="255"/>
                  <a:pt x="12" y="257"/>
                  <a:pt x="13" y="258"/>
                </a:cubicBezTo>
                <a:cubicBezTo>
                  <a:pt x="15" y="259"/>
                  <a:pt x="17" y="260"/>
                  <a:pt x="20" y="259"/>
                </a:cubicBezTo>
                <a:cubicBezTo>
                  <a:pt x="22" y="259"/>
                  <a:pt x="34" y="256"/>
                  <a:pt x="45" y="253"/>
                </a:cubicBezTo>
                <a:cubicBezTo>
                  <a:pt x="46" y="257"/>
                  <a:pt x="48" y="260"/>
                  <a:pt x="50" y="263"/>
                </a:cubicBezTo>
                <a:cubicBezTo>
                  <a:pt x="41" y="270"/>
                  <a:pt x="31" y="277"/>
                  <a:pt x="29" y="279"/>
                </a:cubicBezTo>
                <a:cubicBezTo>
                  <a:pt x="27" y="280"/>
                  <a:pt x="26" y="282"/>
                  <a:pt x="25" y="284"/>
                </a:cubicBezTo>
                <a:cubicBezTo>
                  <a:pt x="25" y="286"/>
                  <a:pt x="25" y="288"/>
                  <a:pt x="26" y="290"/>
                </a:cubicBezTo>
                <a:cubicBezTo>
                  <a:pt x="28" y="292"/>
                  <a:pt x="29" y="293"/>
                  <a:pt x="31" y="294"/>
                </a:cubicBezTo>
                <a:cubicBezTo>
                  <a:pt x="33" y="294"/>
                  <a:pt x="35" y="294"/>
                  <a:pt x="37" y="294"/>
                </a:cubicBezTo>
                <a:cubicBezTo>
                  <a:pt x="40" y="292"/>
                  <a:pt x="51" y="287"/>
                  <a:pt x="61" y="283"/>
                </a:cubicBezTo>
                <a:cubicBezTo>
                  <a:pt x="63" y="286"/>
                  <a:pt x="65" y="289"/>
                  <a:pt x="68" y="292"/>
                </a:cubicBezTo>
                <a:cubicBezTo>
                  <a:pt x="60" y="300"/>
                  <a:pt x="52" y="309"/>
                  <a:pt x="50" y="311"/>
                </a:cubicBezTo>
                <a:cubicBezTo>
                  <a:pt x="49" y="312"/>
                  <a:pt x="48" y="314"/>
                  <a:pt x="48" y="316"/>
                </a:cubicBezTo>
                <a:cubicBezTo>
                  <a:pt x="48" y="319"/>
                  <a:pt x="49" y="321"/>
                  <a:pt x="51" y="322"/>
                </a:cubicBezTo>
                <a:cubicBezTo>
                  <a:pt x="52" y="324"/>
                  <a:pt x="54" y="325"/>
                  <a:pt x="56" y="325"/>
                </a:cubicBezTo>
                <a:cubicBezTo>
                  <a:pt x="58" y="325"/>
                  <a:pt x="60" y="325"/>
                  <a:pt x="62" y="324"/>
                </a:cubicBezTo>
                <a:cubicBezTo>
                  <a:pt x="64" y="322"/>
                  <a:pt x="74" y="315"/>
                  <a:pt x="83" y="308"/>
                </a:cubicBezTo>
                <a:cubicBezTo>
                  <a:pt x="86" y="311"/>
                  <a:pt x="88" y="313"/>
                  <a:pt x="91" y="315"/>
                </a:cubicBezTo>
                <a:cubicBezTo>
                  <a:pt x="86" y="325"/>
                  <a:pt x="80" y="335"/>
                  <a:pt x="78" y="338"/>
                </a:cubicBezTo>
                <a:cubicBezTo>
                  <a:pt x="77" y="340"/>
                  <a:pt x="77" y="342"/>
                  <a:pt x="78" y="344"/>
                </a:cubicBezTo>
                <a:cubicBezTo>
                  <a:pt x="78" y="346"/>
                  <a:pt x="79" y="348"/>
                  <a:pt x="81" y="349"/>
                </a:cubicBezTo>
                <a:cubicBezTo>
                  <a:pt x="83" y="350"/>
                  <a:pt x="85" y="351"/>
                  <a:pt x="87" y="350"/>
                </a:cubicBezTo>
                <a:cubicBezTo>
                  <a:pt x="89" y="350"/>
                  <a:pt x="91" y="349"/>
                  <a:pt x="93" y="348"/>
                </a:cubicBezTo>
                <a:cubicBezTo>
                  <a:pt x="94" y="346"/>
                  <a:pt x="102" y="337"/>
                  <a:pt x="110" y="328"/>
                </a:cubicBezTo>
                <a:cubicBezTo>
                  <a:pt x="113" y="330"/>
                  <a:pt x="116" y="332"/>
                  <a:pt x="119" y="334"/>
                </a:cubicBezTo>
                <a:cubicBezTo>
                  <a:pt x="116" y="344"/>
                  <a:pt x="112" y="356"/>
                  <a:pt x="111" y="358"/>
                </a:cubicBezTo>
                <a:cubicBezTo>
                  <a:pt x="111" y="360"/>
                  <a:pt x="111" y="363"/>
                  <a:pt x="112" y="364"/>
                </a:cubicBezTo>
                <a:cubicBezTo>
                  <a:pt x="113" y="366"/>
                  <a:pt x="114" y="368"/>
                  <a:pt x="116" y="369"/>
                </a:cubicBezTo>
                <a:cubicBezTo>
                  <a:pt x="119" y="370"/>
                  <a:pt x="121" y="370"/>
                  <a:pt x="123" y="369"/>
                </a:cubicBezTo>
                <a:cubicBezTo>
                  <a:pt x="125" y="368"/>
                  <a:pt x="127" y="367"/>
                  <a:pt x="128" y="365"/>
                </a:cubicBezTo>
                <a:cubicBezTo>
                  <a:pt x="129" y="363"/>
                  <a:pt x="135" y="352"/>
                  <a:pt x="140" y="343"/>
                </a:cubicBezTo>
                <a:cubicBezTo>
                  <a:pt x="144" y="344"/>
                  <a:pt x="147" y="345"/>
                  <a:pt x="151" y="346"/>
                </a:cubicBezTo>
                <a:cubicBezTo>
                  <a:pt x="150" y="357"/>
                  <a:pt x="148" y="369"/>
                  <a:pt x="148" y="372"/>
                </a:cubicBezTo>
                <a:cubicBezTo>
                  <a:pt x="148" y="374"/>
                  <a:pt x="149" y="376"/>
                  <a:pt x="150" y="378"/>
                </a:cubicBezTo>
                <a:cubicBezTo>
                  <a:pt x="151" y="379"/>
                  <a:pt x="153" y="380"/>
                  <a:pt x="155" y="381"/>
                </a:cubicBezTo>
                <a:cubicBezTo>
                  <a:pt x="157" y="381"/>
                  <a:pt x="160" y="381"/>
                  <a:pt x="161" y="380"/>
                </a:cubicBezTo>
                <a:cubicBezTo>
                  <a:pt x="163" y="379"/>
                  <a:pt x="165" y="377"/>
                  <a:pt x="165" y="375"/>
                </a:cubicBezTo>
                <a:cubicBezTo>
                  <a:pt x="166" y="373"/>
                  <a:pt x="170" y="361"/>
                  <a:pt x="173" y="350"/>
                </a:cubicBezTo>
                <a:cubicBezTo>
                  <a:pt x="175" y="351"/>
                  <a:pt x="177" y="351"/>
                  <a:pt x="178" y="351"/>
                </a:cubicBezTo>
                <a:cubicBezTo>
                  <a:pt x="180" y="351"/>
                  <a:pt x="182" y="351"/>
                  <a:pt x="184" y="351"/>
                </a:cubicBezTo>
                <a:cubicBezTo>
                  <a:pt x="185" y="362"/>
                  <a:pt x="187" y="375"/>
                  <a:pt x="187" y="377"/>
                </a:cubicBezTo>
                <a:cubicBezTo>
                  <a:pt x="187" y="379"/>
                  <a:pt x="188" y="381"/>
                  <a:pt x="190" y="383"/>
                </a:cubicBezTo>
                <a:cubicBezTo>
                  <a:pt x="191" y="384"/>
                  <a:pt x="193" y="385"/>
                  <a:pt x="196" y="385"/>
                </a:cubicBezTo>
                <a:cubicBezTo>
                  <a:pt x="198" y="385"/>
                  <a:pt x="200" y="384"/>
                  <a:pt x="201" y="382"/>
                </a:cubicBezTo>
                <a:cubicBezTo>
                  <a:pt x="203" y="381"/>
                  <a:pt x="204" y="379"/>
                  <a:pt x="204" y="377"/>
                </a:cubicBezTo>
                <a:cubicBezTo>
                  <a:pt x="205" y="375"/>
                  <a:pt x="206" y="362"/>
                  <a:pt x="207" y="351"/>
                </a:cubicBezTo>
                <a:cubicBezTo>
                  <a:pt x="210" y="351"/>
                  <a:pt x="214" y="351"/>
                  <a:pt x="218" y="350"/>
                </a:cubicBezTo>
                <a:cubicBezTo>
                  <a:pt x="221" y="361"/>
                  <a:pt x="225" y="372"/>
                  <a:pt x="226" y="375"/>
                </a:cubicBezTo>
                <a:cubicBezTo>
                  <a:pt x="226" y="377"/>
                  <a:pt x="228" y="378"/>
                  <a:pt x="230" y="379"/>
                </a:cubicBezTo>
                <a:cubicBezTo>
                  <a:pt x="232" y="380"/>
                  <a:pt x="234" y="381"/>
                  <a:pt x="236" y="380"/>
                </a:cubicBezTo>
                <a:cubicBezTo>
                  <a:pt x="238" y="380"/>
                  <a:pt x="240" y="378"/>
                  <a:pt x="241" y="377"/>
                </a:cubicBezTo>
                <a:cubicBezTo>
                  <a:pt x="242" y="375"/>
                  <a:pt x="243" y="373"/>
                  <a:pt x="243" y="371"/>
                </a:cubicBezTo>
                <a:cubicBezTo>
                  <a:pt x="243" y="368"/>
                  <a:pt x="241" y="356"/>
                  <a:pt x="240" y="345"/>
                </a:cubicBezTo>
                <a:cubicBezTo>
                  <a:pt x="243" y="344"/>
                  <a:pt x="247" y="343"/>
                  <a:pt x="250" y="342"/>
                </a:cubicBezTo>
                <a:cubicBezTo>
                  <a:pt x="256" y="351"/>
                  <a:pt x="262" y="362"/>
                  <a:pt x="263" y="364"/>
                </a:cubicBezTo>
                <a:cubicBezTo>
                  <a:pt x="264" y="366"/>
                  <a:pt x="266" y="367"/>
                  <a:pt x="268" y="368"/>
                </a:cubicBezTo>
                <a:cubicBezTo>
                  <a:pt x="270" y="368"/>
                  <a:pt x="272" y="368"/>
                  <a:pt x="274" y="367"/>
                </a:cubicBezTo>
                <a:cubicBezTo>
                  <a:pt x="276" y="366"/>
                  <a:pt x="278" y="365"/>
                  <a:pt x="279" y="363"/>
                </a:cubicBezTo>
                <a:cubicBezTo>
                  <a:pt x="280" y="361"/>
                  <a:pt x="280" y="359"/>
                  <a:pt x="279" y="357"/>
                </a:cubicBezTo>
                <a:cubicBezTo>
                  <a:pt x="278" y="355"/>
                  <a:pt x="274" y="343"/>
                  <a:pt x="271" y="333"/>
                </a:cubicBezTo>
                <a:cubicBezTo>
                  <a:pt x="274" y="331"/>
                  <a:pt x="277" y="329"/>
                  <a:pt x="280" y="327"/>
                </a:cubicBezTo>
                <a:cubicBezTo>
                  <a:pt x="288" y="335"/>
                  <a:pt x="296" y="344"/>
                  <a:pt x="298" y="346"/>
                </a:cubicBezTo>
                <a:cubicBezTo>
                  <a:pt x="299" y="348"/>
                  <a:pt x="301" y="349"/>
                  <a:pt x="303" y="349"/>
                </a:cubicBezTo>
                <a:cubicBezTo>
                  <a:pt x="306" y="349"/>
                  <a:pt x="308" y="348"/>
                  <a:pt x="309" y="347"/>
                </a:cubicBezTo>
                <a:cubicBezTo>
                  <a:pt x="311" y="346"/>
                  <a:pt x="312" y="344"/>
                  <a:pt x="313" y="342"/>
                </a:cubicBezTo>
                <a:cubicBezTo>
                  <a:pt x="313" y="340"/>
                  <a:pt x="313" y="338"/>
                  <a:pt x="312" y="336"/>
                </a:cubicBezTo>
                <a:cubicBezTo>
                  <a:pt x="311" y="334"/>
                  <a:pt x="304" y="323"/>
                  <a:pt x="298" y="314"/>
                </a:cubicBezTo>
                <a:cubicBezTo>
                  <a:pt x="301" y="311"/>
                  <a:pt x="304" y="309"/>
                  <a:pt x="307" y="306"/>
                </a:cubicBezTo>
                <a:cubicBezTo>
                  <a:pt x="316" y="313"/>
                  <a:pt x="326" y="320"/>
                  <a:pt x="328" y="321"/>
                </a:cubicBezTo>
                <a:cubicBezTo>
                  <a:pt x="330" y="323"/>
                  <a:pt x="332" y="323"/>
                  <a:pt x="334" y="323"/>
                </a:cubicBezTo>
                <a:cubicBezTo>
                  <a:pt x="336" y="322"/>
                  <a:pt x="338" y="321"/>
                  <a:pt x="339" y="320"/>
                </a:cubicBezTo>
                <a:cubicBezTo>
                  <a:pt x="341" y="318"/>
                  <a:pt x="342" y="316"/>
                  <a:pt x="342" y="314"/>
                </a:cubicBezTo>
                <a:cubicBezTo>
                  <a:pt x="342" y="312"/>
                  <a:pt x="341" y="310"/>
                  <a:pt x="339" y="308"/>
                </a:cubicBezTo>
                <a:cubicBezTo>
                  <a:pt x="338" y="306"/>
                  <a:pt x="329" y="297"/>
                  <a:pt x="322" y="289"/>
                </a:cubicBezTo>
                <a:cubicBezTo>
                  <a:pt x="324" y="287"/>
                  <a:pt x="326" y="283"/>
                  <a:pt x="328" y="280"/>
                </a:cubicBezTo>
                <a:cubicBezTo>
                  <a:pt x="338" y="285"/>
                  <a:pt x="350" y="290"/>
                  <a:pt x="352" y="291"/>
                </a:cubicBezTo>
                <a:cubicBezTo>
                  <a:pt x="354" y="292"/>
                  <a:pt x="356" y="292"/>
                  <a:pt x="358" y="291"/>
                </a:cubicBezTo>
                <a:cubicBezTo>
                  <a:pt x="360" y="290"/>
                  <a:pt x="362" y="289"/>
                  <a:pt x="363" y="287"/>
                </a:cubicBezTo>
                <a:cubicBezTo>
                  <a:pt x="364" y="285"/>
                  <a:pt x="364" y="283"/>
                  <a:pt x="364" y="281"/>
                </a:cubicBezTo>
                <a:cubicBezTo>
                  <a:pt x="363" y="279"/>
                  <a:pt x="362" y="277"/>
                  <a:pt x="361" y="276"/>
                </a:cubicBezTo>
                <a:cubicBezTo>
                  <a:pt x="358" y="274"/>
                  <a:pt x="348" y="267"/>
                  <a:pt x="339" y="261"/>
                </a:cubicBezTo>
                <a:cubicBezTo>
                  <a:pt x="341" y="258"/>
                  <a:pt x="342" y="254"/>
                  <a:pt x="344" y="251"/>
                </a:cubicBezTo>
                <a:cubicBezTo>
                  <a:pt x="354" y="253"/>
                  <a:pt x="367" y="256"/>
                  <a:pt x="369" y="256"/>
                </a:cubicBezTo>
                <a:cubicBezTo>
                  <a:pt x="371" y="257"/>
                  <a:pt x="373" y="256"/>
                  <a:pt x="375" y="255"/>
                </a:cubicBezTo>
                <a:cubicBezTo>
                  <a:pt x="377" y="254"/>
                  <a:pt x="378" y="252"/>
                  <a:pt x="379" y="250"/>
                </a:cubicBezTo>
                <a:cubicBezTo>
                  <a:pt x="380" y="248"/>
                  <a:pt x="379" y="246"/>
                  <a:pt x="379" y="244"/>
                </a:cubicBezTo>
                <a:cubicBezTo>
                  <a:pt x="378" y="242"/>
                  <a:pt x="376" y="240"/>
                  <a:pt x="374" y="240"/>
                </a:cubicBezTo>
                <a:cubicBezTo>
                  <a:pt x="372" y="239"/>
                  <a:pt x="361" y="234"/>
                  <a:pt x="350" y="230"/>
                </a:cubicBezTo>
                <a:cubicBezTo>
                  <a:pt x="351" y="226"/>
                  <a:pt x="352" y="222"/>
                  <a:pt x="352" y="219"/>
                </a:cubicBezTo>
                <a:cubicBezTo>
                  <a:pt x="364" y="219"/>
                  <a:pt x="376" y="219"/>
                  <a:pt x="379" y="219"/>
                </a:cubicBezTo>
                <a:close/>
                <a:moveTo>
                  <a:pt x="182" y="319"/>
                </a:moveTo>
                <a:cubicBezTo>
                  <a:pt x="111" y="312"/>
                  <a:pt x="59" y="250"/>
                  <a:pt x="66" y="180"/>
                </a:cubicBezTo>
                <a:cubicBezTo>
                  <a:pt x="72" y="110"/>
                  <a:pt x="135" y="59"/>
                  <a:pt x="206" y="66"/>
                </a:cubicBezTo>
                <a:cubicBezTo>
                  <a:pt x="276" y="72"/>
                  <a:pt x="328" y="135"/>
                  <a:pt x="321" y="205"/>
                </a:cubicBezTo>
                <a:cubicBezTo>
                  <a:pt x="315" y="274"/>
                  <a:pt x="252" y="326"/>
                  <a:pt x="182" y="319"/>
                </a:cubicBezTo>
                <a:close/>
              </a:path>
            </a:pathLst>
          </a:custGeom>
          <a:solidFill>
            <a:schemeClr val="accent5"/>
          </a:solidFill>
          <a:ln w="9525">
            <a:noFill/>
            <a:round/>
            <a:headEnd/>
            <a:tailEnd/>
          </a:ln>
        </p:spPr>
        <p:txBody>
          <a:bodyPr anchor="ctr"/>
          <a:lstStyle/>
          <a:p>
            <a:pPr algn="ctr"/>
            <a:endParaRPr>
              <a:cs typeface="+mn-ea"/>
              <a:sym typeface="+mn-lt"/>
            </a:endParaRPr>
          </a:p>
        </p:txBody>
      </p:sp>
      <p:sp>
        <p:nvSpPr>
          <p:cNvPr id="29" name="Freeform: Shape 19"/>
          <p:cNvSpPr>
            <a:spLocks/>
          </p:cNvSpPr>
          <p:nvPr/>
        </p:nvSpPr>
        <p:spPr bwMode="auto">
          <a:xfrm>
            <a:off x="4201595" y="3171038"/>
            <a:ext cx="18269" cy="31318"/>
          </a:xfrm>
          <a:custGeom>
            <a:avLst/>
            <a:gdLst/>
            <a:ahLst/>
            <a:cxnLst>
              <a:cxn ang="0">
                <a:pos x="0" y="1"/>
              </a:cxn>
              <a:cxn ang="0">
                <a:pos x="4" y="20"/>
              </a:cxn>
              <a:cxn ang="0">
                <a:pos x="11" y="9"/>
              </a:cxn>
              <a:cxn ang="0">
                <a:pos x="0" y="1"/>
              </a:cxn>
            </a:cxnLst>
            <a:rect l="0" t="0" r="r" b="b"/>
            <a:pathLst>
              <a:path w="12" h="20">
                <a:moveTo>
                  <a:pt x="0" y="1"/>
                </a:moveTo>
                <a:cubicBezTo>
                  <a:pt x="4" y="20"/>
                  <a:pt x="4" y="20"/>
                  <a:pt x="4" y="20"/>
                </a:cubicBezTo>
                <a:cubicBezTo>
                  <a:pt x="9" y="19"/>
                  <a:pt x="12" y="14"/>
                  <a:pt x="11" y="9"/>
                </a:cubicBezTo>
                <a:cubicBezTo>
                  <a:pt x="10" y="4"/>
                  <a:pt x="5" y="0"/>
                  <a:pt x="0" y="1"/>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30" name="Freeform: Shape 20"/>
          <p:cNvSpPr>
            <a:spLocks/>
          </p:cNvSpPr>
          <p:nvPr/>
        </p:nvSpPr>
        <p:spPr bwMode="auto">
          <a:xfrm>
            <a:off x="4185936" y="3172343"/>
            <a:ext cx="18269" cy="31318"/>
          </a:xfrm>
          <a:custGeom>
            <a:avLst/>
            <a:gdLst/>
            <a:ahLst/>
            <a:cxnLst>
              <a:cxn ang="0">
                <a:pos x="1" y="12"/>
              </a:cxn>
              <a:cxn ang="0">
                <a:pos x="12" y="20"/>
              </a:cxn>
              <a:cxn ang="0">
                <a:pos x="8" y="0"/>
              </a:cxn>
              <a:cxn ang="0">
                <a:pos x="1" y="12"/>
              </a:cxn>
            </a:cxnLst>
            <a:rect l="0" t="0" r="r" b="b"/>
            <a:pathLst>
              <a:path w="12" h="20">
                <a:moveTo>
                  <a:pt x="1" y="12"/>
                </a:moveTo>
                <a:cubicBezTo>
                  <a:pt x="2" y="17"/>
                  <a:pt x="7" y="20"/>
                  <a:pt x="12" y="20"/>
                </a:cubicBezTo>
                <a:cubicBezTo>
                  <a:pt x="8" y="0"/>
                  <a:pt x="8" y="0"/>
                  <a:pt x="8" y="0"/>
                </a:cubicBezTo>
                <a:cubicBezTo>
                  <a:pt x="3" y="2"/>
                  <a:pt x="0" y="7"/>
                  <a:pt x="1" y="12"/>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31" name="Freeform: Shape 21"/>
          <p:cNvSpPr>
            <a:spLocks/>
          </p:cNvSpPr>
          <p:nvPr/>
        </p:nvSpPr>
        <p:spPr bwMode="auto">
          <a:xfrm>
            <a:off x="4034568" y="3018364"/>
            <a:ext cx="337969" cy="339274"/>
          </a:xfrm>
          <a:custGeom>
            <a:avLst/>
            <a:gdLst/>
            <a:ahLst/>
            <a:cxnLst>
              <a:cxn ang="0">
                <a:pos x="215" y="105"/>
              </a:cxn>
              <a:cxn ang="0">
                <a:pos x="211" y="91"/>
              </a:cxn>
              <a:cxn ang="0">
                <a:pos x="209" y="81"/>
              </a:cxn>
              <a:cxn ang="0">
                <a:pos x="207" y="67"/>
              </a:cxn>
              <a:cxn ang="0">
                <a:pos x="187" y="66"/>
              </a:cxn>
              <a:cxn ang="0">
                <a:pos x="196" y="44"/>
              </a:cxn>
              <a:cxn ang="0">
                <a:pos x="173" y="45"/>
              </a:cxn>
              <a:cxn ang="0">
                <a:pos x="177" y="26"/>
              </a:cxn>
              <a:cxn ang="0">
                <a:pos x="164" y="20"/>
              </a:cxn>
              <a:cxn ang="0">
                <a:pos x="156" y="15"/>
              </a:cxn>
              <a:cxn ang="0">
                <a:pos x="144" y="7"/>
              </a:cxn>
              <a:cxn ang="0">
                <a:pos x="130" y="20"/>
              </a:cxn>
              <a:cxn ang="0">
                <a:pos x="119" y="0"/>
              </a:cxn>
              <a:cxn ang="0">
                <a:pos x="108" y="18"/>
              </a:cxn>
              <a:cxn ang="0">
                <a:pos x="97" y="0"/>
              </a:cxn>
              <a:cxn ang="0">
                <a:pos x="86" y="20"/>
              </a:cxn>
              <a:cxn ang="0">
                <a:pos x="72" y="7"/>
              </a:cxn>
              <a:cxn ang="0">
                <a:pos x="60" y="15"/>
              </a:cxn>
              <a:cxn ang="0">
                <a:pos x="52" y="20"/>
              </a:cxn>
              <a:cxn ang="0">
                <a:pos x="39" y="26"/>
              </a:cxn>
              <a:cxn ang="0">
                <a:pos x="43" y="45"/>
              </a:cxn>
              <a:cxn ang="0">
                <a:pos x="20" y="44"/>
              </a:cxn>
              <a:cxn ang="0">
                <a:pos x="29" y="66"/>
              </a:cxn>
              <a:cxn ang="0">
                <a:pos x="9" y="67"/>
              </a:cxn>
              <a:cxn ang="0">
                <a:pos x="7" y="81"/>
              </a:cxn>
              <a:cxn ang="0">
                <a:pos x="5" y="91"/>
              </a:cxn>
              <a:cxn ang="0">
                <a:pos x="1" y="105"/>
              </a:cxn>
              <a:cxn ang="0">
                <a:pos x="18" y="114"/>
              </a:cxn>
              <a:cxn ang="0">
                <a:pos x="2" y="130"/>
              </a:cxn>
              <a:cxn ang="0">
                <a:pos x="24" y="139"/>
              </a:cxn>
              <a:cxn ang="0">
                <a:pos x="11" y="154"/>
              </a:cxn>
              <a:cxn ang="0">
                <a:pos x="21" y="165"/>
              </a:cxn>
              <a:cxn ang="0">
                <a:pos x="27" y="173"/>
              </a:cxn>
              <a:cxn ang="0">
                <a:pos x="34" y="185"/>
              </a:cxn>
              <a:cxn ang="0">
                <a:pos x="53" y="179"/>
              </a:cxn>
              <a:cxn ang="0">
                <a:pos x="54" y="202"/>
              </a:cxn>
              <a:cxn ang="0">
                <a:pos x="74" y="191"/>
              </a:cxn>
              <a:cxn ang="0">
                <a:pos x="78" y="211"/>
              </a:cxn>
              <a:cxn ang="0">
                <a:pos x="92" y="211"/>
              </a:cxn>
              <a:cxn ang="0">
                <a:pos x="102" y="212"/>
              </a:cxn>
              <a:cxn ang="0">
                <a:pos x="114" y="212"/>
              </a:cxn>
              <a:cxn ang="0">
                <a:pos x="124" y="211"/>
              </a:cxn>
              <a:cxn ang="0">
                <a:pos x="138" y="211"/>
              </a:cxn>
              <a:cxn ang="0">
                <a:pos x="142" y="191"/>
              </a:cxn>
              <a:cxn ang="0">
                <a:pos x="162" y="202"/>
              </a:cxn>
              <a:cxn ang="0">
                <a:pos x="163" y="179"/>
              </a:cxn>
              <a:cxn ang="0">
                <a:pos x="182" y="185"/>
              </a:cxn>
              <a:cxn ang="0">
                <a:pos x="189" y="173"/>
              </a:cxn>
              <a:cxn ang="0">
                <a:pos x="195" y="165"/>
              </a:cxn>
              <a:cxn ang="0">
                <a:pos x="205" y="154"/>
              </a:cxn>
              <a:cxn ang="0">
                <a:pos x="192" y="139"/>
              </a:cxn>
              <a:cxn ang="0">
                <a:pos x="214" y="130"/>
              </a:cxn>
              <a:cxn ang="0">
                <a:pos x="198" y="114"/>
              </a:cxn>
              <a:cxn ang="0">
                <a:pos x="48" y="92"/>
              </a:cxn>
              <a:cxn ang="0">
                <a:pos x="123" y="48"/>
              </a:cxn>
              <a:cxn ang="0">
                <a:pos x="108" y="183"/>
              </a:cxn>
              <a:cxn ang="0">
                <a:pos x="108" y="183"/>
              </a:cxn>
              <a:cxn ang="0">
                <a:pos x="129" y="108"/>
              </a:cxn>
              <a:cxn ang="0">
                <a:pos x="168" y="92"/>
              </a:cxn>
            </a:cxnLst>
            <a:rect l="0" t="0" r="r" b="b"/>
            <a:pathLst>
              <a:path w="216" h="216">
                <a:moveTo>
                  <a:pt x="212" y="113"/>
                </a:moveTo>
                <a:cubicBezTo>
                  <a:pt x="213" y="113"/>
                  <a:pt x="214" y="112"/>
                  <a:pt x="215" y="111"/>
                </a:cubicBezTo>
                <a:cubicBezTo>
                  <a:pt x="216" y="110"/>
                  <a:pt x="216" y="109"/>
                  <a:pt x="216" y="108"/>
                </a:cubicBezTo>
                <a:cubicBezTo>
                  <a:pt x="216" y="107"/>
                  <a:pt x="216" y="105"/>
                  <a:pt x="215" y="105"/>
                </a:cubicBezTo>
                <a:cubicBezTo>
                  <a:pt x="214" y="104"/>
                  <a:pt x="213" y="103"/>
                  <a:pt x="212" y="103"/>
                </a:cubicBezTo>
                <a:cubicBezTo>
                  <a:pt x="211" y="103"/>
                  <a:pt x="204" y="102"/>
                  <a:pt x="198" y="102"/>
                </a:cubicBezTo>
                <a:cubicBezTo>
                  <a:pt x="198" y="99"/>
                  <a:pt x="197" y="97"/>
                  <a:pt x="197" y="95"/>
                </a:cubicBezTo>
                <a:cubicBezTo>
                  <a:pt x="203" y="93"/>
                  <a:pt x="210" y="91"/>
                  <a:pt x="211" y="91"/>
                </a:cubicBezTo>
                <a:cubicBezTo>
                  <a:pt x="212" y="91"/>
                  <a:pt x="213" y="90"/>
                  <a:pt x="214" y="89"/>
                </a:cubicBezTo>
                <a:cubicBezTo>
                  <a:pt x="214" y="88"/>
                  <a:pt x="214" y="86"/>
                  <a:pt x="214" y="85"/>
                </a:cubicBezTo>
                <a:cubicBezTo>
                  <a:pt x="214" y="84"/>
                  <a:pt x="213" y="83"/>
                  <a:pt x="212" y="82"/>
                </a:cubicBezTo>
                <a:cubicBezTo>
                  <a:pt x="211" y="82"/>
                  <a:pt x="210" y="81"/>
                  <a:pt x="209" y="81"/>
                </a:cubicBezTo>
                <a:cubicBezTo>
                  <a:pt x="207" y="81"/>
                  <a:pt x="201" y="82"/>
                  <a:pt x="194" y="83"/>
                </a:cubicBezTo>
                <a:cubicBezTo>
                  <a:pt x="194" y="81"/>
                  <a:pt x="193" y="79"/>
                  <a:pt x="192" y="77"/>
                </a:cubicBezTo>
                <a:cubicBezTo>
                  <a:pt x="198" y="74"/>
                  <a:pt x="204" y="71"/>
                  <a:pt x="205" y="70"/>
                </a:cubicBezTo>
                <a:cubicBezTo>
                  <a:pt x="206" y="69"/>
                  <a:pt x="207" y="68"/>
                  <a:pt x="207" y="67"/>
                </a:cubicBezTo>
                <a:cubicBezTo>
                  <a:pt x="208" y="66"/>
                  <a:pt x="208" y="65"/>
                  <a:pt x="207" y="64"/>
                </a:cubicBezTo>
                <a:cubicBezTo>
                  <a:pt x="207" y="63"/>
                  <a:pt x="206" y="62"/>
                  <a:pt x="205" y="61"/>
                </a:cubicBezTo>
                <a:cubicBezTo>
                  <a:pt x="204" y="61"/>
                  <a:pt x="202" y="61"/>
                  <a:pt x="201" y="61"/>
                </a:cubicBezTo>
                <a:cubicBezTo>
                  <a:pt x="200" y="61"/>
                  <a:pt x="193" y="64"/>
                  <a:pt x="187" y="66"/>
                </a:cubicBezTo>
                <a:cubicBezTo>
                  <a:pt x="186" y="64"/>
                  <a:pt x="185" y="62"/>
                  <a:pt x="184" y="60"/>
                </a:cubicBezTo>
                <a:cubicBezTo>
                  <a:pt x="189" y="56"/>
                  <a:pt x="194" y="51"/>
                  <a:pt x="195" y="50"/>
                </a:cubicBezTo>
                <a:cubicBezTo>
                  <a:pt x="196" y="50"/>
                  <a:pt x="197" y="49"/>
                  <a:pt x="197" y="47"/>
                </a:cubicBezTo>
                <a:cubicBezTo>
                  <a:pt x="197" y="46"/>
                  <a:pt x="196" y="45"/>
                  <a:pt x="196" y="44"/>
                </a:cubicBezTo>
                <a:cubicBezTo>
                  <a:pt x="195" y="43"/>
                  <a:pt x="194" y="42"/>
                  <a:pt x="193" y="42"/>
                </a:cubicBezTo>
                <a:cubicBezTo>
                  <a:pt x="192" y="42"/>
                  <a:pt x="190" y="42"/>
                  <a:pt x="189" y="43"/>
                </a:cubicBezTo>
                <a:cubicBezTo>
                  <a:pt x="188" y="43"/>
                  <a:pt x="182" y="47"/>
                  <a:pt x="177" y="50"/>
                </a:cubicBezTo>
                <a:cubicBezTo>
                  <a:pt x="176" y="48"/>
                  <a:pt x="174" y="47"/>
                  <a:pt x="173" y="45"/>
                </a:cubicBezTo>
                <a:cubicBezTo>
                  <a:pt x="176" y="40"/>
                  <a:pt x="180" y="35"/>
                  <a:pt x="181" y="34"/>
                </a:cubicBezTo>
                <a:cubicBezTo>
                  <a:pt x="182" y="33"/>
                  <a:pt x="182" y="31"/>
                  <a:pt x="182" y="30"/>
                </a:cubicBezTo>
                <a:cubicBezTo>
                  <a:pt x="182" y="29"/>
                  <a:pt x="181" y="28"/>
                  <a:pt x="181" y="27"/>
                </a:cubicBezTo>
                <a:cubicBezTo>
                  <a:pt x="180" y="26"/>
                  <a:pt x="178" y="26"/>
                  <a:pt x="177" y="26"/>
                </a:cubicBezTo>
                <a:cubicBezTo>
                  <a:pt x="176" y="26"/>
                  <a:pt x="175" y="26"/>
                  <a:pt x="174" y="27"/>
                </a:cubicBezTo>
                <a:cubicBezTo>
                  <a:pt x="173" y="28"/>
                  <a:pt x="168" y="33"/>
                  <a:pt x="163" y="37"/>
                </a:cubicBezTo>
                <a:cubicBezTo>
                  <a:pt x="162" y="36"/>
                  <a:pt x="160" y="34"/>
                  <a:pt x="158" y="33"/>
                </a:cubicBezTo>
                <a:cubicBezTo>
                  <a:pt x="161" y="28"/>
                  <a:pt x="164" y="21"/>
                  <a:pt x="164" y="20"/>
                </a:cubicBezTo>
                <a:cubicBezTo>
                  <a:pt x="165" y="19"/>
                  <a:pt x="165" y="18"/>
                  <a:pt x="164" y="16"/>
                </a:cubicBezTo>
                <a:cubicBezTo>
                  <a:pt x="164" y="15"/>
                  <a:pt x="163" y="14"/>
                  <a:pt x="162" y="14"/>
                </a:cubicBezTo>
                <a:cubicBezTo>
                  <a:pt x="161" y="13"/>
                  <a:pt x="160" y="13"/>
                  <a:pt x="159" y="13"/>
                </a:cubicBezTo>
                <a:cubicBezTo>
                  <a:pt x="158" y="13"/>
                  <a:pt x="157" y="14"/>
                  <a:pt x="156" y="15"/>
                </a:cubicBezTo>
                <a:cubicBezTo>
                  <a:pt x="155" y="16"/>
                  <a:pt x="151" y="22"/>
                  <a:pt x="147" y="27"/>
                </a:cubicBezTo>
                <a:cubicBezTo>
                  <a:pt x="146" y="26"/>
                  <a:pt x="144" y="25"/>
                  <a:pt x="142" y="24"/>
                </a:cubicBezTo>
                <a:cubicBezTo>
                  <a:pt x="143" y="18"/>
                  <a:pt x="145" y="12"/>
                  <a:pt x="145" y="10"/>
                </a:cubicBezTo>
                <a:cubicBezTo>
                  <a:pt x="145" y="9"/>
                  <a:pt x="145" y="8"/>
                  <a:pt x="144" y="7"/>
                </a:cubicBezTo>
                <a:cubicBezTo>
                  <a:pt x="144" y="6"/>
                  <a:pt x="143" y="5"/>
                  <a:pt x="142" y="5"/>
                </a:cubicBezTo>
                <a:cubicBezTo>
                  <a:pt x="140" y="4"/>
                  <a:pt x="139" y="4"/>
                  <a:pt x="138" y="5"/>
                </a:cubicBezTo>
                <a:cubicBezTo>
                  <a:pt x="137" y="5"/>
                  <a:pt x="136" y="6"/>
                  <a:pt x="136" y="7"/>
                </a:cubicBezTo>
                <a:cubicBezTo>
                  <a:pt x="135" y="8"/>
                  <a:pt x="132" y="15"/>
                  <a:pt x="130" y="20"/>
                </a:cubicBezTo>
                <a:cubicBezTo>
                  <a:pt x="128" y="20"/>
                  <a:pt x="126" y="20"/>
                  <a:pt x="124" y="19"/>
                </a:cubicBezTo>
                <a:cubicBezTo>
                  <a:pt x="124" y="13"/>
                  <a:pt x="124" y="6"/>
                  <a:pt x="124" y="5"/>
                </a:cubicBezTo>
                <a:cubicBezTo>
                  <a:pt x="124" y="3"/>
                  <a:pt x="123" y="2"/>
                  <a:pt x="122" y="1"/>
                </a:cubicBezTo>
                <a:cubicBezTo>
                  <a:pt x="122" y="1"/>
                  <a:pt x="121" y="0"/>
                  <a:pt x="119" y="0"/>
                </a:cubicBezTo>
                <a:cubicBezTo>
                  <a:pt x="118" y="0"/>
                  <a:pt x="117" y="0"/>
                  <a:pt x="116" y="1"/>
                </a:cubicBezTo>
                <a:cubicBezTo>
                  <a:pt x="115" y="1"/>
                  <a:pt x="114" y="2"/>
                  <a:pt x="114" y="4"/>
                </a:cubicBezTo>
                <a:cubicBezTo>
                  <a:pt x="114" y="5"/>
                  <a:pt x="112" y="12"/>
                  <a:pt x="111" y="18"/>
                </a:cubicBezTo>
                <a:cubicBezTo>
                  <a:pt x="110" y="18"/>
                  <a:pt x="109" y="18"/>
                  <a:pt x="108" y="18"/>
                </a:cubicBezTo>
                <a:cubicBezTo>
                  <a:pt x="107" y="18"/>
                  <a:pt x="106" y="18"/>
                  <a:pt x="105" y="18"/>
                </a:cubicBezTo>
                <a:cubicBezTo>
                  <a:pt x="104" y="12"/>
                  <a:pt x="102" y="5"/>
                  <a:pt x="102" y="4"/>
                </a:cubicBezTo>
                <a:cubicBezTo>
                  <a:pt x="102" y="2"/>
                  <a:pt x="101" y="1"/>
                  <a:pt x="100" y="1"/>
                </a:cubicBezTo>
                <a:cubicBezTo>
                  <a:pt x="99" y="0"/>
                  <a:pt x="98" y="0"/>
                  <a:pt x="97" y="0"/>
                </a:cubicBezTo>
                <a:cubicBezTo>
                  <a:pt x="95" y="0"/>
                  <a:pt x="94" y="1"/>
                  <a:pt x="94" y="1"/>
                </a:cubicBezTo>
                <a:cubicBezTo>
                  <a:pt x="93" y="2"/>
                  <a:pt x="92" y="3"/>
                  <a:pt x="92" y="5"/>
                </a:cubicBezTo>
                <a:cubicBezTo>
                  <a:pt x="92" y="6"/>
                  <a:pt x="92" y="13"/>
                  <a:pt x="92" y="19"/>
                </a:cubicBezTo>
                <a:cubicBezTo>
                  <a:pt x="90" y="20"/>
                  <a:pt x="88" y="20"/>
                  <a:pt x="86" y="20"/>
                </a:cubicBezTo>
                <a:cubicBezTo>
                  <a:pt x="84" y="15"/>
                  <a:pt x="81" y="8"/>
                  <a:pt x="81" y="7"/>
                </a:cubicBezTo>
                <a:cubicBezTo>
                  <a:pt x="80" y="6"/>
                  <a:pt x="79" y="5"/>
                  <a:pt x="78" y="5"/>
                </a:cubicBezTo>
                <a:cubicBezTo>
                  <a:pt x="77" y="4"/>
                  <a:pt x="76" y="4"/>
                  <a:pt x="75" y="5"/>
                </a:cubicBezTo>
                <a:cubicBezTo>
                  <a:pt x="73" y="5"/>
                  <a:pt x="72" y="6"/>
                  <a:pt x="72" y="7"/>
                </a:cubicBezTo>
                <a:cubicBezTo>
                  <a:pt x="71" y="8"/>
                  <a:pt x="71" y="9"/>
                  <a:pt x="71" y="10"/>
                </a:cubicBezTo>
                <a:cubicBezTo>
                  <a:pt x="71" y="12"/>
                  <a:pt x="73" y="18"/>
                  <a:pt x="74" y="24"/>
                </a:cubicBezTo>
                <a:cubicBezTo>
                  <a:pt x="72" y="25"/>
                  <a:pt x="70" y="26"/>
                  <a:pt x="69" y="27"/>
                </a:cubicBezTo>
                <a:cubicBezTo>
                  <a:pt x="65" y="22"/>
                  <a:pt x="61" y="16"/>
                  <a:pt x="60" y="15"/>
                </a:cubicBezTo>
                <a:cubicBezTo>
                  <a:pt x="59" y="14"/>
                  <a:pt x="58" y="13"/>
                  <a:pt x="57" y="13"/>
                </a:cubicBezTo>
                <a:cubicBezTo>
                  <a:pt x="56" y="13"/>
                  <a:pt x="55" y="13"/>
                  <a:pt x="54" y="14"/>
                </a:cubicBezTo>
                <a:cubicBezTo>
                  <a:pt x="53" y="14"/>
                  <a:pt x="52" y="15"/>
                  <a:pt x="52" y="16"/>
                </a:cubicBezTo>
                <a:cubicBezTo>
                  <a:pt x="51" y="18"/>
                  <a:pt x="51" y="19"/>
                  <a:pt x="52" y="20"/>
                </a:cubicBezTo>
                <a:cubicBezTo>
                  <a:pt x="52" y="21"/>
                  <a:pt x="55" y="28"/>
                  <a:pt x="58" y="33"/>
                </a:cubicBezTo>
                <a:cubicBezTo>
                  <a:pt x="56" y="34"/>
                  <a:pt x="54" y="36"/>
                  <a:pt x="53" y="37"/>
                </a:cubicBezTo>
                <a:cubicBezTo>
                  <a:pt x="48" y="33"/>
                  <a:pt x="43" y="28"/>
                  <a:pt x="42" y="27"/>
                </a:cubicBezTo>
                <a:cubicBezTo>
                  <a:pt x="41" y="26"/>
                  <a:pt x="40" y="26"/>
                  <a:pt x="39" y="26"/>
                </a:cubicBezTo>
                <a:cubicBezTo>
                  <a:pt x="38" y="26"/>
                  <a:pt x="36" y="26"/>
                  <a:pt x="36" y="27"/>
                </a:cubicBezTo>
                <a:cubicBezTo>
                  <a:pt x="35" y="28"/>
                  <a:pt x="34" y="29"/>
                  <a:pt x="34" y="30"/>
                </a:cubicBezTo>
                <a:cubicBezTo>
                  <a:pt x="34" y="31"/>
                  <a:pt x="34" y="33"/>
                  <a:pt x="35" y="34"/>
                </a:cubicBezTo>
                <a:cubicBezTo>
                  <a:pt x="36" y="35"/>
                  <a:pt x="40" y="40"/>
                  <a:pt x="43" y="45"/>
                </a:cubicBezTo>
                <a:cubicBezTo>
                  <a:pt x="42" y="47"/>
                  <a:pt x="41" y="48"/>
                  <a:pt x="39" y="50"/>
                </a:cubicBezTo>
                <a:cubicBezTo>
                  <a:pt x="34" y="47"/>
                  <a:pt x="28" y="43"/>
                  <a:pt x="27" y="43"/>
                </a:cubicBezTo>
                <a:cubicBezTo>
                  <a:pt x="26" y="42"/>
                  <a:pt x="24" y="42"/>
                  <a:pt x="23" y="42"/>
                </a:cubicBezTo>
                <a:cubicBezTo>
                  <a:pt x="22" y="42"/>
                  <a:pt x="21" y="43"/>
                  <a:pt x="20" y="44"/>
                </a:cubicBezTo>
                <a:cubicBezTo>
                  <a:pt x="20" y="45"/>
                  <a:pt x="19" y="46"/>
                  <a:pt x="19" y="47"/>
                </a:cubicBezTo>
                <a:cubicBezTo>
                  <a:pt x="20" y="49"/>
                  <a:pt x="20" y="50"/>
                  <a:pt x="21" y="50"/>
                </a:cubicBezTo>
                <a:cubicBezTo>
                  <a:pt x="22" y="51"/>
                  <a:pt x="27" y="56"/>
                  <a:pt x="32" y="60"/>
                </a:cubicBezTo>
                <a:cubicBezTo>
                  <a:pt x="31" y="62"/>
                  <a:pt x="30" y="64"/>
                  <a:pt x="29" y="66"/>
                </a:cubicBezTo>
                <a:cubicBezTo>
                  <a:pt x="23" y="64"/>
                  <a:pt x="16" y="61"/>
                  <a:pt x="15" y="61"/>
                </a:cubicBezTo>
                <a:cubicBezTo>
                  <a:pt x="14" y="61"/>
                  <a:pt x="13" y="61"/>
                  <a:pt x="11" y="61"/>
                </a:cubicBezTo>
                <a:cubicBezTo>
                  <a:pt x="10" y="62"/>
                  <a:pt x="10" y="63"/>
                  <a:pt x="9" y="64"/>
                </a:cubicBezTo>
                <a:cubicBezTo>
                  <a:pt x="9" y="65"/>
                  <a:pt x="8" y="66"/>
                  <a:pt x="9" y="67"/>
                </a:cubicBezTo>
                <a:cubicBezTo>
                  <a:pt x="9" y="68"/>
                  <a:pt x="10" y="69"/>
                  <a:pt x="11" y="70"/>
                </a:cubicBezTo>
                <a:cubicBezTo>
                  <a:pt x="12" y="71"/>
                  <a:pt x="18" y="74"/>
                  <a:pt x="24" y="77"/>
                </a:cubicBezTo>
                <a:cubicBezTo>
                  <a:pt x="23" y="79"/>
                  <a:pt x="22" y="81"/>
                  <a:pt x="22" y="83"/>
                </a:cubicBezTo>
                <a:cubicBezTo>
                  <a:pt x="15" y="82"/>
                  <a:pt x="9" y="81"/>
                  <a:pt x="7" y="81"/>
                </a:cubicBezTo>
                <a:cubicBezTo>
                  <a:pt x="6" y="81"/>
                  <a:pt x="5" y="82"/>
                  <a:pt x="4" y="82"/>
                </a:cubicBezTo>
                <a:cubicBezTo>
                  <a:pt x="3" y="83"/>
                  <a:pt x="2" y="84"/>
                  <a:pt x="2" y="85"/>
                </a:cubicBezTo>
                <a:cubicBezTo>
                  <a:pt x="2" y="86"/>
                  <a:pt x="2" y="88"/>
                  <a:pt x="3" y="89"/>
                </a:cubicBezTo>
                <a:cubicBezTo>
                  <a:pt x="3" y="90"/>
                  <a:pt x="4" y="91"/>
                  <a:pt x="5" y="91"/>
                </a:cubicBezTo>
                <a:cubicBezTo>
                  <a:pt x="7" y="91"/>
                  <a:pt x="13" y="93"/>
                  <a:pt x="19" y="95"/>
                </a:cubicBezTo>
                <a:cubicBezTo>
                  <a:pt x="19" y="97"/>
                  <a:pt x="19" y="99"/>
                  <a:pt x="18" y="102"/>
                </a:cubicBezTo>
                <a:cubicBezTo>
                  <a:pt x="12" y="102"/>
                  <a:pt x="5" y="103"/>
                  <a:pt x="4" y="103"/>
                </a:cubicBezTo>
                <a:cubicBezTo>
                  <a:pt x="3" y="103"/>
                  <a:pt x="2" y="104"/>
                  <a:pt x="1" y="105"/>
                </a:cubicBezTo>
                <a:cubicBezTo>
                  <a:pt x="0" y="105"/>
                  <a:pt x="0" y="107"/>
                  <a:pt x="0" y="108"/>
                </a:cubicBezTo>
                <a:cubicBezTo>
                  <a:pt x="0" y="109"/>
                  <a:pt x="0" y="110"/>
                  <a:pt x="1" y="111"/>
                </a:cubicBezTo>
                <a:cubicBezTo>
                  <a:pt x="2" y="112"/>
                  <a:pt x="3" y="113"/>
                  <a:pt x="4" y="113"/>
                </a:cubicBezTo>
                <a:cubicBezTo>
                  <a:pt x="5" y="113"/>
                  <a:pt x="12" y="114"/>
                  <a:pt x="18" y="114"/>
                </a:cubicBezTo>
                <a:cubicBezTo>
                  <a:pt x="19" y="116"/>
                  <a:pt x="19" y="118"/>
                  <a:pt x="19" y="120"/>
                </a:cubicBezTo>
                <a:cubicBezTo>
                  <a:pt x="13" y="122"/>
                  <a:pt x="7" y="124"/>
                  <a:pt x="5" y="125"/>
                </a:cubicBezTo>
                <a:cubicBezTo>
                  <a:pt x="4" y="125"/>
                  <a:pt x="3" y="126"/>
                  <a:pt x="3" y="127"/>
                </a:cubicBezTo>
                <a:cubicBezTo>
                  <a:pt x="2" y="128"/>
                  <a:pt x="2" y="129"/>
                  <a:pt x="2" y="130"/>
                </a:cubicBezTo>
                <a:cubicBezTo>
                  <a:pt x="2" y="132"/>
                  <a:pt x="3" y="133"/>
                  <a:pt x="4" y="133"/>
                </a:cubicBezTo>
                <a:cubicBezTo>
                  <a:pt x="5" y="134"/>
                  <a:pt x="6" y="134"/>
                  <a:pt x="7" y="134"/>
                </a:cubicBezTo>
                <a:cubicBezTo>
                  <a:pt x="9" y="134"/>
                  <a:pt x="15" y="133"/>
                  <a:pt x="22" y="133"/>
                </a:cubicBezTo>
                <a:cubicBezTo>
                  <a:pt x="22" y="135"/>
                  <a:pt x="23" y="137"/>
                  <a:pt x="24" y="139"/>
                </a:cubicBezTo>
                <a:cubicBezTo>
                  <a:pt x="18" y="142"/>
                  <a:pt x="12" y="145"/>
                  <a:pt x="11" y="146"/>
                </a:cubicBezTo>
                <a:cubicBezTo>
                  <a:pt x="10" y="146"/>
                  <a:pt x="9" y="147"/>
                  <a:pt x="9" y="148"/>
                </a:cubicBezTo>
                <a:cubicBezTo>
                  <a:pt x="8" y="150"/>
                  <a:pt x="9" y="151"/>
                  <a:pt x="9" y="152"/>
                </a:cubicBezTo>
                <a:cubicBezTo>
                  <a:pt x="10" y="153"/>
                  <a:pt x="10" y="154"/>
                  <a:pt x="11" y="154"/>
                </a:cubicBezTo>
                <a:cubicBezTo>
                  <a:pt x="13" y="155"/>
                  <a:pt x="14" y="155"/>
                  <a:pt x="15" y="155"/>
                </a:cubicBezTo>
                <a:cubicBezTo>
                  <a:pt x="16" y="154"/>
                  <a:pt x="23" y="152"/>
                  <a:pt x="29" y="150"/>
                </a:cubicBezTo>
                <a:cubicBezTo>
                  <a:pt x="30" y="152"/>
                  <a:pt x="31" y="154"/>
                  <a:pt x="32" y="156"/>
                </a:cubicBezTo>
                <a:cubicBezTo>
                  <a:pt x="27" y="160"/>
                  <a:pt x="22" y="164"/>
                  <a:pt x="21" y="165"/>
                </a:cubicBezTo>
                <a:cubicBezTo>
                  <a:pt x="20" y="166"/>
                  <a:pt x="20" y="167"/>
                  <a:pt x="19" y="168"/>
                </a:cubicBezTo>
                <a:cubicBezTo>
                  <a:pt x="19" y="169"/>
                  <a:pt x="20" y="171"/>
                  <a:pt x="20" y="172"/>
                </a:cubicBezTo>
                <a:cubicBezTo>
                  <a:pt x="21" y="173"/>
                  <a:pt x="22" y="173"/>
                  <a:pt x="23" y="174"/>
                </a:cubicBezTo>
                <a:cubicBezTo>
                  <a:pt x="24" y="174"/>
                  <a:pt x="26" y="174"/>
                  <a:pt x="27" y="173"/>
                </a:cubicBezTo>
                <a:cubicBezTo>
                  <a:pt x="28" y="172"/>
                  <a:pt x="34" y="169"/>
                  <a:pt x="39" y="166"/>
                </a:cubicBezTo>
                <a:cubicBezTo>
                  <a:pt x="41" y="167"/>
                  <a:pt x="42" y="169"/>
                  <a:pt x="43" y="170"/>
                </a:cubicBezTo>
                <a:cubicBezTo>
                  <a:pt x="40" y="175"/>
                  <a:pt x="36" y="181"/>
                  <a:pt x="35" y="182"/>
                </a:cubicBezTo>
                <a:cubicBezTo>
                  <a:pt x="34" y="183"/>
                  <a:pt x="34" y="184"/>
                  <a:pt x="34" y="185"/>
                </a:cubicBezTo>
                <a:cubicBezTo>
                  <a:pt x="34" y="187"/>
                  <a:pt x="35" y="188"/>
                  <a:pt x="36" y="188"/>
                </a:cubicBezTo>
                <a:cubicBezTo>
                  <a:pt x="36" y="189"/>
                  <a:pt x="38" y="190"/>
                  <a:pt x="39" y="190"/>
                </a:cubicBezTo>
                <a:cubicBezTo>
                  <a:pt x="40" y="190"/>
                  <a:pt x="41" y="189"/>
                  <a:pt x="42" y="189"/>
                </a:cubicBezTo>
                <a:cubicBezTo>
                  <a:pt x="43" y="188"/>
                  <a:pt x="48" y="183"/>
                  <a:pt x="53" y="179"/>
                </a:cubicBezTo>
                <a:cubicBezTo>
                  <a:pt x="54" y="180"/>
                  <a:pt x="56" y="181"/>
                  <a:pt x="58" y="182"/>
                </a:cubicBezTo>
                <a:cubicBezTo>
                  <a:pt x="55" y="188"/>
                  <a:pt x="52" y="194"/>
                  <a:pt x="52" y="196"/>
                </a:cubicBezTo>
                <a:cubicBezTo>
                  <a:pt x="51" y="197"/>
                  <a:pt x="51" y="198"/>
                  <a:pt x="52" y="199"/>
                </a:cubicBezTo>
                <a:cubicBezTo>
                  <a:pt x="52" y="200"/>
                  <a:pt x="53" y="201"/>
                  <a:pt x="54" y="202"/>
                </a:cubicBezTo>
                <a:cubicBezTo>
                  <a:pt x="55" y="202"/>
                  <a:pt x="56" y="203"/>
                  <a:pt x="57" y="202"/>
                </a:cubicBezTo>
                <a:cubicBezTo>
                  <a:pt x="58" y="202"/>
                  <a:pt x="59" y="202"/>
                  <a:pt x="60" y="201"/>
                </a:cubicBezTo>
                <a:cubicBezTo>
                  <a:pt x="61" y="199"/>
                  <a:pt x="65" y="194"/>
                  <a:pt x="69" y="189"/>
                </a:cubicBezTo>
                <a:cubicBezTo>
                  <a:pt x="70" y="190"/>
                  <a:pt x="72" y="190"/>
                  <a:pt x="74" y="191"/>
                </a:cubicBezTo>
                <a:cubicBezTo>
                  <a:pt x="73" y="197"/>
                  <a:pt x="71" y="204"/>
                  <a:pt x="71" y="205"/>
                </a:cubicBezTo>
                <a:cubicBezTo>
                  <a:pt x="71" y="207"/>
                  <a:pt x="71" y="208"/>
                  <a:pt x="72" y="209"/>
                </a:cubicBezTo>
                <a:cubicBezTo>
                  <a:pt x="72" y="210"/>
                  <a:pt x="73" y="211"/>
                  <a:pt x="75" y="211"/>
                </a:cubicBezTo>
                <a:cubicBezTo>
                  <a:pt x="76" y="211"/>
                  <a:pt x="77" y="211"/>
                  <a:pt x="78" y="211"/>
                </a:cubicBezTo>
                <a:cubicBezTo>
                  <a:pt x="79" y="210"/>
                  <a:pt x="80" y="210"/>
                  <a:pt x="81" y="209"/>
                </a:cubicBezTo>
                <a:cubicBezTo>
                  <a:pt x="81" y="207"/>
                  <a:pt x="84" y="201"/>
                  <a:pt x="86" y="195"/>
                </a:cubicBezTo>
                <a:cubicBezTo>
                  <a:pt x="88" y="196"/>
                  <a:pt x="90" y="196"/>
                  <a:pt x="92" y="196"/>
                </a:cubicBezTo>
                <a:cubicBezTo>
                  <a:pt x="92" y="203"/>
                  <a:pt x="92" y="210"/>
                  <a:pt x="92" y="211"/>
                </a:cubicBezTo>
                <a:cubicBezTo>
                  <a:pt x="92" y="212"/>
                  <a:pt x="93" y="213"/>
                  <a:pt x="94" y="214"/>
                </a:cubicBezTo>
                <a:cubicBezTo>
                  <a:pt x="94" y="215"/>
                  <a:pt x="95" y="216"/>
                  <a:pt x="97" y="216"/>
                </a:cubicBezTo>
                <a:cubicBezTo>
                  <a:pt x="98" y="216"/>
                  <a:pt x="99" y="216"/>
                  <a:pt x="100" y="215"/>
                </a:cubicBezTo>
                <a:cubicBezTo>
                  <a:pt x="101" y="214"/>
                  <a:pt x="102" y="213"/>
                  <a:pt x="102" y="212"/>
                </a:cubicBezTo>
                <a:cubicBezTo>
                  <a:pt x="102" y="211"/>
                  <a:pt x="104" y="204"/>
                  <a:pt x="105" y="198"/>
                </a:cubicBezTo>
                <a:cubicBezTo>
                  <a:pt x="106" y="198"/>
                  <a:pt x="107" y="198"/>
                  <a:pt x="108" y="198"/>
                </a:cubicBezTo>
                <a:cubicBezTo>
                  <a:pt x="109" y="198"/>
                  <a:pt x="110" y="198"/>
                  <a:pt x="111" y="198"/>
                </a:cubicBezTo>
                <a:cubicBezTo>
                  <a:pt x="112" y="204"/>
                  <a:pt x="114" y="211"/>
                  <a:pt x="114" y="212"/>
                </a:cubicBezTo>
                <a:cubicBezTo>
                  <a:pt x="114" y="213"/>
                  <a:pt x="115" y="214"/>
                  <a:pt x="116" y="215"/>
                </a:cubicBezTo>
                <a:cubicBezTo>
                  <a:pt x="117" y="216"/>
                  <a:pt x="118" y="216"/>
                  <a:pt x="119" y="216"/>
                </a:cubicBezTo>
                <a:cubicBezTo>
                  <a:pt x="121" y="216"/>
                  <a:pt x="122" y="215"/>
                  <a:pt x="122" y="214"/>
                </a:cubicBezTo>
                <a:cubicBezTo>
                  <a:pt x="123" y="213"/>
                  <a:pt x="124" y="212"/>
                  <a:pt x="124" y="211"/>
                </a:cubicBezTo>
                <a:cubicBezTo>
                  <a:pt x="124" y="210"/>
                  <a:pt x="124" y="203"/>
                  <a:pt x="124" y="196"/>
                </a:cubicBezTo>
                <a:cubicBezTo>
                  <a:pt x="126" y="196"/>
                  <a:pt x="128" y="196"/>
                  <a:pt x="130" y="195"/>
                </a:cubicBezTo>
                <a:cubicBezTo>
                  <a:pt x="132" y="201"/>
                  <a:pt x="135" y="207"/>
                  <a:pt x="136" y="209"/>
                </a:cubicBezTo>
                <a:cubicBezTo>
                  <a:pt x="136" y="210"/>
                  <a:pt x="137" y="210"/>
                  <a:pt x="138" y="211"/>
                </a:cubicBezTo>
                <a:cubicBezTo>
                  <a:pt x="139" y="211"/>
                  <a:pt x="140" y="211"/>
                  <a:pt x="142" y="211"/>
                </a:cubicBezTo>
                <a:cubicBezTo>
                  <a:pt x="143" y="211"/>
                  <a:pt x="144" y="210"/>
                  <a:pt x="144" y="209"/>
                </a:cubicBezTo>
                <a:cubicBezTo>
                  <a:pt x="145" y="208"/>
                  <a:pt x="145" y="207"/>
                  <a:pt x="145" y="205"/>
                </a:cubicBezTo>
                <a:cubicBezTo>
                  <a:pt x="145" y="204"/>
                  <a:pt x="143" y="197"/>
                  <a:pt x="142" y="191"/>
                </a:cubicBezTo>
                <a:cubicBezTo>
                  <a:pt x="144" y="190"/>
                  <a:pt x="146" y="190"/>
                  <a:pt x="147" y="189"/>
                </a:cubicBezTo>
                <a:cubicBezTo>
                  <a:pt x="151" y="194"/>
                  <a:pt x="155" y="199"/>
                  <a:pt x="156" y="201"/>
                </a:cubicBezTo>
                <a:cubicBezTo>
                  <a:pt x="157" y="202"/>
                  <a:pt x="158" y="202"/>
                  <a:pt x="159" y="202"/>
                </a:cubicBezTo>
                <a:cubicBezTo>
                  <a:pt x="160" y="203"/>
                  <a:pt x="161" y="202"/>
                  <a:pt x="162" y="202"/>
                </a:cubicBezTo>
                <a:cubicBezTo>
                  <a:pt x="163" y="201"/>
                  <a:pt x="164" y="200"/>
                  <a:pt x="164" y="199"/>
                </a:cubicBezTo>
                <a:cubicBezTo>
                  <a:pt x="165" y="198"/>
                  <a:pt x="165" y="197"/>
                  <a:pt x="164" y="196"/>
                </a:cubicBezTo>
                <a:cubicBezTo>
                  <a:pt x="164" y="194"/>
                  <a:pt x="161" y="188"/>
                  <a:pt x="158" y="182"/>
                </a:cubicBezTo>
                <a:cubicBezTo>
                  <a:pt x="160" y="181"/>
                  <a:pt x="162" y="180"/>
                  <a:pt x="163" y="179"/>
                </a:cubicBezTo>
                <a:cubicBezTo>
                  <a:pt x="168" y="183"/>
                  <a:pt x="173" y="188"/>
                  <a:pt x="174" y="189"/>
                </a:cubicBezTo>
                <a:cubicBezTo>
                  <a:pt x="175" y="189"/>
                  <a:pt x="176" y="190"/>
                  <a:pt x="177" y="190"/>
                </a:cubicBezTo>
                <a:cubicBezTo>
                  <a:pt x="178" y="190"/>
                  <a:pt x="180" y="189"/>
                  <a:pt x="181" y="188"/>
                </a:cubicBezTo>
                <a:cubicBezTo>
                  <a:pt x="181" y="188"/>
                  <a:pt x="182" y="187"/>
                  <a:pt x="182" y="185"/>
                </a:cubicBezTo>
                <a:cubicBezTo>
                  <a:pt x="182" y="184"/>
                  <a:pt x="182" y="183"/>
                  <a:pt x="181" y="182"/>
                </a:cubicBezTo>
                <a:cubicBezTo>
                  <a:pt x="180" y="181"/>
                  <a:pt x="176" y="175"/>
                  <a:pt x="173" y="170"/>
                </a:cubicBezTo>
                <a:cubicBezTo>
                  <a:pt x="174" y="169"/>
                  <a:pt x="176" y="167"/>
                  <a:pt x="177" y="166"/>
                </a:cubicBezTo>
                <a:cubicBezTo>
                  <a:pt x="182" y="169"/>
                  <a:pt x="188" y="172"/>
                  <a:pt x="189" y="173"/>
                </a:cubicBezTo>
                <a:cubicBezTo>
                  <a:pt x="190" y="174"/>
                  <a:pt x="192" y="174"/>
                  <a:pt x="193" y="174"/>
                </a:cubicBezTo>
                <a:cubicBezTo>
                  <a:pt x="194" y="173"/>
                  <a:pt x="195" y="173"/>
                  <a:pt x="196" y="172"/>
                </a:cubicBezTo>
                <a:cubicBezTo>
                  <a:pt x="196" y="171"/>
                  <a:pt x="197" y="169"/>
                  <a:pt x="197" y="168"/>
                </a:cubicBezTo>
                <a:cubicBezTo>
                  <a:pt x="197" y="167"/>
                  <a:pt x="196" y="166"/>
                  <a:pt x="195" y="165"/>
                </a:cubicBezTo>
                <a:cubicBezTo>
                  <a:pt x="194" y="164"/>
                  <a:pt x="189" y="160"/>
                  <a:pt x="184" y="156"/>
                </a:cubicBezTo>
                <a:cubicBezTo>
                  <a:pt x="185" y="154"/>
                  <a:pt x="186" y="152"/>
                  <a:pt x="187" y="150"/>
                </a:cubicBezTo>
                <a:cubicBezTo>
                  <a:pt x="193" y="152"/>
                  <a:pt x="200" y="154"/>
                  <a:pt x="201" y="155"/>
                </a:cubicBezTo>
                <a:cubicBezTo>
                  <a:pt x="202" y="155"/>
                  <a:pt x="204" y="155"/>
                  <a:pt x="205" y="154"/>
                </a:cubicBezTo>
                <a:cubicBezTo>
                  <a:pt x="206" y="154"/>
                  <a:pt x="207" y="153"/>
                  <a:pt x="207" y="152"/>
                </a:cubicBezTo>
                <a:cubicBezTo>
                  <a:pt x="208" y="151"/>
                  <a:pt x="208" y="150"/>
                  <a:pt x="207" y="148"/>
                </a:cubicBezTo>
                <a:cubicBezTo>
                  <a:pt x="207" y="147"/>
                  <a:pt x="206" y="146"/>
                  <a:pt x="205" y="146"/>
                </a:cubicBezTo>
                <a:cubicBezTo>
                  <a:pt x="204" y="145"/>
                  <a:pt x="198" y="142"/>
                  <a:pt x="192" y="139"/>
                </a:cubicBezTo>
                <a:cubicBezTo>
                  <a:pt x="193" y="137"/>
                  <a:pt x="194" y="135"/>
                  <a:pt x="194" y="133"/>
                </a:cubicBezTo>
                <a:cubicBezTo>
                  <a:pt x="201" y="133"/>
                  <a:pt x="207" y="134"/>
                  <a:pt x="209" y="134"/>
                </a:cubicBezTo>
                <a:cubicBezTo>
                  <a:pt x="210" y="134"/>
                  <a:pt x="211" y="134"/>
                  <a:pt x="212" y="133"/>
                </a:cubicBezTo>
                <a:cubicBezTo>
                  <a:pt x="213" y="133"/>
                  <a:pt x="214" y="132"/>
                  <a:pt x="214" y="130"/>
                </a:cubicBezTo>
                <a:cubicBezTo>
                  <a:pt x="214" y="129"/>
                  <a:pt x="214" y="128"/>
                  <a:pt x="214" y="127"/>
                </a:cubicBezTo>
                <a:cubicBezTo>
                  <a:pt x="213" y="126"/>
                  <a:pt x="212" y="125"/>
                  <a:pt x="211" y="125"/>
                </a:cubicBezTo>
                <a:cubicBezTo>
                  <a:pt x="210" y="124"/>
                  <a:pt x="203" y="122"/>
                  <a:pt x="197" y="120"/>
                </a:cubicBezTo>
                <a:cubicBezTo>
                  <a:pt x="197" y="118"/>
                  <a:pt x="198" y="116"/>
                  <a:pt x="198" y="114"/>
                </a:cubicBezTo>
                <a:cubicBezTo>
                  <a:pt x="204" y="114"/>
                  <a:pt x="211" y="113"/>
                  <a:pt x="212" y="113"/>
                </a:cubicBezTo>
                <a:close/>
                <a:moveTo>
                  <a:pt x="48" y="123"/>
                </a:moveTo>
                <a:cubicBezTo>
                  <a:pt x="40" y="123"/>
                  <a:pt x="33" y="116"/>
                  <a:pt x="33" y="108"/>
                </a:cubicBezTo>
                <a:cubicBezTo>
                  <a:pt x="33" y="99"/>
                  <a:pt x="40" y="92"/>
                  <a:pt x="48" y="92"/>
                </a:cubicBezTo>
                <a:cubicBezTo>
                  <a:pt x="57" y="92"/>
                  <a:pt x="64" y="99"/>
                  <a:pt x="64" y="108"/>
                </a:cubicBezTo>
                <a:cubicBezTo>
                  <a:pt x="64" y="116"/>
                  <a:pt x="57" y="123"/>
                  <a:pt x="48" y="123"/>
                </a:cubicBezTo>
                <a:close/>
                <a:moveTo>
                  <a:pt x="108" y="33"/>
                </a:moveTo>
                <a:cubicBezTo>
                  <a:pt x="117" y="33"/>
                  <a:pt x="123" y="39"/>
                  <a:pt x="123" y="48"/>
                </a:cubicBezTo>
                <a:cubicBezTo>
                  <a:pt x="123" y="56"/>
                  <a:pt x="117" y="63"/>
                  <a:pt x="108" y="63"/>
                </a:cubicBezTo>
                <a:cubicBezTo>
                  <a:pt x="100" y="63"/>
                  <a:pt x="93" y="56"/>
                  <a:pt x="93" y="48"/>
                </a:cubicBezTo>
                <a:cubicBezTo>
                  <a:pt x="93" y="39"/>
                  <a:pt x="100" y="33"/>
                  <a:pt x="108" y="33"/>
                </a:cubicBezTo>
                <a:close/>
                <a:moveTo>
                  <a:pt x="108" y="183"/>
                </a:moveTo>
                <a:cubicBezTo>
                  <a:pt x="100" y="183"/>
                  <a:pt x="93" y="176"/>
                  <a:pt x="93" y="168"/>
                </a:cubicBezTo>
                <a:cubicBezTo>
                  <a:pt x="93" y="159"/>
                  <a:pt x="100" y="152"/>
                  <a:pt x="108" y="152"/>
                </a:cubicBezTo>
                <a:cubicBezTo>
                  <a:pt x="117" y="152"/>
                  <a:pt x="123" y="159"/>
                  <a:pt x="123" y="168"/>
                </a:cubicBezTo>
                <a:cubicBezTo>
                  <a:pt x="123" y="176"/>
                  <a:pt x="117" y="183"/>
                  <a:pt x="108" y="183"/>
                </a:cubicBezTo>
                <a:close/>
                <a:moveTo>
                  <a:pt x="108" y="129"/>
                </a:moveTo>
                <a:cubicBezTo>
                  <a:pt x="96" y="129"/>
                  <a:pt x="87" y="120"/>
                  <a:pt x="87" y="108"/>
                </a:cubicBezTo>
                <a:cubicBezTo>
                  <a:pt x="87" y="96"/>
                  <a:pt x="96" y="87"/>
                  <a:pt x="108" y="87"/>
                </a:cubicBezTo>
                <a:cubicBezTo>
                  <a:pt x="120" y="87"/>
                  <a:pt x="129" y="96"/>
                  <a:pt x="129" y="108"/>
                </a:cubicBezTo>
                <a:cubicBezTo>
                  <a:pt x="129" y="120"/>
                  <a:pt x="120" y="129"/>
                  <a:pt x="108" y="129"/>
                </a:cubicBezTo>
                <a:close/>
                <a:moveTo>
                  <a:pt x="168" y="123"/>
                </a:moveTo>
                <a:cubicBezTo>
                  <a:pt x="159" y="123"/>
                  <a:pt x="152" y="116"/>
                  <a:pt x="152" y="108"/>
                </a:cubicBezTo>
                <a:cubicBezTo>
                  <a:pt x="152" y="99"/>
                  <a:pt x="159" y="92"/>
                  <a:pt x="168" y="92"/>
                </a:cubicBezTo>
                <a:cubicBezTo>
                  <a:pt x="176" y="92"/>
                  <a:pt x="183" y="99"/>
                  <a:pt x="183" y="108"/>
                </a:cubicBezTo>
                <a:cubicBezTo>
                  <a:pt x="183" y="116"/>
                  <a:pt x="176" y="123"/>
                  <a:pt x="168" y="123"/>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32" name="Freeform: Shape 22"/>
          <p:cNvSpPr>
            <a:spLocks/>
          </p:cNvSpPr>
          <p:nvPr/>
        </p:nvSpPr>
        <p:spPr bwMode="auto">
          <a:xfrm>
            <a:off x="4153314" y="3138415"/>
            <a:ext cx="100477" cy="99172"/>
          </a:xfrm>
          <a:custGeom>
            <a:avLst/>
            <a:gdLst/>
            <a:ahLst/>
            <a:cxnLst>
              <a:cxn ang="0">
                <a:pos x="32" y="0"/>
              </a:cxn>
              <a:cxn ang="0">
                <a:pos x="0" y="32"/>
              </a:cxn>
              <a:cxn ang="0">
                <a:pos x="32" y="64"/>
              </a:cxn>
              <a:cxn ang="0">
                <a:pos x="64" y="32"/>
              </a:cxn>
              <a:cxn ang="0">
                <a:pos x="32" y="0"/>
              </a:cxn>
              <a:cxn ang="0">
                <a:pos x="32" y="48"/>
              </a:cxn>
              <a:cxn ang="0">
                <a:pos x="16" y="32"/>
              </a:cxn>
              <a:cxn ang="0">
                <a:pos x="32" y="16"/>
              </a:cxn>
              <a:cxn ang="0">
                <a:pos x="48" y="32"/>
              </a:cxn>
              <a:cxn ang="0">
                <a:pos x="32" y="48"/>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48"/>
                </a:moveTo>
                <a:cubicBezTo>
                  <a:pt x="23" y="48"/>
                  <a:pt x="16" y="41"/>
                  <a:pt x="16" y="32"/>
                </a:cubicBezTo>
                <a:cubicBezTo>
                  <a:pt x="16" y="23"/>
                  <a:pt x="23" y="16"/>
                  <a:pt x="32" y="16"/>
                </a:cubicBezTo>
                <a:cubicBezTo>
                  <a:pt x="41" y="16"/>
                  <a:pt x="48" y="23"/>
                  <a:pt x="48" y="32"/>
                </a:cubicBezTo>
                <a:cubicBezTo>
                  <a:pt x="48" y="41"/>
                  <a:pt x="41" y="48"/>
                  <a:pt x="32" y="48"/>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33" name="Freeform: Shape 23"/>
          <p:cNvSpPr>
            <a:spLocks/>
          </p:cNvSpPr>
          <p:nvPr/>
        </p:nvSpPr>
        <p:spPr bwMode="auto">
          <a:xfrm>
            <a:off x="3049368" y="3234978"/>
            <a:ext cx="180076" cy="180076"/>
          </a:xfrm>
          <a:custGeom>
            <a:avLst/>
            <a:gdLst/>
            <a:ahLst/>
            <a:cxnLst>
              <a:cxn ang="0">
                <a:pos x="50" y="4"/>
              </a:cxn>
              <a:cxn ang="0">
                <a:pos x="4" y="65"/>
              </a:cxn>
              <a:cxn ang="0">
                <a:pos x="65" y="111"/>
              </a:cxn>
              <a:cxn ang="0">
                <a:pos x="111" y="50"/>
              </a:cxn>
              <a:cxn ang="0">
                <a:pos x="50" y="4"/>
              </a:cxn>
              <a:cxn ang="0">
                <a:pos x="61" y="79"/>
              </a:cxn>
              <a:cxn ang="0">
                <a:pos x="36" y="61"/>
              </a:cxn>
              <a:cxn ang="0">
                <a:pos x="55" y="36"/>
              </a:cxn>
              <a:cxn ang="0">
                <a:pos x="79" y="54"/>
              </a:cxn>
              <a:cxn ang="0">
                <a:pos x="61" y="79"/>
              </a:cxn>
            </a:cxnLst>
            <a:rect l="0" t="0" r="r" b="b"/>
            <a:pathLst>
              <a:path w="115" h="115">
                <a:moveTo>
                  <a:pt x="50" y="4"/>
                </a:moveTo>
                <a:cubicBezTo>
                  <a:pt x="21" y="8"/>
                  <a:pt x="0" y="36"/>
                  <a:pt x="4" y="65"/>
                </a:cubicBezTo>
                <a:cubicBezTo>
                  <a:pt x="9" y="95"/>
                  <a:pt x="36" y="115"/>
                  <a:pt x="65" y="111"/>
                </a:cubicBezTo>
                <a:cubicBezTo>
                  <a:pt x="95" y="107"/>
                  <a:pt x="115" y="79"/>
                  <a:pt x="111" y="50"/>
                </a:cubicBezTo>
                <a:cubicBezTo>
                  <a:pt x="107" y="20"/>
                  <a:pt x="79" y="0"/>
                  <a:pt x="50" y="4"/>
                </a:cubicBezTo>
                <a:close/>
                <a:moveTo>
                  <a:pt x="61" y="79"/>
                </a:moveTo>
                <a:cubicBezTo>
                  <a:pt x="49" y="81"/>
                  <a:pt x="38" y="72"/>
                  <a:pt x="36" y="61"/>
                </a:cubicBezTo>
                <a:cubicBezTo>
                  <a:pt x="34" y="49"/>
                  <a:pt x="43" y="37"/>
                  <a:pt x="55" y="36"/>
                </a:cubicBezTo>
                <a:cubicBezTo>
                  <a:pt x="67" y="34"/>
                  <a:pt x="78" y="42"/>
                  <a:pt x="79" y="54"/>
                </a:cubicBezTo>
                <a:cubicBezTo>
                  <a:pt x="81" y="66"/>
                  <a:pt x="73" y="77"/>
                  <a:pt x="61" y="79"/>
                </a:cubicBezTo>
                <a:close/>
              </a:path>
            </a:pathLst>
          </a:custGeom>
          <a:solidFill>
            <a:srgbClr val="DAD7C6"/>
          </a:solidFill>
          <a:ln w="9525">
            <a:noFill/>
            <a:round/>
            <a:headEnd/>
            <a:tailEnd/>
          </a:ln>
        </p:spPr>
        <p:txBody>
          <a:bodyPr anchor="ctr"/>
          <a:lstStyle/>
          <a:p>
            <a:pPr algn="ctr"/>
            <a:endParaRPr>
              <a:cs typeface="+mn-ea"/>
              <a:sym typeface="+mn-lt"/>
            </a:endParaRPr>
          </a:p>
        </p:txBody>
      </p:sp>
      <p:sp>
        <p:nvSpPr>
          <p:cNvPr id="34" name="Freeform: Shape 24"/>
          <p:cNvSpPr>
            <a:spLocks/>
          </p:cNvSpPr>
          <p:nvPr/>
        </p:nvSpPr>
        <p:spPr bwMode="auto">
          <a:xfrm>
            <a:off x="2999781" y="3182782"/>
            <a:ext cx="277944" cy="279249"/>
          </a:xfrm>
          <a:custGeom>
            <a:avLst/>
            <a:gdLst/>
            <a:ahLst/>
            <a:cxnLst>
              <a:cxn ang="0">
                <a:pos x="171" y="70"/>
              </a:cxn>
              <a:cxn ang="0">
                <a:pos x="145" y="57"/>
              </a:cxn>
              <a:cxn ang="0">
                <a:pos x="161" y="38"/>
              </a:cxn>
              <a:cxn ang="0">
                <a:pos x="155" y="31"/>
              </a:cxn>
              <a:cxn ang="0">
                <a:pos x="134" y="43"/>
              </a:cxn>
              <a:cxn ang="0">
                <a:pos x="127" y="14"/>
              </a:cxn>
              <a:cxn ang="0">
                <a:pos x="122" y="6"/>
              </a:cxn>
              <a:cxn ang="0">
                <a:pos x="114" y="9"/>
              </a:cxn>
              <a:cxn ang="0">
                <a:pos x="88" y="23"/>
              </a:cxn>
              <a:cxn ang="0">
                <a:pos x="81" y="1"/>
              </a:cxn>
              <a:cxn ang="0">
                <a:pos x="72" y="3"/>
              </a:cxn>
              <a:cxn ang="0">
                <a:pos x="71" y="25"/>
              </a:cxn>
              <a:cxn ang="0">
                <a:pos x="43" y="19"/>
              </a:cxn>
              <a:cxn ang="0">
                <a:pos x="34" y="19"/>
              </a:cxn>
              <a:cxn ang="0">
                <a:pos x="32" y="28"/>
              </a:cxn>
              <a:cxn ang="0">
                <a:pos x="33" y="57"/>
              </a:cxn>
              <a:cxn ang="0">
                <a:pos x="9" y="52"/>
              </a:cxn>
              <a:cxn ang="0">
                <a:pos x="6" y="61"/>
              </a:cxn>
              <a:cxn ang="0">
                <a:pos x="27" y="74"/>
              </a:cxn>
              <a:cxn ang="0">
                <a:pos x="5" y="94"/>
              </a:cxn>
              <a:cxn ang="0">
                <a:pos x="0" y="102"/>
              </a:cxn>
              <a:cxn ang="0">
                <a:pos x="7" y="108"/>
              </a:cxn>
              <a:cxn ang="0">
                <a:pos x="34" y="122"/>
              </a:cxn>
              <a:cxn ang="0">
                <a:pos x="17" y="140"/>
              </a:cxn>
              <a:cxn ang="0">
                <a:pos x="23" y="147"/>
              </a:cxn>
              <a:cxn ang="0">
                <a:pos x="44" y="136"/>
              </a:cxn>
              <a:cxn ang="0">
                <a:pos x="52" y="164"/>
              </a:cxn>
              <a:cxn ang="0">
                <a:pos x="56" y="172"/>
              </a:cxn>
              <a:cxn ang="0">
                <a:pos x="64" y="169"/>
              </a:cxn>
              <a:cxn ang="0">
                <a:pos x="90" y="155"/>
              </a:cxn>
              <a:cxn ang="0">
                <a:pos x="97" y="177"/>
              </a:cxn>
              <a:cxn ang="0">
                <a:pos x="106" y="176"/>
              </a:cxn>
              <a:cxn ang="0">
                <a:pos x="107" y="153"/>
              </a:cxn>
              <a:cxn ang="0">
                <a:pos x="135" y="159"/>
              </a:cxn>
              <a:cxn ang="0">
                <a:pos x="144" y="160"/>
              </a:cxn>
              <a:cxn ang="0">
                <a:pos x="146" y="151"/>
              </a:cxn>
              <a:cxn ang="0">
                <a:pos x="145" y="121"/>
              </a:cxn>
              <a:cxn ang="0">
                <a:pos x="169" y="126"/>
              </a:cxn>
              <a:cxn ang="0">
                <a:pos x="172" y="118"/>
              </a:cxn>
              <a:cxn ang="0">
                <a:pos x="151" y="105"/>
              </a:cxn>
              <a:cxn ang="0">
                <a:pos x="173" y="84"/>
              </a:cxn>
              <a:cxn ang="0">
                <a:pos x="178" y="76"/>
              </a:cxn>
              <a:cxn ang="0">
                <a:pos x="96" y="137"/>
              </a:cxn>
              <a:cxn ang="0">
                <a:pos x="82" y="41"/>
              </a:cxn>
              <a:cxn ang="0">
                <a:pos x="96" y="137"/>
              </a:cxn>
            </a:cxnLst>
            <a:rect l="0" t="0" r="r" b="b"/>
            <a:pathLst>
              <a:path w="178" h="178">
                <a:moveTo>
                  <a:pt x="175" y="72"/>
                </a:moveTo>
                <a:cubicBezTo>
                  <a:pt x="174" y="71"/>
                  <a:pt x="173" y="70"/>
                  <a:pt x="171" y="70"/>
                </a:cubicBezTo>
                <a:cubicBezTo>
                  <a:pt x="169" y="71"/>
                  <a:pt x="159" y="71"/>
                  <a:pt x="151" y="71"/>
                </a:cubicBezTo>
                <a:cubicBezTo>
                  <a:pt x="149" y="66"/>
                  <a:pt x="147" y="61"/>
                  <a:pt x="145" y="57"/>
                </a:cubicBezTo>
                <a:cubicBezTo>
                  <a:pt x="151" y="51"/>
                  <a:pt x="158" y="44"/>
                  <a:pt x="159" y="43"/>
                </a:cubicBezTo>
                <a:cubicBezTo>
                  <a:pt x="160" y="42"/>
                  <a:pt x="161" y="40"/>
                  <a:pt x="161" y="38"/>
                </a:cubicBezTo>
                <a:cubicBezTo>
                  <a:pt x="161" y="37"/>
                  <a:pt x="161" y="35"/>
                  <a:pt x="160" y="34"/>
                </a:cubicBezTo>
                <a:cubicBezTo>
                  <a:pt x="158" y="32"/>
                  <a:pt x="157" y="31"/>
                  <a:pt x="155" y="31"/>
                </a:cubicBezTo>
                <a:cubicBezTo>
                  <a:pt x="154" y="31"/>
                  <a:pt x="152" y="31"/>
                  <a:pt x="151" y="32"/>
                </a:cubicBezTo>
                <a:cubicBezTo>
                  <a:pt x="149" y="33"/>
                  <a:pt x="141" y="38"/>
                  <a:pt x="134" y="43"/>
                </a:cubicBezTo>
                <a:cubicBezTo>
                  <a:pt x="130" y="39"/>
                  <a:pt x="126" y="35"/>
                  <a:pt x="121" y="32"/>
                </a:cubicBezTo>
                <a:cubicBezTo>
                  <a:pt x="124" y="24"/>
                  <a:pt x="126" y="16"/>
                  <a:pt x="127" y="14"/>
                </a:cubicBezTo>
                <a:cubicBezTo>
                  <a:pt x="127" y="12"/>
                  <a:pt x="127" y="11"/>
                  <a:pt x="126" y="9"/>
                </a:cubicBezTo>
                <a:cubicBezTo>
                  <a:pt x="125" y="8"/>
                  <a:pt x="124" y="7"/>
                  <a:pt x="122" y="6"/>
                </a:cubicBezTo>
                <a:cubicBezTo>
                  <a:pt x="121" y="5"/>
                  <a:pt x="119" y="5"/>
                  <a:pt x="118" y="6"/>
                </a:cubicBezTo>
                <a:cubicBezTo>
                  <a:pt x="116" y="6"/>
                  <a:pt x="115" y="7"/>
                  <a:pt x="114" y="9"/>
                </a:cubicBezTo>
                <a:cubicBezTo>
                  <a:pt x="113" y="10"/>
                  <a:pt x="109" y="18"/>
                  <a:pt x="105" y="25"/>
                </a:cubicBezTo>
                <a:cubicBezTo>
                  <a:pt x="100" y="24"/>
                  <a:pt x="94" y="23"/>
                  <a:pt x="88" y="23"/>
                </a:cubicBezTo>
                <a:cubicBezTo>
                  <a:pt x="86" y="15"/>
                  <a:pt x="84" y="7"/>
                  <a:pt x="84" y="5"/>
                </a:cubicBezTo>
                <a:cubicBezTo>
                  <a:pt x="84" y="4"/>
                  <a:pt x="83" y="2"/>
                  <a:pt x="81" y="1"/>
                </a:cubicBezTo>
                <a:cubicBezTo>
                  <a:pt x="80" y="1"/>
                  <a:pt x="78" y="0"/>
                  <a:pt x="76" y="0"/>
                </a:cubicBezTo>
                <a:cubicBezTo>
                  <a:pt x="75" y="1"/>
                  <a:pt x="73" y="1"/>
                  <a:pt x="72" y="3"/>
                </a:cubicBezTo>
                <a:cubicBezTo>
                  <a:pt x="71" y="4"/>
                  <a:pt x="70" y="6"/>
                  <a:pt x="70" y="7"/>
                </a:cubicBezTo>
                <a:cubicBezTo>
                  <a:pt x="71" y="9"/>
                  <a:pt x="71" y="17"/>
                  <a:pt x="71" y="25"/>
                </a:cubicBezTo>
                <a:cubicBezTo>
                  <a:pt x="66" y="27"/>
                  <a:pt x="60" y="29"/>
                  <a:pt x="56" y="32"/>
                </a:cubicBezTo>
                <a:cubicBezTo>
                  <a:pt x="50" y="27"/>
                  <a:pt x="44" y="20"/>
                  <a:pt x="43" y="19"/>
                </a:cubicBezTo>
                <a:cubicBezTo>
                  <a:pt x="42" y="18"/>
                  <a:pt x="40" y="17"/>
                  <a:pt x="38" y="17"/>
                </a:cubicBezTo>
                <a:cubicBezTo>
                  <a:pt x="37" y="17"/>
                  <a:pt x="35" y="18"/>
                  <a:pt x="34" y="19"/>
                </a:cubicBezTo>
                <a:cubicBezTo>
                  <a:pt x="32" y="20"/>
                  <a:pt x="32" y="21"/>
                  <a:pt x="31" y="23"/>
                </a:cubicBezTo>
                <a:cubicBezTo>
                  <a:pt x="31" y="24"/>
                  <a:pt x="31" y="26"/>
                  <a:pt x="32" y="28"/>
                </a:cubicBezTo>
                <a:cubicBezTo>
                  <a:pt x="33" y="29"/>
                  <a:pt x="38" y="37"/>
                  <a:pt x="42" y="44"/>
                </a:cubicBezTo>
                <a:cubicBezTo>
                  <a:pt x="39" y="48"/>
                  <a:pt x="35" y="52"/>
                  <a:pt x="33" y="57"/>
                </a:cubicBezTo>
                <a:cubicBezTo>
                  <a:pt x="25" y="55"/>
                  <a:pt x="16" y="52"/>
                  <a:pt x="14" y="52"/>
                </a:cubicBezTo>
                <a:cubicBezTo>
                  <a:pt x="12" y="51"/>
                  <a:pt x="11" y="51"/>
                  <a:pt x="9" y="52"/>
                </a:cubicBezTo>
                <a:cubicBezTo>
                  <a:pt x="8" y="53"/>
                  <a:pt x="7" y="54"/>
                  <a:pt x="6" y="56"/>
                </a:cubicBezTo>
                <a:cubicBezTo>
                  <a:pt x="5" y="57"/>
                  <a:pt x="5" y="59"/>
                  <a:pt x="6" y="61"/>
                </a:cubicBezTo>
                <a:cubicBezTo>
                  <a:pt x="6" y="62"/>
                  <a:pt x="7" y="64"/>
                  <a:pt x="9" y="64"/>
                </a:cubicBezTo>
                <a:cubicBezTo>
                  <a:pt x="11" y="65"/>
                  <a:pt x="19" y="70"/>
                  <a:pt x="27" y="74"/>
                </a:cubicBezTo>
                <a:cubicBezTo>
                  <a:pt x="26" y="79"/>
                  <a:pt x="25" y="84"/>
                  <a:pt x="25" y="89"/>
                </a:cubicBezTo>
                <a:cubicBezTo>
                  <a:pt x="17" y="91"/>
                  <a:pt x="7" y="94"/>
                  <a:pt x="5" y="94"/>
                </a:cubicBezTo>
                <a:cubicBezTo>
                  <a:pt x="4" y="95"/>
                  <a:pt x="2" y="96"/>
                  <a:pt x="1" y="97"/>
                </a:cubicBezTo>
                <a:cubicBezTo>
                  <a:pt x="1" y="99"/>
                  <a:pt x="0" y="100"/>
                  <a:pt x="0" y="102"/>
                </a:cubicBezTo>
                <a:cubicBezTo>
                  <a:pt x="1" y="104"/>
                  <a:pt x="2" y="105"/>
                  <a:pt x="3" y="106"/>
                </a:cubicBezTo>
                <a:cubicBezTo>
                  <a:pt x="4" y="107"/>
                  <a:pt x="6" y="108"/>
                  <a:pt x="7" y="108"/>
                </a:cubicBezTo>
                <a:cubicBezTo>
                  <a:pt x="9" y="108"/>
                  <a:pt x="19" y="107"/>
                  <a:pt x="28" y="107"/>
                </a:cubicBezTo>
                <a:cubicBezTo>
                  <a:pt x="29" y="112"/>
                  <a:pt x="31" y="117"/>
                  <a:pt x="34" y="122"/>
                </a:cubicBezTo>
                <a:cubicBezTo>
                  <a:pt x="27" y="128"/>
                  <a:pt x="21" y="134"/>
                  <a:pt x="19" y="135"/>
                </a:cubicBezTo>
                <a:cubicBezTo>
                  <a:pt x="18" y="137"/>
                  <a:pt x="17" y="138"/>
                  <a:pt x="17" y="140"/>
                </a:cubicBezTo>
                <a:cubicBezTo>
                  <a:pt x="17" y="142"/>
                  <a:pt x="18" y="143"/>
                  <a:pt x="19" y="145"/>
                </a:cubicBezTo>
                <a:cubicBezTo>
                  <a:pt x="20" y="146"/>
                  <a:pt x="21" y="147"/>
                  <a:pt x="23" y="147"/>
                </a:cubicBezTo>
                <a:cubicBezTo>
                  <a:pt x="24" y="147"/>
                  <a:pt x="26" y="147"/>
                  <a:pt x="28" y="146"/>
                </a:cubicBezTo>
                <a:cubicBezTo>
                  <a:pt x="29" y="145"/>
                  <a:pt x="37" y="140"/>
                  <a:pt x="44" y="136"/>
                </a:cubicBezTo>
                <a:cubicBezTo>
                  <a:pt x="48" y="140"/>
                  <a:pt x="52" y="143"/>
                  <a:pt x="57" y="146"/>
                </a:cubicBezTo>
                <a:cubicBezTo>
                  <a:pt x="55" y="154"/>
                  <a:pt x="52" y="163"/>
                  <a:pt x="52" y="164"/>
                </a:cubicBezTo>
                <a:cubicBezTo>
                  <a:pt x="51" y="166"/>
                  <a:pt x="51" y="168"/>
                  <a:pt x="52" y="169"/>
                </a:cubicBezTo>
                <a:cubicBezTo>
                  <a:pt x="53" y="171"/>
                  <a:pt x="54" y="172"/>
                  <a:pt x="56" y="172"/>
                </a:cubicBezTo>
                <a:cubicBezTo>
                  <a:pt x="57" y="173"/>
                  <a:pt x="59" y="173"/>
                  <a:pt x="61" y="173"/>
                </a:cubicBezTo>
                <a:cubicBezTo>
                  <a:pt x="62" y="172"/>
                  <a:pt x="64" y="171"/>
                  <a:pt x="64" y="169"/>
                </a:cubicBezTo>
                <a:cubicBezTo>
                  <a:pt x="65" y="168"/>
                  <a:pt x="69" y="160"/>
                  <a:pt x="73" y="153"/>
                </a:cubicBezTo>
                <a:cubicBezTo>
                  <a:pt x="78" y="155"/>
                  <a:pt x="84" y="155"/>
                  <a:pt x="90" y="155"/>
                </a:cubicBezTo>
                <a:cubicBezTo>
                  <a:pt x="92" y="163"/>
                  <a:pt x="94" y="171"/>
                  <a:pt x="94" y="173"/>
                </a:cubicBezTo>
                <a:cubicBezTo>
                  <a:pt x="95" y="175"/>
                  <a:pt x="96" y="176"/>
                  <a:pt x="97" y="177"/>
                </a:cubicBezTo>
                <a:cubicBezTo>
                  <a:pt x="98" y="178"/>
                  <a:pt x="100" y="178"/>
                  <a:pt x="102" y="178"/>
                </a:cubicBezTo>
                <a:cubicBezTo>
                  <a:pt x="104" y="178"/>
                  <a:pt x="105" y="177"/>
                  <a:pt x="106" y="176"/>
                </a:cubicBezTo>
                <a:cubicBezTo>
                  <a:pt x="107" y="174"/>
                  <a:pt x="108" y="173"/>
                  <a:pt x="108" y="171"/>
                </a:cubicBezTo>
                <a:cubicBezTo>
                  <a:pt x="108" y="169"/>
                  <a:pt x="107" y="161"/>
                  <a:pt x="107" y="153"/>
                </a:cubicBezTo>
                <a:cubicBezTo>
                  <a:pt x="113" y="151"/>
                  <a:pt x="118" y="149"/>
                  <a:pt x="123" y="146"/>
                </a:cubicBezTo>
                <a:cubicBezTo>
                  <a:pt x="128" y="152"/>
                  <a:pt x="134" y="158"/>
                  <a:pt x="135" y="159"/>
                </a:cubicBezTo>
                <a:cubicBezTo>
                  <a:pt x="137" y="161"/>
                  <a:pt x="138" y="161"/>
                  <a:pt x="140" y="161"/>
                </a:cubicBezTo>
                <a:cubicBezTo>
                  <a:pt x="141" y="161"/>
                  <a:pt x="143" y="161"/>
                  <a:pt x="144" y="160"/>
                </a:cubicBezTo>
                <a:cubicBezTo>
                  <a:pt x="146" y="159"/>
                  <a:pt x="147" y="157"/>
                  <a:pt x="147" y="156"/>
                </a:cubicBezTo>
                <a:cubicBezTo>
                  <a:pt x="147" y="154"/>
                  <a:pt x="147" y="152"/>
                  <a:pt x="146" y="151"/>
                </a:cubicBezTo>
                <a:cubicBezTo>
                  <a:pt x="145" y="149"/>
                  <a:pt x="140" y="142"/>
                  <a:pt x="136" y="135"/>
                </a:cubicBezTo>
                <a:cubicBezTo>
                  <a:pt x="140" y="131"/>
                  <a:pt x="143" y="126"/>
                  <a:pt x="145" y="121"/>
                </a:cubicBezTo>
                <a:cubicBezTo>
                  <a:pt x="154" y="124"/>
                  <a:pt x="162" y="126"/>
                  <a:pt x="164" y="127"/>
                </a:cubicBezTo>
                <a:cubicBezTo>
                  <a:pt x="166" y="127"/>
                  <a:pt x="168" y="127"/>
                  <a:pt x="169" y="126"/>
                </a:cubicBezTo>
                <a:cubicBezTo>
                  <a:pt x="170" y="125"/>
                  <a:pt x="172" y="124"/>
                  <a:pt x="172" y="123"/>
                </a:cubicBezTo>
                <a:cubicBezTo>
                  <a:pt x="173" y="121"/>
                  <a:pt x="173" y="119"/>
                  <a:pt x="172" y="118"/>
                </a:cubicBezTo>
                <a:cubicBezTo>
                  <a:pt x="172" y="116"/>
                  <a:pt x="171" y="115"/>
                  <a:pt x="169" y="114"/>
                </a:cubicBezTo>
                <a:cubicBezTo>
                  <a:pt x="168" y="113"/>
                  <a:pt x="159" y="109"/>
                  <a:pt x="151" y="105"/>
                </a:cubicBezTo>
                <a:cubicBezTo>
                  <a:pt x="153" y="100"/>
                  <a:pt x="153" y="94"/>
                  <a:pt x="153" y="89"/>
                </a:cubicBezTo>
                <a:cubicBezTo>
                  <a:pt x="162" y="87"/>
                  <a:pt x="171" y="85"/>
                  <a:pt x="173" y="84"/>
                </a:cubicBezTo>
                <a:cubicBezTo>
                  <a:pt x="175" y="84"/>
                  <a:pt x="176" y="83"/>
                  <a:pt x="177" y="81"/>
                </a:cubicBezTo>
                <a:cubicBezTo>
                  <a:pt x="178" y="80"/>
                  <a:pt x="178" y="78"/>
                  <a:pt x="178" y="76"/>
                </a:cubicBezTo>
                <a:cubicBezTo>
                  <a:pt x="178" y="75"/>
                  <a:pt x="177" y="73"/>
                  <a:pt x="175" y="72"/>
                </a:cubicBezTo>
                <a:close/>
                <a:moveTo>
                  <a:pt x="96" y="137"/>
                </a:moveTo>
                <a:cubicBezTo>
                  <a:pt x="71" y="141"/>
                  <a:pt x="47" y="122"/>
                  <a:pt x="43" y="96"/>
                </a:cubicBezTo>
                <a:cubicBezTo>
                  <a:pt x="39" y="69"/>
                  <a:pt x="57" y="45"/>
                  <a:pt x="82" y="41"/>
                </a:cubicBezTo>
                <a:cubicBezTo>
                  <a:pt x="108" y="38"/>
                  <a:pt x="131" y="56"/>
                  <a:pt x="135" y="83"/>
                </a:cubicBezTo>
                <a:cubicBezTo>
                  <a:pt x="139" y="109"/>
                  <a:pt x="121" y="133"/>
                  <a:pt x="96" y="137"/>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35" name="Freeform: Shape 25"/>
          <p:cNvSpPr>
            <a:spLocks/>
          </p:cNvSpPr>
          <p:nvPr/>
        </p:nvSpPr>
        <p:spPr bwMode="auto">
          <a:xfrm>
            <a:off x="3085905" y="3268905"/>
            <a:ext cx="107002" cy="107002"/>
          </a:xfrm>
          <a:custGeom>
            <a:avLst/>
            <a:gdLst/>
            <a:ahLst/>
            <a:cxnLst>
              <a:cxn ang="0">
                <a:pos x="30" y="3"/>
              </a:cxn>
              <a:cxn ang="0">
                <a:pos x="3" y="39"/>
              </a:cxn>
              <a:cxn ang="0">
                <a:pos x="39" y="66"/>
              </a:cxn>
              <a:cxn ang="0">
                <a:pos x="66" y="30"/>
              </a:cxn>
              <a:cxn ang="0">
                <a:pos x="30" y="3"/>
              </a:cxn>
              <a:cxn ang="0">
                <a:pos x="36" y="50"/>
              </a:cxn>
              <a:cxn ang="0">
                <a:pos x="18" y="36"/>
              </a:cxn>
              <a:cxn ang="0">
                <a:pos x="32" y="18"/>
              </a:cxn>
              <a:cxn ang="0">
                <a:pos x="50" y="32"/>
              </a:cxn>
              <a:cxn ang="0">
                <a:pos x="36" y="50"/>
              </a:cxn>
            </a:cxnLst>
            <a:rect l="0" t="0" r="r" b="b"/>
            <a:pathLst>
              <a:path w="68" h="68">
                <a:moveTo>
                  <a:pt x="30" y="3"/>
                </a:moveTo>
                <a:cubicBezTo>
                  <a:pt x="12" y="5"/>
                  <a:pt x="0" y="21"/>
                  <a:pt x="3" y="39"/>
                </a:cubicBezTo>
                <a:cubicBezTo>
                  <a:pt x="5" y="56"/>
                  <a:pt x="21" y="68"/>
                  <a:pt x="39" y="66"/>
                </a:cubicBezTo>
                <a:cubicBezTo>
                  <a:pt x="56" y="63"/>
                  <a:pt x="68" y="47"/>
                  <a:pt x="66" y="30"/>
                </a:cubicBezTo>
                <a:cubicBezTo>
                  <a:pt x="63" y="12"/>
                  <a:pt x="47" y="0"/>
                  <a:pt x="30" y="3"/>
                </a:cubicBezTo>
                <a:close/>
                <a:moveTo>
                  <a:pt x="36" y="50"/>
                </a:moveTo>
                <a:cubicBezTo>
                  <a:pt x="28" y="51"/>
                  <a:pt x="20" y="45"/>
                  <a:pt x="18" y="36"/>
                </a:cubicBezTo>
                <a:cubicBezTo>
                  <a:pt x="17" y="28"/>
                  <a:pt x="23" y="20"/>
                  <a:pt x="32" y="18"/>
                </a:cubicBezTo>
                <a:cubicBezTo>
                  <a:pt x="41" y="17"/>
                  <a:pt x="49" y="23"/>
                  <a:pt x="50" y="32"/>
                </a:cubicBezTo>
                <a:cubicBezTo>
                  <a:pt x="51" y="41"/>
                  <a:pt x="45" y="49"/>
                  <a:pt x="36" y="50"/>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36" name="Freeform: Shape 26"/>
          <p:cNvSpPr>
            <a:spLocks/>
          </p:cNvSpPr>
          <p:nvPr/>
        </p:nvSpPr>
        <p:spPr bwMode="auto">
          <a:xfrm>
            <a:off x="3237273" y="2997486"/>
            <a:ext cx="233577" cy="236187"/>
          </a:xfrm>
          <a:custGeom>
            <a:avLst/>
            <a:gdLst/>
            <a:ahLst/>
            <a:cxnLst>
              <a:cxn ang="0">
                <a:pos x="133" y="80"/>
              </a:cxn>
              <a:cxn ang="0">
                <a:pos x="131" y="71"/>
              </a:cxn>
              <a:cxn ang="0">
                <a:pos x="146" y="67"/>
              </a:cxn>
              <a:cxn ang="0">
                <a:pos x="137" y="59"/>
              </a:cxn>
              <a:cxn ang="0">
                <a:pos x="126" y="52"/>
              </a:cxn>
              <a:cxn ang="0">
                <a:pos x="139" y="43"/>
              </a:cxn>
              <a:cxn ang="0">
                <a:pos x="128" y="39"/>
              </a:cxn>
              <a:cxn ang="0">
                <a:pos x="115" y="36"/>
              </a:cxn>
              <a:cxn ang="0">
                <a:pos x="124" y="23"/>
              </a:cxn>
              <a:cxn ang="0">
                <a:pos x="112" y="22"/>
              </a:cxn>
              <a:cxn ang="0">
                <a:pos x="99" y="24"/>
              </a:cxn>
              <a:cxn ang="0">
                <a:pos x="103" y="9"/>
              </a:cxn>
              <a:cxn ang="0">
                <a:pos x="92" y="13"/>
              </a:cxn>
              <a:cxn ang="0">
                <a:pos x="80" y="19"/>
              </a:cxn>
              <a:cxn ang="0">
                <a:pos x="79" y="4"/>
              </a:cxn>
              <a:cxn ang="0">
                <a:pos x="70" y="10"/>
              </a:cxn>
              <a:cxn ang="0">
                <a:pos x="60" y="20"/>
              </a:cxn>
              <a:cxn ang="0">
                <a:pos x="54" y="6"/>
              </a:cxn>
              <a:cxn ang="0">
                <a:pos x="48" y="16"/>
              </a:cxn>
              <a:cxn ang="0">
                <a:pos x="42" y="28"/>
              </a:cxn>
              <a:cxn ang="0">
                <a:pos x="32" y="18"/>
              </a:cxn>
              <a:cxn ang="0">
                <a:pos x="29" y="29"/>
              </a:cxn>
              <a:cxn ang="0">
                <a:pos x="28" y="42"/>
              </a:cxn>
              <a:cxn ang="0">
                <a:pos x="14" y="36"/>
              </a:cxn>
              <a:cxn ang="0">
                <a:pos x="16" y="47"/>
              </a:cxn>
              <a:cxn ang="0">
                <a:pos x="20" y="60"/>
              </a:cxn>
              <a:cxn ang="0">
                <a:pos x="5" y="59"/>
              </a:cxn>
              <a:cxn ang="0">
                <a:pos x="10" y="69"/>
              </a:cxn>
              <a:cxn ang="0">
                <a:pos x="18" y="75"/>
              </a:cxn>
              <a:cxn ang="0">
                <a:pos x="10" y="82"/>
              </a:cxn>
              <a:cxn ang="0">
                <a:pos x="5" y="92"/>
              </a:cxn>
              <a:cxn ang="0">
                <a:pos x="20" y="91"/>
              </a:cxn>
              <a:cxn ang="0">
                <a:pos x="16" y="103"/>
              </a:cxn>
              <a:cxn ang="0">
                <a:pos x="14" y="115"/>
              </a:cxn>
              <a:cxn ang="0">
                <a:pos x="28" y="108"/>
              </a:cxn>
              <a:cxn ang="0">
                <a:pos x="29" y="122"/>
              </a:cxn>
              <a:cxn ang="0">
                <a:pos x="32" y="133"/>
              </a:cxn>
              <a:cxn ang="0">
                <a:pos x="42" y="122"/>
              </a:cxn>
              <a:cxn ang="0">
                <a:pos x="48" y="135"/>
              </a:cxn>
              <a:cxn ang="0">
                <a:pos x="54" y="144"/>
              </a:cxn>
              <a:cxn ang="0">
                <a:pos x="60" y="130"/>
              </a:cxn>
              <a:cxn ang="0">
                <a:pos x="70" y="140"/>
              </a:cxn>
              <a:cxn ang="0">
                <a:pos x="79" y="147"/>
              </a:cxn>
              <a:cxn ang="0">
                <a:pos x="80" y="132"/>
              </a:cxn>
              <a:cxn ang="0">
                <a:pos x="92" y="138"/>
              </a:cxn>
              <a:cxn ang="0">
                <a:pos x="103" y="141"/>
              </a:cxn>
              <a:cxn ang="0">
                <a:pos x="99" y="127"/>
              </a:cxn>
              <a:cxn ang="0">
                <a:pos x="112" y="128"/>
              </a:cxn>
              <a:cxn ang="0">
                <a:pos x="124" y="128"/>
              </a:cxn>
              <a:cxn ang="0">
                <a:pos x="115" y="115"/>
              </a:cxn>
              <a:cxn ang="0">
                <a:pos x="128" y="112"/>
              </a:cxn>
              <a:cxn ang="0">
                <a:pos x="139" y="107"/>
              </a:cxn>
              <a:cxn ang="0">
                <a:pos x="126" y="99"/>
              </a:cxn>
              <a:cxn ang="0">
                <a:pos x="137" y="91"/>
              </a:cxn>
              <a:cxn ang="0">
                <a:pos x="146" y="84"/>
              </a:cxn>
              <a:cxn ang="0">
                <a:pos x="60" y="75"/>
              </a:cxn>
            </a:cxnLst>
            <a:rect l="0" t="0" r="r" b="b"/>
            <a:pathLst>
              <a:path w="149" h="151">
                <a:moveTo>
                  <a:pt x="146" y="84"/>
                </a:moveTo>
                <a:cubicBezTo>
                  <a:pt x="143" y="83"/>
                  <a:pt x="141" y="82"/>
                  <a:pt x="139" y="82"/>
                </a:cubicBezTo>
                <a:cubicBezTo>
                  <a:pt x="137" y="81"/>
                  <a:pt x="135" y="81"/>
                  <a:pt x="133" y="80"/>
                </a:cubicBezTo>
                <a:cubicBezTo>
                  <a:pt x="132" y="80"/>
                  <a:pt x="132" y="80"/>
                  <a:pt x="131" y="80"/>
                </a:cubicBezTo>
                <a:cubicBezTo>
                  <a:pt x="131" y="78"/>
                  <a:pt x="131" y="77"/>
                  <a:pt x="131" y="75"/>
                </a:cubicBezTo>
                <a:cubicBezTo>
                  <a:pt x="131" y="74"/>
                  <a:pt x="131" y="72"/>
                  <a:pt x="131" y="71"/>
                </a:cubicBezTo>
                <a:cubicBezTo>
                  <a:pt x="132" y="71"/>
                  <a:pt x="132" y="71"/>
                  <a:pt x="133" y="70"/>
                </a:cubicBezTo>
                <a:cubicBezTo>
                  <a:pt x="135" y="70"/>
                  <a:pt x="137" y="69"/>
                  <a:pt x="139" y="69"/>
                </a:cubicBezTo>
                <a:cubicBezTo>
                  <a:pt x="141" y="68"/>
                  <a:pt x="143" y="68"/>
                  <a:pt x="146" y="67"/>
                </a:cubicBezTo>
                <a:cubicBezTo>
                  <a:pt x="148" y="66"/>
                  <a:pt x="149" y="64"/>
                  <a:pt x="149" y="62"/>
                </a:cubicBezTo>
                <a:cubicBezTo>
                  <a:pt x="148" y="60"/>
                  <a:pt x="146" y="58"/>
                  <a:pt x="144" y="59"/>
                </a:cubicBezTo>
                <a:cubicBezTo>
                  <a:pt x="142" y="59"/>
                  <a:pt x="140" y="59"/>
                  <a:pt x="137" y="59"/>
                </a:cubicBezTo>
                <a:cubicBezTo>
                  <a:pt x="135" y="59"/>
                  <a:pt x="133" y="60"/>
                  <a:pt x="131" y="60"/>
                </a:cubicBezTo>
                <a:cubicBezTo>
                  <a:pt x="130" y="60"/>
                  <a:pt x="130" y="60"/>
                  <a:pt x="129" y="60"/>
                </a:cubicBezTo>
                <a:cubicBezTo>
                  <a:pt x="128" y="57"/>
                  <a:pt x="127" y="54"/>
                  <a:pt x="126" y="52"/>
                </a:cubicBezTo>
                <a:cubicBezTo>
                  <a:pt x="127" y="51"/>
                  <a:pt x="127" y="51"/>
                  <a:pt x="128" y="51"/>
                </a:cubicBezTo>
                <a:cubicBezTo>
                  <a:pt x="129" y="49"/>
                  <a:pt x="131" y="48"/>
                  <a:pt x="133" y="47"/>
                </a:cubicBezTo>
                <a:cubicBezTo>
                  <a:pt x="135" y="46"/>
                  <a:pt x="137" y="44"/>
                  <a:pt x="139" y="43"/>
                </a:cubicBezTo>
                <a:cubicBezTo>
                  <a:pt x="140" y="42"/>
                  <a:pt x="141" y="39"/>
                  <a:pt x="140" y="38"/>
                </a:cubicBezTo>
                <a:cubicBezTo>
                  <a:pt x="139" y="36"/>
                  <a:pt x="136" y="35"/>
                  <a:pt x="134" y="36"/>
                </a:cubicBezTo>
                <a:cubicBezTo>
                  <a:pt x="132" y="37"/>
                  <a:pt x="130" y="38"/>
                  <a:pt x="128" y="39"/>
                </a:cubicBezTo>
                <a:cubicBezTo>
                  <a:pt x="126" y="39"/>
                  <a:pt x="124" y="40"/>
                  <a:pt x="122" y="41"/>
                </a:cubicBezTo>
                <a:cubicBezTo>
                  <a:pt x="122" y="41"/>
                  <a:pt x="121" y="42"/>
                  <a:pt x="121" y="42"/>
                </a:cubicBezTo>
                <a:cubicBezTo>
                  <a:pt x="119" y="40"/>
                  <a:pt x="117" y="38"/>
                  <a:pt x="115" y="36"/>
                </a:cubicBezTo>
                <a:cubicBezTo>
                  <a:pt x="115" y="35"/>
                  <a:pt x="116" y="34"/>
                  <a:pt x="116" y="34"/>
                </a:cubicBezTo>
                <a:cubicBezTo>
                  <a:pt x="117" y="32"/>
                  <a:pt x="119" y="30"/>
                  <a:pt x="120" y="29"/>
                </a:cubicBezTo>
                <a:cubicBezTo>
                  <a:pt x="121" y="27"/>
                  <a:pt x="122" y="25"/>
                  <a:pt x="124" y="23"/>
                </a:cubicBezTo>
                <a:cubicBezTo>
                  <a:pt x="125" y="21"/>
                  <a:pt x="124" y="19"/>
                  <a:pt x="123" y="17"/>
                </a:cubicBezTo>
                <a:cubicBezTo>
                  <a:pt x="121" y="16"/>
                  <a:pt x="119" y="16"/>
                  <a:pt x="117" y="18"/>
                </a:cubicBezTo>
                <a:cubicBezTo>
                  <a:pt x="115" y="19"/>
                  <a:pt x="114" y="21"/>
                  <a:pt x="112" y="22"/>
                </a:cubicBezTo>
                <a:cubicBezTo>
                  <a:pt x="111" y="24"/>
                  <a:pt x="109" y="25"/>
                  <a:pt x="108" y="27"/>
                </a:cubicBezTo>
                <a:cubicBezTo>
                  <a:pt x="107" y="27"/>
                  <a:pt x="107" y="28"/>
                  <a:pt x="106" y="28"/>
                </a:cubicBezTo>
                <a:cubicBezTo>
                  <a:pt x="104" y="27"/>
                  <a:pt x="102" y="25"/>
                  <a:pt x="99" y="24"/>
                </a:cubicBezTo>
                <a:cubicBezTo>
                  <a:pt x="99" y="23"/>
                  <a:pt x="99" y="23"/>
                  <a:pt x="100" y="22"/>
                </a:cubicBezTo>
                <a:cubicBezTo>
                  <a:pt x="100" y="20"/>
                  <a:pt x="101" y="18"/>
                  <a:pt x="101" y="16"/>
                </a:cubicBezTo>
                <a:cubicBezTo>
                  <a:pt x="102" y="14"/>
                  <a:pt x="102" y="12"/>
                  <a:pt x="103" y="9"/>
                </a:cubicBezTo>
                <a:cubicBezTo>
                  <a:pt x="103" y="7"/>
                  <a:pt x="102" y="5"/>
                  <a:pt x="100" y="4"/>
                </a:cubicBezTo>
                <a:cubicBezTo>
                  <a:pt x="98" y="4"/>
                  <a:pt x="96" y="4"/>
                  <a:pt x="95" y="6"/>
                </a:cubicBezTo>
                <a:cubicBezTo>
                  <a:pt x="94" y="9"/>
                  <a:pt x="93" y="11"/>
                  <a:pt x="92" y="13"/>
                </a:cubicBezTo>
                <a:cubicBezTo>
                  <a:pt x="91" y="15"/>
                  <a:pt x="90" y="16"/>
                  <a:pt x="89" y="18"/>
                </a:cubicBezTo>
                <a:cubicBezTo>
                  <a:pt x="89" y="19"/>
                  <a:pt x="89" y="19"/>
                  <a:pt x="88" y="20"/>
                </a:cubicBezTo>
                <a:cubicBezTo>
                  <a:pt x="86" y="19"/>
                  <a:pt x="83" y="19"/>
                  <a:pt x="80" y="19"/>
                </a:cubicBezTo>
                <a:cubicBezTo>
                  <a:pt x="80" y="18"/>
                  <a:pt x="80" y="17"/>
                  <a:pt x="80" y="17"/>
                </a:cubicBezTo>
                <a:cubicBezTo>
                  <a:pt x="80" y="15"/>
                  <a:pt x="79" y="13"/>
                  <a:pt x="79" y="10"/>
                </a:cubicBezTo>
                <a:cubicBezTo>
                  <a:pt x="79" y="8"/>
                  <a:pt x="79" y="6"/>
                  <a:pt x="79" y="4"/>
                </a:cubicBezTo>
                <a:cubicBezTo>
                  <a:pt x="78" y="1"/>
                  <a:pt x="77" y="0"/>
                  <a:pt x="74" y="0"/>
                </a:cubicBezTo>
                <a:cubicBezTo>
                  <a:pt x="72" y="0"/>
                  <a:pt x="70" y="1"/>
                  <a:pt x="70" y="4"/>
                </a:cubicBezTo>
                <a:cubicBezTo>
                  <a:pt x="70" y="6"/>
                  <a:pt x="70" y="8"/>
                  <a:pt x="70" y="10"/>
                </a:cubicBezTo>
                <a:cubicBezTo>
                  <a:pt x="69" y="13"/>
                  <a:pt x="69" y="15"/>
                  <a:pt x="69" y="17"/>
                </a:cubicBezTo>
                <a:cubicBezTo>
                  <a:pt x="69" y="17"/>
                  <a:pt x="69" y="18"/>
                  <a:pt x="69" y="19"/>
                </a:cubicBezTo>
                <a:cubicBezTo>
                  <a:pt x="66" y="19"/>
                  <a:pt x="63" y="19"/>
                  <a:pt x="60" y="20"/>
                </a:cubicBezTo>
                <a:cubicBezTo>
                  <a:pt x="60" y="19"/>
                  <a:pt x="60" y="19"/>
                  <a:pt x="59" y="18"/>
                </a:cubicBezTo>
                <a:cubicBezTo>
                  <a:pt x="59" y="16"/>
                  <a:pt x="58" y="15"/>
                  <a:pt x="57" y="13"/>
                </a:cubicBezTo>
                <a:cubicBezTo>
                  <a:pt x="56" y="11"/>
                  <a:pt x="55" y="9"/>
                  <a:pt x="54" y="6"/>
                </a:cubicBezTo>
                <a:cubicBezTo>
                  <a:pt x="53" y="4"/>
                  <a:pt x="51" y="4"/>
                  <a:pt x="49" y="4"/>
                </a:cubicBezTo>
                <a:cubicBezTo>
                  <a:pt x="47" y="5"/>
                  <a:pt x="45" y="7"/>
                  <a:pt x="46" y="9"/>
                </a:cubicBezTo>
                <a:cubicBezTo>
                  <a:pt x="47" y="12"/>
                  <a:pt x="47" y="14"/>
                  <a:pt x="48" y="16"/>
                </a:cubicBezTo>
                <a:cubicBezTo>
                  <a:pt x="48" y="18"/>
                  <a:pt x="49" y="20"/>
                  <a:pt x="49" y="22"/>
                </a:cubicBezTo>
                <a:cubicBezTo>
                  <a:pt x="49" y="23"/>
                  <a:pt x="50" y="23"/>
                  <a:pt x="50" y="24"/>
                </a:cubicBezTo>
                <a:cubicBezTo>
                  <a:pt x="47" y="25"/>
                  <a:pt x="45" y="27"/>
                  <a:pt x="42" y="28"/>
                </a:cubicBezTo>
                <a:cubicBezTo>
                  <a:pt x="42" y="28"/>
                  <a:pt x="41" y="27"/>
                  <a:pt x="41" y="27"/>
                </a:cubicBezTo>
                <a:cubicBezTo>
                  <a:pt x="39" y="25"/>
                  <a:pt x="38" y="24"/>
                  <a:pt x="36" y="22"/>
                </a:cubicBezTo>
                <a:cubicBezTo>
                  <a:pt x="35" y="21"/>
                  <a:pt x="33" y="19"/>
                  <a:pt x="32" y="18"/>
                </a:cubicBezTo>
                <a:cubicBezTo>
                  <a:pt x="30" y="16"/>
                  <a:pt x="28" y="16"/>
                  <a:pt x="26" y="17"/>
                </a:cubicBezTo>
                <a:cubicBezTo>
                  <a:pt x="24" y="19"/>
                  <a:pt x="24" y="21"/>
                  <a:pt x="25" y="23"/>
                </a:cubicBezTo>
                <a:cubicBezTo>
                  <a:pt x="27" y="25"/>
                  <a:pt x="28" y="27"/>
                  <a:pt x="29" y="29"/>
                </a:cubicBezTo>
                <a:cubicBezTo>
                  <a:pt x="30" y="30"/>
                  <a:pt x="31" y="32"/>
                  <a:pt x="33" y="34"/>
                </a:cubicBezTo>
                <a:cubicBezTo>
                  <a:pt x="33" y="34"/>
                  <a:pt x="33" y="35"/>
                  <a:pt x="34" y="36"/>
                </a:cubicBezTo>
                <a:cubicBezTo>
                  <a:pt x="32" y="38"/>
                  <a:pt x="30" y="40"/>
                  <a:pt x="28" y="42"/>
                </a:cubicBezTo>
                <a:cubicBezTo>
                  <a:pt x="28" y="42"/>
                  <a:pt x="27" y="41"/>
                  <a:pt x="26" y="41"/>
                </a:cubicBezTo>
                <a:cubicBezTo>
                  <a:pt x="25" y="40"/>
                  <a:pt x="23" y="39"/>
                  <a:pt x="21" y="39"/>
                </a:cubicBezTo>
                <a:cubicBezTo>
                  <a:pt x="19" y="38"/>
                  <a:pt x="17" y="37"/>
                  <a:pt x="14" y="36"/>
                </a:cubicBezTo>
                <a:cubicBezTo>
                  <a:pt x="13" y="35"/>
                  <a:pt x="10" y="36"/>
                  <a:pt x="9" y="38"/>
                </a:cubicBezTo>
                <a:cubicBezTo>
                  <a:pt x="8" y="39"/>
                  <a:pt x="9" y="42"/>
                  <a:pt x="10" y="43"/>
                </a:cubicBezTo>
                <a:cubicBezTo>
                  <a:pt x="12" y="44"/>
                  <a:pt x="14" y="46"/>
                  <a:pt x="16" y="47"/>
                </a:cubicBezTo>
                <a:cubicBezTo>
                  <a:pt x="18" y="48"/>
                  <a:pt x="19" y="49"/>
                  <a:pt x="21" y="51"/>
                </a:cubicBezTo>
                <a:cubicBezTo>
                  <a:pt x="21" y="51"/>
                  <a:pt x="22" y="51"/>
                  <a:pt x="23" y="52"/>
                </a:cubicBezTo>
                <a:cubicBezTo>
                  <a:pt x="21" y="54"/>
                  <a:pt x="20" y="57"/>
                  <a:pt x="20" y="60"/>
                </a:cubicBezTo>
                <a:cubicBezTo>
                  <a:pt x="19" y="60"/>
                  <a:pt x="18" y="60"/>
                  <a:pt x="18" y="60"/>
                </a:cubicBezTo>
                <a:cubicBezTo>
                  <a:pt x="16" y="60"/>
                  <a:pt x="14" y="59"/>
                  <a:pt x="11" y="59"/>
                </a:cubicBezTo>
                <a:cubicBezTo>
                  <a:pt x="9" y="59"/>
                  <a:pt x="7" y="59"/>
                  <a:pt x="5" y="59"/>
                </a:cubicBezTo>
                <a:cubicBezTo>
                  <a:pt x="2" y="58"/>
                  <a:pt x="1" y="60"/>
                  <a:pt x="0" y="62"/>
                </a:cubicBezTo>
                <a:cubicBezTo>
                  <a:pt x="0" y="64"/>
                  <a:pt x="1" y="66"/>
                  <a:pt x="3" y="67"/>
                </a:cubicBezTo>
                <a:cubicBezTo>
                  <a:pt x="5" y="68"/>
                  <a:pt x="8" y="68"/>
                  <a:pt x="10" y="69"/>
                </a:cubicBezTo>
                <a:cubicBezTo>
                  <a:pt x="12" y="69"/>
                  <a:pt x="14" y="70"/>
                  <a:pt x="16" y="70"/>
                </a:cubicBezTo>
                <a:cubicBezTo>
                  <a:pt x="16" y="71"/>
                  <a:pt x="17" y="71"/>
                  <a:pt x="18" y="71"/>
                </a:cubicBezTo>
                <a:cubicBezTo>
                  <a:pt x="18" y="72"/>
                  <a:pt x="18" y="74"/>
                  <a:pt x="18" y="75"/>
                </a:cubicBezTo>
                <a:cubicBezTo>
                  <a:pt x="18" y="77"/>
                  <a:pt x="18" y="78"/>
                  <a:pt x="18" y="80"/>
                </a:cubicBezTo>
                <a:cubicBezTo>
                  <a:pt x="17" y="80"/>
                  <a:pt x="16" y="80"/>
                  <a:pt x="16" y="80"/>
                </a:cubicBezTo>
                <a:cubicBezTo>
                  <a:pt x="14" y="81"/>
                  <a:pt x="12" y="81"/>
                  <a:pt x="10" y="82"/>
                </a:cubicBezTo>
                <a:cubicBezTo>
                  <a:pt x="8" y="82"/>
                  <a:pt x="5" y="83"/>
                  <a:pt x="3" y="84"/>
                </a:cubicBezTo>
                <a:cubicBezTo>
                  <a:pt x="1" y="84"/>
                  <a:pt x="0" y="86"/>
                  <a:pt x="0" y="88"/>
                </a:cubicBezTo>
                <a:cubicBezTo>
                  <a:pt x="1" y="90"/>
                  <a:pt x="2" y="92"/>
                  <a:pt x="5" y="92"/>
                </a:cubicBezTo>
                <a:cubicBezTo>
                  <a:pt x="7" y="92"/>
                  <a:pt x="9" y="91"/>
                  <a:pt x="11" y="91"/>
                </a:cubicBezTo>
                <a:cubicBezTo>
                  <a:pt x="14" y="91"/>
                  <a:pt x="16" y="91"/>
                  <a:pt x="18" y="91"/>
                </a:cubicBezTo>
                <a:cubicBezTo>
                  <a:pt x="18" y="91"/>
                  <a:pt x="19" y="91"/>
                  <a:pt x="20" y="91"/>
                </a:cubicBezTo>
                <a:cubicBezTo>
                  <a:pt x="20" y="93"/>
                  <a:pt x="21" y="96"/>
                  <a:pt x="23" y="99"/>
                </a:cubicBezTo>
                <a:cubicBezTo>
                  <a:pt x="22" y="99"/>
                  <a:pt x="21" y="99"/>
                  <a:pt x="21" y="100"/>
                </a:cubicBezTo>
                <a:cubicBezTo>
                  <a:pt x="19" y="101"/>
                  <a:pt x="18" y="102"/>
                  <a:pt x="16" y="103"/>
                </a:cubicBezTo>
                <a:cubicBezTo>
                  <a:pt x="14" y="105"/>
                  <a:pt x="12" y="106"/>
                  <a:pt x="10" y="107"/>
                </a:cubicBezTo>
                <a:cubicBezTo>
                  <a:pt x="9" y="109"/>
                  <a:pt x="8" y="111"/>
                  <a:pt x="9" y="113"/>
                </a:cubicBezTo>
                <a:cubicBezTo>
                  <a:pt x="10" y="115"/>
                  <a:pt x="13" y="116"/>
                  <a:pt x="14" y="115"/>
                </a:cubicBezTo>
                <a:cubicBezTo>
                  <a:pt x="17" y="114"/>
                  <a:pt x="19" y="113"/>
                  <a:pt x="21" y="112"/>
                </a:cubicBezTo>
                <a:cubicBezTo>
                  <a:pt x="23" y="111"/>
                  <a:pt x="25" y="110"/>
                  <a:pt x="26" y="109"/>
                </a:cubicBezTo>
                <a:cubicBezTo>
                  <a:pt x="27" y="109"/>
                  <a:pt x="28" y="109"/>
                  <a:pt x="28" y="108"/>
                </a:cubicBezTo>
                <a:cubicBezTo>
                  <a:pt x="30" y="111"/>
                  <a:pt x="32" y="113"/>
                  <a:pt x="34" y="115"/>
                </a:cubicBezTo>
                <a:cubicBezTo>
                  <a:pt x="33" y="116"/>
                  <a:pt x="33" y="116"/>
                  <a:pt x="33" y="117"/>
                </a:cubicBezTo>
                <a:cubicBezTo>
                  <a:pt x="31" y="118"/>
                  <a:pt x="30" y="120"/>
                  <a:pt x="29" y="122"/>
                </a:cubicBezTo>
                <a:cubicBezTo>
                  <a:pt x="28" y="124"/>
                  <a:pt x="27" y="126"/>
                  <a:pt x="25" y="128"/>
                </a:cubicBezTo>
                <a:cubicBezTo>
                  <a:pt x="24" y="129"/>
                  <a:pt x="24" y="132"/>
                  <a:pt x="26" y="133"/>
                </a:cubicBezTo>
                <a:cubicBezTo>
                  <a:pt x="28" y="134"/>
                  <a:pt x="30" y="134"/>
                  <a:pt x="32" y="133"/>
                </a:cubicBezTo>
                <a:cubicBezTo>
                  <a:pt x="33" y="131"/>
                  <a:pt x="35" y="130"/>
                  <a:pt x="36" y="128"/>
                </a:cubicBezTo>
                <a:cubicBezTo>
                  <a:pt x="38" y="127"/>
                  <a:pt x="39" y="125"/>
                  <a:pt x="41" y="124"/>
                </a:cubicBezTo>
                <a:cubicBezTo>
                  <a:pt x="41" y="123"/>
                  <a:pt x="42" y="123"/>
                  <a:pt x="42" y="122"/>
                </a:cubicBezTo>
                <a:cubicBezTo>
                  <a:pt x="45" y="124"/>
                  <a:pt x="47" y="125"/>
                  <a:pt x="50" y="127"/>
                </a:cubicBezTo>
                <a:cubicBezTo>
                  <a:pt x="50" y="127"/>
                  <a:pt x="49" y="128"/>
                  <a:pt x="49" y="129"/>
                </a:cubicBezTo>
                <a:cubicBezTo>
                  <a:pt x="49" y="130"/>
                  <a:pt x="48" y="132"/>
                  <a:pt x="48" y="135"/>
                </a:cubicBezTo>
                <a:cubicBezTo>
                  <a:pt x="47" y="137"/>
                  <a:pt x="47" y="139"/>
                  <a:pt x="46" y="141"/>
                </a:cubicBezTo>
                <a:cubicBezTo>
                  <a:pt x="45" y="143"/>
                  <a:pt x="47" y="145"/>
                  <a:pt x="49" y="146"/>
                </a:cubicBezTo>
                <a:cubicBezTo>
                  <a:pt x="51" y="147"/>
                  <a:pt x="53" y="146"/>
                  <a:pt x="54" y="144"/>
                </a:cubicBezTo>
                <a:cubicBezTo>
                  <a:pt x="55" y="142"/>
                  <a:pt x="56" y="140"/>
                  <a:pt x="57" y="138"/>
                </a:cubicBezTo>
                <a:cubicBezTo>
                  <a:pt x="58" y="136"/>
                  <a:pt x="59" y="134"/>
                  <a:pt x="59" y="132"/>
                </a:cubicBezTo>
                <a:cubicBezTo>
                  <a:pt x="60" y="132"/>
                  <a:pt x="60" y="131"/>
                  <a:pt x="60" y="130"/>
                </a:cubicBezTo>
                <a:cubicBezTo>
                  <a:pt x="63" y="131"/>
                  <a:pt x="66" y="132"/>
                  <a:pt x="69" y="132"/>
                </a:cubicBezTo>
                <a:cubicBezTo>
                  <a:pt x="69" y="133"/>
                  <a:pt x="69" y="133"/>
                  <a:pt x="69" y="134"/>
                </a:cubicBezTo>
                <a:cubicBezTo>
                  <a:pt x="69" y="136"/>
                  <a:pt x="69" y="138"/>
                  <a:pt x="70" y="140"/>
                </a:cubicBezTo>
                <a:cubicBezTo>
                  <a:pt x="70" y="142"/>
                  <a:pt x="70" y="145"/>
                  <a:pt x="70" y="147"/>
                </a:cubicBezTo>
                <a:cubicBezTo>
                  <a:pt x="70" y="149"/>
                  <a:pt x="72" y="151"/>
                  <a:pt x="74" y="151"/>
                </a:cubicBezTo>
                <a:cubicBezTo>
                  <a:pt x="77" y="151"/>
                  <a:pt x="78" y="149"/>
                  <a:pt x="79" y="147"/>
                </a:cubicBezTo>
                <a:cubicBezTo>
                  <a:pt x="79" y="145"/>
                  <a:pt x="79" y="142"/>
                  <a:pt x="79" y="140"/>
                </a:cubicBezTo>
                <a:cubicBezTo>
                  <a:pt x="79" y="138"/>
                  <a:pt x="80" y="136"/>
                  <a:pt x="80" y="134"/>
                </a:cubicBezTo>
                <a:cubicBezTo>
                  <a:pt x="80" y="133"/>
                  <a:pt x="80" y="133"/>
                  <a:pt x="80" y="132"/>
                </a:cubicBezTo>
                <a:cubicBezTo>
                  <a:pt x="83" y="132"/>
                  <a:pt x="86" y="131"/>
                  <a:pt x="88" y="130"/>
                </a:cubicBezTo>
                <a:cubicBezTo>
                  <a:pt x="89" y="131"/>
                  <a:pt x="89" y="132"/>
                  <a:pt x="89" y="132"/>
                </a:cubicBezTo>
                <a:cubicBezTo>
                  <a:pt x="90" y="134"/>
                  <a:pt x="91" y="136"/>
                  <a:pt x="92" y="138"/>
                </a:cubicBezTo>
                <a:cubicBezTo>
                  <a:pt x="93" y="140"/>
                  <a:pt x="94" y="142"/>
                  <a:pt x="95" y="144"/>
                </a:cubicBezTo>
                <a:cubicBezTo>
                  <a:pt x="96" y="146"/>
                  <a:pt x="98" y="147"/>
                  <a:pt x="100" y="146"/>
                </a:cubicBezTo>
                <a:cubicBezTo>
                  <a:pt x="102" y="145"/>
                  <a:pt x="103" y="143"/>
                  <a:pt x="103" y="141"/>
                </a:cubicBezTo>
                <a:cubicBezTo>
                  <a:pt x="102" y="139"/>
                  <a:pt x="102" y="137"/>
                  <a:pt x="101" y="135"/>
                </a:cubicBezTo>
                <a:cubicBezTo>
                  <a:pt x="101" y="132"/>
                  <a:pt x="100" y="130"/>
                  <a:pt x="100" y="129"/>
                </a:cubicBezTo>
                <a:cubicBezTo>
                  <a:pt x="99" y="128"/>
                  <a:pt x="99" y="127"/>
                  <a:pt x="99" y="127"/>
                </a:cubicBezTo>
                <a:cubicBezTo>
                  <a:pt x="102" y="125"/>
                  <a:pt x="104" y="124"/>
                  <a:pt x="106" y="122"/>
                </a:cubicBezTo>
                <a:cubicBezTo>
                  <a:pt x="107" y="123"/>
                  <a:pt x="107" y="123"/>
                  <a:pt x="108" y="124"/>
                </a:cubicBezTo>
                <a:cubicBezTo>
                  <a:pt x="109" y="125"/>
                  <a:pt x="111" y="127"/>
                  <a:pt x="112" y="128"/>
                </a:cubicBezTo>
                <a:cubicBezTo>
                  <a:pt x="114" y="130"/>
                  <a:pt x="115" y="131"/>
                  <a:pt x="117" y="133"/>
                </a:cubicBezTo>
                <a:cubicBezTo>
                  <a:pt x="119" y="134"/>
                  <a:pt x="121" y="134"/>
                  <a:pt x="123" y="133"/>
                </a:cubicBezTo>
                <a:cubicBezTo>
                  <a:pt x="124" y="132"/>
                  <a:pt x="125" y="129"/>
                  <a:pt x="124" y="128"/>
                </a:cubicBezTo>
                <a:cubicBezTo>
                  <a:pt x="122" y="126"/>
                  <a:pt x="121" y="124"/>
                  <a:pt x="120" y="122"/>
                </a:cubicBezTo>
                <a:cubicBezTo>
                  <a:pt x="119" y="120"/>
                  <a:pt x="117" y="118"/>
                  <a:pt x="116" y="117"/>
                </a:cubicBezTo>
                <a:cubicBezTo>
                  <a:pt x="116" y="116"/>
                  <a:pt x="115" y="116"/>
                  <a:pt x="115" y="115"/>
                </a:cubicBezTo>
                <a:cubicBezTo>
                  <a:pt x="117" y="113"/>
                  <a:pt x="119" y="111"/>
                  <a:pt x="121" y="108"/>
                </a:cubicBezTo>
                <a:cubicBezTo>
                  <a:pt x="121" y="109"/>
                  <a:pt x="122" y="109"/>
                  <a:pt x="122" y="109"/>
                </a:cubicBezTo>
                <a:cubicBezTo>
                  <a:pt x="124" y="110"/>
                  <a:pt x="126" y="111"/>
                  <a:pt x="128" y="112"/>
                </a:cubicBezTo>
                <a:cubicBezTo>
                  <a:pt x="130" y="113"/>
                  <a:pt x="132" y="114"/>
                  <a:pt x="134" y="115"/>
                </a:cubicBezTo>
                <a:cubicBezTo>
                  <a:pt x="136" y="116"/>
                  <a:pt x="139" y="115"/>
                  <a:pt x="140" y="113"/>
                </a:cubicBezTo>
                <a:cubicBezTo>
                  <a:pt x="141" y="111"/>
                  <a:pt x="140" y="109"/>
                  <a:pt x="139" y="107"/>
                </a:cubicBezTo>
                <a:cubicBezTo>
                  <a:pt x="137" y="106"/>
                  <a:pt x="135" y="105"/>
                  <a:pt x="133" y="103"/>
                </a:cubicBezTo>
                <a:cubicBezTo>
                  <a:pt x="131" y="102"/>
                  <a:pt x="129" y="101"/>
                  <a:pt x="128" y="100"/>
                </a:cubicBezTo>
                <a:cubicBezTo>
                  <a:pt x="127" y="99"/>
                  <a:pt x="127" y="99"/>
                  <a:pt x="126" y="99"/>
                </a:cubicBezTo>
                <a:cubicBezTo>
                  <a:pt x="127" y="96"/>
                  <a:pt x="128" y="93"/>
                  <a:pt x="129" y="91"/>
                </a:cubicBezTo>
                <a:cubicBezTo>
                  <a:pt x="130" y="91"/>
                  <a:pt x="130" y="91"/>
                  <a:pt x="131" y="91"/>
                </a:cubicBezTo>
                <a:cubicBezTo>
                  <a:pt x="133" y="91"/>
                  <a:pt x="135" y="91"/>
                  <a:pt x="137" y="91"/>
                </a:cubicBezTo>
                <a:cubicBezTo>
                  <a:pt x="140" y="91"/>
                  <a:pt x="142" y="92"/>
                  <a:pt x="144" y="92"/>
                </a:cubicBezTo>
                <a:cubicBezTo>
                  <a:pt x="146" y="92"/>
                  <a:pt x="148" y="90"/>
                  <a:pt x="149" y="88"/>
                </a:cubicBezTo>
                <a:cubicBezTo>
                  <a:pt x="149" y="86"/>
                  <a:pt x="148" y="84"/>
                  <a:pt x="146" y="84"/>
                </a:cubicBezTo>
                <a:close/>
                <a:moveTo>
                  <a:pt x="89" y="75"/>
                </a:moveTo>
                <a:cubicBezTo>
                  <a:pt x="89" y="83"/>
                  <a:pt x="82" y="89"/>
                  <a:pt x="74" y="89"/>
                </a:cubicBezTo>
                <a:cubicBezTo>
                  <a:pt x="67" y="89"/>
                  <a:pt x="60" y="83"/>
                  <a:pt x="60" y="75"/>
                </a:cubicBezTo>
                <a:cubicBezTo>
                  <a:pt x="60" y="67"/>
                  <a:pt x="67" y="61"/>
                  <a:pt x="74" y="61"/>
                </a:cubicBezTo>
                <a:cubicBezTo>
                  <a:pt x="82" y="61"/>
                  <a:pt x="89" y="67"/>
                  <a:pt x="89" y="75"/>
                </a:cubicBezTo>
                <a:close/>
              </a:path>
            </a:pathLst>
          </a:custGeom>
          <a:solidFill>
            <a:srgbClr val="B7B7B8"/>
          </a:solidFill>
          <a:ln w="9525">
            <a:noFill/>
            <a:round/>
            <a:headEnd/>
            <a:tailEnd/>
          </a:ln>
        </p:spPr>
        <p:txBody>
          <a:bodyPr anchor="ctr"/>
          <a:lstStyle/>
          <a:p>
            <a:pPr algn="ctr"/>
            <a:endParaRPr>
              <a:cs typeface="+mn-ea"/>
              <a:sym typeface="+mn-lt"/>
            </a:endParaRPr>
          </a:p>
        </p:txBody>
      </p:sp>
      <p:sp>
        <p:nvSpPr>
          <p:cNvPr id="37" name="Freeform: Shape 27"/>
          <p:cNvSpPr>
            <a:spLocks/>
          </p:cNvSpPr>
          <p:nvPr/>
        </p:nvSpPr>
        <p:spPr bwMode="auto">
          <a:xfrm>
            <a:off x="4991060" y="1242394"/>
            <a:ext cx="1401464" cy="1404074"/>
          </a:xfrm>
          <a:custGeom>
            <a:avLst/>
            <a:gdLst/>
            <a:ahLst/>
            <a:cxnLst>
              <a:cxn ang="0">
                <a:pos x="448" y="0"/>
              </a:cxn>
              <a:cxn ang="0">
                <a:pos x="0" y="449"/>
              </a:cxn>
              <a:cxn ang="0">
                <a:pos x="448" y="897"/>
              </a:cxn>
              <a:cxn ang="0">
                <a:pos x="896" y="449"/>
              </a:cxn>
              <a:cxn ang="0">
                <a:pos x="448" y="0"/>
              </a:cxn>
              <a:cxn ang="0">
                <a:pos x="448" y="631"/>
              </a:cxn>
              <a:cxn ang="0">
                <a:pos x="267" y="449"/>
              </a:cxn>
              <a:cxn ang="0">
                <a:pos x="448" y="267"/>
              </a:cxn>
              <a:cxn ang="0">
                <a:pos x="630" y="449"/>
              </a:cxn>
              <a:cxn ang="0">
                <a:pos x="448" y="631"/>
              </a:cxn>
            </a:cxnLst>
            <a:rect l="0" t="0" r="r" b="b"/>
            <a:pathLst>
              <a:path w="896" h="897">
                <a:moveTo>
                  <a:pt x="448" y="0"/>
                </a:moveTo>
                <a:cubicBezTo>
                  <a:pt x="201" y="0"/>
                  <a:pt x="0" y="201"/>
                  <a:pt x="0" y="449"/>
                </a:cubicBezTo>
                <a:cubicBezTo>
                  <a:pt x="0" y="697"/>
                  <a:pt x="201" y="897"/>
                  <a:pt x="448" y="897"/>
                </a:cubicBezTo>
                <a:cubicBezTo>
                  <a:pt x="695" y="897"/>
                  <a:pt x="896" y="697"/>
                  <a:pt x="896" y="449"/>
                </a:cubicBezTo>
                <a:cubicBezTo>
                  <a:pt x="896" y="201"/>
                  <a:pt x="695" y="0"/>
                  <a:pt x="448" y="0"/>
                </a:cubicBezTo>
                <a:close/>
                <a:moveTo>
                  <a:pt x="448" y="631"/>
                </a:moveTo>
                <a:cubicBezTo>
                  <a:pt x="348" y="631"/>
                  <a:pt x="267" y="549"/>
                  <a:pt x="267" y="449"/>
                </a:cubicBezTo>
                <a:cubicBezTo>
                  <a:pt x="267" y="349"/>
                  <a:pt x="348" y="267"/>
                  <a:pt x="448" y="267"/>
                </a:cubicBezTo>
                <a:cubicBezTo>
                  <a:pt x="548" y="267"/>
                  <a:pt x="630" y="349"/>
                  <a:pt x="630" y="449"/>
                </a:cubicBezTo>
                <a:cubicBezTo>
                  <a:pt x="630" y="549"/>
                  <a:pt x="548" y="631"/>
                  <a:pt x="448" y="631"/>
                </a:cubicBezTo>
                <a:close/>
              </a:path>
            </a:pathLst>
          </a:custGeom>
          <a:solidFill>
            <a:schemeClr val="accent1">
              <a:lumMod val="20000"/>
              <a:lumOff val="80000"/>
            </a:schemeClr>
          </a:solidFill>
          <a:ln w="9525">
            <a:noFill/>
            <a:round/>
            <a:headEnd/>
            <a:tailEnd/>
          </a:ln>
        </p:spPr>
        <p:txBody>
          <a:bodyPr anchor="ctr"/>
          <a:lstStyle/>
          <a:p>
            <a:pPr algn="ctr"/>
            <a:endParaRPr>
              <a:cs typeface="+mn-ea"/>
              <a:sym typeface="+mn-lt"/>
            </a:endParaRPr>
          </a:p>
        </p:txBody>
      </p:sp>
      <p:sp>
        <p:nvSpPr>
          <p:cNvPr id="38" name="Freeform: Shape 28"/>
          <p:cNvSpPr>
            <a:spLocks/>
          </p:cNvSpPr>
          <p:nvPr/>
        </p:nvSpPr>
        <p:spPr bwMode="auto">
          <a:xfrm>
            <a:off x="4839692" y="1092330"/>
            <a:ext cx="1702896" cy="1705506"/>
          </a:xfrm>
          <a:custGeom>
            <a:avLst/>
            <a:gdLst/>
            <a:ahLst/>
            <a:cxnLst>
              <a:cxn ang="0">
                <a:pos x="1043" y="507"/>
              </a:cxn>
              <a:cxn ang="0">
                <a:pos x="1036" y="455"/>
              </a:cxn>
              <a:cxn ang="0">
                <a:pos x="1024" y="404"/>
              </a:cxn>
              <a:cxn ang="0">
                <a:pos x="1007" y="355"/>
              </a:cxn>
              <a:cxn ang="0">
                <a:pos x="985" y="307"/>
              </a:cxn>
              <a:cxn ang="0">
                <a:pos x="957" y="263"/>
              </a:cxn>
              <a:cxn ang="0">
                <a:pos x="926" y="221"/>
              </a:cxn>
              <a:cxn ang="0">
                <a:pos x="890" y="183"/>
              </a:cxn>
              <a:cxn ang="0">
                <a:pos x="850" y="149"/>
              </a:cxn>
              <a:cxn ang="0">
                <a:pos x="807" y="119"/>
              </a:cxn>
              <a:cxn ang="0">
                <a:pos x="761" y="93"/>
              </a:cxn>
              <a:cxn ang="0">
                <a:pos x="713" y="73"/>
              </a:cxn>
              <a:cxn ang="0">
                <a:pos x="663" y="58"/>
              </a:cxn>
              <a:cxn ang="0">
                <a:pos x="611" y="48"/>
              </a:cxn>
              <a:cxn ang="0">
                <a:pos x="559" y="44"/>
              </a:cxn>
              <a:cxn ang="0">
                <a:pos x="507" y="45"/>
              </a:cxn>
              <a:cxn ang="0">
                <a:pos x="455" y="52"/>
              </a:cxn>
              <a:cxn ang="0">
                <a:pos x="404" y="64"/>
              </a:cxn>
              <a:cxn ang="0">
                <a:pos x="354" y="81"/>
              </a:cxn>
              <a:cxn ang="0">
                <a:pos x="307" y="104"/>
              </a:cxn>
              <a:cxn ang="0">
                <a:pos x="262" y="131"/>
              </a:cxn>
              <a:cxn ang="0">
                <a:pos x="221" y="163"/>
              </a:cxn>
              <a:cxn ang="0">
                <a:pos x="183" y="199"/>
              </a:cxn>
              <a:cxn ang="0">
                <a:pos x="148" y="239"/>
              </a:cxn>
              <a:cxn ang="0">
                <a:pos x="119" y="282"/>
              </a:cxn>
              <a:cxn ang="0">
                <a:pos x="93" y="328"/>
              </a:cxn>
              <a:cxn ang="0">
                <a:pos x="73" y="376"/>
              </a:cxn>
              <a:cxn ang="0">
                <a:pos x="58" y="426"/>
              </a:cxn>
              <a:cxn ang="0">
                <a:pos x="48" y="478"/>
              </a:cxn>
              <a:cxn ang="0">
                <a:pos x="44" y="530"/>
              </a:cxn>
              <a:cxn ang="0">
                <a:pos x="45" y="582"/>
              </a:cxn>
              <a:cxn ang="0">
                <a:pos x="52" y="634"/>
              </a:cxn>
              <a:cxn ang="0">
                <a:pos x="64" y="686"/>
              </a:cxn>
              <a:cxn ang="0">
                <a:pos x="81" y="735"/>
              </a:cxn>
              <a:cxn ang="0">
                <a:pos x="104" y="782"/>
              </a:cxn>
              <a:cxn ang="0">
                <a:pos x="131" y="827"/>
              </a:cxn>
              <a:cxn ang="0">
                <a:pos x="163" y="869"/>
              </a:cxn>
              <a:cxn ang="0">
                <a:pos x="199" y="907"/>
              </a:cxn>
              <a:cxn ang="0">
                <a:pos x="238" y="941"/>
              </a:cxn>
              <a:cxn ang="0">
                <a:pos x="281" y="971"/>
              </a:cxn>
              <a:cxn ang="0">
                <a:pos x="327" y="996"/>
              </a:cxn>
              <a:cxn ang="0">
                <a:pos x="375" y="1017"/>
              </a:cxn>
              <a:cxn ang="0">
                <a:pos x="426" y="1032"/>
              </a:cxn>
              <a:cxn ang="0">
                <a:pos x="477" y="1041"/>
              </a:cxn>
              <a:cxn ang="0">
                <a:pos x="529" y="1046"/>
              </a:cxn>
              <a:cxn ang="0">
                <a:pos x="582" y="1045"/>
              </a:cxn>
              <a:cxn ang="0">
                <a:pos x="633" y="1038"/>
              </a:cxn>
              <a:cxn ang="0">
                <a:pos x="684" y="1026"/>
              </a:cxn>
              <a:cxn ang="0">
                <a:pos x="734" y="1009"/>
              </a:cxn>
              <a:cxn ang="0">
                <a:pos x="781" y="986"/>
              </a:cxn>
              <a:cxn ang="0">
                <a:pos x="826" y="959"/>
              </a:cxn>
              <a:cxn ang="0">
                <a:pos x="867" y="927"/>
              </a:cxn>
              <a:cxn ang="0">
                <a:pos x="906" y="891"/>
              </a:cxn>
              <a:cxn ang="0">
                <a:pos x="940" y="851"/>
              </a:cxn>
              <a:cxn ang="0">
                <a:pos x="970" y="808"/>
              </a:cxn>
              <a:cxn ang="0">
                <a:pos x="995" y="762"/>
              </a:cxn>
              <a:cxn ang="0">
                <a:pos x="1015" y="714"/>
              </a:cxn>
              <a:cxn ang="0">
                <a:pos x="1030" y="664"/>
              </a:cxn>
              <a:cxn ang="0">
                <a:pos x="1040" y="612"/>
              </a:cxn>
              <a:cxn ang="0">
                <a:pos x="1044" y="560"/>
              </a:cxn>
            </a:cxnLst>
            <a:rect l="0" t="0" r="r" b="b"/>
            <a:pathLst>
              <a:path w="1088" h="1090">
                <a:moveTo>
                  <a:pt x="1078" y="557"/>
                </a:moveTo>
                <a:cubicBezTo>
                  <a:pt x="1081" y="556"/>
                  <a:pt x="1083" y="555"/>
                  <a:pt x="1085" y="553"/>
                </a:cubicBezTo>
                <a:cubicBezTo>
                  <a:pt x="1087" y="551"/>
                  <a:pt x="1088" y="548"/>
                  <a:pt x="1088" y="545"/>
                </a:cubicBezTo>
                <a:cubicBezTo>
                  <a:pt x="1088" y="542"/>
                  <a:pt x="1087" y="539"/>
                  <a:pt x="1085" y="537"/>
                </a:cubicBezTo>
                <a:cubicBezTo>
                  <a:pt x="1083" y="535"/>
                  <a:pt x="1081" y="533"/>
                  <a:pt x="1078" y="533"/>
                </a:cubicBezTo>
                <a:cubicBezTo>
                  <a:pt x="1074" y="533"/>
                  <a:pt x="1059"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5" y="485"/>
                  <a:pt x="1083" y="482"/>
                  <a:pt x="1081" y="481"/>
                </a:cubicBezTo>
                <a:cubicBezTo>
                  <a:pt x="1079" y="479"/>
                  <a:pt x="1076" y="477"/>
                  <a:pt x="1073" y="477"/>
                </a:cubicBezTo>
                <a:cubicBezTo>
                  <a:pt x="1070" y="477"/>
                  <a:pt x="1054" y="478"/>
                  <a:pt x="1040" y="478"/>
                </a:cubicBezTo>
                <a:cubicBezTo>
                  <a:pt x="1039" y="470"/>
                  <a:pt x="1038" y="463"/>
                  <a:pt x="1036" y="455"/>
                </a:cubicBezTo>
                <a:cubicBezTo>
                  <a:pt x="1050" y="451"/>
                  <a:pt x="1065" y="446"/>
                  <a:pt x="1068" y="445"/>
                </a:cubicBezTo>
                <a:cubicBezTo>
                  <a:pt x="1071" y="444"/>
                  <a:pt x="1073" y="442"/>
                  <a:pt x="1075" y="440"/>
                </a:cubicBezTo>
                <a:cubicBezTo>
                  <a:pt x="1076" y="438"/>
                  <a:pt x="1077" y="435"/>
                  <a:pt x="1076" y="432"/>
                </a:cubicBezTo>
                <a:cubicBezTo>
                  <a:pt x="1075" y="429"/>
                  <a:pt x="1074" y="426"/>
                  <a:pt x="1071" y="425"/>
                </a:cubicBezTo>
                <a:cubicBezTo>
                  <a:pt x="1069" y="423"/>
                  <a:pt x="1066" y="422"/>
                  <a:pt x="1064" y="422"/>
                </a:cubicBezTo>
                <a:cubicBezTo>
                  <a:pt x="1060" y="423"/>
                  <a:pt x="1045" y="425"/>
                  <a:pt x="1030" y="426"/>
                </a:cubicBezTo>
                <a:cubicBezTo>
                  <a:pt x="1028" y="419"/>
                  <a:pt x="1026" y="412"/>
                  <a:pt x="1024" y="404"/>
                </a:cubicBezTo>
                <a:cubicBezTo>
                  <a:pt x="1038"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3" y="369"/>
                  <a:pt x="1010" y="362"/>
                  <a:pt x="1007" y="355"/>
                </a:cubicBezTo>
                <a:cubicBezTo>
                  <a:pt x="1020" y="348"/>
                  <a:pt x="1033" y="340"/>
                  <a:pt x="1036" y="338"/>
                </a:cubicBezTo>
                <a:cubicBezTo>
                  <a:pt x="1039" y="337"/>
                  <a:pt x="1041" y="334"/>
                  <a:pt x="1041" y="332"/>
                </a:cubicBezTo>
                <a:cubicBezTo>
                  <a:pt x="1042" y="329"/>
                  <a:pt x="1042" y="326"/>
                  <a:pt x="1041" y="323"/>
                </a:cubicBezTo>
                <a:cubicBezTo>
                  <a:pt x="1040" y="321"/>
                  <a:pt x="1038" y="319"/>
                  <a:pt x="1035" y="317"/>
                </a:cubicBezTo>
                <a:cubicBezTo>
                  <a:pt x="1032" y="316"/>
                  <a:pt x="1030" y="316"/>
                  <a:pt x="1027" y="317"/>
                </a:cubicBezTo>
                <a:cubicBezTo>
                  <a:pt x="1024" y="318"/>
                  <a:pt x="1009" y="323"/>
                  <a:pt x="995" y="328"/>
                </a:cubicBezTo>
                <a:cubicBezTo>
                  <a:pt x="992" y="321"/>
                  <a:pt x="988" y="314"/>
                  <a:pt x="985" y="307"/>
                </a:cubicBezTo>
                <a:cubicBezTo>
                  <a:pt x="996" y="299"/>
                  <a:pt x="1009" y="290"/>
                  <a:pt x="1012" y="288"/>
                </a:cubicBezTo>
                <a:cubicBezTo>
                  <a:pt x="1014" y="286"/>
                  <a:pt x="1016" y="284"/>
                  <a:pt x="1016" y="281"/>
                </a:cubicBezTo>
                <a:cubicBezTo>
                  <a:pt x="1017" y="278"/>
                  <a:pt x="1016" y="275"/>
                  <a:pt x="1015" y="273"/>
                </a:cubicBezTo>
                <a:cubicBezTo>
                  <a:pt x="1013" y="270"/>
                  <a:pt x="1011" y="268"/>
                  <a:pt x="1009" y="267"/>
                </a:cubicBezTo>
                <a:cubicBezTo>
                  <a:pt x="1006" y="266"/>
                  <a:pt x="1003" y="266"/>
                  <a:pt x="1000" y="268"/>
                </a:cubicBezTo>
                <a:cubicBezTo>
                  <a:pt x="997" y="269"/>
                  <a:pt x="983" y="276"/>
                  <a:pt x="970" y="282"/>
                </a:cubicBezTo>
                <a:cubicBezTo>
                  <a:pt x="966" y="275"/>
                  <a:pt x="962"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9"/>
                </a:cubicBezTo>
                <a:cubicBezTo>
                  <a:pt x="935" y="233"/>
                  <a:pt x="930" y="227"/>
                  <a:pt x="926" y="221"/>
                </a:cubicBezTo>
                <a:cubicBezTo>
                  <a:pt x="935" y="210"/>
                  <a:pt x="946" y="198"/>
                  <a:pt x="948" y="196"/>
                </a:cubicBezTo>
                <a:cubicBezTo>
                  <a:pt x="950" y="194"/>
                  <a:pt x="951" y="191"/>
                  <a:pt x="951" y="188"/>
                </a:cubicBezTo>
                <a:cubicBezTo>
                  <a:pt x="951" y="185"/>
                  <a:pt x="950" y="183"/>
                  <a:pt x="948" y="181"/>
                </a:cubicBezTo>
                <a:cubicBezTo>
                  <a:pt x="946" y="178"/>
                  <a:pt x="944" y="177"/>
                  <a:pt x="941" y="177"/>
                </a:cubicBezTo>
                <a:cubicBezTo>
                  <a:pt x="938" y="176"/>
                  <a:pt x="935" y="177"/>
                  <a:pt x="933" y="179"/>
                </a:cubicBezTo>
                <a:cubicBezTo>
                  <a:pt x="930" y="181"/>
                  <a:pt x="917" y="190"/>
                  <a:pt x="906" y="199"/>
                </a:cubicBezTo>
                <a:cubicBezTo>
                  <a:pt x="900" y="193"/>
                  <a:pt x="895" y="188"/>
                  <a:pt x="890" y="183"/>
                </a:cubicBezTo>
                <a:cubicBezTo>
                  <a:pt x="898" y="171"/>
                  <a:pt x="908" y="158"/>
                  <a:pt x="910" y="156"/>
                </a:cubicBezTo>
                <a:cubicBezTo>
                  <a:pt x="912" y="153"/>
                  <a:pt x="912" y="150"/>
                  <a:pt x="912" y="148"/>
                </a:cubicBezTo>
                <a:cubicBezTo>
                  <a:pt x="911" y="145"/>
                  <a:pt x="910" y="142"/>
                  <a:pt x="908" y="140"/>
                </a:cubicBezTo>
                <a:cubicBezTo>
                  <a:pt x="906" y="138"/>
                  <a:pt x="903" y="137"/>
                  <a:pt x="900" y="137"/>
                </a:cubicBezTo>
                <a:cubicBezTo>
                  <a:pt x="897" y="137"/>
                  <a:pt x="895" y="138"/>
                  <a:pt x="892" y="140"/>
                </a:cubicBezTo>
                <a:cubicBezTo>
                  <a:pt x="890" y="142"/>
                  <a:pt x="878" y="153"/>
                  <a:pt x="868" y="163"/>
                </a:cubicBezTo>
                <a:cubicBezTo>
                  <a:pt x="862" y="158"/>
                  <a:pt x="856" y="153"/>
                  <a:pt x="850" y="149"/>
                </a:cubicBezTo>
                <a:cubicBezTo>
                  <a:pt x="857" y="136"/>
                  <a:pt x="866"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6" y="120"/>
                  <a:pt x="826" y="131"/>
                </a:cubicBezTo>
                <a:cubicBezTo>
                  <a:pt x="820" y="127"/>
                  <a:pt x="813" y="123"/>
                  <a:pt x="807" y="119"/>
                </a:cubicBezTo>
                <a:cubicBezTo>
                  <a:pt x="813" y="105"/>
                  <a:pt x="820" y="91"/>
                  <a:pt x="821" y="88"/>
                </a:cubicBezTo>
                <a:cubicBezTo>
                  <a:pt x="822" y="85"/>
                  <a:pt x="822" y="82"/>
                  <a:pt x="821" y="80"/>
                </a:cubicBezTo>
                <a:cubicBezTo>
                  <a:pt x="820" y="77"/>
                  <a:pt x="819" y="75"/>
                  <a:pt x="816" y="73"/>
                </a:cubicBezTo>
                <a:cubicBezTo>
                  <a:pt x="813" y="72"/>
                  <a:pt x="811" y="71"/>
                  <a:pt x="808" y="72"/>
                </a:cubicBezTo>
                <a:cubicBezTo>
                  <a:pt x="805" y="72"/>
                  <a:pt x="802" y="74"/>
                  <a:pt x="801" y="76"/>
                </a:cubicBezTo>
                <a:cubicBezTo>
                  <a:pt x="799" y="79"/>
                  <a:pt x="790" y="92"/>
                  <a:pt x="781" y="104"/>
                </a:cubicBezTo>
                <a:cubicBezTo>
                  <a:pt x="775" y="100"/>
                  <a:pt x="768" y="97"/>
                  <a:pt x="761" y="93"/>
                </a:cubicBezTo>
                <a:cubicBezTo>
                  <a:pt x="766" y="80"/>
                  <a:pt x="771" y="65"/>
                  <a:pt x="772" y="61"/>
                </a:cubicBezTo>
                <a:cubicBezTo>
                  <a:pt x="773" y="59"/>
                  <a:pt x="772" y="56"/>
                  <a:pt x="771" y="53"/>
                </a:cubicBezTo>
                <a:cubicBezTo>
                  <a:pt x="770" y="51"/>
                  <a:pt x="768" y="49"/>
                  <a:pt x="765" y="47"/>
                </a:cubicBezTo>
                <a:cubicBezTo>
                  <a:pt x="763"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5"/>
                  <a:pt x="719" y="32"/>
                </a:cubicBezTo>
                <a:cubicBezTo>
                  <a:pt x="717" y="30"/>
                  <a:pt x="715" y="28"/>
                  <a:pt x="712" y="27"/>
                </a:cubicBezTo>
                <a:cubicBezTo>
                  <a:pt x="709" y="26"/>
                  <a:pt x="706" y="26"/>
                  <a:pt x="704" y="27"/>
                </a:cubicBezTo>
                <a:cubicBezTo>
                  <a:pt x="701" y="28"/>
                  <a:pt x="699" y="30"/>
                  <a:pt x="698" y="33"/>
                </a:cubicBezTo>
                <a:cubicBezTo>
                  <a:pt x="697" y="36"/>
                  <a:pt x="690" y="51"/>
                  <a:pt x="684" y="64"/>
                </a:cubicBezTo>
                <a:cubicBezTo>
                  <a:pt x="677" y="62"/>
                  <a:pt x="670" y="60"/>
                  <a:pt x="663" y="58"/>
                </a:cubicBezTo>
                <a:cubicBezTo>
                  <a:pt x="664" y="44"/>
                  <a:pt x="666" y="28"/>
                  <a:pt x="667" y="25"/>
                </a:cubicBezTo>
                <a:cubicBezTo>
                  <a:pt x="667" y="22"/>
                  <a:pt x="666" y="19"/>
                  <a:pt x="664" y="17"/>
                </a:cubicBezTo>
                <a:cubicBezTo>
                  <a:pt x="662" y="14"/>
                  <a:pt x="660" y="13"/>
                  <a:pt x="657" y="12"/>
                </a:cubicBezTo>
                <a:cubicBezTo>
                  <a:pt x="654" y="12"/>
                  <a:pt x="651" y="12"/>
                  <a:pt x="649" y="13"/>
                </a:cubicBezTo>
                <a:cubicBezTo>
                  <a:pt x="646" y="15"/>
                  <a:pt x="644" y="17"/>
                  <a:pt x="644" y="20"/>
                </a:cubicBezTo>
                <a:cubicBezTo>
                  <a:pt x="643" y="23"/>
                  <a:pt x="638" y="38"/>
                  <a:pt x="633" y="52"/>
                </a:cubicBezTo>
                <a:cubicBezTo>
                  <a:pt x="626" y="51"/>
                  <a:pt x="619" y="49"/>
                  <a:pt x="611" y="48"/>
                </a:cubicBezTo>
                <a:cubicBezTo>
                  <a:pt x="611" y="34"/>
                  <a:pt x="612" y="18"/>
                  <a:pt x="612" y="15"/>
                </a:cubicBezTo>
                <a:cubicBezTo>
                  <a:pt x="612" y="12"/>
                  <a:pt x="610" y="9"/>
                  <a:pt x="608" y="7"/>
                </a:cubicBezTo>
                <a:cubicBezTo>
                  <a:pt x="606" y="5"/>
                  <a:pt x="604" y="4"/>
                  <a:pt x="601" y="3"/>
                </a:cubicBezTo>
                <a:cubicBezTo>
                  <a:pt x="598" y="3"/>
                  <a:pt x="595" y="4"/>
                  <a:pt x="593" y="5"/>
                </a:cubicBezTo>
                <a:cubicBezTo>
                  <a:pt x="591" y="7"/>
                  <a:pt x="589" y="9"/>
                  <a:pt x="588" y="12"/>
                </a:cubicBezTo>
                <a:cubicBezTo>
                  <a:pt x="588" y="15"/>
                  <a:pt x="584" y="31"/>
                  <a:pt x="582" y="45"/>
                </a:cubicBezTo>
                <a:cubicBezTo>
                  <a:pt x="574" y="45"/>
                  <a:pt x="567" y="44"/>
                  <a:pt x="559" y="44"/>
                </a:cubicBezTo>
                <a:cubicBezTo>
                  <a:pt x="558" y="30"/>
                  <a:pt x="556" y="14"/>
                  <a:pt x="556" y="11"/>
                </a:cubicBezTo>
                <a:cubicBezTo>
                  <a:pt x="556" y="8"/>
                  <a:pt x="554" y="5"/>
                  <a:pt x="552" y="3"/>
                </a:cubicBezTo>
                <a:cubicBezTo>
                  <a:pt x="550" y="1"/>
                  <a:pt x="547" y="0"/>
                  <a:pt x="544" y="0"/>
                </a:cubicBezTo>
                <a:cubicBezTo>
                  <a:pt x="541" y="0"/>
                  <a:pt x="538" y="1"/>
                  <a:pt x="536" y="3"/>
                </a:cubicBezTo>
                <a:cubicBezTo>
                  <a:pt x="534" y="5"/>
                  <a:pt x="533" y="8"/>
                  <a:pt x="532" y="11"/>
                </a:cubicBezTo>
                <a:cubicBezTo>
                  <a:pt x="532" y="14"/>
                  <a:pt x="531" y="30"/>
                  <a:pt x="529" y="44"/>
                </a:cubicBezTo>
                <a:cubicBezTo>
                  <a:pt x="522" y="44"/>
                  <a:pt x="514" y="45"/>
                  <a:pt x="507" y="45"/>
                </a:cubicBezTo>
                <a:cubicBezTo>
                  <a:pt x="504" y="31"/>
                  <a:pt x="501" y="15"/>
                  <a:pt x="500" y="12"/>
                </a:cubicBezTo>
                <a:cubicBezTo>
                  <a:pt x="499" y="9"/>
                  <a:pt x="498"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70"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6"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70" y="32"/>
                </a:cubicBezTo>
                <a:cubicBezTo>
                  <a:pt x="368" y="35"/>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9"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9" y="92"/>
                  <a:pt x="289" y="79"/>
                  <a:pt x="288"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9" y="91"/>
                  <a:pt x="275" y="105"/>
                  <a:pt x="281" y="119"/>
                </a:cubicBezTo>
                <a:cubicBezTo>
                  <a:pt x="275" y="123"/>
                  <a:pt x="269" y="127"/>
                  <a:pt x="262" y="131"/>
                </a:cubicBezTo>
                <a:cubicBezTo>
                  <a:pt x="253" y="120"/>
                  <a:pt x="242" y="108"/>
                  <a:pt x="240" y="106"/>
                </a:cubicBezTo>
                <a:cubicBezTo>
                  <a:pt x="238" y="103"/>
                  <a:pt x="235" y="102"/>
                  <a:pt x="233" y="102"/>
                </a:cubicBezTo>
                <a:cubicBezTo>
                  <a:pt x="230" y="102"/>
                  <a:pt x="227" y="103"/>
                  <a:pt x="225" y="104"/>
                </a:cubicBezTo>
                <a:cubicBezTo>
                  <a:pt x="222" y="106"/>
                  <a:pt x="221" y="109"/>
                  <a:pt x="220" y="111"/>
                </a:cubicBezTo>
                <a:cubicBezTo>
                  <a:pt x="219" y="114"/>
                  <a:pt x="220"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7" y="153"/>
                  <a:pt x="178" y="156"/>
                </a:cubicBezTo>
                <a:cubicBezTo>
                  <a:pt x="180" y="158"/>
                  <a:pt x="190" y="171"/>
                  <a:pt x="199" y="183"/>
                </a:cubicBezTo>
                <a:cubicBezTo>
                  <a:pt x="193" y="188"/>
                  <a:pt x="188" y="193"/>
                  <a:pt x="183" y="199"/>
                </a:cubicBezTo>
                <a:cubicBezTo>
                  <a:pt x="171" y="190"/>
                  <a:pt x="158" y="181"/>
                  <a:pt x="155" y="179"/>
                </a:cubicBezTo>
                <a:cubicBezTo>
                  <a:pt x="153" y="177"/>
                  <a:pt x="150" y="176"/>
                  <a:pt x="147" y="177"/>
                </a:cubicBezTo>
                <a:cubicBezTo>
                  <a:pt x="145" y="177"/>
                  <a:pt x="142" y="178"/>
                  <a:pt x="140" y="181"/>
                </a:cubicBezTo>
                <a:cubicBezTo>
                  <a:pt x="138" y="183"/>
                  <a:pt x="137" y="185"/>
                  <a:pt x="137" y="188"/>
                </a:cubicBezTo>
                <a:cubicBezTo>
                  <a:pt x="137" y="191"/>
                  <a:pt x="138" y="194"/>
                  <a:pt x="140" y="196"/>
                </a:cubicBezTo>
                <a:cubicBezTo>
                  <a:pt x="142" y="198"/>
                  <a:pt x="153" y="210"/>
                  <a:pt x="163" y="221"/>
                </a:cubicBezTo>
                <a:cubicBezTo>
                  <a:pt x="158" y="227"/>
                  <a:pt x="153" y="233"/>
                  <a:pt x="148" y="239"/>
                </a:cubicBezTo>
                <a:cubicBezTo>
                  <a:pt x="136" y="231"/>
                  <a:pt x="122" y="223"/>
                  <a:pt x="119" y="221"/>
                </a:cubicBezTo>
                <a:cubicBezTo>
                  <a:pt x="117" y="220"/>
                  <a:pt x="114" y="220"/>
                  <a:pt x="111" y="220"/>
                </a:cubicBezTo>
                <a:cubicBezTo>
                  <a:pt x="108" y="221"/>
                  <a:pt x="106" y="222"/>
                  <a:pt x="104" y="225"/>
                </a:cubicBezTo>
                <a:cubicBezTo>
                  <a:pt x="103" y="227"/>
                  <a:pt x="102" y="230"/>
                  <a:pt x="102" y="233"/>
                </a:cubicBezTo>
                <a:cubicBezTo>
                  <a:pt x="102" y="236"/>
                  <a:pt x="103" y="238"/>
                  <a:pt x="106" y="240"/>
                </a:cubicBezTo>
                <a:cubicBezTo>
                  <a:pt x="108" y="242"/>
                  <a:pt x="120" y="253"/>
                  <a:pt x="131" y="263"/>
                </a:cubicBezTo>
                <a:cubicBezTo>
                  <a:pt x="127" y="269"/>
                  <a:pt x="123" y="275"/>
                  <a:pt x="119"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80" y="323"/>
                  <a:pt x="65" y="318"/>
                  <a:pt x="61" y="317"/>
                </a:cubicBezTo>
                <a:cubicBezTo>
                  <a:pt x="59" y="316"/>
                  <a:pt x="56" y="316"/>
                  <a:pt x="53" y="317"/>
                </a:cubicBezTo>
                <a:cubicBezTo>
                  <a:pt x="51" y="319"/>
                  <a:pt x="49" y="321"/>
                  <a:pt x="47" y="323"/>
                </a:cubicBezTo>
                <a:cubicBezTo>
                  <a:pt x="46" y="326"/>
                  <a:pt x="46" y="329"/>
                  <a:pt x="47" y="332"/>
                </a:cubicBezTo>
                <a:cubicBezTo>
                  <a:pt x="48" y="334"/>
                  <a:pt x="49" y="337"/>
                  <a:pt x="52" y="338"/>
                </a:cubicBezTo>
                <a:cubicBezTo>
                  <a:pt x="55" y="340"/>
                  <a:pt x="69" y="348"/>
                  <a:pt x="81" y="355"/>
                </a:cubicBezTo>
                <a:cubicBezTo>
                  <a:pt x="78" y="362"/>
                  <a:pt x="76" y="369"/>
                  <a:pt x="73" y="376"/>
                </a:cubicBezTo>
                <a:cubicBezTo>
                  <a:pt x="59" y="373"/>
                  <a:pt x="44" y="369"/>
                  <a:pt x="40" y="369"/>
                </a:cubicBezTo>
                <a:cubicBezTo>
                  <a:pt x="37" y="368"/>
                  <a:pt x="35" y="369"/>
                  <a:pt x="32" y="370"/>
                </a:cubicBezTo>
                <a:cubicBezTo>
                  <a:pt x="30" y="372"/>
                  <a:pt x="28" y="374"/>
                  <a:pt x="27" y="377"/>
                </a:cubicBezTo>
                <a:cubicBezTo>
                  <a:pt x="26" y="379"/>
                  <a:pt x="26" y="382"/>
                  <a:pt x="27" y="385"/>
                </a:cubicBezTo>
                <a:cubicBezTo>
                  <a:pt x="28" y="388"/>
                  <a:pt x="30" y="390"/>
                  <a:pt x="33" y="391"/>
                </a:cubicBezTo>
                <a:cubicBezTo>
                  <a:pt x="36" y="392"/>
                  <a:pt x="51" y="399"/>
                  <a:pt x="64" y="404"/>
                </a:cubicBezTo>
                <a:cubicBezTo>
                  <a:pt x="62" y="412"/>
                  <a:pt x="60" y="419"/>
                  <a:pt x="58" y="426"/>
                </a:cubicBezTo>
                <a:cubicBezTo>
                  <a:pt x="44" y="425"/>
                  <a:pt x="28" y="423"/>
                  <a:pt x="25" y="422"/>
                </a:cubicBezTo>
                <a:cubicBezTo>
                  <a:pt x="22" y="422"/>
                  <a:pt x="19" y="423"/>
                  <a:pt x="17" y="425"/>
                </a:cubicBezTo>
                <a:cubicBezTo>
                  <a:pt x="15" y="426"/>
                  <a:pt x="13" y="429"/>
                  <a:pt x="12" y="432"/>
                </a:cubicBezTo>
                <a:cubicBezTo>
                  <a:pt x="12" y="435"/>
                  <a:pt x="12" y="438"/>
                  <a:pt x="13" y="440"/>
                </a:cubicBezTo>
                <a:cubicBezTo>
                  <a:pt x="15" y="442"/>
                  <a:pt x="17" y="444"/>
                  <a:pt x="20" y="445"/>
                </a:cubicBezTo>
                <a:cubicBezTo>
                  <a:pt x="23" y="446"/>
                  <a:pt x="38" y="451"/>
                  <a:pt x="52" y="455"/>
                </a:cubicBezTo>
                <a:cubicBezTo>
                  <a:pt x="51"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1" y="533"/>
                </a:cubicBezTo>
                <a:cubicBezTo>
                  <a:pt x="8" y="533"/>
                  <a:pt x="5" y="535"/>
                  <a:pt x="3" y="537"/>
                </a:cubicBezTo>
                <a:cubicBezTo>
                  <a:pt x="1" y="539"/>
                  <a:pt x="0" y="542"/>
                  <a:pt x="0" y="545"/>
                </a:cubicBezTo>
                <a:cubicBezTo>
                  <a:pt x="0" y="548"/>
                  <a:pt x="1" y="551"/>
                  <a:pt x="3" y="553"/>
                </a:cubicBezTo>
                <a:cubicBezTo>
                  <a:pt x="5" y="555"/>
                  <a:pt x="8" y="556"/>
                  <a:pt x="11" y="557"/>
                </a:cubicBezTo>
                <a:cubicBezTo>
                  <a:pt x="14" y="557"/>
                  <a:pt x="30" y="559"/>
                  <a:pt x="44" y="560"/>
                </a:cubicBezTo>
                <a:cubicBezTo>
                  <a:pt x="44" y="567"/>
                  <a:pt x="45" y="575"/>
                  <a:pt x="45" y="582"/>
                </a:cubicBezTo>
                <a:cubicBezTo>
                  <a:pt x="31" y="585"/>
                  <a:pt x="15" y="588"/>
                  <a:pt x="12" y="589"/>
                </a:cubicBezTo>
                <a:cubicBezTo>
                  <a:pt x="9" y="590"/>
                  <a:pt x="7" y="592"/>
                  <a:pt x="5" y="594"/>
                </a:cubicBezTo>
                <a:cubicBezTo>
                  <a:pt x="4" y="596"/>
                  <a:pt x="3" y="599"/>
                  <a:pt x="3" y="602"/>
                </a:cubicBezTo>
                <a:cubicBezTo>
                  <a:pt x="4" y="605"/>
                  <a:pt x="5" y="607"/>
                  <a:pt x="7" y="609"/>
                </a:cubicBezTo>
                <a:cubicBezTo>
                  <a:pt x="9" y="611"/>
                  <a:pt x="12" y="613"/>
                  <a:pt x="15" y="613"/>
                </a:cubicBezTo>
                <a:cubicBezTo>
                  <a:pt x="18" y="612"/>
                  <a:pt x="34" y="612"/>
                  <a:pt x="48" y="612"/>
                </a:cubicBezTo>
                <a:cubicBezTo>
                  <a:pt x="49" y="620"/>
                  <a:pt x="51" y="627"/>
                  <a:pt x="52" y="634"/>
                </a:cubicBezTo>
                <a:cubicBezTo>
                  <a:pt x="38" y="639"/>
                  <a:pt x="23" y="644"/>
                  <a:pt x="20" y="645"/>
                </a:cubicBezTo>
                <a:cubicBezTo>
                  <a:pt x="17" y="645"/>
                  <a:pt x="15" y="648"/>
                  <a:pt x="13" y="650"/>
                </a:cubicBezTo>
                <a:cubicBezTo>
                  <a:pt x="12" y="652"/>
                  <a:pt x="12" y="655"/>
                  <a:pt x="12" y="658"/>
                </a:cubicBezTo>
                <a:cubicBezTo>
                  <a:pt x="13" y="661"/>
                  <a:pt x="15" y="664"/>
                  <a:pt x="17" y="665"/>
                </a:cubicBezTo>
                <a:cubicBezTo>
                  <a:pt x="19" y="667"/>
                  <a:pt x="22" y="668"/>
                  <a:pt x="25" y="668"/>
                </a:cubicBezTo>
                <a:cubicBezTo>
                  <a:pt x="28" y="667"/>
                  <a:pt x="44" y="665"/>
                  <a:pt x="58" y="664"/>
                </a:cubicBezTo>
                <a:cubicBezTo>
                  <a:pt x="60" y="671"/>
                  <a:pt x="62" y="678"/>
                  <a:pt x="64" y="686"/>
                </a:cubicBezTo>
                <a:cubicBezTo>
                  <a:pt x="51" y="691"/>
                  <a:pt x="36" y="698"/>
                  <a:pt x="33" y="699"/>
                </a:cubicBezTo>
                <a:cubicBezTo>
                  <a:pt x="30" y="700"/>
                  <a:pt x="28" y="702"/>
                  <a:pt x="27" y="705"/>
                </a:cubicBezTo>
                <a:cubicBezTo>
                  <a:pt x="26" y="708"/>
                  <a:pt x="26" y="710"/>
                  <a:pt x="27" y="713"/>
                </a:cubicBezTo>
                <a:cubicBezTo>
                  <a:pt x="28" y="716"/>
                  <a:pt x="30" y="718"/>
                  <a:pt x="32" y="720"/>
                </a:cubicBezTo>
                <a:cubicBezTo>
                  <a:pt x="35" y="721"/>
                  <a:pt x="37" y="722"/>
                  <a:pt x="40" y="721"/>
                </a:cubicBezTo>
                <a:cubicBezTo>
                  <a:pt x="44" y="721"/>
                  <a:pt x="59" y="717"/>
                  <a:pt x="73" y="714"/>
                </a:cubicBezTo>
                <a:cubicBezTo>
                  <a:pt x="76" y="721"/>
                  <a:pt x="78" y="728"/>
                  <a:pt x="81" y="735"/>
                </a:cubicBezTo>
                <a:cubicBezTo>
                  <a:pt x="69" y="742"/>
                  <a:pt x="55" y="750"/>
                  <a:pt x="52" y="752"/>
                </a:cubicBezTo>
                <a:cubicBezTo>
                  <a:pt x="49" y="753"/>
                  <a:pt x="48" y="756"/>
                  <a:pt x="47" y="758"/>
                </a:cubicBezTo>
                <a:cubicBezTo>
                  <a:pt x="46" y="761"/>
                  <a:pt x="46" y="764"/>
                  <a:pt x="47" y="766"/>
                </a:cubicBezTo>
                <a:cubicBezTo>
                  <a:pt x="49" y="769"/>
                  <a:pt x="51" y="771"/>
                  <a:pt x="53" y="772"/>
                </a:cubicBezTo>
                <a:cubicBezTo>
                  <a:pt x="56" y="774"/>
                  <a:pt x="59" y="774"/>
                  <a:pt x="61" y="773"/>
                </a:cubicBezTo>
                <a:cubicBezTo>
                  <a:pt x="65" y="772"/>
                  <a:pt x="80"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9" y="808"/>
                </a:cubicBezTo>
                <a:cubicBezTo>
                  <a:pt x="123" y="815"/>
                  <a:pt x="127" y="821"/>
                  <a:pt x="131" y="827"/>
                </a:cubicBezTo>
                <a:cubicBezTo>
                  <a:pt x="120" y="837"/>
                  <a:pt x="108" y="847"/>
                  <a:pt x="106" y="850"/>
                </a:cubicBezTo>
                <a:cubicBezTo>
                  <a:pt x="103" y="852"/>
                  <a:pt x="102" y="854"/>
                  <a:pt x="102" y="857"/>
                </a:cubicBezTo>
                <a:cubicBezTo>
                  <a:pt x="102" y="860"/>
                  <a:pt x="103" y="863"/>
                  <a:pt x="104" y="865"/>
                </a:cubicBezTo>
                <a:cubicBezTo>
                  <a:pt x="106" y="868"/>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3" y="891"/>
                </a:cubicBezTo>
                <a:cubicBezTo>
                  <a:pt x="188" y="897"/>
                  <a:pt x="193" y="902"/>
                  <a:pt x="199" y="907"/>
                </a:cubicBezTo>
                <a:cubicBezTo>
                  <a:pt x="190" y="919"/>
                  <a:pt x="180" y="932"/>
                  <a:pt x="178" y="934"/>
                </a:cubicBezTo>
                <a:cubicBezTo>
                  <a:pt x="177"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20" y="973"/>
                  <a:pt x="219" y="976"/>
                  <a:pt x="220" y="979"/>
                </a:cubicBezTo>
                <a:cubicBezTo>
                  <a:pt x="221" y="981"/>
                  <a:pt x="222" y="984"/>
                  <a:pt x="225" y="986"/>
                </a:cubicBezTo>
                <a:cubicBezTo>
                  <a:pt x="227" y="987"/>
                  <a:pt x="230" y="988"/>
                  <a:pt x="233" y="988"/>
                </a:cubicBezTo>
                <a:cubicBezTo>
                  <a:pt x="235" y="988"/>
                  <a:pt x="238" y="986"/>
                  <a:pt x="240" y="984"/>
                </a:cubicBezTo>
                <a:cubicBezTo>
                  <a:pt x="242" y="982"/>
                  <a:pt x="253" y="970"/>
                  <a:pt x="262" y="959"/>
                </a:cubicBezTo>
                <a:cubicBezTo>
                  <a:pt x="269" y="963"/>
                  <a:pt x="275" y="967"/>
                  <a:pt x="281" y="971"/>
                </a:cubicBezTo>
                <a:cubicBezTo>
                  <a:pt x="275" y="984"/>
                  <a:pt x="269"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8" y="1014"/>
                </a:cubicBezTo>
                <a:cubicBezTo>
                  <a:pt x="289" y="1011"/>
                  <a:pt x="299"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3"/>
                </a:cubicBezTo>
                <a:cubicBezTo>
                  <a:pt x="326" y="1044"/>
                  <a:pt x="329"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3"/>
                  <a:pt x="368" y="1055"/>
                  <a:pt x="370"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6"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7"/>
                </a:cubicBezTo>
                <a:cubicBezTo>
                  <a:pt x="442" y="1075"/>
                  <a:pt x="444" y="1073"/>
                  <a:pt x="445" y="1070"/>
                </a:cubicBezTo>
                <a:cubicBezTo>
                  <a:pt x="446" y="1067"/>
                  <a:pt x="450" y="1052"/>
                  <a:pt x="455" y="1038"/>
                </a:cubicBezTo>
                <a:cubicBezTo>
                  <a:pt x="462" y="1039"/>
                  <a:pt x="470"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8" y="1083"/>
                  <a:pt x="499" y="1081"/>
                  <a:pt x="500" y="1078"/>
                </a:cubicBezTo>
                <a:cubicBezTo>
                  <a:pt x="501" y="1075"/>
                  <a:pt x="504" y="1059"/>
                  <a:pt x="507" y="1045"/>
                </a:cubicBezTo>
                <a:cubicBezTo>
                  <a:pt x="514" y="1045"/>
                  <a:pt x="522" y="1046"/>
                  <a:pt x="529" y="1046"/>
                </a:cubicBezTo>
                <a:cubicBezTo>
                  <a:pt x="531" y="1060"/>
                  <a:pt x="532" y="1076"/>
                  <a:pt x="532" y="1079"/>
                </a:cubicBezTo>
                <a:cubicBezTo>
                  <a:pt x="533" y="1082"/>
                  <a:pt x="534" y="1085"/>
                  <a:pt x="536" y="1087"/>
                </a:cubicBezTo>
                <a:cubicBezTo>
                  <a:pt x="538" y="1089"/>
                  <a:pt x="541" y="1090"/>
                  <a:pt x="544" y="1090"/>
                </a:cubicBezTo>
                <a:cubicBezTo>
                  <a:pt x="547" y="1090"/>
                  <a:pt x="550" y="1089"/>
                  <a:pt x="552" y="1087"/>
                </a:cubicBezTo>
                <a:cubicBezTo>
                  <a:pt x="554" y="1085"/>
                  <a:pt x="556" y="1082"/>
                  <a:pt x="556" y="1079"/>
                </a:cubicBezTo>
                <a:cubicBezTo>
                  <a:pt x="556" y="1076"/>
                  <a:pt x="558" y="1060"/>
                  <a:pt x="559" y="1046"/>
                </a:cubicBezTo>
                <a:cubicBezTo>
                  <a:pt x="567" y="1046"/>
                  <a:pt x="574" y="1045"/>
                  <a:pt x="582" y="1045"/>
                </a:cubicBezTo>
                <a:cubicBezTo>
                  <a:pt x="584" y="1059"/>
                  <a:pt x="588" y="1075"/>
                  <a:pt x="588" y="1078"/>
                </a:cubicBezTo>
                <a:cubicBezTo>
                  <a:pt x="589" y="1081"/>
                  <a:pt x="591" y="1083"/>
                  <a:pt x="593" y="1085"/>
                </a:cubicBezTo>
                <a:cubicBezTo>
                  <a:pt x="595" y="1086"/>
                  <a:pt x="598" y="1087"/>
                  <a:pt x="601" y="1087"/>
                </a:cubicBezTo>
                <a:cubicBezTo>
                  <a:pt x="604" y="1086"/>
                  <a:pt x="606" y="1085"/>
                  <a:pt x="608" y="1083"/>
                </a:cubicBezTo>
                <a:cubicBezTo>
                  <a:pt x="610" y="1081"/>
                  <a:pt x="612" y="1078"/>
                  <a:pt x="612" y="1075"/>
                </a:cubicBezTo>
                <a:cubicBezTo>
                  <a:pt x="612" y="1072"/>
                  <a:pt x="611" y="1056"/>
                  <a:pt x="611" y="1041"/>
                </a:cubicBezTo>
                <a:cubicBezTo>
                  <a:pt x="619" y="1040"/>
                  <a:pt x="626" y="1039"/>
                  <a:pt x="633" y="1038"/>
                </a:cubicBezTo>
                <a:cubicBezTo>
                  <a:pt x="638" y="1052"/>
                  <a:pt x="643" y="1067"/>
                  <a:pt x="644" y="1070"/>
                </a:cubicBezTo>
                <a:cubicBezTo>
                  <a:pt x="644" y="1073"/>
                  <a:pt x="646" y="1075"/>
                  <a:pt x="649" y="1077"/>
                </a:cubicBezTo>
                <a:cubicBezTo>
                  <a:pt x="651" y="1078"/>
                  <a:pt x="654" y="1078"/>
                  <a:pt x="657" y="1078"/>
                </a:cubicBezTo>
                <a:cubicBezTo>
                  <a:pt x="660" y="1077"/>
                  <a:pt x="662" y="1075"/>
                  <a:pt x="664" y="1073"/>
                </a:cubicBezTo>
                <a:cubicBezTo>
                  <a:pt x="666" y="1071"/>
                  <a:pt x="667" y="1068"/>
                  <a:pt x="667" y="1065"/>
                </a:cubicBezTo>
                <a:cubicBezTo>
                  <a:pt x="666" y="1062"/>
                  <a:pt x="664" y="1046"/>
                  <a:pt x="663" y="1032"/>
                </a:cubicBezTo>
                <a:cubicBezTo>
                  <a:pt x="670" y="1030"/>
                  <a:pt x="677" y="1028"/>
                  <a:pt x="684" y="1026"/>
                </a:cubicBezTo>
                <a:cubicBezTo>
                  <a:pt x="690" y="1039"/>
                  <a:pt x="697"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3"/>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3" y="1044"/>
                  <a:pt x="765" y="1043"/>
                </a:cubicBezTo>
                <a:cubicBezTo>
                  <a:pt x="768" y="1041"/>
                  <a:pt x="770" y="1039"/>
                  <a:pt x="771" y="1037"/>
                </a:cubicBezTo>
                <a:cubicBezTo>
                  <a:pt x="772" y="1034"/>
                  <a:pt x="773" y="1031"/>
                  <a:pt x="772" y="1028"/>
                </a:cubicBezTo>
                <a:cubicBezTo>
                  <a:pt x="771" y="1025"/>
                  <a:pt x="766" y="1010"/>
                  <a:pt x="761" y="996"/>
                </a:cubicBezTo>
                <a:cubicBezTo>
                  <a:pt x="768" y="993"/>
                  <a:pt x="775" y="990"/>
                  <a:pt x="781" y="986"/>
                </a:cubicBezTo>
                <a:cubicBezTo>
                  <a:pt x="790" y="998"/>
                  <a:pt x="799" y="1011"/>
                  <a:pt x="801" y="1014"/>
                </a:cubicBezTo>
                <a:cubicBezTo>
                  <a:pt x="802" y="1016"/>
                  <a:pt x="805" y="1018"/>
                  <a:pt x="808" y="1018"/>
                </a:cubicBezTo>
                <a:cubicBezTo>
                  <a:pt x="811" y="1019"/>
                  <a:pt x="813" y="1018"/>
                  <a:pt x="816" y="1017"/>
                </a:cubicBezTo>
                <a:cubicBezTo>
                  <a:pt x="819" y="1015"/>
                  <a:pt x="820" y="1013"/>
                  <a:pt x="821" y="1010"/>
                </a:cubicBezTo>
                <a:cubicBezTo>
                  <a:pt x="822" y="1008"/>
                  <a:pt x="822" y="1005"/>
                  <a:pt x="821" y="1002"/>
                </a:cubicBezTo>
                <a:cubicBezTo>
                  <a:pt x="820" y="999"/>
                  <a:pt x="813" y="984"/>
                  <a:pt x="807" y="971"/>
                </a:cubicBezTo>
                <a:cubicBezTo>
                  <a:pt x="813" y="967"/>
                  <a:pt x="820" y="963"/>
                  <a:pt x="826" y="959"/>
                </a:cubicBezTo>
                <a:cubicBezTo>
                  <a:pt x="836"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6" y="968"/>
                  <a:pt x="857" y="954"/>
                  <a:pt x="850" y="941"/>
                </a:cubicBezTo>
                <a:cubicBezTo>
                  <a:pt x="856" y="937"/>
                  <a:pt x="862" y="932"/>
                  <a:pt x="867" y="927"/>
                </a:cubicBezTo>
                <a:cubicBezTo>
                  <a:pt x="878" y="937"/>
                  <a:pt x="890" y="948"/>
                  <a:pt x="892" y="950"/>
                </a:cubicBezTo>
                <a:cubicBezTo>
                  <a:pt x="895" y="952"/>
                  <a:pt x="897" y="953"/>
                  <a:pt x="900" y="953"/>
                </a:cubicBezTo>
                <a:cubicBezTo>
                  <a:pt x="903" y="953"/>
                  <a:pt x="906" y="952"/>
                  <a:pt x="908" y="950"/>
                </a:cubicBezTo>
                <a:cubicBezTo>
                  <a:pt x="910" y="948"/>
                  <a:pt x="911" y="945"/>
                  <a:pt x="912" y="942"/>
                </a:cubicBezTo>
                <a:cubicBezTo>
                  <a:pt x="912" y="940"/>
                  <a:pt x="912" y="937"/>
                  <a:pt x="910" y="934"/>
                </a:cubicBezTo>
                <a:cubicBezTo>
                  <a:pt x="908" y="932"/>
                  <a:pt x="898" y="919"/>
                  <a:pt x="890" y="907"/>
                </a:cubicBezTo>
                <a:cubicBezTo>
                  <a:pt x="895" y="902"/>
                  <a:pt x="900" y="897"/>
                  <a:pt x="906" y="891"/>
                </a:cubicBezTo>
                <a:cubicBezTo>
                  <a:pt x="917" y="900"/>
                  <a:pt x="930" y="909"/>
                  <a:pt x="933" y="911"/>
                </a:cubicBezTo>
                <a:cubicBezTo>
                  <a:pt x="935" y="913"/>
                  <a:pt x="938" y="914"/>
                  <a:pt x="941" y="913"/>
                </a:cubicBezTo>
                <a:cubicBezTo>
                  <a:pt x="944" y="913"/>
                  <a:pt x="946" y="912"/>
                  <a:pt x="948" y="909"/>
                </a:cubicBezTo>
                <a:cubicBezTo>
                  <a:pt x="950" y="907"/>
                  <a:pt x="951" y="904"/>
                  <a:pt x="951" y="902"/>
                </a:cubicBezTo>
                <a:cubicBezTo>
                  <a:pt x="951" y="899"/>
                  <a:pt x="950" y="896"/>
                  <a:pt x="948" y="894"/>
                </a:cubicBezTo>
                <a:cubicBezTo>
                  <a:pt x="946" y="891"/>
                  <a:pt x="935" y="880"/>
                  <a:pt x="926" y="869"/>
                </a:cubicBezTo>
                <a:cubicBezTo>
                  <a:pt x="930" y="863"/>
                  <a:pt x="935" y="857"/>
                  <a:pt x="940" y="851"/>
                </a:cubicBezTo>
                <a:cubicBezTo>
                  <a:pt x="952" y="859"/>
                  <a:pt x="966" y="867"/>
                  <a:pt x="969" y="869"/>
                </a:cubicBezTo>
                <a:cubicBezTo>
                  <a:pt x="971" y="870"/>
                  <a:pt x="974" y="870"/>
                  <a:pt x="977" y="870"/>
                </a:cubicBezTo>
                <a:cubicBezTo>
                  <a:pt x="980" y="869"/>
                  <a:pt x="982" y="868"/>
                  <a:pt x="984" y="865"/>
                </a:cubicBezTo>
                <a:cubicBezTo>
                  <a:pt x="986" y="863"/>
                  <a:pt x="986" y="860"/>
                  <a:pt x="986" y="857"/>
                </a:cubicBezTo>
                <a:cubicBezTo>
                  <a:pt x="986" y="854"/>
                  <a:pt x="985" y="852"/>
                  <a:pt x="983" y="850"/>
                </a:cubicBezTo>
                <a:cubicBezTo>
                  <a:pt x="980" y="847"/>
                  <a:pt x="968" y="837"/>
                  <a:pt x="957" y="827"/>
                </a:cubicBezTo>
                <a:cubicBezTo>
                  <a:pt x="962" y="821"/>
                  <a:pt x="966" y="815"/>
                  <a:pt x="970" y="808"/>
                </a:cubicBezTo>
                <a:cubicBezTo>
                  <a:pt x="983" y="814"/>
                  <a:pt x="997" y="821"/>
                  <a:pt x="1000" y="822"/>
                </a:cubicBezTo>
                <a:cubicBezTo>
                  <a:pt x="1003" y="824"/>
                  <a:pt x="1006" y="824"/>
                  <a:pt x="1009" y="823"/>
                </a:cubicBezTo>
                <a:cubicBezTo>
                  <a:pt x="1011" y="822"/>
                  <a:pt x="1013" y="820"/>
                  <a:pt x="1015" y="817"/>
                </a:cubicBezTo>
                <a:cubicBezTo>
                  <a:pt x="1016" y="815"/>
                  <a:pt x="1017" y="812"/>
                  <a:pt x="1016" y="809"/>
                </a:cubicBezTo>
                <a:cubicBezTo>
                  <a:pt x="1016" y="806"/>
                  <a:pt x="1014" y="804"/>
                  <a:pt x="1012" y="802"/>
                </a:cubicBezTo>
                <a:cubicBezTo>
                  <a:pt x="1009" y="800"/>
                  <a:pt x="996" y="791"/>
                  <a:pt x="985" y="782"/>
                </a:cubicBezTo>
                <a:cubicBezTo>
                  <a:pt x="988" y="776"/>
                  <a:pt x="992" y="769"/>
                  <a:pt x="995" y="762"/>
                </a:cubicBezTo>
                <a:cubicBezTo>
                  <a:pt x="1009" y="767"/>
                  <a:pt x="1024" y="772"/>
                  <a:pt x="1027" y="773"/>
                </a:cubicBezTo>
                <a:cubicBezTo>
                  <a:pt x="1030" y="774"/>
                  <a:pt x="1032" y="774"/>
                  <a:pt x="1035" y="772"/>
                </a:cubicBezTo>
                <a:cubicBezTo>
                  <a:pt x="1038" y="771"/>
                  <a:pt x="1040" y="769"/>
                  <a:pt x="1041" y="766"/>
                </a:cubicBezTo>
                <a:cubicBezTo>
                  <a:pt x="1042" y="764"/>
                  <a:pt x="1042" y="761"/>
                  <a:pt x="1041" y="758"/>
                </a:cubicBezTo>
                <a:cubicBezTo>
                  <a:pt x="1041" y="756"/>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8"/>
                  <a:pt x="1061" y="705"/>
                </a:cubicBezTo>
                <a:cubicBezTo>
                  <a:pt x="1060" y="702"/>
                  <a:pt x="1058" y="700"/>
                  <a:pt x="1055" y="699"/>
                </a:cubicBezTo>
                <a:cubicBezTo>
                  <a:pt x="1052" y="698"/>
                  <a:pt x="1038" y="691"/>
                  <a:pt x="1024" y="686"/>
                </a:cubicBezTo>
                <a:cubicBezTo>
                  <a:pt x="1026" y="678"/>
                  <a:pt x="1028" y="671"/>
                  <a:pt x="1030" y="664"/>
                </a:cubicBezTo>
                <a:cubicBezTo>
                  <a:pt x="1045" y="665"/>
                  <a:pt x="1060" y="667"/>
                  <a:pt x="1064" y="668"/>
                </a:cubicBezTo>
                <a:cubicBezTo>
                  <a:pt x="1066" y="668"/>
                  <a:pt x="1069" y="667"/>
                  <a:pt x="1071" y="665"/>
                </a:cubicBezTo>
                <a:cubicBezTo>
                  <a:pt x="1074" y="664"/>
                  <a:pt x="1075" y="661"/>
                  <a:pt x="1076" y="658"/>
                </a:cubicBezTo>
                <a:cubicBezTo>
                  <a:pt x="1077" y="655"/>
                  <a:pt x="1076" y="652"/>
                  <a:pt x="1075" y="650"/>
                </a:cubicBezTo>
                <a:cubicBezTo>
                  <a:pt x="1073" y="648"/>
                  <a:pt x="1071" y="645"/>
                  <a:pt x="1068" y="645"/>
                </a:cubicBezTo>
                <a:cubicBezTo>
                  <a:pt x="1065" y="644"/>
                  <a:pt x="1050" y="639"/>
                  <a:pt x="1036" y="634"/>
                </a:cubicBezTo>
                <a:cubicBezTo>
                  <a:pt x="1038" y="627"/>
                  <a:pt x="1039" y="620"/>
                  <a:pt x="1040" y="612"/>
                </a:cubicBezTo>
                <a:cubicBezTo>
                  <a:pt x="1054" y="612"/>
                  <a:pt x="1070" y="612"/>
                  <a:pt x="1073" y="613"/>
                </a:cubicBezTo>
                <a:cubicBezTo>
                  <a:pt x="1076" y="613"/>
                  <a:pt x="1079" y="611"/>
                  <a:pt x="1081" y="609"/>
                </a:cubicBezTo>
                <a:cubicBezTo>
                  <a:pt x="1083" y="607"/>
                  <a:pt x="1085" y="605"/>
                  <a:pt x="1085" y="602"/>
                </a:cubicBezTo>
                <a:cubicBezTo>
                  <a:pt x="1085" y="599"/>
                  <a:pt x="1084" y="596"/>
                  <a:pt x="1083" y="594"/>
                </a:cubicBezTo>
                <a:cubicBezTo>
                  <a:pt x="1081" y="592"/>
                  <a:pt x="1079" y="590"/>
                  <a:pt x="1076" y="589"/>
                </a:cubicBezTo>
                <a:cubicBezTo>
                  <a:pt x="1073" y="588"/>
                  <a:pt x="1057" y="585"/>
                  <a:pt x="1043" y="582"/>
                </a:cubicBezTo>
                <a:cubicBezTo>
                  <a:pt x="1043" y="575"/>
                  <a:pt x="1044" y="567"/>
                  <a:pt x="1044" y="560"/>
                </a:cubicBezTo>
                <a:cubicBezTo>
                  <a:pt x="1059" y="559"/>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accent1"/>
          </a:solidFill>
          <a:ln w="9525">
            <a:noFill/>
            <a:round/>
            <a:headEnd/>
            <a:tailEnd/>
          </a:ln>
        </p:spPr>
        <p:txBody>
          <a:bodyPr anchor="ctr"/>
          <a:lstStyle/>
          <a:p>
            <a:pPr algn="ctr"/>
            <a:endParaRPr>
              <a:cs typeface="+mn-ea"/>
              <a:sym typeface="+mn-lt"/>
            </a:endParaRPr>
          </a:p>
        </p:txBody>
      </p:sp>
      <p:sp>
        <p:nvSpPr>
          <p:cNvPr id="39" name="Freeform: Shape 29"/>
          <p:cNvSpPr>
            <a:spLocks/>
          </p:cNvSpPr>
          <p:nvPr/>
        </p:nvSpPr>
        <p:spPr bwMode="auto">
          <a:xfrm>
            <a:off x="3080685" y="1884405"/>
            <a:ext cx="515436" cy="514131"/>
          </a:xfrm>
          <a:custGeom>
            <a:avLst/>
            <a:gdLst/>
            <a:ahLst/>
            <a:cxnLst>
              <a:cxn ang="0">
                <a:pos x="164" y="0"/>
              </a:cxn>
              <a:cxn ang="0">
                <a:pos x="0" y="164"/>
              </a:cxn>
              <a:cxn ang="0">
                <a:pos x="164" y="329"/>
              </a:cxn>
              <a:cxn ang="0">
                <a:pos x="329" y="164"/>
              </a:cxn>
              <a:cxn ang="0">
                <a:pos x="164" y="0"/>
              </a:cxn>
              <a:cxn ang="0">
                <a:pos x="164" y="231"/>
              </a:cxn>
              <a:cxn ang="0">
                <a:pos x="98" y="164"/>
              </a:cxn>
              <a:cxn ang="0">
                <a:pos x="164" y="97"/>
              </a:cxn>
              <a:cxn ang="0">
                <a:pos x="231" y="164"/>
              </a:cxn>
              <a:cxn ang="0">
                <a:pos x="164" y="231"/>
              </a:cxn>
            </a:cxnLst>
            <a:rect l="0" t="0" r="r" b="b"/>
            <a:pathLst>
              <a:path w="329" h="329">
                <a:moveTo>
                  <a:pt x="164" y="0"/>
                </a:moveTo>
                <a:cubicBezTo>
                  <a:pt x="74" y="0"/>
                  <a:pt x="0" y="73"/>
                  <a:pt x="0" y="164"/>
                </a:cubicBezTo>
                <a:cubicBezTo>
                  <a:pt x="0" y="255"/>
                  <a:pt x="74" y="329"/>
                  <a:pt x="164" y="329"/>
                </a:cubicBezTo>
                <a:cubicBezTo>
                  <a:pt x="255" y="329"/>
                  <a:pt x="329" y="255"/>
                  <a:pt x="329" y="164"/>
                </a:cubicBezTo>
                <a:cubicBezTo>
                  <a:pt x="329" y="73"/>
                  <a:pt x="255" y="0"/>
                  <a:pt x="164" y="0"/>
                </a:cubicBezTo>
                <a:close/>
                <a:moveTo>
                  <a:pt x="164" y="231"/>
                </a:moveTo>
                <a:cubicBezTo>
                  <a:pt x="127" y="231"/>
                  <a:pt x="98" y="201"/>
                  <a:pt x="98" y="164"/>
                </a:cubicBezTo>
                <a:cubicBezTo>
                  <a:pt x="98" y="127"/>
                  <a:pt x="127" y="97"/>
                  <a:pt x="164" y="97"/>
                </a:cubicBezTo>
                <a:cubicBezTo>
                  <a:pt x="201" y="97"/>
                  <a:pt x="231" y="127"/>
                  <a:pt x="231" y="164"/>
                </a:cubicBezTo>
                <a:cubicBezTo>
                  <a:pt x="231" y="201"/>
                  <a:pt x="201" y="231"/>
                  <a:pt x="164" y="231"/>
                </a:cubicBezTo>
                <a:close/>
              </a:path>
            </a:pathLst>
          </a:custGeom>
          <a:solidFill>
            <a:schemeClr val="accent2">
              <a:lumMod val="20000"/>
              <a:lumOff val="80000"/>
            </a:schemeClr>
          </a:solidFill>
          <a:ln w="9525">
            <a:noFill/>
            <a:round/>
            <a:headEnd/>
            <a:tailEnd/>
          </a:ln>
        </p:spPr>
        <p:txBody>
          <a:bodyPr anchor="ctr"/>
          <a:lstStyle/>
          <a:p>
            <a:pPr algn="ctr"/>
            <a:endParaRPr>
              <a:cs typeface="+mn-ea"/>
              <a:sym typeface="+mn-lt"/>
            </a:endParaRPr>
          </a:p>
        </p:txBody>
      </p:sp>
      <p:sp>
        <p:nvSpPr>
          <p:cNvPr id="40" name="Freeform: Shape 30"/>
          <p:cNvSpPr>
            <a:spLocks/>
          </p:cNvSpPr>
          <p:nvPr/>
        </p:nvSpPr>
        <p:spPr bwMode="auto">
          <a:xfrm>
            <a:off x="3212480" y="2016200"/>
            <a:ext cx="250541" cy="251846"/>
          </a:xfrm>
          <a:custGeom>
            <a:avLst/>
            <a:gdLst/>
            <a:ahLst/>
            <a:cxnLst>
              <a:cxn ang="0">
                <a:pos x="80" y="0"/>
              </a:cxn>
              <a:cxn ang="0">
                <a:pos x="0" y="80"/>
              </a:cxn>
              <a:cxn ang="0">
                <a:pos x="80" y="161"/>
              </a:cxn>
              <a:cxn ang="0">
                <a:pos x="160" y="80"/>
              </a:cxn>
              <a:cxn ang="0">
                <a:pos x="80" y="0"/>
              </a:cxn>
              <a:cxn ang="0">
                <a:pos x="80" y="124"/>
              </a:cxn>
              <a:cxn ang="0">
                <a:pos x="37" y="80"/>
              </a:cxn>
              <a:cxn ang="0">
                <a:pos x="80" y="37"/>
              </a:cxn>
              <a:cxn ang="0">
                <a:pos x="124" y="80"/>
              </a:cxn>
              <a:cxn ang="0">
                <a:pos x="80" y="124"/>
              </a:cxn>
            </a:cxnLst>
            <a:rect l="0" t="0" r="r" b="b"/>
            <a:pathLst>
              <a:path w="160" h="161">
                <a:moveTo>
                  <a:pt x="80" y="0"/>
                </a:moveTo>
                <a:cubicBezTo>
                  <a:pt x="36" y="0"/>
                  <a:pt x="0" y="36"/>
                  <a:pt x="0" y="80"/>
                </a:cubicBezTo>
                <a:cubicBezTo>
                  <a:pt x="0" y="125"/>
                  <a:pt x="36" y="161"/>
                  <a:pt x="80" y="161"/>
                </a:cubicBezTo>
                <a:cubicBezTo>
                  <a:pt x="125" y="161"/>
                  <a:pt x="160" y="125"/>
                  <a:pt x="160" y="80"/>
                </a:cubicBezTo>
                <a:cubicBezTo>
                  <a:pt x="160" y="36"/>
                  <a:pt x="125" y="0"/>
                  <a:pt x="80" y="0"/>
                </a:cubicBezTo>
                <a:close/>
                <a:moveTo>
                  <a:pt x="80" y="124"/>
                </a:moveTo>
                <a:cubicBezTo>
                  <a:pt x="56" y="124"/>
                  <a:pt x="37" y="104"/>
                  <a:pt x="37" y="80"/>
                </a:cubicBezTo>
                <a:cubicBezTo>
                  <a:pt x="37" y="56"/>
                  <a:pt x="56" y="37"/>
                  <a:pt x="80" y="37"/>
                </a:cubicBezTo>
                <a:cubicBezTo>
                  <a:pt x="104" y="37"/>
                  <a:pt x="124" y="56"/>
                  <a:pt x="124" y="80"/>
                </a:cubicBezTo>
                <a:cubicBezTo>
                  <a:pt x="124" y="104"/>
                  <a:pt x="104" y="124"/>
                  <a:pt x="80" y="124"/>
                </a:cubicBezTo>
                <a:close/>
              </a:path>
            </a:pathLst>
          </a:custGeom>
          <a:solidFill>
            <a:schemeClr val="accent2">
              <a:lumMod val="75000"/>
            </a:schemeClr>
          </a:solidFill>
          <a:ln w="9525">
            <a:noFill/>
            <a:round/>
            <a:headEnd/>
            <a:tailEnd/>
          </a:ln>
        </p:spPr>
        <p:txBody>
          <a:bodyPr anchor="ctr"/>
          <a:lstStyle/>
          <a:p>
            <a:pPr algn="ctr"/>
            <a:endParaRPr>
              <a:cs typeface="+mn-ea"/>
              <a:sym typeface="+mn-lt"/>
            </a:endParaRPr>
          </a:p>
        </p:txBody>
      </p:sp>
      <p:sp>
        <p:nvSpPr>
          <p:cNvPr id="41" name="Freeform: Shape 31"/>
          <p:cNvSpPr>
            <a:spLocks/>
          </p:cNvSpPr>
          <p:nvPr/>
        </p:nvSpPr>
        <p:spPr bwMode="auto">
          <a:xfrm>
            <a:off x="3282945" y="2085360"/>
            <a:ext cx="110917" cy="112222"/>
          </a:xfrm>
          <a:custGeom>
            <a:avLst/>
            <a:gdLst/>
            <a:ahLst/>
            <a:cxnLst>
              <a:cxn ang="0">
                <a:pos x="70" y="33"/>
              </a:cxn>
              <a:cxn ang="0">
                <a:pos x="67" y="31"/>
              </a:cxn>
              <a:cxn ang="0">
                <a:pos x="57" y="30"/>
              </a:cxn>
              <a:cxn ang="0">
                <a:pos x="55" y="23"/>
              </a:cxn>
              <a:cxn ang="0">
                <a:pos x="61" y="16"/>
              </a:cxn>
              <a:cxn ang="0">
                <a:pos x="61" y="13"/>
              </a:cxn>
              <a:cxn ang="0">
                <a:pos x="60" y="10"/>
              </a:cxn>
              <a:cxn ang="0">
                <a:pos x="58" y="9"/>
              </a:cxn>
              <a:cxn ang="0">
                <a:pos x="55" y="10"/>
              </a:cxn>
              <a:cxn ang="0">
                <a:pos x="47" y="16"/>
              </a:cxn>
              <a:cxn ang="0">
                <a:pos x="40" y="13"/>
              </a:cxn>
              <a:cxn ang="0">
                <a:pos x="39" y="4"/>
              </a:cxn>
              <a:cxn ang="0">
                <a:pos x="38" y="1"/>
              </a:cxn>
              <a:cxn ang="0">
                <a:pos x="35" y="0"/>
              </a:cxn>
              <a:cxn ang="0">
                <a:pos x="33" y="1"/>
              </a:cxn>
              <a:cxn ang="0">
                <a:pos x="31" y="4"/>
              </a:cxn>
              <a:cxn ang="0">
                <a:pos x="30" y="13"/>
              </a:cxn>
              <a:cxn ang="0">
                <a:pos x="23" y="16"/>
              </a:cxn>
              <a:cxn ang="0">
                <a:pos x="16" y="10"/>
              </a:cxn>
              <a:cxn ang="0">
                <a:pos x="13" y="9"/>
              </a:cxn>
              <a:cxn ang="0">
                <a:pos x="10" y="10"/>
              </a:cxn>
              <a:cxn ang="0">
                <a:pos x="9" y="13"/>
              </a:cxn>
              <a:cxn ang="0">
                <a:pos x="10" y="16"/>
              </a:cxn>
              <a:cxn ang="0">
                <a:pos x="16" y="23"/>
              </a:cxn>
              <a:cxn ang="0">
                <a:pos x="13" y="30"/>
              </a:cxn>
              <a:cxn ang="0">
                <a:pos x="4" y="31"/>
              </a:cxn>
              <a:cxn ang="0">
                <a:pos x="1" y="33"/>
              </a:cxn>
              <a:cxn ang="0">
                <a:pos x="0" y="35"/>
              </a:cxn>
              <a:cxn ang="0">
                <a:pos x="1" y="38"/>
              </a:cxn>
              <a:cxn ang="0">
                <a:pos x="4" y="39"/>
              </a:cxn>
              <a:cxn ang="0">
                <a:pos x="13" y="40"/>
              </a:cxn>
              <a:cxn ang="0">
                <a:pos x="16" y="47"/>
              </a:cxn>
              <a:cxn ang="0">
                <a:pos x="10" y="55"/>
              </a:cxn>
              <a:cxn ang="0">
                <a:pos x="9" y="58"/>
              </a:cxn>
              <a:cxn ang="0">
                <a:pos x="10" y="60"/>
              </a:cxn>
              <a:cxn ang="0">
                <a:pos x="13" y="61"/>
              </a:cxn>
              <a:cxn ang="0">
                <a:pos x="16" y="61"/>
              </a:cxn>
              <a:cxn ang="0">
                <a:pos x="23" y="54"/>
              </a:cxn>
              <a:cxn ang="0">
                <a:pos x="30" y="57"/>
              </a:cxn>
              <a:cxn ang="0">
                <a:pos x="31" y="67"/>
              </a:cxn>
              <a:cxn ang="0">
                <a:pos x="33" y="70"/>
              </a:cxn>
              <a:cxn ang="0">
                <a:pos x="35" y="71"/>
              </a:cxn>
              <a:cxn ang="0">
                <a:pos x="38" y="70"/>
              </a:cxn>
              <a:cxn ang="0">
                <a:pos x="39" y="67"/>
              </a:cxn>
              <a:cxn ang="0">
                <a:pos x="40" y="57"/>
              </a:cxn>
              <a:cxn ang="0">
                <a:pos x="47" y="54"/>
              </a:cxn>
              <a:cxn ang="0">
                <a:pos x="55" y="61"/>
              </a:cxn>
              <a:cxn ang="0">
                <a:pos x="58" y="61"/>
              </a:cxn>
              <a:cxn ang="0">
                <a:pos x="60" y="60"/>
              </a:cxn>
              <a:cxn ang="0">
                <a:pos x="61" y="58"/>
              </a:cxn>
              <a:cxn ang="0">
                <a:pos x="61" y="55"/>
              </a:cxn>
              <a:cxn ang="0">
                <a:pos x="55" y="47"/>
              </a:cxn>
              <a:cxn ang="0">
                <a:pos x="57" y="40"/>
              </a:cxn>
              <a:cxn ang="0">
                <a:pos x="67" y="39"/>
              </a:cxn>
              <a:cxn ang="0">
                <a:pos x="70" y="38"/>
              </a:cxn>
              <a:cxn ang="0">
                <a:pos x="71" y="35"/>
              </a:cxn>
              <a:cxn ang="0">
                <a:pos x="70" y="33"/>
              </a:cxn>
              <a:cxn ang="0">
                <a:pos x="49" y="35"/>
              </a:cxn>
              <a:cxn ang="0">
                <a:pos x="35" y="49"/>
              </a:cxn>
              <a:cxn ang="0">
                <a:pos x="22" y="35"/>
              </a:cxn>
              <a:cxn ang="0">
                <a:pos x="35" y="22"/>
              </a:cxn>
              <a:cxn ang="0">
                <a:pos x="49" y="35"/>
              </a:cxn>
            </a:cxnLst>
            <a:rect l="0" t="0" r="r" b="b"/>
            <a:pathLst>
              <a:path w="71" h="71">
                <a:moveTo>
                  <a:pt x="70" y="33"/>
                </a:moveTo>
                <a:cubicBezTo>
                  <a:pt x="69" y="32"/>
                  <a:pt x="68" y="31"/>
                  <a:pt x="67" y="31"/>
                </a:cubicBezTo>
                <a:cubicBezTo>
                  <a:pt x="66" y="31"/>
                  <a:pt x="62" y="31"/>
                  <a:pt x="57" y="30"/>
                </a:cubicBezTo>
                <a:cubicBezTo>
                  <a:pt x="57" y="28"/>
                  <a:pt x="56" y="25"/>
                  <a:pt x="55" y="23"/>
                </a:cubicBezTo>
                <a:cubicBezTo>
                  <a:pt x="57" y="20"/>
                  <a:pt x="60" y="17"/>
                  <a:pt x="61" y="16"/>
                </a:cubicBezTo>
                <a:cubicBezTo>
                  <a:pt x="61" y="15"/>
                  <a:pt x="62" y="14"/>
                  <a:pt x="61" y="13"/>
                </a:cubicBezTo>
                <a:cubicBezTo>
                  <a:pt x="61" y="12"/>
                  <a:pt x="61" y="11"/>
                  <a:pt x="60" y="10"/>
                </a:cubicBezTo>
                <a:cubicBezTo>
                  <a:pt x="59" y="10"/>
                  <a:pt x="59" y="9"/>
                  <a:pt x="58" y="9"/>
                </a:cubicBezTo>
                <a:cubicBezTo>
                  <a:pt x="57" y="9"/>
                  <a:pt x="56" y="9"/>
                  <a:pt x="55" y="10"/>
                </a:cubicBezTo>
                <a:cubicBezTo>
                  <a:pt x="54" y="11"/>
                  <a:pt x="51" y="13"/>
                  <a:pt x="47" y="16"/>
                </a:cubicBezTo>
                <a:cubicBezTo>
                  <a:pt x="45" y="15"/>
                  <a:pt x="43" y="14"/>
                  <a:pt x="40" y="13"/>
                </a:cubicBezTo>
                <a:cubicBezTo>
                  <a:pt x="40" y="9"/>
                  <a:pt x="40" y="5"/>
                  <a:pt x="39" y="4"/>
                </a:cubicBezTo>
                <a:cubicBezTo>
                  <a:pt x="39" y="3"/>
                  <a:pt x="39" y="2"/>
                  <a:pt x="38" y="1"/>
                </a:cubicBezTo>
                <a:cubicBezTo>
                  <a:pt x="37" y="0"/>
                  <a:pt x="36" y="0"/>
                  <a:pt x="35" y="0"/>
                </a:cubicBezTo>
                <a:cubicBezTo>
                  <a:pt x="34" y="0"/>
                  <a:pt x="33" y="0"/>
                  <a:pt x="33" y="1"/>
                </a:cubicBezTo>
                <a:cubicBezTo>
                  <a:pt x="32" y="2"/>
                  <a:pt x="31" y="3"/>
                  <a:pt x="31" y="4"/>
                </a:cubicBezTo>
                <a:cubicBezTo>
                  <a:pt x="31" y="5"/>
                  <a:pt x="31" y="9"/>
                  <a:pt x="30" y="13"/>
                </a:cubicBezTo>
                <a:cubicBezTo>
                  <a:pt x="28" y="14"/>
                  <a:pt x="25" y="15"/>
                  <a:pt x="23" y="16"/>
                </a:cubicBezTo>
                <a:cubicBezTo>
                  <a:pt x="20" y="13"/>
                  <a:pt x="17" y="11"/>
                  <a:pt x="16" y="10"/>
                </a:cubicBezTo>
                <a:cubicBezTo>
                  <a:pt x="15" y="9"/>
                  <a:pt x="14" y="9"/>
                  <a:pt x="13" y="9"/>
                </a:cubicBezTo>
                <a:cubicBezTo>
                  <a:pt x="12" y="9"/>
                  <a:pt x="11" y="10"/>
                  <a:pt x="10" y="10"/>
                </a:cubicBezTo>
                <a:cubicBezTo>
                  <a:pt x="10" y="11"/>
                  <a:pt x="9" y="12"/>
                  <a:pt x="9" y="13"/>
                </a:cubicBezTo>
                <a:cubicBezTo>
                  <a:pt x="9" y="14"/>
                  <a:pt x="9" y="15"/>
                  <a:pt x="10" y="16"/>
                </a:cubicBezTo>
                <a:cubicBezTo>
                  <a:pt x="11" y="17"/>
                  <a:pt x="13" y="20"/>
                  <a:pt x="16" y="23"/>
                </a:cubicBezTo>
                <a:cubicBezTo>
                  <a:pt x="15" y="25"/>
                  <a:pt x="14" y="28"/>
                  <a:pt x="13" y="30"/>
                </a:cubicBezTo>
                <a:cubicBezTo>
                  <a:pt x="9" y="31"/>
                  <a:pt x="5" y="31"/>
                  <a:pt x="4" y="31"/>
                </a:cubicBezTo>
                <a:cubicBezTo>
                  <a:pt x="3" y="31"/>
                  <a:pt x="2" y="32"/>
                  <a:pt x="1" y="33"/>
                </a:cubicBezTo>
                <a:cubicBezTo>
                  <a:pt x="1" y="33"/>
                  <a:pt x="0" y="34"/>
                  <a:pt x="0" y="35"/>
                </a:cubicBezTo>
                <a:cubicBezTo>
                  <a:pt x="0" y="36"/>
                  <a:pt x="1" y="37"/>
                  <a:pt x="1" y="38"/>
                </a:cubicBezTo>
                <a:cubicBezTo>
                  <a:pt x="2" y="39"/>
                  <a:pt x="3" y="39"/>
                  <a:pt x="4" y="39"/>
                </a:cubicBezTo>
                <a:cubicBezTo>
                  <a:pt x="5" y="39"/>
                  <a:pt x="9" y="40"/>
                  <a:pt x="13" y="40"/>
                </a:cubicBezTo>
                <a:cubicBezTo>
                  <a:pt x="14" y="43"/>
                  <a:pt x="15" y="45"/>
                  <a:pt x="16" y="47"/>
                </a:cubicBezTo>
                <a:cubicBezTo>
                  <a:pt x="13" y="51"/>
                  <a:pt x="11" y="54"/>
                  <a:pt x="10" y="55"/>
                </a:cubicBezTo>
                <a:cubicBezTo>
                  <a:pt x="9" y="56"/>
                  <a:pt x="9" y="57"/>
                  <a:pt x="9" y="58"/>
                </a:cubicBezTo>
                <a:cubicBezTo>
                  <a:pt x="9" y="59"/>
                  <a:pt x="10" y="59"/>
                  <a:pt x="10" y="60"/>
                </a:cubicBezTo>
                <a:cubicBezTo>
                  <a:pt x="11" y="61"/>
                  <a:pt x="12" y="61"/>
                  <a:pt x="13" y="61"/>
                </a:cubicBezTo>
                <a:cubicBezTo>
                  <a:pt x="14" y="61"/>
                  <a:pt x="15" y="61"/>
                  <a:pt x="16" y="61"/>
                </a:cubicBezTo>
                <a:cubicBezTo>
                  <a:pt x="17" y="60"/>
                  <a:pt x="20" y="57"/>
                  <a:pt x="23" y="54"/>
                </a:cubicBezTo>
                <a:cubicBezTo>
                  <a:pt x="25" y="56"/>
                  <a:pt x="28" y="57"/>
                  <a:pt x="30" y="57"/>
                </a:cubicBezTo>
                <a:cubicBezTo>
                  <a:pt x="31" y="62"/>
                  <a:pt x="31" y="66"/>
                  <a:pt x="31" y="67"/>
                </a:cubicBezTo>
                <a:cubicBezTo>
                  <a:pt x="31" y="68"/>
                  <a:pt x="32" y="69"/>
                  <a:pt x="33" y="70"/>
                </a:cubicBezTo>
                <a:cubicBezTo>
                  <a:pt x="33" y="70"/>
                  <a:pt x="34" y="71"/>
                  <a:pt x="35" y="71"/>
                </a:cubicBezTo>
                <a:cubicBezTo>
                  <a:pt x="36" y="71"/>
                  <a:pt x="37" y="70"/>
                  <a:pt x="38" y="70"/>
                </a:cubicBezTo>
                <a:cubicBezTo>
                  <a:pt x="39" y="69"/>
                  <a:pt x="39" y="68"/>
                  <a:pt x="39" y="67"/>
                </a:cubicBezTo>
                <a:cubicBezTo>
                  <a:pt x="40" y="66"/>
                  <a:pt x="40" y="62"/>
                  <a:pt x="40" y="57"/>
                </a:cubicBezTo>
                <a:cubicBezTo>
                  <a:pt x="43" y="57"/>
                  <a:pt x="45" y="56"/>
                  <a:pt x="47" y="54"/>
                </a:cubicBezTo>
                <a:cubicBezTo>
                  <a:pt x="51" y="57"/>
                  <a:pt x="54" y="60"/>
                  <a:pt x="55" y="61"/>
                </a:cubicBezTo>
                <a:cubicBezTo>
                  <a:pt x="56" y="61"/>
                  <a:pt x="57" y="61"/>
                  <a:pt x="58" y="61"/>
                </a:cubicBezTo>
                <a:cubicBezTo>
                  <a:pt x="59" y="61"/>
                  <a:pt x="59" y="61"/>
                  <a:pt x="60" y="60"/>
                </a:cubicBezTo>
                <a:cubicBezTo>
                  <a:pt x="61" y="59"/>
                  <a:pt x="61" y="59"/>
                  <a:pt x="61" y="58"/>
                </a:cubicBezTo>
                <a:cubicBezTo>
                  <a:pt x="62" y="57"/>
                  <a:pt x="61" y="56"/>
                  <a:pt x="61" y="55"/>
                </a:cubicBezTo>
                <a:cubicBezTo>
                  <a:pt x="60" y="54"/>
                  <a:pt x="57" y="51"/>
                  <a:pt x="55" y="47"/>
                </a:cubicBezTo>
                <a:cubicBezTo>
                  <a:pt x="56" y="45"/>
                  <a:pt x="57" y="43"/>
                  <a:pt x="57" y="40"/>
                </a:cubicBezTo>
                <a:cubicBezTo>
                  <a:pt x="62" y="40"/>
                  <a:pt x="66" y="39"/>
                  <a:pt x="67" y="39"/>
                </a:cubicBezTo>
                <a:cubicBezTo>
                  <a:pt x="68" y="39"/>
                  <a:pt x="69" y="39"/>
                  <a:pt x="70" y="38"/>
                </a:cubicBezTo>
                <a:cubicBezTo>
                  <a:pt x="70" y="37"/>
                  <a:pt x="71" y="36"/>
                  <a:pt x="71" y="35"/>
                </a:cubicBezTo>
                <a:cubicBezTo>
                  <a:pt x="71" y="34"/>
                  <a:pt x="70" y="33"/>
                  <a:pt x="70" y="33"/>
                </a:cubicBezTo>
                <a:close/>
                <a:moveTo>
                  <a:pt x="49" y="35"/>
                </a:moveTo>
                <a:cubicBezTo>
                  <a:pt x="49" y="43"/>
                  <a:pt x="43" y="49"/>
                  <a:pt x="35" y="49"/>
                </a:cubicBezTo>
                <a:cubicBezTo>
                  <a:pt x="28" y="49"/>
                  <a:pt x="22" y="43"/>
                  <a:pt x="22" y="35"/>
                </a:cubicBezTo>
                <a:cubicBezTo>
                  <a:pt x="22" y="28"/>
                  <a:pt x="28" y="22"/>
                  <a:pt x="35" y="22"/>
                </a:cubicBezTo>
                <a:cubicBezTo>
                  <a:pt x="43" y="22"/>
                  <a:pt x="49" y="28"/>
                  <a:pt x="49" y="35"/>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42" name="Freeform: Shape 32"/>
          <p:cNvSpPr>
            <a:spLocks/>
          </p:cNvSpPr>
          <p:nvPr/>
        </p:nvSpPr>
        <p:spPr bwMode="auto">
          <a:xfrm>
            <a:off x="3005001" y="1807416"/>
            <a:ext cx="668109" cy="668109"/>
          </a:xfrm>
          <a:custGeom>
            <a:avLst/>
            <a:gdLst/>
            <a:ahLst/>
            <a:cxnLst>
              <a:cxn ang="0">
                <a:pos x="420" y="206"/>
              </a:cxn>
              <a:cxn ang="0">
                <a:pos x="423" y="176"/>
              </a:cxn>
              <a:cxn ang="0">
                <a:pos x="410" y="149"/>
              </a:cxn>
              <a:cxn ang="0">
                <a:pos x="384" y="141"/>
              </a:cxn>
              <a:cxn ang="0">
                <a:pos x="394" y="103"/>
              </a:cxn>
              <a:cxn ang="0">
                <a:pos x="378" y="81"/>
              </a:cxn>
              <a:cxn ang="0">
                <a:pos x="340" y="77"/>
              </a:cxn>
              <a:cxn ang="0">
                <a:pos x="341" y="50"/>
              </a:cxn>
              <a:cxn ang="0">
                <a:pos x="320" y="28"/>
              </a:cxn>
              <a:cxn ang="0">
                <a:pos x="291" y="21"/>
              </a:cxn>
              <a:cxn ang="0">
                <a:pos x="268" y="36"/>
              </a:cxn>
              <a:cxn ang="0">
                <a:pos x="245" y="4"/>
              </a:cxn>
              <a:cxn ang="0">
                <a:pos x="218" y="1"/>
              </a:cxn>
              <a:cxn ang="0">
                <a:pos x="190" y="29"/>
              </a:cxn>
              <a:cxn ang="0">
                <a:pos x="170" y="10"/>
              </a:cxn>
              <a:cxn ang="0">
                <a:pos x="140" y="12"/>
              </a:cxn>
              <a:cxn ang="0">
                <a:pos x="116" y="30"/>
              </a:cxn>
              <a:cxn ang="0">
                <a:pos x="112" y="57"/>
              </a:cxn>
              <a:cxn ang="0">
                <a:pos x="74" y="54"/>
              </a:cxn>
              <a:cxn ang="0">
                <a:pos x="54" y="73"/>
              </a:cxn>
              <a:cxn ang="0">
                <a:pos x="58" y="112"/>
              </a:cxn>
              <a:cxn ang="0">
                <a:pos x="30" y="116"/>
              </a:cxn>
              <a:cxn ang="0">
                <a:pos x="13" y="140"/>
              </a:cxn>
              <a:cxn ang="0">
                <a:pos x="11" y="170"/>
              </a:cxn>
              <a:cxn ang="0">
                <a:pos x="29" y="190"/>
              </a:cxn>
              <a:cxn ang="0">
                <a:pos x="2" y="218"/>
              </a:cxn>
              <a:cxn ang="0">
                <a:pos x="4" y="245"/>
              </a:cxn>
              <a:cxn ang="0">
                <a:pos x="36" y="268"/>
              </a:cxn>
              <a:cxn ang="0">
                <a:pos x="21" y="291"/>
              </a:cxn>
              <a:cxn ang="0">
                <a:pos x="29" y="320"/>
              </a:cxn>
              <a:cxn ang="0">
                <a:pos x="50" y="341"/>
              </a:cxn>
              <a:cxn ang="0">
                <a:pos x="77" y="340"/>
              </a:cxn>
              <a:cxn ang="0">
                <a:pos x="81" y="379"/>
              </a:cxn>
              <a:cxn ang="0">
                <a:pos x="103" y="394"/>
              </a:cxn>
              <a:cxn ang="0">
                <a:pos x="141" y="384"/>
              </a:cxn>
              <a:cxn ang="0">
                <a:pos x="149" y="411"/>
              </a:cxn>
              <a:cxn ang="0">
                <a:pos x="176" y="424"/>
              </a:cxn>
              <a:cxn ang="0">
                <a:pos x="206" y="420"/>
              </a:cxn>
              <a:cxn ang="0">
                <a:pos x="223" y="399"/>
              </a:cxn>
              <a:cxn ang="0">
                <a:pos x="255" y="421"/>
              </a:cxn>
              <a:cxn ang="0">
                <a:pos x="281" y="414"/>
              </a:cxn>
              <a:cxn ang="0">
                <a:pos x="298" y="379"/>
              </a:cxn>
              <a:cxn ang="0">
                <a:pos x="323" y="389"/>
              </a:cxn>
              <a:cxn ang="0">
                <a:pos x="350" y="377"/>
              </a:cxn>
              <a:cxn ang="0">
                <a:pos x="367" y="352"/>
              </a:cxn>
              <a:cxn ang="0">
                <a:pos x="361" y="325"/>
              </a:cxn>
              <a:cxn ang="0">
                <a:pos x="399" y="315"/>
              </a:cxn>
              <a:cxn ang="0">
                <a:pos x="410" y="290"/>
              </a:cxn>
              <a:cxn ang="0">
                <a:pos x="394" y="255"/>
              </a:cxn>
              <a:cxn ang="0">
                <a:pos x="418" y="242"/>
              </a:cxn>
              <a:cxn ang="0">
                <a:pos x="63" y="213"/>
              </a:cxn>
            </a:cxnLst>
            <a:rect l="0" t="0" r="r" b="b"/>
            <a:pathLst>
              <a:path w="427" h="427">
                <a:moveTo>
                  <a:pt x="420" y="221"/>
                </a:moveTo>
                <a:cubicBezTo>
                  <a:pt x="422" y="220"/>
                  <a:pt x="424" y="219"/>
                  <a:pt x="425" y="218"/>
                </a:cubicBezTo>
                <a:cubicBezTo>
                  <a:pt x="426" y="217"/>
                  <a:pt x="427" y="215"/>
                  <a:pt x="427" y="213"/>
                </a:cubicBezTo>
                <a:cubicBezTo>
                  <a:pt x="427" y="211"/>
                  <a:pt x="426" y="210"/>
                  <a:pt x="425" y="208"/>
                </a:cubicBezTo>
                <a:cubicBezTo>
                  <a:pt x="424" y="207"/>
                  <a:pt x="422" y="206"/>
                  <a:pt x="420" y="206"/>
                </a:cubicBezTo>
                <a:cubicBezTo>
                  <a:pt x="418" y="206"/>
                  <a:pt x="408" y="205"/>
                  <a:pt x="399" y="204"/>
                </a:cubicBezTo>
                <a:cubicBezTo>
                  <a:pt x="398" y="199"/>
                  <a:pt x="398" y="195"/>
                  <a:pt x="397" y="190"/>
                </a:cubicBezTo>
                <a:cubicBezTo>
                  <a:pt x="406" y="188"/>
                  <a:pt x="416" y="185"/>
                  <a:pt x="418" y="184"/>
                </a:cubicBezTo>
                <a:cubicBezTo>
                  <a:pt x="420" y="184"/>
                  <a:pt x="422" y="183"/>
                  <a:pt x="422" y="181"/>
                </a:cubicBezTo>
                <a:cubicBezTo>
                  <a:pt x="423" y="180"/>
                  <a:pt x="424" y="178"/>
                  <a:pt x="423" y="176"/>
                </a:cubicBezTo>
                <a:cubicBezTo>
                  <a:pt x="423" y="174"/>
                  <a:pt x="422" y="173"/>
                  <a:pt x="421" y="172"/>
                </a:cubicBezTo>
                <a:cubicBezTo>
                  <a:pt x="419" y="170"/>
                  <a:pt x="418" y="170"/>
                  <a:pt x="416" y="170"/>
                </a:cubicBezTo>
                <a:cubicBezTo>
                  <a:pt x="414" y="170"/>
                  <a:pt x="403" y="171"/>
                  <a:pt x="394" y="172"/>
                </a:cubicBezTo>
                <a:cubicBezTo>
                  <a:pt x="393" y="167"/>
                  <a:pt x="392" y="163"/>
                  <a:pt x="391" y="159"/>
                </a:cubicBezTo>
                <a:cubicBezTo>
                  <a:pt x="399" y="155"/>
                  <a:pt x="408" y="150"/>
                  <a:pt x="410" y="149"/>
                </a:cubicBezTo>
                <a:cubicBezTo>
                  <a:pt x="412" y="148"/>
                  <a:pt x="413" y="147"/>
                  <a:pt x="414" y="145"/>
                </a:cubicBezTo>
                <a:cubicBezTo>
                  <a:pt x="414" y="144"/>
                  <a:pt x="414" y="142"/>
                  <a:pt x="414" y="140"/>
                </a:cubicBezTo>
                <a:cubicBezTo>
                  <a:pt x="413" y="138"/>
                  <a:pt x="412" y="137"/>
                  <a:pt x="410" y="136"/>
                </a:cubicBezTo>
                <a:cubicBezTo>
                  <a:pt x="409" y="135"/>
                  <a:pt x="407" y="135"/>
                  <a:pt x="405" y="135"/>
                </a:cubicBezTo>
                <a:cubicBezTo>
                  <a:pt x="403" y="136"/>
                  <a:pt x="393" y="138"/>
                  <a:pt x="384" y="141"/>
                </a:cubicBezTo>
                <a:cubicBezTo>
                  <a:pt x="382" y="137"/>
                  <a:pt x="380" y="133"/>
                  <a:pt x="378" y="129"/>
                </a:cubicBezTo>
                <a:cubicBezTo>
                  <a:pt x="386" y="123"/>
                  <a:pt x="394" y="117"/>
                  <a:pt x="396" y="116"/>
                </a:cubicBezTo>
                <a:cubicBezTo>
                  <a:pt x="398" y="115"/>
                  <a:pt x="399" y="113"/>
                  <a:pt x="399" y="112"/>
                </a:cubicBezTo>
                <a:cubicBezTo>
                  <a:pt x="399" y="110"/>
                  <a:pt x="399" y="108"/>
                  <a:pt x="398" y="106"/>
                </a:cubicBezTo>
                <a:cubicBezTo>
                  <a:pt x="397" y="105"/>
                  <a:pt x="396" y="104"/>
                  <a:pt x="394" y="103"/>
                </a:cubicBezTo>
                <a:cubicBezTo>
                  <a:pt x="392" y="102"/>
                  <a:pt x="390" y="102"/>
                  <a:pt x="389" y="103"/>
                </a:cubicBezTo>
                <a:cubicBezTo>
                  <a:pt x="387" y="104"/>
                  <a:pt x="377" y="108"/>
                  <a:pt x="369" y="112"/>
                </a:cubicBezTo>
                <a:cubicBezTo>
                  <a:pt x="367" y="108"/>
                  <a:pt x="364" y="105"/>
                  <a:pt x="361" y="101"/>
                </a:cubicBezTo>
                <a:cubicBezTo>
                  <a:pt x="368" y="94"/>
                  <a:pt x="375" y="87"/>
                  <a:pt x="377" y="86"/>
                </a:cubicBezTo>
                <a:cubicBezTo>
                  <a:pt x="378" y="84"/>
                  <a:pt x="378" y="83"/>
                  <a:pt x="378" y="81"/>
                </a:cubicBezTo>
                <a:cubicBezTo>
                  <a:pt x="378" y="79"/>
                  <a:pt x="378" y="77"/>
                  <a:pt x="377" y="76"/>
                </a:cubicBezTo>
                <a:cubicBezTo>
                  <a:pt x="375" y="74"/>
                  <a:pt x="374" y="74"/>
                  <a:pt x="372" y="73"/>
                </a:cubicBezTo>
                <a:cubicBezTo>
                  <a:pt x="370" y="73"/>
                  <a:pt x="369" y="73"/>
                  <a:pt x="367" y="74"/>
                </a:cubicBezTo>
                <a:cubicBezTo>
                  <a:pt x="365" y="75"/>
                  <a:pt x="357" y="81"/>
                  <a:pt x="349" y="87"/>
                </a:cubicBezTo>
                <a:cubicBezTo>
                  <a:pt x="346" y="83"/>
                  <a:pt x="343" y="80"/>
                  <a:pt x="340" y="77"/>
                </a:cubicBezTo>
                <a:cubicBezTo>
                  <a:pt x="345" y="69"/>
                  <a:pt x="351" y="61"/>
                  <a:pt x="352" y="59"/>
                </a:cubicBezTo>
                <a:cubicBezTo>
                  <a:pt x="353" y="58"/>
                  <a:pt x="353" y="56"/>
                  <a:pt x="353" y="54"/>
                </a:cubicBezTo>
                <a:cubicBezTo>
                  <a:pt x="353" y="52"/>
                  <a:pt x="352" y="51"/>
                  <a:pt x="350" y="50"/>
                </a:cubicBezTo>
                <a:cubicBezTo>
                  <a:pt x="349" y="48"/>
                  <a:pt x="347" y="48"/>
                  <a:pt x="345" y="48"/>
                </a:cubicBezTo>
                <a:cubicBezTo>
                  <a:pt x="344" y="48"/>
                  <a:pt x="342" y="48"/>
                  <a:pt x="341" y="50"/>
                </a:cubicBezTo>
                <a:cubicBezTo>
                  <a:pt x="339" y="51"/>
                  <a:pt x="332" y="58"/>
                  <a:pt x="325" y="65"/>
                </a:cubicBezTo>
                <a:cubicBezTo>
                  <a:pt x="322" y="62"/>
                  <a:pt x="318" y="60"/>
                  <a:pt x="314" y="57"/>
                </a:cubicBezTo>
                <a:cubicBezTo>
                  <a:pt x="318" y="49"/>
                  <a:pt x="322" y="39"/>
                  <a:pt x="323" y="37"/>
                </a:cubicBezTo>
                <a:cubicBezTo>
                  <a:pt x="324" y="36"/>
                  <a:pt x="324" y="34"/>
                  <a:pt x="323" y="32"/>
                </a:cubicBezTo>
                <a:cubicBezTo>
                  <a:pt x="323" y="31"/>
                  <a:pt x="322" y="29"/>
                  <a:pt x="320" y="28"/>
                </a:cubicBezTo>
                <a:cubicBezTo>
                  <a:pt x="318" y="27"/>
                  <a:pt x="317" y="27"/>
                  <a:pt x="315" y="27"/>
                </a:cubicBezTo>
                <a:cubicBezTo>
                  <a:pt x="313" y="28"/>
                  <a:pt x="311" y="28"/>
                  <a:pt x="310" y="30"/>
                </a:cubicBezTo>
                <a:cubicBezTo>
                  <a:pt x="309" y="32"/>
                  <a:pt x="303" y="40"/>
                  <a:pt x="298" y="48"/>
                </a:cubicBezTo>
                <a:cubicBezTo>
                  <a:pt x="294" y="46"/>
                  <a:pt x="290" y="44"/>
                  <a:pt x="286" y="42"/>
                </a:cubicBezTo>
                <a:cubicBezTo>
                  <a:pt x="288" y="33"/>
                  <a:pt x="290" y="23"/>
                  <a:pt x="291" y="21"/>
                </a:cubicBezTo>
                <a:cubicBezTo>
                  <a:pt x="291" y="19"/>
                  <a:pt x="291" y="17"/>
                  <a:pt x="290" y="16"/>
                </a:cubicBezTo>
                <a:cubicBezTo>
                  <a:pt x="289" y="14"/>
                  <a:pt x="288" y="13"/>
                  <a:pt x="286" y="12"/>
                </a:cubicBezTo>
                <a:cubicBezTo>
                  <a:pt x="284" y="12"/>
                  <a:pt x="283" y="12"/>
                  <a:pt x="281" y="12"/>
                </a:cubicBezTo>
                <a:cubicBezTo>
                  <a:pt x="279" y="13"/>
                  <a:pt x="278" y="14"/>
                  <a:pt x="277" y="16"/>
                </a:cubicBezTo>
                <a:cubicBezTo>
                  <a:pt x="276" y="18"/>
                  <a:pt x="272" y="27"/>
                  <a:pt x="268" y="36"/>
                </a:cubicBezTo>
                <a:cubicBezTo>
                  <a:pt x="264" y="34"/>
                  <a:pt x="259" y="33"/>
                  <a:pt x="255" y="32"/>
                </a:cubicBezTo>
                <a:cubicBezTo>
                  <a:pt x="255" y="23"/>
                  <a:pt x="256" y="12"/>
                  <a:pt x="256" y="10"/>
                </a:cubicBezTo>
                <a:cubicBezTo>
                  <a:pt x="257" y="8"/>
                  <a:pt x="256" y="7"/>
                  <a:pt x="255" y="5"/>
                </a:cubicBezTo>
                <a:cubicBezTo>
                  <a:pt x="254" y="4"/>
                  <a:pt x="252" y="3"/>
                  <a:pt x="250" y="3"/>
                </a:cubicBezTo>
                <a:cubicBezTo>
                  <a:pt x="248" y="2"/>
                  <a:pt x="247" y="3"/>
                  <a:pt x="245" y="4"/>
                </a:cubicBezTo>
                <a:cubicBezTo>
                  <a:pt x="244" y="5"/>
                  <a:pt x="242" y="6"/>
                  <a:pt x="242" y="8"/>
                </a:cubicBezTo>
                <a:cubicBezTo>
                  <a:pt x="241" y="10"/>
                  <a:pt x="239" y="20"/>
                  <a:pt x="236" y="29"/>
                </a:cubicBezTo>
                <a:cubicBezTo>
                  <a:pt x="232" y="28"/>
                  <a:pt x="227" y="28"/>
                  <a:pt x="223" y="28"/>
                </a:cubicBezTo>
                <a:cubicBezTo>
                  <a:pt x="222" y="18"/>
                  <a:pt x="221" y="8"/>
                  <a:pt x="221" y="6"/>
                </a:cubicBezTo>
                <a:cubicBezTo>
                  <a:pt x="220" y="4"/>
                  <a:pt x="220" y="2"/>
                  <a:pt x="218" y="1"/>
                </a:cubicBezTo>
                <a:cubicBezTo>
                  <a:pt x="217" y="0"/>
                  <a:pt x="215" y="0"/>
                  <a:pt x="213" y="0"/>
                </a:cubicBezTo>
                <a:cubicBezTo>
                  <a:pt x="211" y="0"/>
                  <a:pt x="210" y="0"/>
                  <a:pt x="208" y="1"/>
                </a:cubicBezTo>
                <a:cubicBezTo>
                  <a:pt x="207" y="2"/>
                  <a:pt x="206" y="4"/>
                  <a:pt x="206" y="6"/>
                </a:cubicBezTo>
                <a:cubicBezTo>
                  <a:pt x="206" y="8"/>
                  <a:pt x="205" y="18"/>
                  <a:pt x="204" y="28"/>
                </a:cubicBezTo>
                <a:cubicBezTo>
                  <a:pt x="199" y="28"/>
                  <a:pt x="195" y="28"/>
                  <a:pt x="190" y="29"/>
                </a:cubicBezTo>
                <a:cubicBezTo>
                  <a:pt x="188" y="20"/>
                  <a:pt x="185" y="10"/>
                  <a:pt x="185" y="8"/>
                </a:cubicBezTo>
                <a:cubicBezTo>
                  <a:pt x="184" y="6"/>
                  <a:pt x="183" y="5"/>
                  <a:pt x="181" y="4"/>
                </a:cubicBezTo>
                <a:cubicBezTo>
                  <a:pt x="180" y="3"/>
                  <a:pt x="178" y="2"/>
                  <a:pt x="176" y="3"/>
                </a:cubicBezTo>
                <a:cubicBezTo>
                  <a:pt x="174" y="3"/>
                  <a:pt x="173" y="4"/>
                  <a:pt x="172" y="5"/>
                </a:cubicBezTo>
                <a:cubicBezTo>
                  <a:pt x="171" y="7"/>
                  <a:pt x="170" y="8"/>
                  <a:pt x="170" y="10"/>
                </a:cubicBezTo>
                <a:cubicBezTo>
                  <a:pt x="170" y="12"/>
                  <a:pt x="171" y="23"/>
                  <a:pt x="172" y="32"/>
                </a:cubicBezTo>
                <a:cubicBezTo>
                  <a:pt x="167" y="33"/>
                  <a:pt x="163" y="34"/>
                  <a:pt x="159" y="36"/>
                </a:cubicBezTo>
                <a:cubicBezTo>
                  <a:pt x="155" y="27"/>
                  <a:pt x="150" y="18"/>
                  <a:pt x="149" y="16"/>
                </a:cubicBezTo>
                <a:cubicBezTo>
                  <a:pt x="149" y="14"/>
                  <a:pt x="147" y="13"/>
                  <a:pt x="146" y="12"/>
                </a:cubicBezTo>
                <a:cubicBezTo>
                  <a:pt x="144" y="12"/>
                  <a:pt x="142" y="12"/>
                  <a:pt x="140" y="12"/>
                </a:cubicBezTo>
                <a:cubicBezTo>
                  <a:pt x="139" y="13"/>
                  <a:pt x="137" y="14"/>
                  <a:pt x="136" y="16"/>
                </a:cubicBezTo>
                <a:cubicBezTo>
                  <a:pt x="135" y="17"/>
                  <a:pt x="135" y="19"/>
                  <a:pt x="136" y="21"/>
                </a:cubicBezTo>
                <a:cubicBezTo>
                  <a:pt x="136" y="23"/>
                  <a:pt x="139" y="33"/>
                  <a:pt x="141" y="42"/>
                </a:cubicBezTo>
                <a:cubicBezTo>
                  <a:pt x="137" y="44"/>
                  <a:pt x="133" y="46"/>
                  <a:pt x="129" y="48"/>
                </a:cubicBezTo>
                <a:cubicBezTo>
                  <a:pt x="123" y="40"/>
                  <a:pt x="117" y="32"/>
                  <a:pt x="116" y="30"/>
                </a:cubicBezTo>
                <a:cubicBezTo>
                  <a:pt x="115" y="28"/>
                  <a:pt x="113" y="28"/>
                  <a:pt x="112" y="27"/>
                </a:cubicBezTo>
                <a:cubicBezTo>
                  <a:pt x="110" y="27"/>
                  <a:pt x="108" y="27"/>
                  <a:pt x="107" y="28"/>
                </a:cubicBezTo>
                <a:cubicBezTo>
                  <a:pt x="105" y="29"/>
                  <a:pt x="104" y="31"/>
                  <a:pt x="103" y="32"/>
                </a:cubicBezTo>
                <a:cubicBezTo>
                  <a:pt x="103" y="34"/>
                  <a:pt x="103" y="36"/>
                  <a:pt x="103" y="37"/>
                </a:cubicBezTo>
                <a:cubicBezTo>
                  <a:pt x="104" y="39"/>
                  <a:pt x="109" y="49"/>
                  <a:pt x="112" y="57"/>
                </a:cubicBezTo>
                <a:cubicBezTo>
                  <a:pt x="109" y="60"/>
                  <a:pt x="105" y="62"/>
                  <a:pt x="101" y="65"/>
                </a:cubicBezTo>
                <a:cubicBezTo>
                  <a:pt x="95" y="58"/>
                  <a:pt x="87" y="51"/>
                  <a:pt x="86" y="50"/>
                </a:cubicBezTo>
                <a:cubicBezTo>
                  <a:pt x="85" y="48"/>
                  <a:pt x="83" y="48"/>
                  <a:pt x="81" y="48"/>
                </a:cubicBezTo>
                <a:cubicBezTo>
                  <a:pt x="79" y="48"/>
                  <a:pt x="78" y="48"/>
                  <a:pt x="76" y="50"/>
                </a:cubicBezTo>
                <a:cubicBezTo>
                  <a:pt x="75" y="51"/>
                  <a:pt x="74" y="52"/>
                  <a:pt x="74" y="54"/>
                </a:cubicBezTo>
                <a:cubicBezTo>
                  <a:pt x="73" y="56"/>
                  <a:pt x="74" y="58"/>
                  <a:pt x="75" y="59"/>
                </a:cubicBezTo>
                <a:cubicBezTo>
                  <a:pt x="76" y="61"/>
                  <a:pt x="82" y="69"/>
                  <a:pt x="87" y="77"/>
                </a:cubicBezTo>
                <a:cubicBezTo>
                  <a:pt x="84" y="80"/>
                  <a:pt x="81" y="83"/>
                  <a:pt x="77" y="87"/>
                </a:cubicBezTo>
                <a:cubicBezTo>
                  <a:pt x="70" y="81"/>
                  <a:pt x="61" y="75"/>
                  <a:pt x="60" y="74"/>
                </a:cubicBezTo>
                <a:cubicBezTo>
                  <a:pt x="58" y="73"/>
                  <a:pt x="56" y="73"/>
                  <a:pt x="54" y="73"/>
                </a:cubicBezTo>
                <a:cubicBezTo>
                  <a:pt x="53" y="74"/>
                  <a:pt x="51" y="74"/>
                  <a:pt x="50" y="76"/>
                </a:cubicBezTo>
                <a:cubicBezTo>
                  <a:pt x="49" y="77"/>
                  <a:pt x="48" y="79"/>
                  <a:pt x="48" y="81"/>
                </a:cubicBezTo>
                <a:cubicBezTo>
                  <a:pt x="48" y="83"/>
                  <a:pt x="49" y="84"/>
                  <a:pt x="50" y="86"/>
                </a:cubicBezTo>
                <a:cubicBezTo>
                  <a:pt x="51" y="87"/>
                  <a:pt x="59" y="94"/>
                  <a:pt x="65" y="101"/>
                </a:cubicBezTo>
                <a:cubicBezTo>
                  <a:pt x="63" y="105"/>
                  <a:pt x="60" y="108"/>
                  <a:pt x="58" y="112"/>
                </a:cubicBezTo>
                <a:cubicBezTo>
                  <a:pt x="49" y="108"/>
                  <a:pt x="40" y="104"/>
                  <a:pt x="38" y="103"/>
                </a:cubicBezTo>
                <a:cubicBezTo>
                  <a:pt x="36" y="102"/>
                  <a:pt x="34" y="102"/>
                  <a:pt x="33" y="103"/>
                </a:cubicBezTo>
                <a:cubicBezTo>
                  <a:pt x="31" y="104"/>
                  <a:pt x="29" y="105"/>
                  <a:pt x="29" y="106"/>
                </a:cubicBezTo>
                <a:cubicBezTo>
                  <a:pt x="28" y="108"/>
                  <a:pt x="27" y="110"/>
                  <a:pt x="28" y="112"/>
                </a:cubicBezTo>
                <a:cubicBezTo>
                  <a:pt x="28" y="113"/>
                  <a:pt x="29" y="115"/>
                  <a:pt x="30" y="116"/>
                </a:cubicBezTo>
                <a:cubicBezTo>
                  <a:pt x="32" y="117"/>
                  <a:pt x="41" y="123"/>
                  <a:pt x="48" y="129"/>
                </a:cubicBezTo>
                <a:cubicBezTo>
                  <a:pt x="46" y="133"/>
                  <a:pt x="44" y="137"/>
                  <a:pt x="42" y="141"/>
                </a:cubicBezTo>
                <a:cubicBezTo>
                  <a:pt x="33" y="138"/>
                  <a:pt x="23" y="136"/>
                  <a:pt x="21" y="135"/>
                </a:cubicBezTo>
                <a:cubicBezTo>
                  <a:pt x="20" y="135"/>
                  <a:pt x="18" y="135"/>
                  <a:pt x="16" y="136"/>
                </a:cubicBezTo>
                <a:cubicBezTo>
                  <a:pt x="15" y="137"/>
                  <a:pt x="13" y="138"/>
                  <a:pt x="13" y="140"/>
                </a:cubicBezTo>
                <a:cubicBezTo>
                  <a:pt x="12" y="142"/>
                  <a:pt x="12" y="144"/>
                  <a:pt x="13" y="145"/>
                </a:cubicBezTo>
                <a:cubicBezTo>
                  <a:pt x="13" y="147"/>
                  <a:pt x="15" y="148"/>
                  <a:pt x="16" y="149"/>
                </a:cubicBezTo>
                <a:cubicBezTo>
                  <a:pt x="18" y="150"/>
                  <a:pt x="28" y="155"/>
                  <a:pt x="36" y="159"/>
                </a:cubicBezTo>
                <a:cubicBezTo>
                  <a:pt x="35" y="163"/>
                  <a:pt x="33" y="167"/>
                  <a:pt x="32" y="172"/>
                </a:cubicBezTo>
                <a:cubicBezTo>
                  <a:pt x="23" y="171"/>
                  <a:pt x="13" y="170"/>
                  <a:pt x="11" y="170"/>
                </a:cubicBezTo>
                <a:cubicBezTo>
                  <a:pt x="9" y="170"/>
                  <a:pt x="7" y="170"/>
                  <a:pt x="6" y="172"/>
                </a:cubicBezTo>
                <a:cubicBezTo>
                  <a:pt x="4" y="173"/>
                  <a:pt x="4" y="174"/>
                  <a:pt x="3" y="176"/>
                </a:cubicBezTo>
                <a:cubicBezTo>
                  <a:pt x="3" y="178"/>
                  <a:pt x="3" y="180"/>
                  <a:pt x="4" y="181"/>
                </a:cubicBezTo>
                <a:cubicBezTo>
                  <a:pt x="5" y="183"/>
                  <a:pt x="6" y="184"/>
                  <a:pt x="8" y="184"/>
                </a:cubicBezTo>
                <a:cubicBezTo>
                  <a:pt x="10" y="185"/>
                  <a:pt x="20" y="188"/>
                  <a:pt x="29" y="190"/>
                </a:cubicBezTo>
                <a:cubicBezTo>
                  <a:pt x="29" y="195"/>
                  <a:pt x="28" y="199"/>
                  <a:pt x="28" y="204"/>
                </a:cubicBezTo>
                <a:cubicBezTo>
                  <a:pt x="19" y="205"/>
                  <a:pt x="8" y="206"/>
                  <a:pt x="6" y="206"/>
                </a:cubicBezTo>
                <a:cubicBezTo>
                  <a:pt x="5" y="206"/>
                  <a:pt x="3" y="207"/>
                  <a:pt x="2" y="208"/>
                </a:cubicBezTo>
                <a:cubicBezTo>
                  <a:pt x="1" y="210"/>
                  <a:pt x="0" y="211"/>
                  <a:pt x="0" y="213"/>
                </a:cubicBezTo>
                <a:cubicBezTo>
                  <a:pt x="0" y="215"/>
                  <a:pt x="1" y="217"/>
                  <a:pt x="2" y="218"/>
                </a:cubicBezTo>
                <a:cubicBezTo>
                  <a:pt x="3" y="219"/>
                  <a:pt x="5" y="220"/>
                  <a:pt x="6" y="221"/>
                </a:cubicBezTo>
                <a:cubicBezTo>
                  <a:pt x="8" y="221"/>
                  <a:pt x="19" y="222"/>
                  <a:pt x="28" y="223"/>
                </a:cubicBezTo>
                <a:cubicBezTo>
                  <a:pt x="28" y="227"/>
                  <a:pt x="29" y="232"/>
                  <a:pt x="29" y="236"/>
                </a:cubicBezTo>
                <a:cubicBezTo>
                  <a:pt x="20" y="239"/>
                  <a:pt x="10" y="241"/>
                  <a:pt x="8" y="242"/>
                </a:cubicBezTo>
                <a:cubicBezTo>
                  <a:pt x="6" y="242"/>
                  <a:pt x="5" y="244"/>
                  <a:pt x="4" y="245"/>
                </a:cubicBezTo>
                <a:cubicBezTo>
                  <a:pt x="3" y="247"/>
                  <a:pt x="3" y="248"/>
                  <a:pt x="3" y="250"/>
                </a:cubicBezTo>
                <a:cubicBezTo>
                  <a:pt x="4" y="252"/>
                  <a:pt x="4" y="254"/>
                  <a:pt x="6" y="255"/>
                </a:cubicBezTo>
                <a:cubicBezTo>
                  <a:pt x="7" y="256"/>
                  <a:pt x="9" y="257"/>
                  <a:pt x="11" y="256"/>
                </a:cubicBezTo>
                <a:cubicBezTo>
                  <a:pt x="13" y="256"/>
                  <a:pt x="23" y="255"/>
                  <a:pt x="32" y="255"/>
                </a:cubicBezTo>
                <a:cubicBezTo>
                  <a:pt x="33" y="259"/>
                  <a:pt x="35" y="264"/>
                  <a:pt x="36" y="268"/>
                </a:cubicBezTo>
                <a:cubicBezTo>
                  <a:pt x="28" y="272"/>
                  <a:pt x="18" y="276"/>
                  <a:pt x="16" y="277"/>
                </a:cubicBezTo>
                <a:cubicBezTo>
                  <a:pt x="15" y="278"/>
                  <a:pt x="13" y="279"/>
                  <a:pt x="13" y="281"/>
                </a:cubicBezTo>
                <a:cubicBezTo>
                  <a:pt x="12" y="283"/>
                  <a:pt x="12" y="285"/>
                  <a:pt x="13" y="286"/>
                </a:cubicBezTo>
                <a:cubicBezTo>
                  <a:pt x="13" y="288"/>
                  <a:pt x="15" y="289"/>
                  <a:pt x="16" y="290"/>
                </a:cubicBezTo>
                <a:cubicBezTo>
                  <a:pt x="18" y="291"/>
                  <a:pt x="20" y="292"/>
                  <a:pt x="21" y="291"/>
                </a:cubicBezTo>
                <a:cubicBezTo>
                  <a:pt x="23" y="290"/>
                  <a:pt x="33" y="288"/>
                  <a:pt x="42" y="286"/>
                </a:cubicBezTo>
                <a:cubicBezTo>
                  <a:pt x="44" y="290"/>
                  <a:pt x="46" y="294"/>
                  <a:pt x="48" y="298"/>
                </a:cubicBezTo>
                <a:cubicBezTo>
                  <a:pt x="41" y="303"/>
                  <a:pt x="32" y="309"/>
                  <a:pt x="30" y="310"/>
                </a:cubicBezTo>
                <a:cubicBezTo>
                  <a:pt x="29" y="312"/>
                  <a:pt x="28" y="313"/>
                  <a:pt x="28" y="315"/>
                </a:cubicBezTo>
                <a:cubicBezTo>
                  <a:pt x="27" y="317"/>
                  <a:pt x="28" y="318"/>
                  <a:pt x="29" y="320"/>
                </a:cubicBezTo>
                <a:cubicBezTo>
                  <a:pt x="29" y="322"/>
                  <a:pt x="31" y="323"/>
                  <a:pt x="33" y="323"/>
                </a:cubicBezTo>
                <a:cubicBezTo>
                  <a:pt x="34" y="324"/>
                  <a:pt x="36" y="324"/>
                  <a:pt x="38" y="323"/>
                </a:cubicBezTo>
                <a:cubicBezTo>
                  <a:pt x="40" y="322"/>
                  <a:pt x="49" y="318"/>
                  <a:pt x="58" y="314"/>
                </a:cubicBezTo>
                <a:cubicBezTo>
                  <a:pt x="60" y="318"/>
                  <a:pt x="63" y="322"/>
                  <a:pt x="65" y="325"/>
                </a:cubicBezTo>
                <a:cubicBezTo>
                  <a:pt x="59" y="332"/>
                  <a:pt x="51" y="339"/>
                  <a:pt x="50" y="341"/>
                </a:cubicBezTo>
                <a:cubicBezTo>
                  <a:pt x="49" y="342"/>
                  <a:pt x="48" y="344"/>
                  <a:pt x="48" y="346"/>
                </a:cubicBezTo>
                <a:cubicBezTo>
                  <a:pt x="48" y="347"/>
                  <a:pt x="49" y="349"/>
                  <a:pt x="50" y="351"/>
                </a:cubicBezTo>
                <a:cubicBezTo>
                  <a:pt x="51" y="352"/>
                  <a:pt x="53" y="353"/>
                  <a:pt x="54" y="353"/>
                </a:cubicBezTo>
                <a:cubicBezTo>
                  <a:pt x="56" y="353"/>
                  <a:pt x="58" y="353"/>
                  <a:pt x="60" y="352"/>
                </a:cubicBezTo>
                <a:cubicBezTo>
                  <a:pt x="61" y="351"/>
                  <a:pt x="70" y="345"/>
                  <a:pt x="77" y="340"/>
                </a:cubicBezTo>
                <a:cubicBezTo>
                  <a:pt x="81" y="343"/>
                  <a:pt x="84" y="346"/>
                  <a:pt x="87" y="349"/>
                </a:cubicBezTo>
                <a:cubicBezTo>
                  <a:pt x="82" y="357"/>
                  <a:pt x="76" y="366"/>
                  <a:pt x="75" y="367"/>
                </a:cubicBezTo>
                <a:cubicBezTo>
                  <a:pt x="74" y="369"/>
                  <a:pt x="73" y="371"/>
                  <a:pt x="74" y="372"/>
                </a:cubicBezTo>
                <a:cubicBezTo>
                  <a:pt x="74" y="374"/>
                  <a:pt x="75" y="376"/>
                  <a:pt x="76" y="377"/>
                </a:cubicBezTo>
                <a:cubicBezTo>
                  <a:pt x="78" y="378"/>
                  <a:pt x="79" y="379"/>
                  <a:pt x="81" y="379"/>
                </a:cubicBezTo>
                <a:cubicBezTo>
                  <a:pt x="83" y="379"/>
                  <a:pt x="85" y="378"/>
                  <a:pt x="86" y="377"/>
                </a:cubicBezTo>
                <a:cubicBezTo>
                  <a:pt x="87" y="375"/>
                  <a:pt x="95" y="368"/>
                  <a:pt x="101" y="361"/>
                </a:cubicBezTo>
                <a:cubicBezTo>
                  <a:pt x="105" y="364"/>
                  <a:pt x="109" y="367"/>
                  <a:pt x="112" y="369"/>
                </a:cubicBezTo>
                <a:cubicBezTo>
                  <a:pt x="109" y="378"/>
                  <a:pt x="104" y="387"/>
                  <a:pt x="103" y="389"/>
                </a:cubicBezTo>
                <a:cubicBezTo>
                  <a:pt x="103" y="391"/>
                  <a:pt x="103" y="393"/>
                  <a:pt x="103" y="394"/>
                </a:cubicBezTo>
                <a:cubicBezTo>
                  <a:pt x="104" y="396"/>
                  <a:pt x="105" y="397"/>
                  <a:pt x="107" y="398"/>
                </a:cubicBezTo>
                <a:cubicBezTo>
                  <a:pt x="108" y="399"/>
                  <a:pt x="110" y="399"/>
                  <a:pt x="112" y="399"/>
                </a:cubicBezTo>
                <a:cubicBezTo>
                  <a:pt x="113" y="399"/>
                  <a:pt x="115" y="398"/>
                  <a:pt x="116" y="396"/>
                </a:cubicBezTo>
                <a:cubicBezTo>
                  <a:pt x="117" y="395"/>
                  <a:pt x="123" y="386"/>
                  <a:pt x="129" y="379"/>
                </a:cubicBezTo>
                <a:cubicBezTo>
                  <a:pt x="133" y="381"/>
                  <a:pt x="137" y="383"/>
                  <a:pt x="141" y="384"/>
                </a:cubicBezTo>
                <a:cubicBezTo>
                  <a:pt x="139" y="393"/>
                  <a:pt x="136" y="403"/>
                  <a:pt x="136" y="405"/>
                </a:cubicBezTo>
                <a:cubicBezTo>
                  <a:pt x="135" y="407"/>
                  <a:pt x="135" y="409"/>
                  <a:pt x="136" y="411"/>
                </a:cubicBezTo>
                <a:cubicBezTo>
                  <a:pt x="137" y="412"/>
                  <a:pt x="139" y="413"/>
                  <a:pt x="140" y="414"/>
                </a:cubicBezTo>
                <a:cubicBezTo>
                  <a:pt x="142" y="415"/>
                  <a:pt x="144" y="415"/>
                  <a:pt x="146" y="414"/>
                </a:cubicBezTo>
                <a:cubicBezTo>
                  <a:pt x="147" y="413"/>
                  <a:pt x="149" y="412"/>
                  <a:pt x="149" y="411"/>
                </a:cubicBezTo>
                <a:cubicBezTo>
                  <a:pt x="150" y="409"/>
                  <a:pt x="155" y="399"/>
                  <a:pt x="159" y="391"/>
                </a:cubicBezTo>
                <a:cubicBezTo>
                  <a:pt x="163" y="392"/>
                  <a:pt x="167" y="393"/>
                  <a:pt x="172" y="394"/>
                </a:cubicBezTo>
                <a:cubicBezTo>
                  <a:pt x="171" y="404"/>
                  <a:pt x="170" y="414"/>
                  <a:pt x="170" y="416"/>
                </a:cubicBezTo>
                <a:cubicBezTo>
                  <a:pt x="170" y="418"/>
                  <a:pt x="171" y="420"/>
                  <a:pt x="172" y="421"/>
                </a:cubicBezTo>
                <a:cubicBezTo>
                  <a:pt x="173" y="422"/>
                  <a:pt x="174" y="423"/>
                  <a:pt x="176" y="424"/>
                </a:cubicBezTo>
                <a:cubicBezTo>
                  <a:pt x="178" y="424"/>
                  <a:pt x="180" y="424"/>
                  <a:pt x="181" y="423"/>
                </a:cubicBezTo>
                <a:cubicBezTo>
                  <a:pt x="183" y="422"/>
                  <a:pt x="184" y="420"/>
                  <a:pt x="185" y="419"/>
                </a:cubicBezTo>
                <a:cubicBezTo>
                  <a:pt x="185" y="417"/>
                  <a:pt x="188" y="407"/>
                  <a:pt x="190" y="398"/>
                </a:cubicBezTo>
                <a:cubicBezTo>
                  <a:pt x="195" y="398"/>
                  <a:pt x="199" y="399"/>
                  <a:pt x="204" y="399"/>
                </a:cubicBezTo>
                <a:cubicBezTo>
                  <a:pt x="205" y="408"/>
                  <a:pt x="206" y="418"/>
                  <a:pt x="206" y="420"/>
                </a:cubicBezTo>
                <a:cubicBezTo>
                  <a:pt x="206" y="422"/>
                  <a:pt x="207" y="424"/>
                  <a:pt x="208" y="425"/>
                </a:cubicBezTo>
                <a:cubicBezTo>
                  <a:pt x="210" y="426"/>
                  <a:pt x="211" y="427"/>
                  <a:pt x="213" y="427"/>
                </a:cubicBezTo>
                <a:cubicBezTo>
                  <a:pt x="215" y="427"/>
                  <a:pt x="217" y="426"/>
                  <a:pt x="218" y="425"/>
                </a:cubicBezTo>
                <a:cubicBezTo>
                  <a:pt x="220" y="424"/>
                  <a:pt x="220" y="422"/>
                  <a:pt x="221" y="420"/>
                </a:cubicBezTo>
                <a:cubicBezTo>
                  <a:pt x="221" y="418"/>
                  <a:pt x="222" y="408"/>
                  <a:pt x="223" y="399"/>
                </a:cubicBezTo>
                <a:cubicBezTo>
                  <a:pt x="227" y="399"/>
                  <a:pt x="232" y="398"/>
                  <a:pt x="236" y="398"/>
                </a:cubicBezTo>
                <a:cubicBezTo>
                  <a:pt x="239" y="407"/>
                  <a:pt x="241" y="417"/>
                  <a:pt x="242" y="419"/>
                </a:cubicBezTo>
                <a:cubicBezTo>
                  <a:pt x="242" y="420"/>
                  <a:pt x="244" y="422"/>
                  <a:pt x="245" y="423"/>
                </a:cubicBezTo>
                <a:cubicBezTo>
                  <a:pt x="247" y="424"/>
                  <a:pt x="248" y="424"/>
                  <a:pt x="250" y="424"/>
                </a:cubicBezTo>
                <a:cubicBezTo>
                  <a:pt x="252" y="423"/>
                  <a:pt x="254" y="422"/>
                  <a:pt x="255" y="421"/>
                </a:cubicBezTo>
                <a:cubicBezTo>
                  <a:pt x="256" y="420"/>
                  <a:pt x="257" y="418"/>
                  <a:pt x="256" y="416"/>
                </a:cubicBezTo>
                <a:cubicBezTo>
                  <a:pt x="256" y="414"/>
                  <a:pt x="255" y="404"/>
                  <a:pt x="255" y="394"/>
                </a:cubicBezTo>
                <a:cubicBezTo>
                  <a:pt x="259" y="393"/>
                  <a:pt x="264" y="392"/>
                  <a:pt x="268" y="391"/>
                </a:cubicBezTo>
                <a:cubicBezTo>
                  <a:pt x="272" y="399"/>
                  <a:pt x="276" y="409"/>
                  <a:pt x="277" y="411"/>
                </a:cubicBezTo>
                <a:cubicBezTo>
                  <a:pt x="278" y="412"/>
                  <a:pt x="279" y="413"/>
                  <a:pt x="281" y="414"/>
                </a:cubicBezTo>
                <a:cubicBezTo>
                  <a:pt x="283" y="415"/>
                  <a:pt x="284" y="415"/>
                  <a:pt x="286" y="414"/>
                </a:cubicBezTo>
                <a:cubicBezTo>
                  <a:pt x="288" y="413"/>
                  <a:pt x="289" y="412"/>
                  <a:pt x="290" y="411"/>
                </a:cubicBezTo>
                <a:cubicBezTo>
                  <a:pt x="291" y="409"/>
                  <a:pt x="291" y="407"/>
                  <a:pt x="291" y="405"/>
                </a:cubicBezTo>
                <a:cubicBezTo>
                  <a:pt x="290" y="403"/>
                  <a:pt x="288" y="393"/>
                  <a:pt x="286" y="384"/>
                </a:cubicBezTo>
                <a:cubicBezTo>
                  <a:pt x="290" y="383"/>
                  <a:pt x="294" y="381"/>
                  <a:pt x="298" y="379"/>
                </a:cubicBezTo>
                <a:cubicBezTo>
                  <a:pt x="303" y="386"/>
                  <a:pt x="309" y="395"/>
                  <a:pt x="310" y="396"/>
                </a:cubicBezTo>
                <a:cubicBezTo>
                  <a:pt x="311" y="398"/>
                  <a:pt x="313" y="399"/>
                  <a:pt x="315" y="399"/>
                </a:cubicBezTo>
                <a:cubicBezTo>
                  <a:pt x="317" y="399"/>
                  <a:pt x="318" y="399"/>
                  <a:pt x="320" y="398"/>
                </a:cubicBezTo>
                <a:cubicBezTo>
                  <a:pt x="322" y="397"/>
                  <a:pt x="323" y="396"/>
                  <a:pt x="323" y="394"/>
                </a:cubicBezTo>
                <a:cubicBezTo>
                  <a:pt x="324" y="393"/>
                  <a:pt x="324" y="391"/>
                  <a:pt x="323" y="389"/>
                </a:cubicBezTo>
                <a:cubicBezTo>
                  <a:pt x="322" y="387"/>
                  <a:pt x="318" y="378"/>
                  <a:pt x="314" y="369"/>
                </a:cubicBezTo>
                <a:cubicBezTo>
                  <a:pt x="318" y="367"/>
                  <a:pt x="322" y="364"/>
                  <a:pt x="325" y="361"/>
                </a:cubicBezTo>
                <a:cubicBezTo>
                  <a:pt x="332" y="368"/>
                  <a:pt x="339" y="375"/>
                  <a:pt x="341" y="377"/>
                </a:cubicBezTo>
                <a:cubicBezTo>
                  <a:pt x="342" y="378"/>
                  <a:pt x="344" y="379"/>
                  <a:pt x="345" y="379"/>
                </a:cubicBezTo>
                <a:cubicBezTo>
                  <a:pt x="347" y="379"/>
                  <a:pt x="349" y="378"/>
                  <a:pt x="350" y="377"/>
                </a:cubicBezTo>
                <a:cubicBezTo>
                  <a:pt x="352" y="376"/>
                  <a:pt x="353" y="374"/>
                  <a:pt x="353" y="372"/>
                </a:cubicBezTo>
                <a:cubicBezTo>
                  <a:pt x="353" y="371"/>
                  <a:pt x="353" y="369"/>
                  <a:pt x="352" y="367"/>
                </a:cubicBezTo>
                <a:cubicBezTo>
                  <a:pt x="351" y="366"/>
                  <a:pt x="345" y="357"/>
                  <a:pt x="340" y="349"/>
                </a:cubicBezTo>
                <a:cubicBezTo>
                  <a:pt x="343" y="346"/>
                  <a:pt x="346" y="343"/>
                  <a:pt x="349" y="340"/>
                </a:cubicBezTo>
                <a:cubicBezTo>
                  <a:pt x="357" y="345"/>
                  <a:pt x="365" y="351"/>
                  <a:pt x="367" y="352"/>
                </a:cubicBezTo>
                <a:cubicBezTo>
                  <a:pt x="369" y="353"/>
                  <a:pt x="370" y="353"/>
                  <a:pt x="372" y="353"/>
                </a:cubicBezTo>
                <a:cubicBezTo>
                  <a:pt x="374" y="353"/>
                  <a:pt x="375" y="352"/>
                  <a:pt x="377" y="351"/>
                </a:cubicBezTo>
                <a:cubicBezTo>
                  <a:pt x="378" y="349"/>
                  <a:pt x="378" y="347"/>
                  <a:pt x="378" y="346"/>
                </a:cubicBezTo>
                <a:cubicBezTo>
                  <a:pt x="378" y="344"/>
                  <a:pt x="378" y="342"/>
                  <a:pt x="377" y="341"/>
                </a:cubicBezTo>
                <a:cubicBezTo>
                  <a:pt x="375" y="339"/>
                  <a:pt x="368" y="332"/>
                  <a:pt x="361" y="325"/>
                </a:cubicBezTo>
                <a:cubicBezTo>
                  <a:pt x="364" y="322"/>
                  <a:pt x="367" y="318"/>
                  <a:pt x="369" y="314"/>
                </a:cubicBezTo>
                <a:cubicBezTo>
                  <a:pt x="377" y="318"/>
                  <a:pt x="387" y="322"/>
                  <a:pt x="389" y="323"/>
                </a:cubicBezTo>
                <a:cubicBezTo>
                  <a:pt x="390" y="324"/>
                  <a:pt x="392" y="324"/>
                  <a:pt x="394" y="323"/>
                </a:cubicBezTo>
                <a:cubicBezTo>
                  <a:pt x="396" y="323"/>
                  <a:pt x="397" y="322"/>
                  <a:pt x="398" y="320"/>
                </a:cubicBezTo>
                <a:cubicBezTo>
                  <a:pt x="399" y="318"/>
                  <a:pt x="399" y="317"/>
                  <a:pt x="399" y="315"/>
                </a:cubicBezTo>
                <a:cubicBezTo>
                  <a:pt x="399" y="313"/>
                  <a:pt x="398" y="312"/>
                  <a:pt x="396" y="310"/>
                </a:cubicBezTo>
                <a:cubicBezTo>
                  <a:pt x="394" y="309"/>
                  <a:pt x="386" y="303"/>
                  <a:pt x="378" y="298"/>
                </a:cubicBezTo>
                <a:cubicBezTo>
                  <a:pt x="380" y="294"/>
                  <a:pt x="382" y="290"/>
                  <a:pt x="384" y="286"/>
                </a:cubicBezTo>
                <a:cubicBezTo>
                  <a:pt x="393" y="288"/>
                  <a:pt x="403" y="291"/>
                  <a:pt x="405" y="291"/>
                </a:cubicBezTo>
                <a:cubicBezTo>
                  <a:pt x="407" y="292"/>
                  <a:pt x="409" y="291"/>
                  <a:pt x="410" y="290"/>
                </a:cubicBezTo>
                <a:cubicBezTo>
                  <a:pt x="412" y="289"/>
                  <a:pt x="413" y="288"/>
                  <a:pt x="414" y="286"/>
                </a:cubicBezTo>
                <a:cubicBezTo>
                  <a:pt x="414" y="285"/>
                  <a:pt x="414" y="283"/>
                  <a:pt x="414" y="281"/>
                </a:cubicBezTo>
                <a:cubicBezTo>
                  <a:pt x="413" y="279"/>
                  <a:pt x="412" y="278"/>
                  <a:pt x="410" y="277"/>
                </a:cubicBezTo>
                <a:cubicBezTo>
                  <a:pt x="408" y="276"/>
                  <a:pt x="399" y="272"/>
                  <a:pt x="391" y="268"/>
                </a:cubicBezTo>
                <a:cubicBezTo>
                  <a:pt x="392" y="264"/>
                  <a:pt x="393" y="259"/>
                  <a:pt x="394" y="255"/>
                </a:cubicBezTo>
                <a:cubicBezTo>
                  <a:pt x="403" y="255"/>
                  <a:pt x="414" y="256"/>
                  <a:pt x="416" y="256"/>
                </a:cubicBezTo>
                <a:cubicBezTo>
                  <a:pt x="418" y="257"/>
                  <a:pt x="419" y="256"/>
                  <a:pt x="421" y="255"/>
                </a:cubicBezTo>
                <a:cubicBezTo>
                  <a:pt x="422" y="254"/>
                  <a:pt x="423" y="252"/>
                  <a:pt x="423" y="250"/>
                </a:cubicBezTo>
                <a:cubicBezTo>
                  <a:pt x="424" y="248"/>
                  <a:pt x="423" y="247"/>
                  <a:pt x="422" y="245"/>
                </a:cubicBezTo>
                <a:cubicBezTo>
                  <a:pt x="422" y="244"/>
                  <a:pt x="420" y="242"/>
                  <a:pt x="418" y="242"/>
                </a:cubicBezTo>
                <a:cubicBezTo>
                  <a:pt x="416" y="241"/>
                  <a:pt x="406" y="239"/>
                  <a:pt x="397" y="236"/>
                </a:cubicBezTo>
                <a:cubicBezTo>
                  <a:pt x="398" y="232"/>
                  <a:pt x="398" y="227"/>
                  <a:pt x="399" y="223"/>
                </a:cubicBezTo>
                <a:cubicBezTo>
                  <a:pt x="408" y="222"/>
                  <a:pt x="418" y="221"/>
                  <a:pt x="420" y="221"/>
                </a:cubicBezTo>
                <a:close/>
                <a:moveTo>
                  <a:pt x="213" y="363"/>
                </a:moveTo>
                <a:cubicBezTo>
                  <a:pt x="130" y="363"/>
                  <a:pt x="63" y="296"/>
                  <a:pt x="63" y="213"/>
                </a:cubicBezTo>
                <a:cubicBezTo>
                  <a:pt x="63" y="130"/>
                  <a:pt x="130" y="63"/>
                  <a:pt x="213" y="63"/>
                </a:cubicBezTo>
                <a:cubicBezTo>
                  <a:pt x="296" y="63"/>
                  <a:pt x="363" y="130"/>
                  <a:pt x="363" y="213"/>
                </a:cubicBezTo>
                <a:cubicBezTo>
                  <a:pt x="363" y="296"/>
                  <a:pt x="296" y="363"/>
                  <a:pt x="213" y="363"/>
                </a:cubicBezTo>
                <a:close/>
              </a:path>
            </a:pathLst>
          </a:custGeom>
          <a:solidFill>
            <a:schemeClr val="accent2"/>
          </a:solidFill>
          <a:ln w="9525">
            <a:noFill/>
            <a:round/>
            <a:headEnd/>
            <a:tailEnd/>
          </a:ln>
        </p:spPr>
        <p:txBody>
          <a:bodyPr anchor="ctr"/>
          <a:lstStyle/>
          <a:p>
            <a:pPr algn="ctr"/>
            <a:endParaRPr>
              <a:cs typeface="+mn-ea"/>
              <a:sym typeface="+mn-lt"/>
            </a:endParaRPr>
          </a:p>
        </p:txBody>
      </p:sp>
      <p:sp>
        <p:nvSpPr>
          <p:cNvPr id="43" name="Freeform: Shape 33"/>
          <p:cNvSpPr>
            <a:spLocks/>
          </p:cNvSpPr>
          <p:nvPr/>
        </p:nvSpPr>
        <p:spPr bwMode="auto">
          <a:xfrm>
            <a:off x="5409934" y="1661267"/>
            <a:ext cx="565022" cy="567632"/>
          </a:xfrm>
          <a:custGeom>
            <a:avLst/>
            <a:gdLst/>
            <a:ahLst/>
            <a:cxnLst>
              <a:cxn ang="0">
                <a:pos x="331" y="235"/>
              </a:cxn>
              <a:cxn ang="0">
                <a:pos x="234" y="30"/>
              </a:cxn>
              <a:cxn ang="0">
                <a:pos x="29" y="127"/>
              </a:cxn>
              <a:cxn ang="0">
                <a:pos x="126" y="332"/>
              </a:cxn>
              <a:cxn ang="0">
                <a:pos x="331" y="235"/>
              </a:cxn>
              <a:cxn ang="0">
                <a:pos x="135" y="307"/>
              </a:cxn>
              <a:cxn ang="0">
                <a:pos x="89" y="279"/>
              </a:cxn>
              <a:cxn ang="0">
                <a:pos x="146" y="230"/>
              </a:cxn>
              <a:cxn ang="0">
                <a:pos x="160" y="237"/>
              </a:cxn>
              <a:cxn ang="0">
                <a:pos x="230" y="215"/>
              </a:cxn>
              <a:cxn ang="0">
                <a:pos x="300" y="240"/>
              </a:cxn>
              <a:cxn ang="0">
                <a:pos x="135" y="307"/>
              </a:cxn>
              <a:cxn ang="0">
                <a:pos x="208" y="191"/>
              </a:cxn>
              <a:cxn ang="0">
                <a:pos x="170" y="209"/>
              </a:cxn>
              <a:cxn ang="0">
                <a:pos x="152" y="171"/>
              </a:cxn>
              <a:cxn ang="0">
                <a:pos x="190" y="153"/>
              </a:cxn>
              <a:cxn ang="0">
                <a:pos x="208" y="191"/>
              </a:cxn>
              <a:cxn ang="0">
                <a:pos x="311" y="210"/>
              </a:cxn>
              <a:cxn ang="0">
                <a:pos x="240" y="185"/>
              </a:cxn>
              <a:cxn ang="0">
                <a:pos x="200" y="125"/>
              </a:cxn>
              <a:cxn ang="0">
                <a:pos x="186" y="121"/>
              </a:cxn>
              <a:cxn ang="0">
                <a:pos x="173" y="47"/>
              </a:cxn>
              <a:cxn ang="0">
                <a:pos x="225" y="55"/>
              </a:cxn>
              <a:cxn ang="0">
                <a:pos x="311" y="210"/>
              </a:cxn>
              <a:cxn ang="0">
                <a:pos x="54" y="136"/>
              </a:cxn>
              <a:cxn ang="0">
                <a:pos x="142" y="52"/>
              </a:cxn>
              <a:cxn ang="0">
                <a:pos x="155" y="127"/>
              </a:cxn>
              <a:cxn ang="0">
                <a:pos x="124" y="161"/>
              </a:cxn>
              <a:cxn ang="0">
                <a:pos x="126" y="206"/>
              </a:cxn>
              <a:cxn ang="0">
                <a:pos x="68" y="255"/>
              </a:cxn>
              <a:cxn ang="0">
                <a:pos x="54" y="136"/>
              </a:cxn>
            </a:cxnLst>
            <a:rect l="0" t="0" r="r" b="b"/>
            <a:pathLst>
              <a:path w="361" h="362">
                <a:moveTo>
                  <a:pt x="331" y="235"/>
                </a:moveTo>
                <a:cubicBezTo>
                  <a:pt x="361" y="152"/>
                  <a:pt x="317" y="60"/>
                  <a:pt x="234" y="30"/>
                </a:cubicBezTo>
                <a:cubicBezTo>
                  <a:pt x="151" y="0"/>
                  <a:pt x="59" y="43"/>
                  <a:pt x="29" y="127"/>
                </a:cubicBezTo>
                <a:cubicBezTo>
                  <a:pt x="0" y="210"/>
                  <a:pt x="43" y="302"/>
                  <a:pt x="126" y="332"/>
                </a:cubicBezTo>
                <a:cubicBezTo>
                  <a:pt x="209" y="362"/>
                  <a:pt x="301" y="319"/>
                  <a:pt x="331" y="235"/>
                </a:cubicBezTo>
                <a:close/>
                <a:moveTo>
                  <a:pt x="135" y="307"/>
                </a:moveTo>
                <a:cubicBezTo>
                  <a:pt x="117" y="301"/>
                  <a:pt x="102" y="291"/>
                  <a:pt x="89" y="279"/>
                </a:cubicBezTo>
                <a:cubicBezTo>
                  <a:pt x="146" y="230"/>
                  <a:pt x="146" y="230"/>
                  <a:pt x="146" y="230"/>
                </a:cubicBezTo>
                <a:cubicBezTo>
                  <a:pt x="150" y="233"/>
                  <a:pt x="155" y="236"/>
                  <a:pt x="160" y="237"/>
                </a:cubicBezTo>
                <a:cubicBezTo>
                  <a:pt x="186" y="247"/>
                  <a:pt x="215" y="237"/>
                  <a:pt x="230" y="215"/>
                </a:cubicBezTo>
                <a:cubicBezTo>
                  <a:pt x="300" y="240"/>
                  <a:pt x="300" y="240"/>
                  <a:pt x="300" y="240"/>
                </a:cubicBezTo>
                <a:cubicBezTo>
                  <a:pt x="271" y="301"/>
                  <a:pt x="200" y="330"/>
                  <a:pt x="135" y="307"/>
                </a:cubicBezTo>
                <a:close/>
                <a:moveTo>
                  <a:pt x="208" y="191"/>
                </a:moveTo>
                <a:cubicBezTo>
                  <a:pt x="203" y="207"/>
                  <a:pt x="186" y="215"/>
                  <a:pt x="170" y="209"/>
                </a:cubicBezTo>
                <a:cubicBezTo>
                  <a:pt x="155" y="203"/>
                  <a:pt x="146" y="186"/>
                  <a:pt x="152" y="171"/>
                </a:cubicBezTo>
                <a:cubicBezTo>
                  <a:pt x="158" y="155"/>
                  <a:pt x="175" y="147"/>
                  <a:pt x="190" y="153"/>
                </a:cubicBezTo>
                <a:cubicBezTo>
                  <a:pt x="206" y="158"/>
                  <a:pt x="214" y="176"/>
                  <a:pt x="208" y="191"/>
                </a:cubicBezTo>
                <a:close/>
                <a:moveTo>
                  <a:pt x="311" y="210"/>
                </a:moveTo>
                <a:cubicBezTo>
                  <a:pt x="240" y="185"/>
                  <a:pt x="240" y="185"/>
                  <a:pt x="240" y="185"/>
                </a:cubicBezTo>
                <a:cubicBezTo>
                  <a:pt x="241" y="159"/>
                  <a:pt x="226" y="134"/>
                  <a:pt x="200" y="125"/>
                </a:cubicBezTo>
                <a:cubicBezTo>
                  <a:pt x="196" y="123"/>
                  <a:pt x="191" y="122"/>
                  <a:pt x="186" y="121"/>
                </a:cubicBezTo>
                <a:cubicBezTo>
                  <a:pt x="173" y="47"/>
                  <a:pt x="173" y="47"/>
                  <a:pt x="173" y="47"/>
                </a:cubicBezTo>
                <a:cubicBezTo>
                  <a:pt x="190" y="46"/>
                  <a:pt x="208" y="49"/>
                  <a:pt x="225" y="55"/>
                </a:cubicBezTo>
                <a:cubicBezTo>
                  <a:pt x="290" y="78"/>
                  <a:pt x="325" y="145"/>
                  <a:pt x="311" y="210"/>
                </a:cubicBezTo>
                <a:close/>
                <a:moveTo>
                  <a:pt x="54" y="136"/>
                </a:moveTo>
                <a:cubicBezTo>
                  <a:pt x="69" y="94"/>
                  <a:pt x="103" y="64"/>
                  <a:pt x="142" y="52"/>
                </a:cubicBezTo>
                <a:cubicBezTo>
                  <a:pt x="155" y="127"/>
                  <a:pt x="155" y="127"/>
                  <a:pt x="155" y="127"/>
                </a:cubicBezTo>
                <a:cubicBezTo>
                  <a:pt x="141" y="133"/>
                  <a:pt x="129" y="145"/>
                  <a:pt x="124" y="161"/>
                </a:cubicBezTo>
                <a:cubicBezTo>
                  <a:pt x="118" y="176"/>
                  <a:pt x="119" y="192"/>
                  <a:pt x="126" y="206"/>
                </a:cubicBezTo>
                <a:cubicBezTo>
                  <a:pt x="68" y="255"/>
                  <a:pt x="68" y="255"/>
                  <a:pt x="68" y="255"/>
                </a:cubicBezTo>
                <a:cubicBezTo>
                  <a:pt x="46" y="221"/>
                  <a:pt x="39" y="177"/>
                  <a:pt x="54" y="136"/>
                </a:cubicBezTo>
                <a:close/>
              </a:path>
            </a:pathLst>
          </a:custGeom>
          <a:solidFill>
            <a:schemeClr val="accent1"/>
          </a:solidFill>
          <a:ln w="9525">
            <a:noFill/>
            <a:round/>
            <a:headEnd/>
            <a:tailEnd/>
          </a:ln>
        </p:spPr>
        <p:txBody>
          <a:bodyPr anchor="ctr"/>
          <a:lstStyle/>
          <a:p>
            <a:pPr algn="ctr"/>
            <a:endParaRPr>
              <a:cs typeface="+mn-ea"/>
              <a:sym typeface="+mn-lt"/>
            </a:endParaRPr>
          </a:p>
        </p:txBody>
      </p:sp>
      <p:sp>
        <p:nvSpPr>
          <p:cNvPr id="44" name="Freeform: Shape 34"/>
          <p:cNvSpPr>
            <a:spLocks/>
          </p:cNvSpPr>
          <p:nvPr/>
        </p:nvSpPr>
        <p:spPr bwMode="auto">
          <a:xfrm>
            <a:off x="1838419" y="1887015"/>
            <a:ext cx="918650" cy="919955"/>
          </a:xfrm>
          <a:custGeom>
            <a:avLst/>
            <a:gdLst/>
            <a:ahLst/>
            <a:cxnLst>
              <a:cxn ang="0">
                <a:pos x="483" y="104"/>
              </a:cxn>
              <a:cxn ang="0">
                <a:pos x="104" y="104"/>
              </a:cxn>
              <a:cxn ang="0">
                <a:pos x="104" y="483"/>
              </a:cxn>
              <a:cxn ang="0">
                <a:pos x="483" y="483"/>
              </a:cxn>
              <a:cxn ang="0">
                <a:pos x="483" y="104"/>
              </a:cxn>
              <a:cxn ang="0">
                <a:pos x="237" y="350"/>
              </a:cxn>
              <a:cxn ang="0">
                <a:pos x="237" y="237"/>
              </a:cxn>
              <a:cxn ang="0">
                <a:pos x="350" y="237"/>
              </a:cxn>
              <a:cxn ang="0">
                <a:pos x="350" y="350"/>
              </a:cxn>
              <a:cxn ang="0">
                <a:pos x="237" y="350"/>
              </a:cxn>
            </a:cxnLst>
            <a:rect l="0" t="0" r="r" b="b"/>
            <a:pathLst>
              <a:path w="587" h="588">
                <a:moveTo>
                  <a:pt x="483" y="104"/>
                </a:moveTo>
                <a:cubicBezTo>
                  <a:pt x="378" y="0"/>
                  <a:pt x="209" y="0"/>
                  <a:pt x="104" y="104"/>
                </a:cubicBezTo>
                <a:cubicBezTo>
                  <a:pt x="0" y="209"/>
                  <a:pt x="0" y="379"/>
                  <a:pt x="104" y="483"/>
                </a:cubicBezTo>
                <a:cubicBezTo>
                  <a:pt x="209" y="588"/>
                  <a:pt x="378" y="588"/>
                  <a:pt x="483" y="483"/>
                </a:cubicBezTo>
                <a:cubicBezTo>
                  <a:pt x="587" y="379"/>
                  <a:pt x="587" y="209"/>
                  <a:pt x="483" y="104"/>
                </a:cubicBezTo>
                <a:close/>
                <a:moveTo>
                  <a:pt x="237" y="350"/>
                </a:moveTo>
                <a:cubicBezTo>
                  <a:pt x="206" y="319"/>
                  <a:pt x="206" y="269"/>
                  <a:pt x="237" y="237"/>
                </a:cubicBezTo>
                <a:cubicBezTo>
                  <a:pt x="268" y="206"/>
                  <a:pt x="319" y="206"/>
                  <a:pt x="350" y="237"/>
                </a:cubicBezTo>
                <a:cubicBezTo>
                  <a:pt x="381" y="269"/>
                  <a:pt x="381" y="319"/>
                  <a:pt x="350" y="350"/>
                </a:cubicBezTo>
                <a:cubicBezTo>
                  <a:pt x="319" y="381"/>
                  <a:pt x="268" y="381"/>
                  <a:pt x="237" y="350"/>
                </a:cubicBezTo>
                <a:close/>
              </a:path>
            </a:pathLst>
          </a:custGeom>
          <a:solidFill>
            <a:schemeClr val="accent4">
              <a:lumMod val="20000"/>
              <a:lumOff val="80000"/>
            </a:schemeClr>
          </a:solidFill>
          <a:ln w="9525">
            <a:noFill/>
            <a:round/>
            <a:headEnd/>
            <a:tailEnd/>
          </a:ln>
        </p:spPr>
        <p:txBody>
          <a:bodyPr anchor="ctr"/>
          <a:lstStyle/>
          <a:p>
            <a:pPr algn="ctr"/>
            <a:endParaRPr>
              <a:cs typeface="+mn-ea"/>
              <a:sym typeface="+mn-lt"/>
            </a:endParaRPr>
          </a:p>
        </p:txBody>
      </p:sp>
      <p:sp>
        <p:nvSpPr>
          <p:cNvPr id="45" name="Freeform: Shape 35"/>
          <p:cNvSpPr>
            <a:spLocks/>
          </p:cNvSpPr>
          <p:nvPr/>
        </p:nvSpPr>
        <p:spPr bwMode="auto">
          <a:xfrm>
            <a:off x="1756211" y="1804806"/>
            <a:ext cx="1084373" cy="1085678"/>
          </a:xfrm>
          <a:custGeom>
            <a:avLst/>
            <a:gdLst/>
            <a:ahLst/>
            <a:cxnLst>
              <a:cxn ang="0">
                <a:pos x="593" y="577"/>
              </a:cxn>
              <a:cxn ang="0">
                <a:pos x="631" y="546"/>
              </a:cxn>
              <a:cxn ang="0">
                <a:pos x="647" y="500"/>
              </a:cxn>
              <a:cxn ang="0">
                <a:pos x="626" y="461"/>
              </a:cxn>
              <a:cxn ang="0">
                <a:pos x="681" y="428"/>
              </a:cxn>
              <a:cxn ang="0">
                <a:pos x="689" y="385"/>
              </a:cxn>
              <a:cxn ang="0">
                <a:pos x="648" y="336"/>
              </a:cxn>
              <a:cxn ang="0">
                <a:pos x="681" y="305"/>
              </a:cxn>
              <a:cxn ang="0">
                <a:pos x="682" y="257"/>
              </a:cxn>
              <a:cxn ang="0">
                <a:pos x="657" y="215"/>
              </a:cxn>
              <a:cxn ang="0">
                <a:pos x="613" y="205"/>
              </a:cxn>
              <a:cxn ang="0">
                <a:pos x="624" y="142"/>
              </a:cxn>
              <a:cxn ang="0">
                <a:pos x="596" y="109"/>
              </a:cxn>
              <a:cxn ang="0">
                <a:pos x="532" y="108"/>
              </a:cxn>
              <a:cxn ang="0">
                <a:pos x="530" y="63"/>
              </a:cxn>
              <a:cxn ang="0">
                <a:pos x="493" y="32"/>
              </a:cxn>
              <a:cxn ang="0">
                <a:pos x="445" y="24"/>
              </a:cxn>
              <a:cxn ang="0">
                <a:pos x="410" y="51"/>
              </a:cxn>
              <a:cxn ang="0">
                <a:pos x="369" y="2"/>
              </a:cxn>
              <a:cxn ang="0">
                <a:pos x="324" y="2"/>
              </a:cxn>
              <a:cxn ang="0">
                <a:pos x="283" y="51"/>
              </a:cxn>
              <a:cxn ang="0">
                <a:pos x="248" y="24"/>
              </a:cxn>
              <a:cxn ang="0">
                <a:pos x="200" y="32"/>
              </a:cxn>
              <a:cxn ang="0">
                <a:pos x="163" y="63"/>
              </a:cxn>
              <a:cxn ang="0">
                <a:pos x="161" y="108"/>
              </a:cxn>
              <a:cxn ang="0">
                <a:pos x="97" y="109"/>
              </a:cxn>
              <a:cxn ang="0">
                <a:pos x="69" y="142"/>
              </a:cxn>
              <a:cxn ang="0">
                <a:pos x="80" y="205"/>
              </a:cxn>
              <a:cxn ang="0">
                <a:pos x="36" y="215"/>
              </a:cxn>
              <a:cxn ang="0">
                <a:pos x="11" y="257"/>
              </a:cxn>
              <a:cxn ang="0">
                <a:pos x="12" y="305"/>
              </a:cxn>
              <a:cxn ang="0">
                <a:pos x="45" y="336"/>
              </a:cxn>
              <a:cxn ang="0">
                <a:pos x="4" y="385"/>
              </a:cxn>
              <a:cxn ang="0">
                <a:pos x="12" y="428"/>
              </a:cxn>
              <a:cxn ang="0">
                <a:pos x="67" y="461"/>
              </a:cxn>
              <a:cxn ang="0">
                <a:pos x="46" y="500"/>
              </a:cxn>
              <a:cxn ang="0">
                <a:pos x="62" y="546"/>
              </a:cxn>
              <a:cxn ang="0">
                <a:pos x="100" y="577"/>
              </a:cxn>
              <a:cxn ang="0">
                <a:pos x="144" y="571"/>
              </a:cxn>
              <a:cxn ang="0">
                <a:pos x="156" y="634"/>
              </a:cxn>
              <a:cxn ang="0">
                <a:pos x="194" y="656"/>
              </a:cxn>
              <a:cxn ang="0">
                <a:pos x="254" y="635"/>
              </a:cxn>
              <a:cxn ang="0">
                <a:pos x="271" y="676"/>
              </a:cxn>
              <a:cxn ang="0">
                <a:pos x="316" y="693"/>
              </a:cxn>
              <a:cxn ang="0">
                <a:pos x="364" y="684"/>
              </a:cxn>
              <a:cxn ang="0">
                <a:pos x="388" y="646"/>
              </a:cxn>
              <a:cxn ang="0">
                <a:pos x="443" y="678"/>
              </a:cxn>
              <a:cxn ang="0">
                <a:pos x="485" y="663"/>
              </a:cxn>
              <a:cxn ang="0">
                <a:pos x="507" y="603"/>
              </a:cxn>
              <a:cxn ang="0">
                <a:pos x="550" y="616"/>
              </a:cxn>
              <a:cxn ang="0">
                <a:pos x="192" y="192"/>
              </a:cxn>
            </a:cxnLst>
            <a:rect l="0" t="0" r="r" b="b"/>
            <a:pathLst>
              <a:path w="693" h="694">
                <a:moveTo>
                  <a:pt x="576" y="594"/>
                </a:moveTo>
                <a:cubicBezTo>
                  <a:pt x="579" y="596"/>
                  <a:pt x="582" y="597"/>
                  <a:pt x="584" y="596"/>
                </a:cubicBezTo>
                <a:cubicBezTo>
                  <a:pt x="587" y="596"/>
                  <a:pt x="590" y="595"/>
                  <a:pt x="592" y="593"/>
                </a:cubicBezTo>
                <a:cubicBezTo>
                  <a:pt x="594" y="591"/>
                  <a:pt x="595" y="588"/>
                  <a:pt x="596" y="585"/>
                </a:cubicBezTo>
                <a:cubicBezTo>
                  <a:pt x="596" y="582"/>
                  <a:pt x="595" y="579"/>
                  <a:pt x="593" y="577"/>
                </a:cubicBezTo>
                <a:cubicBezTo>
                  <a:pt x="591" y="574"/>
                  <a:pt x="580" y="561"/>
                  <a:pt x="571" y="550"/>
                </a:cubicBezTo>
                <a:cubicBezTo>
                  <a:pt x="576" y="544"/>
                  <a:pt x="580" y="538"/>
                  <a:pt x="585" y="533"/>
                </a:cubicBezTo>
                <a:cubicBezTo>
                  <a:pt x="598" y="540"/>
                  <a:pt x="613" y="549"/>
                  <a:pt x="616" y="550"/>
                </a:cubicBezTo>
                <a:cubicBezTo>
                  <a:pt x="618" y="552"/>
                  <a:pt x="621" y="552"/>
                  <a:pt x="624" y="551"/>
                </a:cubicBezTo>
                <a:cubicBezTo>
                  <a:pt x="627" y="551"/>
                  <a:pt x="629" y="549"/>
                  <a:pt x="631" y="546"/>
                </a:cubicBezTo>
                <a:cubicBezTo>
                  <a:pt x="633" y="544"/>
                  <a:pt x="633" y="541"/>
                  <a:pt x="633" y="538"/>
                </a:cubicBezTo>
                <a:cubicBezTo>
                  <a:pt x="633" y="535"/>
                  <a:pt x="632" y="533"/>
                  <a:pt x="629" y="531"/>
                </a:cubicBezTo>
                <a:cubicBezTo>
                  <a:pt x="627" y="528"/>
                  <a:pt x="614" y="517"/>
                  <a:pt x="602" y="508"/>
                </a:cubicBezTo>
                <a:cubicBezTo>
                  <a:pt x="606" y="501"/>
                  <a:pt x="610" y="495"/>
                  <a:pt x="613" y="488"/>
                </a:cubicBezTo>
                <a:cubicBezTo>
                  <a:pt x="628" y="494"/>
                  <a:pt x="644" y="499"/>
                  <a:pt x="647" y="500"/>
                </a:cubicBezTo>
                <a:cubicBezTo>
                  <a:pt x="650" y="501"/>
                  <a:pt x="653" y="501"/>
                  <a:pt x="655" y="500"/>
                </a:cubicBezTo>
                <a:cubicBezTo>
                  <a:pt x="658" y="499"/>
                  <a:pt x="660" y="497"/>
                  <a:pt x="661" y="494"/>
                </a:cubicBezTo>
                <a:cubicBezTo>
                  <a:pt x="663" y="491"/>
                  <a:pt x="663" y="488"/>
                  <a:pt x="662" y="485"/>
                </a:cubicBezTo>
                <a:cubicBezTo>
                  <a:pt x="661" y="483"/>
                  <a:pt x="660" y="480"/>
                  <a:pt x="657" y="479"/>
                </a:cubicBezTo>
                <a:cubicBezTo>
                  <a:pt x="654" y="477"/>
                  <a:pt x="640" y="468"/>
                  <a:pt x="626" y="461"/>
                </a:cubicBezTo>
                <a:cubicBezTo>
                  <a:pt x="629" y="454"/>
                  <a:pt x="632" y="447"/>
                  <a:pt x="634" y="440"/>
                </a:cubicBezTo>
                <a:cubicBezTo>
                  <a:pt x="649" y="442"/>
                  <a:pt x="666" y="445"/>
                  <a:pt x="669" y="446"/>
                </a:cubicBezTo>
                <a:cubicBezTo>
                  <a:pt x="672" y="446"/>
                  <a:pt x="675" y="445"/>
                  <a:pt x="677" y="444"/>
                </a:cubicBezTo>
                <a:cubicBezTo>
                  <a:pt x="679" y="442"/>
                  <a:pt x="681" y="440"/>
                  <a:pt x="682" y="437"/>
                </a:cubicBezTo>
                <a:cubicBezTo>
                  <a:pt x="683" y="434"/>
                  <a:pt x="682" y="431"/>
                  <a:pt x="681" y="428"/>
                </a:cubicBezTo>
                <a:cubicBezTo>
                  <a:pt x="680" y="426"/>
                  <a:pt x="678" y="424"/>
                  <a:pt x="675" y="423"/>
                </a:cubicBezTo>
                <a:cubicBezTo>
                  <a:pt x="672" y="421"/>
                  <a:pt x="656" y="415"/>
                  <a:pt x="642" y="410"/>
                </a:cubicBezTo>
                <a:cubicBezTo>
                  <a:pt x="643" y="403"/>
                  <a:pt x="645" y="396"/>
                  <a:pt x="646" y="388"/>
                </a:cubicBezTo>
                <a:cubicBezTo>
                  <a:pt x="661" y="388"/>
                  <a:pt x="678" y="388"/>
                  <a:pt x="681" y="388"/>
                </a:cubicBezTo>
                <a:cubicBezTo>
                  <a:pt x="684" y="388"/>
                  <a:pt x="687" y="387"/>
                  <a:pt x="689" y="385"/>
                </a:cubicBezTo>
                <a:cubicBezTo>
                  <a:pt x="691" y="383"/>
                  <a:pt x="692" y="380"/>
                  <a:pt x="693" y="377"/>
                </a:cubicBezTo>
                <a:cubicBezTo>
                  <a:pt x="693" y="374"/>
                  <a:pt x="692" y="371"/>
                  <a:pt x="690" y="369"/>
                </a:cubicBezTo>
                <a:cubicBezTo>
                  <a:pt x="689" y="367"/>
                  <a:pt x="686" y="365"/>
                  <a:pt x="683" y="364"/>
                </a:cubicBezTo>
                <a:cubicBezTo>
                  <a:pt x="680" y="364"/>
                  <a:pt x="663" y="361"/>
                  <a:pt x="648" y="358"/>
                </a:cubicBezTo>
                <a:cubicBezTo>
                  <a:pt x="649" y="351"/>
                  <a:pt x="649" y="343"/>
                  <a:pt x="648" y="336"/>
                </a:cubicBezTo>
                <a:cubicBezTo>
                  <a:pt x="663" y="333"/>
                  <a:pt x="680" y="330"/>
                  <a:pt x="683" y="329"/>
                </a:cubicBezTo>
                <a:cubicBezTo>
                  <a:pt x="686" y="329"/>
                  <a:pt x="689" y="327"/>
                  <a:pt x="690" y="325"/>
                </a:cubicBezTo>
                <a:cubicBezTo>
                  <a:pt x="692" y="322"/>
                  <a:pt x="693" y="320"/>
                  <a:pt x="693" y="317"/>
                </a:cubicBezTo>
                <a:cubicBezTo>
                  <a:pt x="692" y="313"/>
                  <a:pt x="691" y="311"/>
                  <a:pt x="689" y="309"/>
                </a:cubicBezTo>
                <a:cubicBezTo>
                  <a:pt x="687" y="307"/>
                  <a:pt x="684" y="305"/>
                  <a:pt x="681" y="305"/>
                </a:cubicBezTo>
                <a:cubicBezTo>
                  <a:pt x="678" y="305"/>
                  <a:pt x="661" y="305"/>
                  <a:pt x="646" y="305"/>
                </a:cubicBezTo>
                <a:cubicBezTo>
                  <a:pt x="645" y="298"/>
                  <a:pt x="643" y="291"/>
                  <a:pt x="642" y="283"/>
                </a:cubicBezTo>
                <a:cubicBezTo>
                  <a:pt x="656" y="278"/>
                  <a:pt x="672" y="272"/>
                  <a:pt x="675" y="271"/>
                </a:cubicBezTo>
                <a:cubicBezTo>
                  <a:pt x="678" y="270"/>
                  <a:pt x="680" y="268"/>
                  <a:pt x="681" y="265"/>
                </a:cubicBezTo>
                <a:cubicBezTo>
                  <a:pt x="682" y="263"/>
                  <a:pt x="683" y="260"/>
                  <a:pt x="682" y="257"/>
                </a:cubicBezTo>
                <a:cubicBezTo>
                  <a:pt x="681" y="254"/>
                  <a:pt x="679" y="251"/>
                  <a:pt x="677" y="250"/>
                </a:cubicBezTo>
                <a:cubicBezTo>
                  <a:pt x="675" y="248"/>
                  <a:pt x="672" y="247"/>
                  <a:pt x="669" y="248"/>
                </a:cubicBezTo>
                <a:cubicBezTo>
                  <a:pt x="666" y="248"/>
                  <a:pt x="649" y="251"/>
                  <a:pt x="634" y="254"/>
                </a:cubicBezTo>
                <a:cubicBezTo>
                  <a:pt x="632" y="247"/>
                  <a:pt x="629" y="240"/>
                  <a:pt x="626" y="233"/>
                </a:cubicBezTo>
                <a:cubicBezTo>
                  <a:pt x="640" y="225"/>
                  <a:pt x="654" y="217"/>
                  <a:pt x="657" y="215"/>
                </a:cubicBezTo>
                <a:cubicBezTo>
                  <a:pt x="660" y="214"/>
                  <a:pt x="661" y="211"/>
                  <a:pt x="662" y="208"/>
                </a:cubicBezTo>
                <a:cubicBezTo>
                  <a:pt x="663" y="206"/>
                  <a:pt x="663" y="203"/>
                  <a:pt x="661" y="200"/>
                </a:cubicBezTo>
                <a:cubicBezTo>
                  <a:pt x="660" y="197"/>
                  <a:pt x="658" y="195"/>
                  <a:pt x="655" y="194"/>
                </a:cubicBezTo>
                <a:cubicBezTo>
                  <a:pt x="653" y="193"/>
                  <a:pt x="650" y="192"/>
                  <a:pt x="647" y="193"/>
                </a:cubicBezTo>
                <a:cubicBezTo>
                  <a:pt x="644" y="194"/>
                  <a:pt x="628" y="200"/>
                  <a:pt x="613" y="205"/>
                </a:cubicBezTo>
                <a:cubicBezTo>
                  <a:pt x="610" y="199"/>
                  <a:pt x="606" y="192"/>
                  <a:pt x="602" y="186"/>
                </a:cubicBezTo>
                <a:cubicBezTo>
                  <a:pt x="614" y="176"/>
                  <a:pt x="627" y="165"/>
                  <a:pt x="629" y="163"/>
                </a:cubicBezTo>
                <a:cubicBezTo>
                  <a:pt x="632" y="161"/>
                  <a:pt x="633" y="158"/>
                  <a:pt x="633" y="156"/>
                </a:cubicBezTo>
                <a:cubicBezTo>
                  <a:pt x="633" y="153"/>
                  <a:pt x="633" y="150"/>
                  <a:pt x="631" y="147"/>
                </a:cubicBezTo>
                <a:cubicBezTo>
                  <a:pt x="629" y="145"/>
                  <a:pt x="627" y="143"/>
                  <a:pt x="624" y="142"/>
                </a:cubicBezTo>
                <a:cubicBezTo>
                  <a:pt x="621" y="142"/>
                  <a:pt x="618" y="142"/>
                  <a:pt x="616" y="143"/>
                </a:cubicBezTo>
                <a:cubicBezTo>
                  <a:pt x="613" y="145"/>
                  <a:pt x="598" y="153"/>
                  <a:pt x="585" y="161"/>
                </a:cubicBezTo>
                <a:cubicBezTo>
                  <a:pt x="580" y="155"/>
                  <a:pt x="576" y="150"/>
                  <a:pt x="571" y="144"/>
                </a:cubicBezTo>
                <a:cubicBezTo>
                  <a:pt x="580" y="132"/>
                  <a:pt x="591" y="119"/>
                  <a:pt x="593" y="117"/>
                </a:cubicBezTo>
                <a:cubicBezTo>
                  <a:pt x="595" y="114"/>
                  <a:pt x="596" y="111"/>
                  <a:pt x="596" y="109"/>
                </a:cubicBezTo>
                <a:cubicBezTo>
                  <a:pt x="595" y="106"/>
                  <a:pt x="594" y="103"/>
                  <a:pt x="592" y="101"/>
                </a:cubicBezTo>
                <a:cubicBezTo>
                  <a:pt x="590" y="99"/>
                  <a:pt x="587" y="97"/>
                  <a:pt x="584" y="97"/>
                </a:cubicBezTo>
                <a:cubicBezTo>
                  <a:pt x="582" y="97"/>
                  <a:pt x="579" y="98"/>
                  <a:pt x="576" y="100"/>
                </a:cubicBezTo>
                <a:cubicBezTo>
                  <a:pt x="574" y="102"/>
                  <a:pt x="561" y="113"/>
                  <a:pt x="549" y="122"/>
                </a:cubicBezTo>
                <a:cubicBezTo>
                  <a:pt x="543" y="117"/>
                  <a:pt x="538" y="113"/>
                  <a:pt x="532" y="108"/>
                </a:cubicBezTo>
                <a:cubicBezTo>
                  <a:pt x="540" y="95"/>
                  <a:pt x="548" y="80"/>
                  <a:pt x="550" y="77"/>
                </a:cubicBezTo>
                <a:cubicBezTo>
                  <a:pt x="551" y="75"/>
                  <a:pt x="551" y="72"/>
                  <a:pt x="551" y="69"/>
                </a:cubicBezTo>
                <a:cubicBezTo>
                  <a:pt x="550" y="66"/>
                  <a:pt x="548" y="64"/>
                  <a:pt x="546" y="62"/>
                </a:cubicBezTo>
                <a:cubicBezTo>
                  <a:pt x="543" y="60"/>
                  <a:pt x="540" y="59"/>
                  <a:pt x="538" y="60"/>
                </a:cubicBezTo>
                <a:cubicBezTo>
                  <a:pt x="535" y="60"/>
                  <a:pt x="532" y="61"/>
                  <a:pt x="530" y="63"/>
                </a:cubicBezTo>
                <a:cubicBezTo>
                  <a:pt x="528" y="66"/>
                  <a:pt x="517" y="79"/>
                  <a:pt x="507" y="90"/>
                </a:cubicBezTo>
                <a:cubicBezTo>
                  <a:pt x="501" y="87"/>
                  <a:pt x="494" y="83"/>
                  <a:pt x="488" y="79"/>
                </a:cubicBezTo>
                <a:cubicBezTo>
                  <a:pt x="493" y="65"/>
                  <a:pt x="499" y="49"/>
                  <a:pt x="500" y="46"/>
                </a:cubicBezTo>
                <a:cubicBezTo>
                  <a:pt x="501" y="43"/>
                  <a:pt x="500" y="40"/>
                  <a:pt x="499" y="38"/>
                </a:cubicBezTo>
                <a:cubicBezTo>
                  <a:pt x="498" y="35"/>
                  <a:pt x="496" y="33"/>
                  <a:pt x="493" y="32"/>
                </a:cubicBezTo>
                <a:cubicBezTo>
                  <a:pt x="491" y="30"/>
                  <a:pt x="488" y="30"/>
                  <a:pt x="485" y="31"/>
                </a:cubicBezTo>
                <a:cubicBezTo>
                  <a:pt x="482" y="32"/>
                  <a:pt x="480" y="33"/>
                  <a:pt x="478" y="36"/>
                </a:cubicBezTo>
                <a:cubicBezTo>
                  <a:pt x="476" y="39"/>
                  <a:pt x="468" y="53"/>
                  <a:pt x="460" y="66"/>
                </a:cubicBezTo>
                <a:cubicBezTo>
                  <a:pt x="453" y="64"/>
                  <a:pt x="446" y="61"/>
                  <a:pt x="439" y="59"/>
                </a:cubicBezTo>
                <a:cubicBezTo>
                  <a:pt x="442" y="44"/>
                  <a:pt x="445" y="27"/>
                  <a:pt x="445" y="24"/>
                </a:cubicBezTo>
                <a:cubicBezTo>
                  <a:pt x="446" y="21"/>
                  <a:pt x="445" y="18"/>
                  <a:pt x="443" y="16"/>
                </a:cubicBezTo>
                <a:cubicBezTo>
                  <a:pt x="442" y="13"/>
                  <a:pt x="439" y="12"/>
                  <a:pt x="436" y="11"/>
                </a:cubicBezTo>
                <a:cubicBezTo>
                  <a:pt x="434" y="10"/>
                  <a:pt x="431" y="10"/>
                  <a:pt x="428" y="12"/>
                </a:cubicBezTo>
                <a:cubicBezTo>
                  <a:pt x="425" y="13"/>
                  <a:pt x="423" y="15"/>
                  <a:pt x="422" y="18"/>
                </a:cubicBezTo>
                <a:cubicBezTo>
                  <a:pt x="421" y="21"/>
                  <a:pt x="415" y="37"/>
                  <a:pt x="410" y="51"/>
                </a:cubicBezTo>
                <a:cubicBezTo>
                  <a:pt x="403" y="49"/>
                  <a:pt x="395" y="48"/>
                  <a:pt x="388" y="47"/>
                </a:cubicBezTo>
                <a:cubicBezTo>
                  <a:pt x="388" y="32"/>
                  <a:pt x="388" y="15"/>
                  <a:pt x="388" y="12"/>
                </a:cubicBezTo>
                <a:cubicBezTo>
                  <a:pt x="388" y="9"/>
                  <a:pt x="387" y="6"/>
                  <a:pt x="385" y="4"/>
                </a:cubicBezTo>
                <a:cubicBezTo>
                  <a:pt x="382" y="2"/>
                  <a:pt x="380" y="0"/>
                  <a:pt x="377" y="0"/>
                </a:cubicBezTo>
                <a:cubicBezTo>
                  <a:pt x="374" y="0"/>
                  <a:pt x="371" y="1"/>
                  <a:pt x="369" y="2"/>
                </a:cubicBezTo>
                <a:cubicBezTo>
                  <a:pt x="366" y="4"/>
                  <a:pt x="364" y="7"/>
                  <a:pt x="364" y="10"/>
                </a:cubicBezTo>
                <a:cubicBezTo>
                  <a:pt x="363" y="13"/>
                  <a:pt x="360" y="30"/>
                  <a:pt x="358" y="45"/>
                </a:cubicBezTo>
                <a:cubicBezTo>
                  <a:pt x="350" y="44"/>
                  <a:pt x="343" y="44"/>
                  <a:pt x="336" y="45"/>
                </a:cubicBezTo>
                <a:cubicBezTo>
                  <a:pt x="333" y="30"/>
                  <a:pt x="330" y="13"/>
                  <a:pt x="329" y="10"/>
                </a:cubicBezTo>
                <a:cubicBezTo>
                  <a:pt x="329" y="7"/>
                  <a:pt x="327" y="4"/>
                  <a:pt x="324" y="2"/>
                </a:cubicBezTo>
                <a:cubicBezTo>
                  <a:pt x="322" y="1"/>
                  <a:pt x="319" y="0"/>
                  <a:pt x="316" y="0"/>
                </a:cubicBezTo>
                <a:cubicBezTo>
                  <a:pt x="313" y="0"/>
                  <a:pt x="311" y="2"/>
                  <a:pt x="309" y="4"/>
                </a:cubicBezTo>
                <a:cubicBezTo>
                  <a:pt x="307" y="6"/>
                  <a:pt x="305" y="9"/>
                  <a:pt x="305" y="12"/>
                </a:cubicBezTo>
                <a:cubicBezTo>
                  <a:pt x="305" y="15"/>
                  <a:pt x="305" y="32"/>
                  <a:pt x="305" y="47"/>
                </a:cubicBezTo>
                <a:cubicBezTo>
                  <a:pt x="298" y="48"/>
                  <a:pt x="290" y="49"/>
                  <a:pt x="283" y="51"/>
                </a:cubicBezTo>
                <a:cubicBezTo>
                  <a:pt x="278" y="37"/>
                  <a:pt x="272" y="21"/>
                  <a:pt x="271" y="18"/>
                </a:cubicBezTo>
                <a:cubicBezTo>
                  <a:pt x="270" y="15"/>
                  <a:pt x="268" y="13"/>
                  <a:pt x="265" y="12"/>
                </a:cubicBezTo>
                <a:cubicBezTo>
                  <a:pt x="263" y="10"/>
                  <a:pt x="260" y="10"/>
                  <a:pt x="257" y="11"/>
                </a:cubicBezTo>
                <a:cubicBezTo>
                  <a:pt x="254" y="12"/>
                  <a:pt x="251" y="13"/>
                  <a:pt x="250" y="16"/>
                </a:cubicBezTo>
                <a:cubicBezTo>
                  <a:pt x="248" y="18"/>
                  <a:pt x="247" y="21"/>
                  <a:pt x="248" y="24"/>
                </a:cubicBezTo>
                <a:cubicBezTo>
                  <a:pt x="248" y="27"/>
                  <a:pt x="251" y="44"/>
                  <a:pt x="254" y="59"/>
                </a:cubicBezTo>
                <a:cubicBezTo>
                  <a:pt x="247" y="61"/>
                  <a:pt x="240" y="64"/>
                  <a:pt x="233" y="66"/>
                </a:cubicBezTo>
                <a:cubicBezTo>
                  <a:pt x="225" y="53"/>
                  <a:pt x="217" y="39"/>
                  <a:pt x="215" y="36"/>
                </a:cubicBezTo>
                <a:cubicBezTo>
                  <a:pt x="214" y="33"/>
                  <a:pt x="211" y="32"/>
                  <a:pt x="208" y="31"/>
                </a:cubicBezTo>
                <a:cubicBezTo>
                  <a:pt x="205" y="30"/>
                  <a:pt x="203" y="30"/>
                  <a:pt x="200" y="32"/>
                </a:cubicBezTo>
                <a:cubicBezTo>
                  <a:pt x="197" y="33"/>
                  <a:pt x="195" y="35"/>
                  <a:pt x="194" y="38"/>
                </a:cubicBezTo>
                <a:cubicBezTo>
                  <a:pt x="193" y="40"/>
                  <a:pt x="192" y="43"/>
                  <a:pt x="193" y="46"/>
                </a:cubicBezTo>
                <a:cubicBezTo>
                  <a:pt x="194" y="49"/>
                  <a:pt x="200" y="65"/>
                  <a:pt x="205" y="79"/>
                </a:cubicBezTo>
                <a:cubicBezTo>
                  <a:pt x="199" y="83"/>
                  <a:pt x="192" y="87"/>
                  <a:pt x="186" y="90"/>
                </a:cubicBezTo>
                <a:cubicBezTo>
                  <a:pt x="176" y="79"/>
                  <a:pt x="165" y="66"/>
                  <a:pt x="163" y="63"/>
                </a:cubicBezTo>
                <a:cubicBezTo>
                  <a:pt x="161" y="61"/>
                  <a:pt x="158" y="60"/>
                  <a:pt x="156" y="60"/>
                </a:cubicBezTo>
                <a:cubicBezTo>
                  <a:pt x="153" y="59"/>
                  <a:pt x="150" y="60"/>
                  <a:pt x="147" y="62"/>
                </a:cubicBezTo>
                <a:cubicBezTo>
                  <a:pt x="145" y="64"/>
                  <a:pt x="143" y="66"/>
                  <a:pt x="142" y="69"/>
                </a:cubicBezTo>
                <a:cubicBezTo>
                  <a:pt x="142" y="72"/>
                  <a:pt x="142" y="75"/>
                  <a:pt x="143" y="77"/>
                </a:cubicBezTo>
                <a:cubicBezTo>
                  <a:pt x="145" y="80"/>
                  <a:pt x="153" y="95"/>
                  <a:pt x="161" y="108"/>
                </a:cubicBezTo>
                <a:cubicBezTo>
                  <a:pt x="155" y="113"/>
                  <a:pt x="150" y="117"/>
                  <a:pt x="144" y="122"/>
                </a:cubicBezTo>
                <a:cubicBezTo>
                  <a:pt x="132" y="113"/>
                  <a:pt x="119" y="102"/>
                  <a:pt x="117" y="100"/>
                </a:cubicBezTo>
                <a:cubicBezTo>
                  <a:pt x="114" y="98"/>
                  <a:pt x="112" y="97"/>
                  <a:pt x="109" y="97"/>
                </a:cubicBezTo>
                <a:cubicBezTo>
                  <a:pt x="106" y="97"/>
                  <a:pt x="103" y="99"/>
                  <a:pt x="101" y="101"/>
                </a:cubicBezTo>
                <a:cubicBezTo>
                  <a:pt x="99" y="103"/>
                  <a:pt x="98" y="106"/>
                  <a:pt x="97" y="109"/>
                </a:cubicBezTo>
                <a:cubicBezTo>
                  <a:pt x="97" y="111"/>
                  <a:pt x="98" y="114"/>
                  <a:pt x="100" y="117"/>
                </a:cubicBezTo>
                <a:cubicBezTo>
                  <a:pt x="102" y="119"/>
                  <a:pt x="113" y="132"/>
                  <a:pt x="122" y="144"/>
                </a:cubicBezTo>
                <a:cubicBezTo>
                  <a:pt x="117" y="150"/>
                  <a:pt x="113" y="155"/>
                  <a:pt x="108" y="161"/>
                </a:cubicBezTo>
                <a:cubicBezTo>
                  <a:pt x="95" y="153"/>
                  <a:pt x="80" y="145"/>
                  <a:pt x="77" y="143"/>
                </a:cubicBezTo>
                <a:cubicBezTo>
                  <a:pt x="75" y="142"/>
                  <a:pt x="72" y="142"/>
                  <a:pt x="69" y="142"/>
                </a:cubicBezTo>
                <a:cubicBezTo>
                  <a:pt x="66" y="143"/>
                  <a:pt x="64" y="145"/>
                  <a:pt x="62" y="147"/>
                </a:cubicBezTo>
                <a:cubicBezTo>
                  <a:pt x="60" y="150"/>
                  <a:pt x="60" y="153"/>
                  <a:pt x="60" y="156"/>
                </a:cubicBezTo>
                <a:cubicBezTo>
                  <a:pt x="60" y="158"/>
                  <a:pt x="61" y="161"/>
                  <a:pt x="64" y="163"/>
                </a:cubicBezTo>
                <a:cubicBezTo>
                  <a:pt x="66" y="165"/>
                  <a:pt x="79" y="176"/>
                  <a:pt x="91" y="186"/>
                </a:cubicBezTo>
                <a:cubicBezTo>
                  <a:pt x="87" y="192"/>
                  <a:pt x="83" y="199"/>
                  <a:pt x="80" y="205"/>
                </a:cubicBezTo>
                <a:cubicBezTo>
                  <a:pt x="65" y="200"/>
                  <a:pt x="49" y="194"/>
                  <a:pt x="46" y="193"/>
                </a:cubicBezTo>
                <a:cubicBezTo>
                  <a:pt x="43" y="192"/>
                  <a:pt x="40" y="193"/>
                  <a:pt x="38" y="194"/>
                </a:cubicBezTo>
                <a:cubicBezTo>
                  <a:pt x="35" y="195"/>
                  <a:pt x="33" y="197"/>
                  <a:pt x="32" y="200"/>
                </a:cubicBezTo>
                <a:cubicBezTo>
                  <a:pt x="30" y="203"/>
                  <a:pt x="30" y="206"/>
                  <a:pt x="31" y="208"/>
                </a:cubicBezTo>
                <a:cubicBezTo>
                  <a:pt x="32" y="211"/>
                  <a:pt x="34" y="214"/>
                  <a:pt x="36" y="215"/>
                </a:cubicBezTo>
                <a:cubicBezTo>
                  <a:pt x="39" y="217"/>
                  <a:pt x="54" y="225"/>
                  <a:pt x="67" y="233"/>
                </a:cubicBezTo>
                <a:cubicBezTo>
                  <a:pt x="64" y="240"/>
                  <a:pt x="61" y="247"/>
                  <a:pt x="59" y="254"/>
                </a:cubicBezTo>
                <a:cubicBezTo>
                  <a:pt x="44" y="251"/>
                  <a:pt x="28" y="248"/>
                  <a:pt x="24" y="248"/>
                </a:cubicBezTo>
                <a:cubicBezTo>
                  <a:pt x="21" y="247"/>
                  <a:pt x="18" y="248"/>
                  <a:pt x="16" y="250"/>
                </a:cubicBezTo>
                <a:cubicBezTo>
                  <a:pt x="14" y="251"/>
                  <a:pt x="12" y="254"/>
                  <a:pt x="11" y="257"/>
                </a:cubicBezTo>
                <a:cubicBezTo>
                  <a:pt x="10" y="260"/>
                  <a:pt x="11" y="263"/>
                  <a:pt x="12" y="265"/>
                </a:cubicBezTo>
                <a:cubicBezTo>
                  <a:pt x="13" y="268"/>
                  <a:pt x="15" y="270"/>
                  <a:pt x="18" y="271"/>
                </a:cubicBezTo>
                <a:cubicBezTo>
                  <a:pt x="21" y="272"/>
                  <a:pt x="37" y="278"/>
                  <a:pt x="51" y="283"/>
                </a:cubicBezTo>
                <a:cubicBezTo>
                  <a:pt x="50" y="291"/>
                  <a:pt x="48" y="298"/>
                  <a:pt x="47" y="305"/>
                </a:cubicBezTo>
                <a:cubicBezTo>
                  <a:pt x="32" y="305"/>
                  <a:pt x="15" y="305"/>
                  <a:pt x="12" y="305"/>
                </a:cubicBezTo>
                <a:cubicBezTo>
                  <a:pt x="9" y="305"/>
                  <a:pt x="6" y="307"/>
                  <a:pt x="4" y="309"/>
                </a:cubicBezTo>
                <a:cubicBezTo>
                  <a:pt x="2" y="311"/>
                  <a:pt x="1" y="313"/>
                  <a:pt x="1" y="317"/>
                </a:cubicBezTo>
                <a:cubicBezTo>
                  <a:pt x="0" y="320"/>
                  <a:pt x="1" y="322"/>
                  <a:pt x="3" y="325"/>
                </a:cubicBezTo>
                <a:cubicBezTo>
                  <a:pt x="4" y="327"/>
                  <a:pt x="7" y="329"/>
                  <a:pt x="10" y="329"/>
                </a:cubicBezTo>
                <a:cubicBezTo>
                  <a:pt x="13" y="330"/>
                  <a:pt x="30" y="333"/>
                  <a:pt x="45" y="336"/>
                </a:cubicBezTo>
                <a:cubicBezTo>
                  <a:pt x="44" y="343"/>
                  <a:pt x="44" y="350"/>
                  <a:pt x="45" y="358"/>
                </a:cubicBezTo>
                <a:cubicBezTo>
                  <a:pt x="30" y="361"/>
                  <a:pt x="13" y="364"/>
                  <a:pt x="10" y="364"/>
                </a:cubicBezTo>
                <a:cubicBezTo>
                  <a:pt x="7" y="365"/>
                  <a:pt x="4" y="367"/>
                  <a:pt x="3" y="369"/>
                </a:cubicBezTo>
                <a:cubicBezTo>
                  <a:pt x="1" y="371"/>
                  <a:pt x="0" y="374"/>
                  <a:pt x="1" y="377"/>
                </a:cubicBezTo>
                <a:cubicBezTo>
                  <a:pt x="1" y="380"/>
                  <a:pt x="2" y="383"/>
                  <a:pt x="4" y="385"/>
                </a:cubicBezTo>
                <a:cubicBezTo>
                  <a:pt x="6" y="387"/>
                  <a:pt x="9" y="388"/>
                  <a:pt x="12" y="388"/>
                </a:cubicBezTo>
                <a:cubicBezTo>
                  <a:pt x="15" y="388"/>
                  <a:pt x="32" y="388"/>
                  <a:pt x="47" y="388"/>
                </a:cubicBezTo>
                <a:cubicBezTo>
                  <a:pt x="48" y="396"/>
                  <a:pt x="50" y="403"/>
                  <a:pt x="51" y="410"/>
                </a:cubicBezTo>
                <a:cubicBezTo>
                  <a:pt x="37" y="415"/>
                  <a:pt x="21" y="421"/>
                  <a:pt x="18" y="423"/>
                </a:cubicBezTo>
                <a:cubicBezTo>
                  <a:pt x="15" y="424"/>
                  <a:pt x="13" y="426"/>
                  <a:pt x="12" y="428"/>
                </a:cubicBezTo>
                <a:cubicBezTo>
                  <a:pt x="11" y="431"/>
                  <a:pt x="10" y="434"/>
                  <a:pt x="11" y="437"/>
                </a:cubicBezTo>
                <a:cubicBezTo>
                  <a:pt x="12" y="440"/>
                  <a:pt x="14" y="442"/>
                  <a:pt x="16" y="444"/>
                </a:cubicBezTo>
                <a:cubicBezTo>
                  <a:pt x="18" y="445"/>
                  <a:pt x="21" y="446"/>
                  <a:pt x="24" y="446"/>
                </a:cubicBezTo>
                <a:cubicBezTo>
                  <a:pt x="28" y="445"/>
                  <a:pt x="44" y="442"/>
                  <a:pt x="59" y="440"/>
                </a:cubicBezTo>
                <a:cubicBezTo>
                  <a:pt x="61" y="447"/>
                  <a:pt x="64" y="454"/>
                  <a:pt x="67" y="461"/>
                </a:cubicBezTo>
                <a:cubicBezTo>
                  <a:pt x="54" y="468"/>
                  <a:pt x="39" y="477"/>
                  <a:pt x="36" y="479"/>
                </a:cubicBezTo>
                <a:cubicBezTo>
                  <a:pt x="34" y="480"/>
                  <a:pt x="32" y="483"/>
                  <a:pt x="31" y="485"/>
                </a:cubicBezTo>
                <a:cubicBezTo>
                  <a:pt x="30" y="488"/>
                  <a:pt x="30" y="491"/>
                  <a:pt x="32" y="494"/>
                </a:cubicBezTo>
                <a:cubicBezTo>
                  <a:pt x="33" y="497"/>
                  <a:pt x="35" y="499"/>
                  <a:pt x="38" y="500"/>
                </a:cubicBezTo>
                <a:cubicBezTo>
                  <a:pt x="40" y="501"/>
                  <a:pt x="43" y="501"/>
                  <a:pt x="46" y="500"/>
                </a:cubicBezTo>
                <a:cubicBezTo>
                  <a:pt x="49" y="499"/>
                  <a:pt x="65" y="494"/>
                  <a:pt x="80" y="488"/>
                </a:cubicBezTo>
                <a:cubicBezTo>
                  <a:pt x="83" y="495"/>
                  <a:pt x="87" y="501"/>
                  <a:pt x="91" y="508"/>
                </a:cubicBezTo>
                <a:cubicBezTo>
                  <a:pt x="79" y="517"/>
                  <a:pt x="66" y="528"/>
                  <a:pt x="64" y="531"/>
                </a:cubicBezTo>
                <a:cubicBezTo>
                  <a:pt x="61" y="533"/>
                  <a:pt x="60" y="535"/>
                  <a:pt x="60" y="538"/>
                </a:cubicBezTo>
                <a:cubicBezTo>
                  <a:pt x="60" y="541"/>
                  <a:pt x="60" y="544"/>
                  <a:pt x="62" y="546"/>
                </a:cubicBezTo>
                <a:cubicBezTo>
                  <a:pt x="64" y="549"/>
                  <a:pt x="66" y="551"/>
                  <a:pt x="69" y="551"/>
                </a:cubicBezTo>
                <a:cubicBezTo>
                  <a:pt x="72" y="552"/>
                  <a:pt x="75" y="552"/>
                  <a:pt x="77" y="550"/>
                </a:cubicBezTo>
                <a:cubicBezTo>
                  <a:pt x="80" y="549"/>
                  <a:pt x="95" y="540"/>
                  <a:pt x="108" y="533"/>
                </a:cubicBezTo>
                <a:cubicBezTo>
                  <a:pt x="113" y="538"/>
                  <a:pt x="117" y="544"/>
                  <a:pt x="122" y="550"/>
                </a:cubicBezTo>
                <a:cubicBezTo>
                  <a:pt x="113" y="561"/>
                  <a:pt x="102" y="574"/>
                  <a:pt x="100" y="577"/>
                </a:cubicBezTo>
                <a:cubicBezTo>
                  <a:pt x="98" y="579"/>
                  <a:pt x="97" y="582"/>
                  <a:pt x="97" y="585"/>
                </a:cubicBezTo>
                <a:cubicBezTo>
                  <a:pt x="98" y="588"/>
                  <a:pt x="99" y="591"/>
                  <a:pt x="101" y="593"/>
                </a:cubicBezTo>
                <a:cubicBezTo>
                  <a:pt x="103" y="595"/>
                  <a:pt x="106" y="596"/>
                  <a:pt x="109" y="596"/>
                </a:cubicBezTo>
                <a:cubicBezTo>
                  <a:pt x="112" y="597"/>
                  <a:pt x="114" y="596"/>
                  <a:pt x="117" y="594"/>
                </a:cubicBezTo>
                <a:cubicBezTo>
                  <a:pt x="119" y="592"/>
                  <a:pt x="132" y="581"/>
                  <a:pt x="144" y="571"/>
                </a:cubicBezTo>
                <a:cubicBezTo>
                  <a:pt x="150" y="576"/>
                  <a:pt x="155" y="581"/>
                  <a:pt x="161" y="586"/>
                </a:cubicBezTo>
                <a:cubicBezTo>
                  <a:pt x="153" y="599"/>
                  <a:pt x="145" y="613"/>
                  <a:pt x="143" y="616"/>
                </a:cubicBezTo>
                <a:cubicBezTo>
                  <a:pt x="142" y="619"/>
                  <a:pt x="142" y="622"/>
                  <a:pt x="142" y="625"/>
                </a:cubicBezTo>
                <a:cubicBezTo>
                  <a:pt x="143" y="628"/>
                  <a:pt x="145" y="630"/>
                  <a:pt x="147" y="632"/>
                </a:cubicBezTo>
                <a:cubicBezTo>
                  <a:pt x="150" y="634"/>
                  <a:pt x="153" y="634"/>
                  <a:pt x="156" y="634"/>
                </a:cubicBezTo>
                <a:cubicBezTo>
                  <a:pt x="158" y="634"/>
                  <a:pt x="161" y="632"/>
                  <a:pt x="163" y="630"/>
                </a:cubicBezTo>
                <a:cubicBezTo>
                  <a:pt x="165" y="628"/>
                  <a:pt x="176" y="615"/>
                  <a:pt x="186" y="603"/>
                </a:cubicBezTo>
                <a:cubicBezTo>
                  <a:pt x="192" y="607"/>
                  <a:pt x="199" y="611"/>
                  <a:pt x="205" y="614"/>
                </a:cubicBezTo>
                <a:cubicBezTo>
                  <a:pt x="200" y="629"/>
                  <a:pt x="194" y="644"/>
                  <a:pt x="193" y="648"/>
                </a:cubicBezTo>
                <a:cubicBezTo>
                  <a:pt x="192" y="650"/>
                  <a:pt x="193" y="654"/>
                  <a:pt x="194" y="656"/>
                </a:cubicBezTo>
                <a:cubicBezTo>
                  <a:pt x="195" y="659"/>
                  <a:pt x="197" y="661"/>
                  <a:pt x="200" y="662"/>
                </a:cubicBezTo>
                <a:cubicBezTo>
                  <a:pt x="203" y="663"/>
                  <a:pt x="205" y="664"/>
                  <a:pt x="208" y="663"/>
                </a:cubicBezTo>
                <a:cubicBezTo>
                  <a:pt x="211" y="662"/>
                  <a:pt x="214" y="660"/>
                  <a:pt x="215" y="658"/>
                </a:cubicBezTo>
                <a:cubicBezTo>
                  <a:pt x="217" y="655"/>
                  <a:pt x="225" y="640"/>
                  <a:pt x="233" y="627"/>
                </a:cubicBezTo>
                <a:cubicBezTo>
                  <a:pt x="240" y="630"/>
                  <a:pt x="247" y="633"/>
                  <a:pt x="254" y="635"/>
                </a:cubicBezTo>
                <a:cubicBezTo>
                  <a:pt x="251" y="650"/>
                  <a:pt x="248" y="666"/>
                  <a:pt x="248" y="670"/>
                </a:cubicBezTo>
                <a:cubicBezTo>
                  <a:pt x="247" y="673"/>
                  <a:pt x="248" y="676"/>
                  <a:pt x="250" y="678"/>
                </a:cubicBezTo>
                <a:cubicBezTo>
                  <a:pt x="251" y="680"/>
                  <a:pt x="254" y="682"/>
                  <a:pt x="257" y="683"/>
                </a:cubicBezTo>
                <a:cubicBezTo>
                  <a:pt x="260" y="684"/>
                  <a:pt x="263" y="683"/>
                  <a:pt x="265" y="682"/>
                </a:cubicBezTo>
                <a:cubicBezTo>
                  <a:pt x="268" y="681"/>
                  <a:pt x="270" y="679"/>
                  <a:pt x="271" y="676"/>
                </a:cubicBezTo>
                <a:cubicBezTo>
                  <a:pt x="272" y="673"/>
                  <a:pt x="278" y="657"/>
                  <a:pt x="283" y="643"/>
                </a:cubicBezTo>
                <a:cubicBezTo>
                  <a:pt x="290" y="644"/>
                  <a:pt x="298" y="645"/>
                  <a:pt x="305" y="646"/>
                </a:cubicBezTo>
                <a:cubicBezTo>
                  <a:pt x="305" y="662"/>
                  <a:pt x="305" y="679"/>
                  <a:pt x="305" y="682"/>
                </a:cubicBezTo>
                <a:cubicBezTo>
                  <a:pt x="305" y="685"/>
                  <a:pt x="307" y="688"/>
                  <a:pt x="309" y="690"/>
                </a:cubicBezTo>
                <a:cubicBezTo>
                  <a:pt x="311" y="692"/>
                  <a:pt x="313" y="693"/>
                  <a:pt x="316" y="693"/>
                </a:cubicBezTo>
                <a:cubicBezTo>
                  <a:pt x="319" y="694"/>
                  <a:pt x="322" y="693"/>
                  <a:pt x="324" y="691"/>
                </a:cubicBezTo>
                <a:cubicBezTo>
                  <a:pt x="327" y="690"/>
                  <a:pt x="329" y="687"/>
                  <a:pt x="329" y="684"/>
                </a:cubicBezTo>
                <a:cubicBezTo>
                  <a:pt x="330" y="681"/>
                  <a:pt x="333" y="664"/>
                  <a:pt x="336" y="649"/>
                </a:cubicBezTo>
                <a:cubicBezTo>
                  <a:pt x="343" y="649"/>
                  <a:pt x="350" y="649"/>
                  <a:pt x="358" y="649"/>
                </a:cubicBezTo>
                <a:cubicBezTo>
                  <a:pt x="360" y="664"/>
                  <a:pt x="363" y="681"/>
                  <a:pt x="364" y="684"/>
                </a:cubicBezTo>
                <a:cubicBezTo>
                  <a:pt x="364" y="687"/>
                  <a:pt x="366" y="690"/>
                  <a:pt x="369" y="691"/>
                </a:cubicBezTo>
                <a:cubicBezTo>
                  <a:pt x="371" y="693"/>
                  <a:pt x="374" y="694"/>
                  <a:pt x="377" y="693"/>
                </a:cubicBezTo>
                <a:cubicBezTo>
                  <a:pt x="380" y="693"/>
                  <a:pt x="383" y="692"/>
                  <a:pt x="385" y="690"/>
                </a:cubicBezTo>
                <a:cubicBezTo>
                  <a:pt x="387" y="688"/>
                  <a:pt x="388" y="685"/>
                  <a:pt x="388" y="682"/>
                </a:cubicBezTo>
                <a:cubicBezTo>
                  <a:pt x="388" y="679"/>
                  <a:pt x="388" y="662"/>
                  <a:pt x="388" y="646"/>
                </a:cubicBezTo>
                <a:cubicBezTo>
                  <a:pt x="395" y="645"/>
                  <a:pt x="403" y="644"/>
                  <a:pt x="410" y="643"/>
                </a:cubicBezTo>
                <a:cubicBezTo>
                  <a:pt x="415" y="657"/>
                  <a:pt x="421" y="673"/>
                  <a:pt x="422" y="676"/>
                </a:cubicBezTo>
                <a:cubicBezTo>
                  <a:pt x="423" y="679"/>
                  <a:pt x="425" y="681"/>
                  <a:pt x="428" y="682"/>
                </a:cubicBezTo>
                <a:cubicBezTo>
                  <a:pt x="431" y="683"/>
                  <a:pt x="434" y="684"/>
                  <a:pt x="436" y="683"/>
                </a:cubicBezTo>
                <a:cubicBezTo>
                  <a:pt x="439" y="682"/>
                  <a:pt x="442" y="680"/>
                  <a:pt x="443" y="678"/>
                </a:cubicBezTo>
                <a:cubicBezTo>
                  <a:pt x="445" y="676"/>
                  <a:pt x="446" y="673"/>
                  <a:pt x="445" y="670"/>
                </a:cubicBezTo>
                <a:cubicBezTo>
                  <a:pt x="445" y="666"/>
                  <a:pt x="442" y="650"/>
                  <a:pt x="439" y="635"/>
                </a:cubicBezTo>
                <a:cubicBezTo>
                  <a:pt x="446" y="633"/>
                  <a:pt x="453" y="630"/>
                  <a:pt x="460" y="627"/>
                </a:cubicBezTo>
                <a:cubicBezTo>
                  <a:pt x="468" y="640"/>
                  <a:pt x="476" y="655"/>
                  <a:pt x="478" y="658"/>
                </a:cubicBezTo>
                <a:cubicBezTo>
                  <a:pt x="480" y="660"/>
                  <a:pt x="482" y="662"/>
                  <a:pt x="485" y="663"/>
                </a:cubicBezTo>
                <a:cubicBezTo>
                  <a:pt x="488" y="664"/>
                  <a:pt x="491" y="663"/>
                  <a:pt x="493" y="662"/>
                </a:cubicBezTo>
                <a:cubicBezTo>
                  <a:pt x="496" y="661"/>
                  <a:pt x="498" y="659"/>
                  <a:pt x="499" y="656"/>
                </a:cubicBezTo>
                <a:cubicBezTo>
                  <a:pt x="500" y="654"/>
                  <a:pt x="501" y="650"/>
                  <a:pt x="500" y="648"/>
                </a:cubicBezTo>
                <a:cubicBezTo>
                  <a:pt x="499" y="644"/>
                  <a:pt x="493" y="629"/>
                  <a:pt x="488" y="614"/>
                </a:cubicBezTo>
                <a:cubicBezTo>
                  <a:pt x="494" y="611"/>
                  <a:pt x="501" y="607"/>
                  <a:pt x="507" y="603"/>
                </a:cubicBezTo>
                <a:cubicBezTo>
                  <a:pt x="517" y="615"/>
                  <a:pt x="528" y="628"/>
                  <a:pt x="530" y="630"/>
                </a:cubicBezTo>
                <a:cubicBezTo>
                  <a:pt x="532" y="632"/>
                  <a:pt x="535" y="634"/>
                  <a:pt x="538" y="634"/>
                </a:cubicBezTo>
                <a:cubicBezTo>
                  <a:pt x="540" y="634"/>
                  <a:pt x="543" y="634"/>
                  <a:pt x="546" y="632"/>
                </a:cubicBezTo>
                <a:cubicBezTo>
                  <a:pt x="548" y="630"/>
                  <a:pt x="550" y="628"/>
                  <a:pt x="551" y="625"/>
                </a:cubicBezTo>
                <a:cubicBezTo>
                  <a:pt x="551" y="622"/>
                  <a:pt x="551" y="619"/>
                  <a:pt x="550" y="616"/>
                </a:cubicBezTo>
                <a:cubicBezTo>
                  <a:pt x="548" y="613"/>
                  <a:pt x="540" y="599"/>
                  <a:pt x="532" y="586"/>
                </a:cubicBezTo>
                <a:cubicBezTo>
                  <a:pt x="538" y="581"/>
                  <a:pt x="543" y="576"/>
                  <a:pt x="549" y="571"/>
                </a:cubicBezTo>
                <a:cubicBezTo>
                  <a:pt x="561" y="581"/>
                  <a:pt x="574" y="592"/>
                  <a:pt x="576" y="594"/>
                </a:cubicBezTo>
                <a:close/>
                <a:moveTo>
                  <a:pt x="192" y="502"/>
                </a:moveTo>
                <a:cubicBezTo>
                  <a:pt x="107" y="416"/>
                  <a:pt x="107" y="278"/>
                  <a:pt x="192" y="192"/>
                </a:cubicBezTo>
                <a:cubicBezTo>
                  <a:pt x="277" y="107"/>
                  <a:pt x="416" y="107"/>
                  <a:pt x="501" y="192"/>
                </a:cubicBezTo>
                <a:cubicBezTo>
                  <a:pt x="586" y="278"/>
                  <a:pt x="586" y="416"/>
                  <a:pt x="501" y="502"/>
                </a:cubicBezTo>
                <a:cubicBezTo>
                  <a:pt x="416" y="587"/>
                  <a:pt x="277" y="587"/>
                  <a:pt x="192" y="502"/>
                </a:cubicBezTo>
                <a:close/>
              </a:path>
            </a:pathLst>
          </a:custGeom>
          <a:solidFill>
            <a:schemeClr val="accent4"/>
          </a:solidFill>
          <a:ln w="9525">
            <a:noFill/>
            <a:round/>
            <a:headEnd/>
            <a:tailEnd/>
          </a:ln>
        </p:spPr>
        <p:txBody>
          <a:bodyPr anchor="ctr"/>
          <a:lstStyle/>
          <a:p>
            <a:pPr algn="ctr"/>
            <a:endParaRPr>
              <a:cs typeface="+mn-ea"/>
              <a:sym typeface="+mn-lt"/>
            </a:endParaRPr>
          </a:p>
        </p:txBody>
      </p:sp>
      <p:sp>
        <p:nvSpPr>
          <p:cNvPr id="46" name="Freeform: Shape 36"/>
          <p:cNvSpPr>
            <a:spLocks/>
          </p:cNvSpPr>
          <p:nvPr/>
        </p:nvSpPr>
        <p:spPr bwMode="auto">
          <a:xfrm>
            <a:off x="2258598" y="2342425"/>
            <a:ext cx="75684" cy="46976"/>
          </a:xfrm>
          <a:custGeom>
            <a:avLst/>
            <a:gdLst/>
            <a:ahLst/>
            <a:cxnLst>
              <a:cxn ang="0">
                <a:pos x="19" y="26"/>
              </a:cxn>
              <a:cxn ang="0">
                <a:pos x="49" y="11"/>
              </a:cxn>
              <a:cxn ang="0">
                <a:pos x="1" y="0"/>
              </a:cxn>
              <a:cxn ang="0">
                <a:pos x="19" y="26"/>
              </a:cxn>
            </a:cxnLst>
            <a:rect l="0" t="0" r="r" b="b"/>
            <a:pathLst>
              <a:path w="49" h="30">
                <a:moveTo>
                  <a:pt x="19" y="26"/>
                </a:moveTo>
                <a:cubicBezTo>
                  <a:pt x="32" y="30"/>
                  <a:pt x="45" y="23"/>
                  <a:pt x="49" y="11"/>
                </a:cubicBezTo>
                <a:cubicBezTo>
                  <a:pt x="1" y="0"/>
                  <a:pt x="1" y="0"/>
                  <a:pt x="1" y="0"/>
                </a:cubicBezTo>
                <a:cubicBezTo>
                  <a:pt x="0" y="12"/>
                  <a:pt x="8" y="23"/>
                  <a:pt x="19" y="26"/>
                </a:cubicBezTo>
                <a:close/>
              </a:path>
            </a:pathLst>
          </a:custGeom>
          <a:solidFill>
            <a:srgbClr val="5E5F5F"/>
          </a:solidFill>
          <a:ln w="9525">
            <a:noFill/>
            <a:round/>
            <a:headEnd/>
            <a:tailEnd/>
          </a:ln>
        </p:spPr>
        <p:txBody>
          <a:bodyPr anchor="ctr"/>
          <a:lstStyle/>
          <a:p>
            <a:pPr algn="ctr"/>
            <a:endParaRPr>
              <a:cs typeface="+mn-ea"/>
              <a:sym typeface="+mn-lt"/>
            </a:endParaRPr>
          </a:p>
        </p:txBody>
      </p:sp>
      <p:sp>
        <p:nvSpPr>
          <p:cNvPr id="47" name="Freeform: Shape 37"/>
          <p:cNvSpPr>
            <a:spLocks/>
          </p:cNvSpPr>
          <p:nvPr/>
        </p:nvSpPr>
        <p:spPr bwMode="auto">
          <a:xfrm>
            <a:off x="2261207" y="2304583"/>
            <a:ext cx="76989" cy="45672"/>
          </a:xfrm>
          <a:custGeom>
            <a:avLst/>
            <a:gdLst/>
            <a:ahLst/>
            <a:cxnLst>
              <a:cxn ang="0">
                <a:pos x="0" y="19"/>
              </a:cxn>
              <a:cxn ang="0">
                <a:pos x="48" y="29"/>
              </a:cxn>
              <a:cxn ang="0">
                <a:pos x="30" y="3"/>
              </a:cxn>
              <a:cxn ang="0">
                <a:pos x="0" y="19"/>
              </a:cxn>
            </a:cxnLst>
            <a:rect l="0" t="0" r="r" b="b"/>
            <a:pathLst>
              <a:path w="49" h="29">
                <a:moveTo>
                  <a:pt x="0" y="19"/>
                </a:moveTo>
                <a:cubicBezTo>
                  <a:pt x="48" y="29"/>
                  <a:pt x="48" y="29"/>
                  <a:pt x="48" y="29"/>
                </a:cubicBezTo>
                <a:cubicBezTo>
                  <a:pt x="49" y="18"/>
                  <a:pt x="42" y="6"/>
                  <a:pt x="30" y="3"/>
                </a:cubicBezTo>
                <a:cubicBezTo>
                  <a:pt x="17" y="0"/>
                  <a:pt x="5" y="7"/>
                  <a:pt x="0" y="19"/>
                </a:cubicBezTo>
                <a:close/>
              </a:path>
            </a:pathLst>
          </a:custGeom>
          <a:solidFill>
            <a:srgbClr val="5E5F5F"/>
          </a:solidFill>
          <a:ln w="9525">
            <a:noFill/>
            <a:round/>
            <a:headEnd/>
            <a:tailEnd/>
          </a:ln>
        </p:spPr>
        <p:txBody>
          <a:bodyPr anchor="ctr"/>
          <a:lstStyle/>
          <a:p>
            <a:pPr algn="ctr"/>
            <a:endParaRPr>
              <a:cs typeface="+mn-ea"/>
              <a:sym typeface="+mn-lt"/>
            </a:endParaRPr>
          </a:p>
        </p:txBody>
      </p:sp>
      <p:sp>
        <p:nvSpPr>
          <p:cNvPr id="48" name="Freeform: Shape 38"/>
          <p:cNvSpPr>
            <a:spLocks/>
          </p:cNvSpPr>
          <p:nvPr/>
        </p:nvSpPr>
        <p:spPr bwMode="auto">
          <a:xfrm>
            <a:off x="3640488" y="1789147"/>
            <a:ext cx="468459" cy="468460"/>
          </a:xfrm>
          <a:custGeom>
            <a:avLst/>
            <a:gdLst/>
            <a:ahLst/>
            <a:cxnLst>
              <a:cxn ang="0">
                <a:pos x="275" y="195"/>
              </a:cxn>
              <a:cxn ang="0">
                <a:pos x="195" y="25"/>
              </a:cxn>
              <a:cxn ang="0">
                <a:pos x="25" y="105"/>
              </a:cxn>
              <a:cxn ang="0">
                <a:pos x="105" y="275"/>
              </a:cxn>
              <a:cxn ang="0">
                <a:pos x="275" y="195"/>
              </a:cxn>
              <a:cxn ang="0">
                <a:pos x="112" y="255"/>
              </a:cxn>
              <a:cxn ang="0">
                <a:pos x="74" y="231"/>
              </a:cxn>
              <a:cxn ang="0">
                <a:pos x="122" y="191"/>
              </a:cxn>
              <a:cxn ang="0">
                <a:pos x="133" y="197"/>
              </a:cxn>
              <a:cxn ang="0">
                <a:pos x="191" y="178"/>
              </a:cxn>
              <a:cxn ang="0">
                <a:pos x="250" y="199"/>
              </a:cxn>
              <a:cxn ang="0">
                <a:pos x="112" y="255"/>
              </a:cxn>
              <a:cxn ang="0">
                <a:pos x="173" y="159"/>
              </a:cxn>
              <a:cxn ang="0">
                <a:pos x="142" y="173"/>
              </a:cxn>
              <a:cxn ang="0">
                <a:pos x="127" y="142"/>
              </a:cxn>
              <a:cxn ang="0">
                <a:pos x="158" y="127"/>
              </a:cxn>
              <a:cxn ang="0">
                <a:pos x="173" y="159"/>
              </a:cxn>
              <a:cxn ang="0">
                <a:pos x="258" y="175"/>
              </a:cxn>
              <a:cxn ang="0">
                <a:pos x="200" y="153"/>
              </a:cxn>
              <a:cxn ang="0">
                <a:pos x="167" y="103"/>
              </a:cxn>
              <a:cxn ang="0">
                <a:pos x="155" y="101"/>
              </a:cxn>
              <a:cxn ang="0">
                <a:pos x="144" y="39"/>
              </a:cxn>
              <a:cxn ang="0">
                <a:pos x="188" y="45"/>
              </a:cxn>
              <a:cxn ang="0">
                <a:pos x="258" y="175"/>
              </a:cxn>
              <a:cxn ang="0">
                <a:pos x="46" y="113"/>
              </a:cxn>
              <a:cxn ang="0">
                <a:pos x="118" y="44"/>
              </a:cxn>
              <a:cxn ang="0">
                <a:pos x="129" y="105"/>
              </a:cxn>
              <a:cxn ang="0">
                <a:pos x="103" y="133"/>
              </a:cxn>
              <a:cxn ang="0">
                <a:pos x="105" y="171"/>
              </a:cxn>
              <a:cxn ang="0">
                <a:pos x="57" y="211"/>
              </a:cxn>
              <a:cxn ang="0">
                <a:pos x="46" y="113"/>
              </a:cxn>
            </a:cxnLst>
            <a:rect l="0" t="0" r="r" b="b"/>
            <a:pathLst>
              <a:path w="300" h="300">
                <a:moveTo>
                  <a:pt x="275" y="195"/>
                </a:moveTo>
                <a:cubicBezTo>
                  <a:pt x="300" y="126"/>
                  <a:pt x="264" y="50"/>
                  <a:pt x="195" y="25"/>
                </a:cubicBezTo>
                <a:cubicBezTo>
                  <a:pt x="126" y="0"/>
                  <a:pt x="50" y="36"/>
                  <a:pt x="25" y="105"/>
                </a:cubicBezTo>
                <a:cubicBezTo>
                  <a:pt x="0" y="174"/>
                  <a:pt x="36" y="251"/>
                  <a:pt x="105" y="275"/>
                </a:cubicBezTo>
                <a:cubicBezTo>
                  <a:pt x="174" y="300"/>
                  <a:pt x="250" y="264"/>
                  <a:pt x="275" y="195"/>
                </a:cubicBezTo>
                <a:close/>
                <a:moveTo>
                  <a:pt x="112" y="255"/>
                </a:moveTo>
                <a:cubicBezTo>
                  <a:pt x="98" y="250"/>
                  <a:pt x="85" y="241"/>
                  <a:pt x="74" y="231"/>
                </a:cubicBezTo>
                <a:cubicBezTo>
                  <a:pt x="122" y="191"/>
                  <a:pt x="122" y="191"/>
                  <a:pt x="122" y="191"/>
                </a:cubicBezTo>
                <a:cubicBezTo>
                  <a:pt x="125" y="193"/>
                  <a:pt x="129" y="195"/>
                  <a:pt x="133" y="197"/>
                </a:cubicBezTo>
                <a:cubicBezTo>
                  <a:pt x="155" y="205"/>
                  <a:pt x="179" y="196"/>
                  <a:pt x="191" y="178"/>
                </a:cubicBezTo>
                <a:cubicBezTo>
                  <a:pt x="250" y="199"/>
                  <a:pt x="250" y="199"/>
                  <a:pt x="250" y="199"/>
                </a:cubicBezTo>
                <a:cubicBezTo>
                  <a:pt x="225" y="249"/>
                  <a:pt x="166" y="274"/>
                  <a:pt x="112" y="255"/>
                </a:cubicBezTo>
                <a:close/>
                <a:moveTo>
                  <a:pt x="173" y="159"/>
                </a:moveTo>
                <a:cubicBezTo>
                  <a:pt x="169" y="171"/>
                  <a:pt x="155" y="178"/>
                  <a:pt x="142" y="173"/>
                </a:cubicBezTo>
                <a:cubicBezTo>
                  <a:pt x="129" y="169"/>
                  <a:pt x="122" y="155"/>
                  <a:pt x="127" y="142"/>
                </a:cubicBezTo>
                <a:cubicBezTo>
                  <a:pt x="131" y="129"/>
                  <a:pt x="145" y="122"/>
                  <a:pt x="158" y="127"/>
                </a:cubicBezTo>
                <a:cubicBezTo>
                  <a:pt x="171" y="131"/>
                  <a:pt x="178" y="146"/>
                  <a:pt x="173" y="159"/>
                </a:cubicBezTo>
                <a:close/>
                <a:moveTo>
                  <a:pt x="258" y="175"/>
                </a:moveTo>
                <a:cubicBezTo>
                  <a:pt x="200" y="153"/>
                  <a:pt x="200" y="153"/>
                  <a:pt x="200" y="153"/>
                </a:cubicBezTo>
                <a:cubicBezTo>
                  <a:pt x="201" y="132"/>
                  <a:pt x="188" y="111"/>
                  <a:pt x="167" y="103"/>
                </a:cubicBezTo>
                <a:cubicBezTo>
                  <a:pt x="163" y="102"/>
                  <a:pt x="159" y="101"/>
                  <a:pt x="155" y="101"/>
                </a:cubicBezTo>
                <a:cubicBezTo>
                  <a:pt x="144" y="39"/>
                  <a:pt x="144" y="39"/>
                  <a:pt x="144" y="39"/>
                </a:cubicBezTo>
                <a:cubicBezTo>
                  <a:pt x="158" y="38"/>
                  <a:pt x="173" y="40"/>
                  <a:pt x="188" y="45"/>
                </a:cubicBezTo>
                <a:cubicBezTo>
                  <a:pt x="241" y="65"/>
                  <a:pt x="271" y="121"/>
                  <a:pt x="258" y="175"/>
                </a:cubicBezTo>
                <a:close/>
                <a:moveTo>
                  <a:pt x="46" y="113"/>
                </a:moveTo>
                <a:cubicBezTo>
                  <a:pt x="58" y="78"/>
                  <a:pt x="86" y="53"/>
                  <a:pt x="118" y="44"/>
                </a:cubicBezTo>
                <a:cubicBezTo>
                  <a:pt x="129" y="105"/>
                  <a:pt x="129" y="105"/>
                  <a:pt x="129" y="105"/>
                </a:cubicBezTo>
                <a:cubicBezTo>
                  <a:pt x="117" y="110"/>
                  <a:pt x="108" y="120"/>
                  <a:pt x="103" y="133"/>
                </a:cubicBezTo>
                <a:cubicBezTo>
                  <a:pt x="99" y="146"/>
                  <a:pt x="100" y="159"/>
                  <a:pt x="105" y="171"/>
                </a:cubicBezTo>
                <a:cubicBezTo>
                  <a:pt x="57" y="211"/>
                  <a:pt x="57" y="211"/>
                  <a:pt x="57" y="211"/>
                </a:cubicBezTo>
                <a:cubicBezTo>
                  <a:pt x="39" y="183"/>
                  <a:pt x="33" y="147"/>
                  <a:pt x="46" y="113"/>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49" name="Freeform: Shape 39"/>
          <p:cNvSpPr>
            <a:spLocks/>
          </p:cNvSpPr>
          <p:nvPr/>
        </p:nvSpPr>
        <p:spPr bwMode="auto">
          <a:xfrm>
            <a:off x="6156337" y="2659516"/>
            <a:ext cx="83514" cy="67855"/>
          </a:xfrm>
          <a:custGeom>
            <a:avLst/>
            <a:gdLst/>
            <a:ahLst/>
            <a:cxnLst>
              <a:cxn ang="0">
                <a:pos x="12" y="44"/>
              </a:cxn>
              <a:cxn ang="0">
                <a:pos x="3" y="39"/>
              </a:cxn>
              <a:cxn ang="0">
                <a:pos x="6" y="23"/>
              </a:cxn>
              <a:cxn ang="0">
                <a:pos x="19" y="14"/>
              </a:cxn>
              <a:cxn ang="0">
                <a:pos x="20" y="13"/>
              </a:cxn>
              <a:cxn ang="0">
                <a:pos x="34" y="4"/>
              </a:cxn>
              <a:cxn ang="0">
                <a:pos x="50" y="6"/>
              </a:cxn>
              <a:cxn ang="0">
                <a:pos x="47" y="22"/>
              </a:cxn>
              <a:cxn ang="0">
                <a:pos x="33" y="31"/>
              </a:cxn>
              <a:cxn ang="0">
                <a:pos x="33" y="32"/>
              </a:cxn>
              <a:cxn ang="0">
                <a:pos x="19" y="42"/>
              </a:cxn>
              <a:cxn ang="0">
                <a:pos x="12" y="44"/>
              </a:cxn>
            </a:cxnLst>
            <a:rect l="0" t="0" r="r" b="b"/>
            <a:pathLst>
              <a:path w="53" h="44">
                <a:moveTo>
                  <a:pt x="12" y="44"/>
                </a:moveTo>
                <a:cubicBezTo>
                  <a:pt x="9" y="44"/>
                  <a:pt x="5" y="42"/>
                  <a:pt x="3" y="39"/>
                </a:cubicBezTo>
                <a:cubicBezTo>
                  <a:pt x="0" y="34"/>
                  <a:pt x="1" y="27"/>
                  <a:pt x="6" y="23"/>
                </a:cubicBezTo>
                <a:cubicBezTo>
                  <a:pt x="19" y="14"/>
                  <a:pt x="19" y="14"/>
                  <a:pt x="19" y="14"/>
                </a:cubicBezTo>
                <a:cubicBezTo>
                  <a:pt x="20" y="14"/>
                  <a:pt x="20" y="13"/>
                  <a:pt x="20" y="13"/>
                </a:cubicBezTo>
                <a:cubicBezTo>
                  <a:pt x="25" y="10"/>
                  <a:pt x="29" y="7"/>
                  <a:pt x="34" y="4"/>
                </a:cubicBezTo>
                <a:cubicBezTo>
                  <a:pt x="39" y="0"/>
                  <a:pt x="46" y="1"/>
                  <a:pt x="50" y="6"/>
                </a:cubicBezTo>
                <a:cubicBezTo>
                  <a:pt x="53" y="11"/>
                  <a:pt x="52" y="18"/>
                  <a:pt x="47" y="22"/>
                </a:cubicBezTo>
                <a:cubicBezTo>
                  <a:pt x="43" y="25"/>
                  <a:pt x="38" y="28"/>
                  <a:pt x="33" y="31"/>
                </a:cubicBezTo>
                <a:cubicBezTo>
                  <a:pt x="33" y="32"/>
                  <a:pt x="33" y="32"/>
                  <a:pt x="33" y="32"/>
                </a:cubicBezTo>
                <a:cubicBezTo>
                  <a:pt x="19" y="42"/>
                  <a:pt x="19" y="42"/>
                  <a:pt x="19" y="42"/>
                </a:cubicBezTo>
                <a:cubicBezTo>
                  <a:pt x="17" y="43"/>
                  <a:pt x="15" y="44"/>
                  <a:pt x="12" y="44"/>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0" name="Freeform: Shape 40"/>
          <p:cNvSpPr>
            <a:spLocks/>
          </p:cNvSpPr>
          <p:nvPr/>
        </p:nvSpPr>
        <p:spPr bwMode="auto">
          <a:xfrm>
            <a:off x="3730526" y="1519033"/>
            <a:ext cx="2423201" cy="2564131"/>
          </a:xfrm>
          <a:custGeom>
            <a:avLst/>
            <a:gdLst/>
            <a:ahLst/>
            <a:cxnLst>
              <a:cxn ang="0">
                <a:pos x="253" y="1627"/>
              </a:cxn>
              <a:cxn ang="0">
                <a:pos x="311" y="1628"/>
              </a:cxn>
              <a:cxn ang="0">
                <a:pos x="148" y="1594"/>
              </a:cxn>
              <a:cxn ang="0">
                <a:pos x="363" y="1579"/>
              </a:cxn>
              <a:cxn ang="0">
                <a:pos x="80" y="1576"/>
              </a:cxn>
              <a:cxn ang="0">
                <a:pos x="387" y="1576"/>
              </a:cxn>
              <a:cxn ang="0">
                <a:pos x="64" y="1554"/>
              </a:cxn>
              <a:cxn ang="0">
                <a:pos x="64" y="1554"/>
              </a:cxn>
              <a:cxn ang="0">
                <a:pos x="459" y="1540"/>
              </a:cxn>
              <a:cxn ang="0">
                <a:pos x="542" y="1482"/>
              </a:cxn>
              <a:cxn ang="0">
                <a:pos x="29" y="1450"/>
              </a:cxn>
              <a:cxn ang="0">
                <a:pos x="584" y="1425"/>
              </a:cxn>
              <a:cxn ang="0">
                <a:pos x="0" y="1396"/>
              </a:cxn>
              <a:cxn ang="0">
                <a:pos x="12" y="1431"/>
              </a:cxn>
              <a:cxn ang="0">
                <a:pos x="625" y="1425"/>
              </a:cxn>
              <a:cxn ang="0">
                <a:pos x="708" y="1367"/>
              </a:cxn>
              <a:cxn ang="0">
                <a:pos x="27" y="1309"/>
              </a:cxn>
              <a:cxn ang="0">
                <a:pos x="751" y="1310"/>
              </a:cxn>
              <a:cxn ang="0">
                <a:pos x="779" y="1290"/>
              </a:cxn>
              <a:cxn ang="0">
                <a:pos x="32" y="1299"/>
              </a:cxn>
              <a:cxn ang="0">
                <a:pos x="841" y="1272"/>
              </a:cxn>
              <a:cxn ang="0">
                <a:pos x="841" y="1272"/>
              </a:cxn>
              <a:cxn ang="0">
                <a:pos x="80" y="1235"/>
              </a:cxn>
              <a:cxn ang="0">
                <a:pos x="930" y="1213"/>
              </a:cxn>
              <a:cxn ang="0">
                <a:pos x="989" y="1158"/>
              </a:cxn>
              <a:cxn ang="0">
                <a:pos x="109" y="1135"/>
              </a:cxn>
              <a:cxn ang="0">
                <a:pos x="1001" y="1136"/>
              </a:cxn>
              <a:cxn ang="0">
                <a:pos x="129" y="1120"/>
              </a:cxn>
              <a:cxn ang="0">
                <a:pos x="1063" y="1118"/>
              </a:cxn>
              <a:cxn ang="0">
                <a:pos x="1063" y="1118"/>
              </a:cxn>
              <a:cxn ang="0">
                <a:pos x="1125" y="1078"/>
              </a:cxn>
              <a:cxn ang="0">
                <a:pos x="194" y="1027"/>
              </a:cxn>
              <a:cxn ang="0">
                <a:pos x="1211" y="1004"/>
              </a:cxn>
              <a:cxn ang="0">
                <a:pos x="206" y="956"/>
              </a:cxn>
              <a:cxn ang="0">
                <a:pos x="1223" y="982"/>
              </a:cxn>
              <a:cxn ang="0">
                <a:pos x="1276" y="959"/>
              </a:cxn>
              <a:cxn ang="0">
                <a:pos x="232" y="944"/>
              </a:cxn>
              <a:cxn ang="0">
                <a:pos x="232" y="944"/>
              </a:cxn>
              <a:cxn ang="0">
                <a:pos x="1347" y="924"/>
              </a:cxn>
              <a:cxn ang="0">
                <a:pos x="1430" y="866"/>
              </a:cxn>
              <a:cxn ang="0">
                <a:pos x="287" y="833"/>
              </a:cxn>
              <a:cxn ang="0">
                <a:pos x="1473" y="809"/>
              </a:cxn>
              <a:cxn ang="0">
                <a:pos x="288" y="808"/>
              </a:cxn>
              <a:cxn ang="0">
                <a:pos x="1498" y="805"/>
              </a:cxn>
              <a:cxn ang="0">
                <a:pos x="330" y="766"/>
              </a:cxn>
              <a:cxn ang="0">
                <a:pos x="330" y="766"/>
              </a:cxn>
              <a:cxn ang="0">
                <a:pos x="373" y="700"/>
              </a:cxn>
              <a:cxn ang="0">
                <a:pos x="421" y="611"/>
              </a:cxn>
              <a:cxn ang="0">
                <a:pos x="450" y="537"/>
              </a:cxn>
              <a:cxn ang="0">
                <a:pos x="467" y="482"/>
              </a:cxn>
              <a:cxn ang="0">
                <a:pos x="483" y="452"/>
              </a:cxn>
              <a:cxn ang="0">
                <a:pos x="520" y="408"/>
              </a:cxn>
              <a:cxn ang="0">
                <a:pos x="558" y="350"/>
              </a:cxn>
              <a:cxn ang="0">
                <a:pos x="558" y="350"/>
              </a:cxn>
              <a:cxn ang="0">
                <a:pos x="601" y="285"/>
              </a:cxn>
              <a:cxn ang="0">
                <a:pos x="650" y="196"/>
              </a:cxn>
              <a:cxn ang="0">
                <a:pos x="678" y="121"/>
              </a:cxn>
              <a:cxn ang="0">
                <a:pos x="695" y="66"/>
              </a:cxn>
              <a:cxn ang="0">
                <a:pos x="711" y="37"/>
              </a:cxn>
            </a:cxnLst>
            <a:rect l="0" t="0" r="r" b="b"/>
            <a:pathLst>
              <a:path w="1548" h="1638">
                <a:moveTo>
                  <a:pt x="241" y="1638"/>
                </a:moveTo>
                <a:cubicBezTo>
                  <a:pt x="241" y="1638"/>
                  <a:pt x="241" y="1638"/>
                  <a:pt x="241" y="1638"/>
                </a:cubicBezTo>
                <a:cubicBezTo>
                  <a:pt x="229" y="1638"/>
                  <a:pt x="217" y="1637"/>
                  <a:pt x="206" y="1635"/>
                </a:cubicBezTo>
                <a:cubicBezTo>
                  <a:pt x="200" y="1634"/>
                  <a:pt x="195" y="1629"/>
                  <a:pt x="196" y="1623"/>
                </a:cubicBezTo>
                <a:cubicBezTo>
                  <a:pt x="197" y="1616"/>
                  <a:pt x="203" y="1612"/>
                  <a:pt x="209" y="1613"/>
                </a:cubicBezTo>
                <a:cubicBezTo>
                  <a:pt x="220" y="1615"/>
                  <a:pt x="230" y="1615"/>
                  <a:pt x="241" y="1615"/>
                </a:cubicBezTo>
                <a:cubicBezTo>
                  <a:pt x="247" y="1615"/>
                  <a:pt x="253" y="1621"/>
                  <a:pt x="253" y="1627"/>
                </a:cubicBezTo>
                <a:cubicBezTo>
                  <a:pt x="252" y="1633"/>
                  <a:pt x="247" y="1638"/>
                  <a:pt x="241" y="1638"/>
                </a:cubicBezTo>
                <a:close/>
                <a:moveTo>
                  <a:pt x="275" y="1636"/>
                </a:moveTo>
                <a:cubicBezTo>
                  <a:pt x="269" y="1636"/>
                  <a:pt x="264" y="1632"/>
                  <a:pt x="264" y="1626"/>
                </a:cubicBezTo>
                <a:cubicBezTo>
                  <a:pt x="263" y="1620"/>
                  <a:pt x="267" y="1614"/>
                  <a:pt x="273" y="1613"/>
                </a:cubicBezTo>
                <a:cubicBezTo>
                  <a:pt x="284" y="1612"/>
                  <a:pt x="294" y="1609"/>
                  <a:pt x="305" y="1606"/>
                </a:cubicBezTo>
                <a:cubicBezTo>
                  <a:pt x="311" y="1604"/>
                  <a:pt x="317" y="1608"/>
                  <a:pt x="319" y="1614"/>
                </a:cubicBezTo>
                <a:cubicBezTo>
                  <a:pt x="320" y="1620"/>
                  <a:pt x="317" y="1626"/>
                  <a:pt x="311" y="1628"/>
                </a:cubicBezTo>
                <a:cubicBezTo>
                  <a:pt x="300" y="1631"/>
                  <a:pt x="288" y="1634"/>
                  <a:pt x="276" y="1636"/>
                </a:cubicBezTo>
                <a:cubicBezTo>
                  <a:pt x="276" y="1636"/>
                  <a:pt x="275" y="1636"/>
                  <a:pt x="275" y="1636"/>
                </a:cubicBezTo>
                <a:close/>
                <a:moveTo>
                  <a:pt x="175" y="1628"/>
                </a:moveTo>
                <a:cubicBezTo>
                  <a:pt x="174" y="1628"/>
                  <a:pt x="172" y="1628"/>
                  <a:pt x="171" y="1628"/>
                </a:cubicBezTo>
                <a:cubicBezTo>
                  <a:pt x="160" y="1624"/>
                  <a:pt x="149" y="1620"/>
                  <a:pt x="138" y="1615"/>
                </a:cubicBezTo>
                <a:cubicBezTo>
                  <a:pt x="133" y="1612"/>
                  <a:pt x="130" y="1605"/>
                  <a:pt x="133" y="1600"/>
                </a:cubicBezTo>
                <a:cubicBezTo>
                  <a:pt x="136" y="1594"/>
                  <a:pt x="142" y="1592"/>
                  <a:pt x="148" y="1594"/>
                </a:cubicBezTo>
                <a:cubicBezTo>
                  <a:pt x="158" y="1599"/>
                  <a:pt x="168" y="1603"/>
                  <a:pt x="178" y="1606"/>
                </a:cubicBezTo>
                <a:cubicBezTo>
                  <a:pt x="184" y="1608"/>
                  <a:pt x="187" y="1614"/>
                  <a:pt x="185" y="1620"/>
                </a:cubicBezTo>
                <a:cubicBezTo>
                  <a:pt x="184" y="1625"/>
                  <a:pt x="179" y="1628"/>
                  <a:pt x="175" y="1628"/>
                </a:cubicBezTo>
                <a:close/>
                <a:moveTo>
                  <a:pt x="339" y="1616"/>
                </a:moveTo>
                <a:cubicBezTo>
                  <a:pt x="335" y="1616"/>
                  <a:pt x="331" y="1614"/>
                  <a:pt x="329" y="1610"/>
                </a:cubicBezTo>
                <a:cubicBezTo>
                  <a:pt x="326" y="1604"/>
                  <a:pt x="329" y="1597"/>
                  <a:pt x="335" y="1595"/>
                </a:cubicBezTo>
                <a:cubicBezTo>
                  <a:pt x="344" y="1590"/>
                  <a:pt x="354" y="1585"/>
                  <a:pt x="363" y="1579"/>
                </a:cubicBezTo>
                <a:cubicBezTo>
                  <a:pt x="368" y="1576"/>
                  <a:pt x="375" y="1577"/>
                  <a:pt x="378" y="1582"/>
                </a:cubicBezTo>
                <a:cubicBezTo>
                  <a:pt x="382" y="1588"/>
                  <a:pt x="380" y="1595"/>
                  <a:pt x="375" y="1598"/>
                </a:cubicBezTo>
                <a:cubicBezTo>
                  <a:pt x="365" y="1605"/>
                  <a:pt x="355" y="1610"/>
                  <a:pt x="344" y="1615"/>
                </a:cubicBezTo>
                <a:cubicBezTo>
                  <a:pt x="343" y="1616"/>
                  <a:pt x="341" y="1616"/>
                  <a:pt x="339" y="1616"/>
                </a:cubicBezTo>
                <a:close/>
                <a:moveTo>
                  <a:pt x="114" y="1599"/>
                </a:moveTo>
                <a:cubicBezTo>
                  <a:pt x="112" y="1599"/>
                  <a:pt x="109" y="1599"/>
                  <a:pt x="107" y="1597"/>
                </a:cubicBezTo>
                <a:cubicBezTo>
                  <a:pt x="98" y="1591"/>
                  <a:pt x="88" y="1583"/>
                  <a:pt x="80" y="1576"/>
                </a:cubicBezTo>
                <a:cubicBezTo>
                  <a:pt x="75" y="1571"/>
                  <a:pt x="75" y="1564"/>
                  <a:pt x="79" y="1560"/>
                </a:cubicBezTo>
                <a:cubicBezTo>
                  <a:pt x="83" y="1555"/>
                  <a:pt x="90" y="1555"/>
                  <a:pt x="95" y="1559"/>
                </a:cubicBezTo>
                <a:cubicBezTo>
                  <a:pt x="103" y="1566"/>
                  <a:pt x="111" y="1573"/>
                  <a:pt x="120" y="1578"/>
                </a:cubicBezTo>
                <a:cubicBezTo>
                  <a:pt x="125" y="1582"/>
                  <a:pt x="127" y="1589"/>
                  <a:pt x="123" y="1594"/>
                </a:cubicBezTo>
                <a:cubicBezTo>
                  <a:pt x="121" y="1597"/>
                  <a:pt x="117" y="1599"/>
                  <a:pt x="114" y="1599"/>
                </a:cubicBezTo>
                <a:close/>
                <a:moveTo>
                  <a:pt x="397" y="1581"/>
                </a:moveTo>
                <a:cubicBezTo>
                  <a:pt x="393" y="1581"/>
                  <a:pt x="389" y="1579"/>
                  <a:pt x="387" y="1576"/>
                </a:cubicBezTo>
                <a:cubicBezTo>
                  <a:pt x="384" y="1571"/>
                  <a:pt x="385" y="1564"/>
                  <a:pt x="390" y="1560"/>
                </a:cubicBezTo>
                <a:cubicBezTo>
                  <a:pt x="418" y="1541"/>
                  <a:pt x="418" y="1541"/>
                  <a:pt x="418" y="1541"/>
                </a:cubicBezTo>
                <a:cubicBezTo>
                  <a:pt x="423" y="1537"/>
                  <a:pt x="430" y="1539"/>
                  <a:pt x="434" y="1544"/>
                </a:cubicBezTo>
                <a:cubicBezTo>
                  <a:pt x="437" y="1549"/>
                  <a:pt x="436" y="1556"/>
                  <a:pt x="431" y="1559"/>
                </a:cubicBezTo>
                <a:cubicBezTo>
                  <a:pt x="403" y="1579"/>
                  <a:pt x="403" y="1579"/>
                  <a:pt x="403" y="1579"/>
                </a:cubicBezTo>
                <a:cubicBezTo>
                  <a:pt x="401" y="1580"/>
                  <a:pt x="399" y="1581"/>
                  <a:pt x="397" y="1581"/>
                </a:cubicBezTo>
                <a:close/>
                <a:moveTo>
                  <a:pt x="64" y="1554"/>
                </a:moveTo>
                <a:cubicBezTo>
                  <a:pt x="61" y="1554"/>
                  <a:pt x="57" y="1553"/>
                  <a:pt x="55" y="1550"/>
                </a:cubicBezTo>
                <a:cubicBezTo>
                  <a:pt x="48" y="1541"/>
                  <a:pt x="41" y="1531"/>
                  <a:pt x="35" y="1521"/>
                </a:cubicBezTo>
                <a:cubicBezTo>
                  <a:pt x="31" y="1516"/>
                  <a:pt x="33" y="1509"/>
                  <a:pt x="38" y="1506"/>
                </a:cubicBezTo>
                <a:cubicBezTo>
                  <a:pt x="44" y="1502"/>
                  <a:pt x="51" y="1504"/>
                  <a:pt x="54" y="1509"/>
                </a:cubicBezTo>
                <a:cubicBezTo>
                  <a:pt x="60" y="1518"/>
                  <a:pt x="66" y="1527"/>
                  <a:pt x="73" y="1536"/>
                </a:cubicBezTo>
                <a:cubicBezTo>
                  <a:pt x="77" y="1540"/>
                  <a:pt x="76" y="1547"/>
                  <a:pt x="71" y="1551"/>
                </a:cubicBezTo>
                <a:cubicBezTo>
                  <a:pt x="69" y="1553"/>
                  <a:pt x="66" y="1554"/>
                  <a:pt x="64" y="1554"/>
                </a:cubicBezTo>
                <a:close/>
                <a:moveTo>
                  <a:pt x="452" y="1542"/>
                </a:moveTo>
                <a:cubicBezTo>
                  <a:pt x="449" y="1542"/>
                  <a:pt x="445" y="1540"/>
                  <a:pt x="443" y="1537"/>
                </a:cubicBezTo>
                <a:cubicBezTo>
                  <a:pt x="439" y="1532"/>
                  <a:pt x="440" y="1525"/>
                  <a:pt x="446" y="1522"/>
                </a:cubicBezTo>
                <a:cubicBezTo>
                  <a:pt x="473" y="1502"/>
                  <a:pt x="473" y="1502"/>
                  <a:pt x="473" y="1502"/>
                </a:cubicBezTo>
                <a:cubicBezTo>
                  <a:pt x="479" y="1499"/>
                  <a:pt x="486" y="1500"/>
                  <a:pt x="489" y="1505"/>
                </a:cubicBezTo>
                <a:cubicBezTo>
                  <a:pt x="493" y="1510"/>
                  <a:pt x="491" y="1517"/>
                  <a:pt x="486" y="1521"/>
                </a:cubicBezTo>
                <a:cubicBezTo>
                  <a:pt x="459" y="1540"/>
                  <a:pt x="459" y="1540"/>
                  <a:pt x="459" y="1540"/>
                </a:cubicBezTo>
                <a:cubicBezTo>
                  <a:pt x="457" y="1542"/>
                  <a:pt x="454" y="1542"/>
                  <a:pt x="452" y="1542"/>
                </a:cubicBezTo>
                <a:close/>
                <a:moveTo>
                  <a:pt x="508" y="1504"/>
                </a:moveTo>
                <a:cubicBezTo>
                  <a:pt x="504" y="1504"/>
                  <a:pt x="501" y="1502"/>
                  <a:pt x="498" y="1499"/>
                </a:cubicBezTo>
                <a:cubicBezTo>
                  <a:pt x="495" y="1494"/>
                  <a:pt x="496" y="1487"/>
                  <a:pt x="501" y="1483"/>
                </a:cubicBezTo>
                <a:cubicBezTo>
                  <a:pt x="529" y="1464"/>
                  <a:pt x="529" y="1464"/>
                  <a:pt x="529" y="1464"/>
                </a:cubicBezTo>
                <a:cubicBezTo>
                  <a:pt x="534" y="1460"/>
                  <a:pt x="541" y="1461"/>
                  <a:pt x="545" y="1467"/>
                </a:cubicBezTo>
                <a:cubicBezTo>
                  <a:pt x="548" y="1472"/>
                  <a:pt x="547" y="1479"/>
                  <a:pt x="542" y="1482"/>
                </a:cubicBezTo>
                <a:cubicBezTo>
                  <a:pt x="514" y="1502"/>
                  <a:pt x="514" y="1502"/>
                  <a:pt x="514" y="1502"/>
                </a:cubicBezTo>
                <a:cubicBezTo>
                  <a:pt x="512" y="1503"/>
                  <a:pt x="510" y="1504"/>
                  <a:pt x="508" y="1504"/>
                </a:cubicBezTo>
                <a:close/>
                <a:moveTo>
                  <a:pt x="29" y="1497"/>
                </a:moveTo>
                <a:cubicBezTo>
                  <a:pt x="25" y="1497"/>
                  <a:pt x="20" y="1494"/>
                  <a:pt x="19" y="1490"/>
                </a:cubicBezTo>
                <a:cubicBezTo>
                  <a:pt x="14" y="1479"/>
                  <a:pt x="10" y="1467"/>
                  <a:pt x="7" y="1456"/>
                </a:cubicBezTo>
                <a:cubicBezTo>
                  <a:pt x="6" y="1450"/>
                  <a:pt x="9" y="1444"/>
                  <a:pt x="15" y="1442"/>
                </a:cubicBezTo>
                <a:cubicBezTo>
                  <a:pt x="21" y="1441"/>
                  <a:pt x="28" y="1444"/>
                  <a:pt x="29" y="1450"/>
                </a:cubicBezTo>
                <a:cubicBezTo>
                  <a:pt x="32" y="1461"/>
                  <a:pt x="35" y="1471"/>
                  <a:pt x="39" y="1481"/>
                </a:cubicBezTo>
                <a:cubicBezTo>
                  <a:pt x="42" y="1487"/>
                  <a:pt x="39" y="1493"/>
                  <a:pt x="33" y="1496"/>
                </a:cubicBezTo>
                <a:cubicBezTo>
                  <a:pt x="32" y="1496"/>
                  <a:pt x="30" y="1497"/>
                  <a:pt x="29" y="1497"/>
                </a:cubicBezTo>
                <a:close/>
                <a:moveTo>
                  <a:pt x="563" y="1465"/>
                </a:moveTo>
                <a:cubicBezTo>
                  <a:pt x="560" y="1465"/>
                  <a:pt x="556" y="1463"/>
                  <a:pt x="554" y="1460"/>
                </a:cubicBezTo>
                <a:cubicBezTo>
                  <a:pt x="550" y="1455"/>
                  <a:pt x="552" y="1448"/>
                  <a:pt x="557" y="1444"/>
                </a:cubicBezTo>
                <a:cubicBezTo>
                  <a:pt x="584" y="1425"/>
                  <a:pt x="584" y="1425"/>
                  <a:pt x="584" y="1425"/>
                </a:cubicBezTo>
                <a:cubicBezTo>
                  <a:pt x="590" y="1422"/>
                  <a:pt x="597" y="1423"/>
                  <a:pt x="600" y="1428"/>
                </a:cubicBezTo>
                <a:cubicBezTo>
                  <a:pt x="604" y="1433"/>
                  <a:pt x="603" y="1440"/>
                  <a:pt x="597" y="1444"/>
                </a:cubicBezTo>
                <a:cubicBezTo>
                  <a:pt x="570" y="1463"/>
                  <a:pt x="570" y="1463"/>
                  <a:pt x="570" y="1463"/>
                </a:cubicBezTo>
                <a:cubicBezTo>
                  <a:pt x="568" y="1464"/>
                  <a:pt x="565" y="1465"/>
                  <a:pt x="563" y="1465"/>
                </a:cubicBezTo>
                <a:close/>
                <a:moveTo>
                  <a:pt x="12" y="1431"/>
                </a:moveTo>
                <a:cubicBezTo>
                  <a:pt x="7" y="1431"/>
                  <a:pt x="2" y="1427"/>
                  <a:pt x="1" y="1421"/>
                </a:cubicBezTo>
                <a:cubicBezTo>
                  <a:pt x="0" y="1413"/>
                  <a:pt x="0" y="1404"/>
                  <a:pt x="0" y="1396"/>
                </a:cubicBezTo>
                <a:cubicBezTo>
                  <a:pt x="0" y="1392"/>
                  <a:pt x="0" y="1389"/>
                  <a:pt x="0" y="1386"/>
                </a:cubicBezTo>
                <a:cubicBezTo>
                  <a:pt x="0" y="1380"/>
                  <a:pt x="5" y="1375"/>
                  <a:pt x="12" y="1375"/>
                </a:cubicBezTo>
                <a:cubicBezTo>
                  <a:pt x="18" y="1375"/>
                  <a:pt x="23" y="1380"/>
                  <a:pt x="23" y="1387"/>
                </a:cubicBezTo>
                <a:cubicBezTo>
                  <a:pt x="22" y="1390"/>
                  <a:pt x="22" y="1393"/>
                  <a:pt x="22" y="1396"/>
                </a:cubicBezTo>
                <a:cubicBezTo>
                  <a:pt x="22" y="1403"/>
                  <a:pt x="23" y="1411"/>
                  <a:pt x="24" y="1419"/>
                </a:cubicBezTo>
                <a:cubicBezTo>
                  <a:pt x="24" y="1425"/>
                  <a:pt x="20" y="1431"/>
                  <a:pt x="13" y="1431"/>
                </a:cubicBezTo>
                <a:cubicBezTo>
                  <a:pt x="13" y="1431"/>
                  <a:pt x="13" y="1431"/>
                  <a:pt x="12" y="1431"/>
                </a:cubicBezTo>
                <a:close/>
                <a:moveTo>
                  <a:pt x="619" y="1427"/>
                </a:moveTo>
                <a:cubicBezTo>
                  <a:pt x="615" y="1427"/>
                  <a:pt x="612" y="1425"/>
                  <a:pt x="609" y="1422"/>
                </a:cubicBezTo>
                <a:cubicBezTo>
                  <a:pt x="606" y="1417"/>
                  <a:pt x="607" y="1410"/>
                  <a:pt x="612" y="1406"/>
                </a:cubicBezTo>
                <a:cubicBezTo>
                  <a:pt x="640" y="1387"/>
                  <a:pt x="640" y="1387"/>
                  <a:pt x="640" y="1387"/>
                </a:cubicBezTo>
                <a:cubicBezTo>
                  <a:pt x="645" y="1383"/>
                  <a:pt x="652" y="1384"/>
                  <a:pt x="656" y="1390"/>
                </a:cubicBezTo>
                <a:cubicBezTo>
                  <a:pt x="659" y="1395"/>
                  <a:pt x="658" y="1402"/>
                  <a:pt x="653" y="1405"/>
                </a:cubicBezTo>
                <a:cubicBezTo>
                  <a:pt x="625" y="1425"/>
                  <a:pt x="625" y="1425"/>
                  <a:pt x="625" y="1425"/>
                </a:cubicBezTo>
                <a:cubicBezTo>
                  <a:pt x="623" y="1426"/>
                  <a:pt x="621" y="1427"/>
                  <a:pt x="619" y="1427"/>
                </a:cubicBezTo>
                <a:close/>
                <a:moveTo>
                  <a:pt x="674" y="1388"/>
                </a:moveTo>
                <a:cubicBezTo>
                  <a:pt x="671" y="1388"/>
                  <a:pt x="667" y="1386"/>
                  <a:pt x="665" y="1383"/>
                </a:cubicBezTo>
                <a:cubicBezTo>
                  <a:pt x="661" y="1378"/>
                  <a:pt x="663" y="1371"/>
                  <a:pt x="668" y="1367"/>
                </a:cubicBezTo>
                <a:cubicBezTo>
                  <a:pt x="695" y="1348"/>
                  <a:pt x="695" y="1348"/>
                  <a:pt x="695" y="1348"/>
                </a:cubicBezTo>
                <a:cubicBezTo>
                  <a:pt x="701" y="1345"/>
                  <a:pt x="708" y="1346"/>
                  <a:pt x="711" y="1351"/>
                </a:cubicBezTo>
                <a:cubicBezTo>
                  <a:pt x="715" y="1356"/>
                  <a:pt x="714" y="1363"/>
                  <a:pt x="708" y="1367"/>
                </a:cubicBezTo>
                <a:cubicBezTo>
                  <a:pt x="681" y="1386"/>
                  <a:pt x="681" y="1386"/>
                  <a:pt x="681" y="1386"/>
                </a:cubicBezTo>
                <a:cubicBezTo>
                  <a:pt x="679" y="1387"/>
                  <a:pt x="676" y="1388"/>
                  <a:pt x="674" y="1388"/>
                </a:cubicBezTo>
                <a:close/>
                <a:moveTo>
                  <a:pt x="15" y="1364"/>
                </a:moveTo>
                <a:cubicBezTo>
                  <a:pt x="14" y="1364"/>
                  <a:pt x="14" y="1364"/>
                  <a:pt x="13" y="1364"/>
                </a:cubicBezTo>
                <a:cubicBezTo>
                  <a:pt x="7" y="1363"/>
                  <a:pt x="3" y="1357"/>
                  <a:pt x="4" y="1351"/>
                </a:cubicBezTo>
                <a:cubicBezTo>
                  <a:pt x="6" y="1339"/>
                  <a:pt x="9" y="1327"/>
                  <a:pt x="13" y="1316"/>
                </a:cubicBezTo>
                <a:cubicBezTo>
                  <a:pt x="15" y="1310"/>
                  <a:pt x="21" y="1307"/>
                  <a:pt x="27" y="1309"/>
                </a:cubicBezTo>
                <a:cubicBezTo>
                  <a:pt x="33" y="1311"/>
                  <a:pt x="36" y="1318"/>
                  <a:pt x="34" y="1324"/>
                </a:cubicBezTo>
                <a:cubicBezTo>
                  <a:pt x="31" y="1334"/>
                  <a:pt x="28" y="1344"/>
                  <a:pt x="26" y="1355"/>
                </a:cubicBezTo>
                <a:cubicBezTo>
                  <a:pt x="25" y="1360"/>
                  <a:pt x="20" y="1364"/>
                  <a:pt x="15" y="1364"/>
                </a:cubicBezTo>
                <a:close/>
                <a:moveTo>
                  <a:pt x="730" y="1350"/>
                </a:moveTo>
                <a:cubicBezTo>
                  <a:pt x="726" y="1350"/>
                  <a:pt x="723" y="1348"/>
                  <a:pt x="720" y="1345"/>
                </a:cubicBezTo>
                <a:cubicBezTo>
                  <a:pt x="717" y="1340"/>
                  <a:pt x="718" y="1332"/>
                  <a:pt x="723" y="1329"/>
                </a:cubicBezTo>
                <a:cubicBezTo>
                  <a:pt x="751" y="1310"/>
                  <a:pt x="751" y="1310"/>
                  <a:pt x="751" y="1310"/>
                </a:cubicBezTo>
                <a:cubicBezTo>
                  <a:pt x="756" y="1306"/>
                  <a:pt x="763" y="1307"/>
                  <a:pt x="767" y="1312"/>
                </a:cubicBezTo>
                <a:cubicBezTo>
                  <a:pt x="770" y="1318"/>
                  <a:pt x="769" y="1325"/>
                  <a:pt x="764" y="1328"/>
                </a:cubicBezTo>
                <a:cubicBezTo>
                  <a:pt x="736" y="1348"/>
                  <a:pt x="736" y="1348"/>
                  <a:pt x="736" y="1348"/>
                </a:cubicBezTo>
                <a:cubicBezTo>
                  <a:pt x="734" y="1349"/>
                  <a:pt x="732" y="1350"/>
                  <a:pt x="730" y="1350"/>
                </a:cubicBezTo>
                <a:close/>
                <a:moveTo>
                  <a:pt x="785" y="1311"/>
                </a:moveTo>
                <a:cubicBezTo>
                  <a:pt x="782" y="1311"/>
                  <a:pt x="778" y="1309"/>
                  <a:pt x="776" y="1306"/>
                </a:cubicBezTo>
                <a:cubicBezTo>
                  <a:pt x="772" y="1301"/>
                  <a:pt x="774" y="1294"/>
                  <a:pt x="779" y="1290"/>
                </a:cubicBezTo>
                <a:cubicBezTo>
                  <a:pt x="807" y="1271"/>
                  <a:pt x="807" y="1271"/>
                  <a:pt x="807" y="1271"/>
                </a:cubicBezTo>
                <a:cubicBezTo>
                  <a:pt x="812" y="1268"/>
                  <a:pt x="819" y="1269"/>
                  <a:pt x="822" y="1274"/>
                </a:cubicBezTo>
                <a:cubicBezTo>
                  <a:pt x="826" y="1279"/>
                  <a:pt x="825" y="1286"/>
                  <a:pt x="819" y="1290"/>
                </a:cubicBezTo>
                <a:cubicBezTo>
                  <a:pt x="792" y="1309"/>
                  <a:pt x="792" y="1309"/>
                  <a:pt x="792" y="1309"/>
                </a:cubicBezTo>
                <a:cubicBezTo>
                  <a:pt x="790" y="1310"/>
                  <a:pt x="787" y="1311"/>
                  <a:pt x="785" y="1311"/>
                </a:cubicBezTo>
                <a:close/>
                <a:moveTo>
                  <a:pt x="37" y="1300"/>
                </a:moveTo>
                <a:cubicBezTo>
                  <a:pt x="35" y="1300"/>
                  <a:pt x="33" y="1300"/>
                  <a:pt x="32" y="1299"/>
                </a:cubicBezTo>
                <a:cubicBezTo>
                  <a:pt x="26" y="1296"/>
                  <a:pt x="24" y="1289"/>
                  <a:pt x="27" y="1284"/>
                </a:cubicBezTo>
                <a:cubicBezTo>
                  <a:pt x="28" y="1281"/>
                  <a:pt x="34" y="1271"/>
                  <a:pt x="43" y="1254"/>
                </a:cubicBezTo>
                <a:cubicBezTo>
                  <a:pt x="46" y="1248"/>
                  <a:pt x="53" y="1246"/>
                  <a:pt x="59" y="1249"/>
                </a:cubicBezTo>
                <a:cubicBezTo>
                  <a:pt x="64" y="1252"/>
                  <a:pt x="66" y="1259"/>
                  <a:pt x="63" y="1264"/>
                </a:cubicBezTo>
                <a:cubicBezTo>
                  <a:pt x="54" y="1281"/>
                  <a:pt x="48" y="1292"/>
                  <a:pt x="47" y="1294"/>
                </a:cubicBezTo>
                <a:cubicBezTo>
                  <a:pt x="45" y="1298"/>
                  <a:pt x="41" y="1300"/>
                  <a:pt x="37" y="1300"/>
                </a:cubicBezTo>
                <a:close/>
                <a:moveTo>
                  <a:pt x="841" y="1272"/>
                </a:moveTo>
                <a:cubicBezTo>
                  <a:pt x="837" y="1272"/>
                  <a:pt x="834" y="1271"/>
                  <a:pt x="831" y="1268"/>
                </a:cubicBezTo>
                <a:cubicBezTo>
                  <a:pt x="828" y="1262"/>
                  <a:pt x="829" y="1255"/>
                  <a:pt x="834" y="1252"/>
                </a:cubicBezTo>
                <a:cubicBezTo>
                  <a:pt x="862" y="1233"/>
                  <a:pt x="862" y="1233"/>
                  <a:pt x="862" y="1233"/>
                </a:cubicBezTo>
                <a:cubicBezTo>
                  <a:pt x="867" y="1229"/>
                  <a:pt x="874" y="1230"/>
                  <a:pt x="878" y="1235"/>
                </a:cubicBezTo>
                <a:cubicBezTo>
                  <a:pt x="881" y="1241"/>
                  <a:pt x="880" y="1248"/>
                  <a:pt x="875" y="1251"/>
                </a:cubicBezTo>
                <a:cubicBezTo>
                  <a:pt x="847" y="1270"/>
                  <a:pt x="847" y="1270"/>
                  <a:pt x="847" y="1270"/>
                </a:cubicBezTo>
                <a:cubicBezTo>
                  <a:pt x="845" y="1272"/>
                  <a:pt x="843" y="1272"/>
                  <a:pt x="841" y="1272"/>
                </a:cubicBezTo>
                <a:close/>
                <a:moveTo>
                  <a:pt x="70" y="1241"/>
                </a:moveTo>
                <a:cubicBezTo>
                  <a:pt x="68" y="1241"/>
                  <a:pt x="66" y="1240"/>
                  <a:pt x="64" y="1239"/>
                </a:cubicBezTo>
                <a:cubicBezTo>
                  <a:pt x="59" y="1236"/>
                  <a:pt x="57" y="1229"/>
                  <a:pt x="60" y="1224"/>
                </a:cubicBezTo>
                <a:cubicBezTo>
                  <a:pt x="76" y="1194"/>
                  <a:pt x="76" y="1194"/>
                  <a:pt x="76" y="1194"/>
                </a:cubicBezTo>
                <a:cubicBezTo>
                  <a:pt x="79" y="1189"/>
                  <a:pt x="86" y="1187"/>
                  <a:pt x="91" y="1190"/>
                </a:cubicBezTo>
                <a:cubicBezTo>
                  <a:pt x="97" y="1193"/>
                  <a:pt x="99" y="1199"/>
                  <a:pt x="96" y="1205"/>
                </a:cubicBezTo>
                <a:cubicBezTo>
                  <a:pt x="80" y="1235"/>
                  <a:pt x="80" y="1235"/>
                  <a:pt x="80" y="1235"/>
                </a:cubicBezTo>
                <a:cubicBezTo>
                  <a:pt x="77" y="1238"/>
                  <a:pt x="74" y="1241"/>
                  <a:pt x="70" y="1241"/>
                </a:cubicBezTo>
                <a:close/>
                <a:moveTo>
                  <a:pt x="896" y="1234"/>
                </a:moveTo>
                <a:cubicBezTo>
                  <a:pt x="893" y="1234"/>
                  <a:pt x="889" y="1232"/>
                  <a:pt x="887" y="1229"/>
                </a:cubicBezTo>
                <a:cubicBezTo>
                  <a:pt x="883" y="1224"/>
                  <a:pt x="885" y="1217"/>
                  <a:pt x="890" y="1213"/>
                </a:cubicBezTo>
                <a:cubicBezTo>
                  <a:pt x="918" y="1194"/>
                  <a:pt x="918" y="1194"/>
                  <a:pt x="918" y="1194"/>
                </a:cubicBezTo>
                <a:cubicBezTo>
                  <a:pt x="923" y="1190"/>
                  <a:pt x="930" y="1192"/>
                  <a:pt x="933" y="1197"/>
                </a:cubicBezTo>
                <a:cubicBezTo>
                  <a:pt x="937" y="1202"/>
                  <a:pt x="936" y="1209"/>
                  <a:pt x="930" y="1213"/>
                </a:cubicBezTo>
                <a:cubicBezTo>
                  <a:pt x="903" y="1232"/>
                  <a:pt x="903" y="1232"/>
                  <a:pt x="903" y="1232"/>
                </a:cubicBezTo>
                <a:cubicBezTo>
                  <a:pt x="901" y="1233"/>
                  <a:pt x="898" y="1234"/>
                  <a:pt x="896" y="1234"/>
                </a:cubicBezTo>
                <a:close/>
                <a:moveTo>
                  <a:pt x="952" y="1195"/>
                </a:moveTo>
                <a:cubicBezTo>
                  <a:pt x="948" y="1195"/>
                  <a:pt x="945" y="1194"/>
                  <a:pt x="942" y="1191"/>
                </a:cubicBezTo>
                <a:cubicBezTo>
                  <a:pt x="939" y="1185"/>
                  <a:pt x="940" y="1178"/>
                  <a:pt x="945" y="1175"/>
                </a:cubicBezTo>
                <a:cubicBezTo>
                  <a:pt x="973" y="1156"/>
                  <a:pt x="973" y="1156"/>
                  <a:pt x="973" y="1156"/>
                </a:cubicBezTo>
                <a:cubicBezTo>
                  <a:pt x="978" y="1152"/>
                  <a:pt x="985" y="1153"/>
                  <a:pt x="989" y="1158"/>
                </a:cubicBezTo>
                <a:cubicBezTo>
                  <a:pt x="992" y="1164"/>
                  <a:pt x="991" y="1171"/>
                  <a:pt x="986" y="1174"/>
                </a:cubicBezTo>
                <a:cubicBezTo>
                  <a:pt x="958" y="1193"/>
                  <a:pt x="958" y="1193"/>
                  <a:pt x="958" y="1193"/>
                </a:cubicBezTo>
                <a:cubicBezTo>
                  <a:pt x="956" y="1195"/>
                  <a:pt x="954" y="1195"/>
                  <a:pt x="952" y="1195"/>
                </a:cubicBezTo>
                <a:close/>
                <a:moveTo>
                  <a:pt x="102" y="1181"/>
                </a:moveTo>
                <a:cubicBezTo>
                  <a:pt x="100" y="1181"/>
                  <a:pt x="98" y="1181"/>
                  <a:pt x="97" y="1180"/>
                </a:cubicBezTo>
                <a:cubicBezTo>
                  <a:pt x="91" y="1177"/>
                  <a:pt x="89" y="1170"/>
                  <a:pt x="92" y="1164"/>
                </a:cubicBezTo>
                <a:cubicBezTo>
                  <a:pt x="109" y="1135"/>
                  <a:pt x="109" y="1135"/>
                  <a:pt x="109" y="1135"/>
                </a:cubicBezTo>
                <a:cubicBezTo>
                  <a:pt x="112" y="1129"/>
                  <a:pt x="118" y="1127"/>
                  <a:pt x="124" y="1130"/>
                </a:cubicBezTo>
                <a:cubicBezTo>
                  <a:pt x="129" y="1133"/>
                  <a:pt x="131" y="1140"/>
                  <a:pt x="128" y="1145"/>
                </a:cubicBezTo>
                <a:cubicBezTo>
                  <a:pt x="112" y="1175"/>
                  <a:pt x="112" y="1175"/>
                  <a:pt x="112" y="1175"/>
                </a:cubicBezTo>
                <a:cubicBezTo>
                  <a:pt x="110" y="1179"/>
                  <a:pt x="106" y="1181"/>
                  <a:pt x="102" y="1181"/>
                </a:cubicBezTo>
                <a:close/>
                <a:moveTo>
                  <a:pt x="1007" y="1157"/>
                </a:moveTo>
                <a:cubicBezTo>
                  <a:pt x="1004" y="1157"/>
                  <a:pt x="1000" y="1155"/>
                  <a:pt x="998" y="1152"/>
                </a:cubicBezTo>
                <a:cubicBezTo>
                  <a:pt x="994" y="1147"/>
                  <a:pt x="996" y="1140"/>
                  <a:pt x="1001" y="1136"/>
                </a:cubicBezTo>
                <a:cubicBezTo>
                  <a:pt x="1029" y="1117"/>
                  <a:pt x="1029" y="1117"/>
                  <a:pt x="1029" y="1117"/>
                </a:cubicBezTo>
                <a:cubicBezTo>
                  <a:pt x="1034" y="1113"/>
                  <a:pt x="1041" y="1115"/>
                  <a:pt x="1044" y="1120"/>
                </a:cubicBezTo>
                <a:cubicBezTo>
                  <a:pt x="1048" y="1125"/>
                  <a:pt x="1047" y="1132"/>
                  <a:pt x="1042" y="1136"/>
                </a:cubicBezTo>
                <a:cubicBezTo>
                  <a:pt x="1014" y="1155"/>
                  <a:pt x="1014" y="1155"/>
                  <a:pt x="1014" y="1155"/>
                </a:cubicBezTo>
                <a:cubicBezTo>
                  <a:pt x="1012" y="1156"/>
                  <a:pt x="1010" y="1157"/>
                  <a:pt x="1007" y="1157"/>
                </a:cubicBezTo>
                <a:close/>
                <a:moveTo>
                  <a:pt x="135" y="1122"/>
                </a:moveTo>
                <a:cubicBezTo>
                  <a:pt x="133" y="1122"/>
                  <a:pt x="131" y="1121"/>
                  <a:pt x="129" y="1120"/>
                </a:cubicBezTo>
                <a:cubicBezTo>
                  <a:pt x="124" y="1117"/>
                  <a:pt x="122" y="1110"/>
                  <a:pt x="125" y="1105"/>
                </a:cubicBezTo>
                <a:cubicBezTo>
                  <a:pt x="141" y="1075"/>
                  <a:pt x="141" y="1075"/>
                  <a:pt x="141" y="1075"/>
                </a:cubicBezTo>
                <a:cubicBezTo>
                  <a:pt x="144" y="1070"/>
                  <a:pt x="151" y="1068"/>
                  <a:pt x="157" y="1071"/>
                </a:cubicBezTo>
                <a:cubicBezTo>
                  <a:pt x="162" y="1074"/>
                  <a:pt x="164" y="1081"/>
                  <a:pt x="161" y="1086"/>
                </a:cubicBezTo>
                <a:cubicBezTo>
                  <a:pt x="145" y="1116"/>
                  <a:pt x="145" y="1116"/>
                  <a:pt x="145" y="1116"/>
                </a:cubicBezTo>
                <a:cubicBezTo>
                  <a:pt x="143" y="1120"/>
                  <a:pt x="139" y="1122"/>
                  <a:pt x="135" y="1122"/>
                </a:cubicBezTo>
                <a:close/>
                <a:moveTo>
                  <a:pt x="1063" y="1118"/>
                </a:moveTo>
                <a:cubicBezTo>
                  <a:pt x="1059" y="1118"/>
                  <a:pt x="1056" y="1117"/>
                  <a:pt x="1053" y="1114"/>
                </a:cubicBezTo>
                <a:cubicBezTo>
                  <a:pt x="1050" y="1108"/>
                  <a:pt x="1051" y="1101"/>
                  <a:pt x="1056" y="1098"/>
                </a:cubicBezTo>
                <a:cubicBezTo>
                  <a:pt x="1084" y="1078"/>
                  <a:pt x="1084" y="1078"/>
                  <a:pt x="1084" y="1078"/>
                </a:cubicBezTo>
                <a:cubicBezTo>
                  <a:pt x="1089" y="1075"/>
                  <a:pt x="1096" y="1076"/>
                  <a:pt x="1100" y="1081"/>
                </a:cubicBezTo>
                <a:cubicBezTo>
                  <a:pt x="1103" y="1086"/>
                  <a:pt x="1102" y="1094"/>
                  <a:pt x="1097" y="1097"/>
                </a:cubicBezTo>
                <a:cubicBezTo>
                  <a:pt x="1069" y="1116"/>
                  <a:pt x="1069" y="1116"/>
                  <a:pt x="1069" y="1116"/>
                </a:cubicBezTo>
                <a:cubicBezTo>
                  <a:pt x="1067" y="1118"/>
                  <a:pt x="1065" y="1118"/>
                  <a:pt x="1063" y="1118"/>
                </a:cubicBezTo>
                <a:close/>
                <a:moveTo>
                  <a:pt x="1118" y="1080"/>
                </a:moveTo>
                <a:cubicBezTo>
                  <a:pt x="1115" y="1080"/>
                  <a:pt x="1111" y="1078"/>
                  <a:pt x="1109" y="1075"/>
                </a:cubicBezTo>
                <a:cubicBezTo>
                  <a:pt x="1105" y="1070"/>
                  <a:pt x="1107" y="1063"/>
                  <a:pt x="1112" y="1059"/>
                </a:cubicBezTo>
                <a:cubicBezTo>
                  <a:pt x="1140" y="1040"/>
                  <a:pt x="1140" y="1040"/>
                  <a:pt x="1140" y="1040"/>
                </a:cubicBezTo>
                <a:cubicBezTo>
                  <a:pt x="1145" y="1036"/>
                  <a:pt x="1152" y="1038"/>
                  <a:pt x="1155" y="1043"/>
                </a:cubicBezTo>
                <a:cubicBezTo>
                  <a:pt x="1159" y="1048"/>
                  <a:pt x="1158" y="1055"/>
                  <a:pt x="1153" y="1059"/>
                </a:cubicBezTo>
                <a:cubicBezTo>
                  <a:pt x="1125" y="1078"/>
                  <a:pt x="1125" y="1078"/>
                  <a:pt x="1125" y="1078"/>
                </a:cubicBezTo>
                <a:cubicBezTo>
                  <a:pt x="1123" y="1079"/>
                  <a:pt x="1121" y="1080"/>
                  <a:pt x="1118" y="1080"/>
                </a:cubicBezTo>
                <a:close/>
                <a:moveTo>
                  <a:pt x="167" y="1062"/>
                </a:moveTo>
                <a:cubicBezTo>
                  <a:pt x="165" y="1062"/>
                  <a:pt x="164" y="1062"/>
                  <a:pt x="162" y="1061"/>
                </a:cubicBezTo>
                <a:cubicBezTo>
                  <a:pt x="156" y="1058"/>
                  <a:pt x="154" y="1051"/>
                  <a:pt x="157" y="1045"/>
                </a:cubicBezTo>
                <a:cubicBezTo>
                  <a:pt x="174" y="1016"/>
                  <a:pt x="174" y="1016"/>
                  <a:pt x="174" y="1016"/>
                </a:cubicBezTo>
                <a:cubicBezTo>
                  <a:pt x="177" y="1010"/>
                  <a:pt x="184" y="1008"/>
                  <a:pt x="189" y="1011"/>
                </a:cubicBezTo>
                <a:cubicBezTo>
                  <a:pt x="195" y="1014"/>
                  <a:pt x="197" y="1021"/>
                  <a:pt x="194" y="1027"/>
                </a:cubicBezTo>
                <a:cubicBezTo>
                  <a:pt x="177" y="1056"/>
                  <a:pt x="177" y="1056"/>
                  <a:pt x="177" y="1056"/>
                </a:cubicBezTo>
                <a:cubicBezTo>
                  <a:pt x="175" y="1060"/>
                  <a:pt x="171" y="1062"/>
                  <a:pt x="167" y="1062"/>
                </a:cubicBezTo>
                <a:close/>
                <a:moveTo>
                  <a:pt x="1174" y="1041"/>
                </a:moveTo>
                <a:cubicBezTo>
                  <a:pt x="1170" y="1041"/>
                  <a:pt x="1167" y="1040"/>
                  <a:pt x="1165" y="1036"/>
                </a:cubicBezTo>
                <a:cubicBezTo>
                  <a:pt x="1161" y="1031"/>
                  <a:pt x="1162" y="1024"/>
                  <a:pt x="1167" y="1021"/>
                </a:cubicBezTo>
                <a:cubicBezTo>
                  <a:pt x="1195" y="1001"/>
                  <a:pt x="1195" y="1001"/>
                  <a:pt x="1195" y="1001"/>
                </a:cubicBezTo>
                <a:cubicBezTo>
                  <a:pt x="1200" y="998"/>
                  <a:pt x="1207" y="999"/>
                  <a:pt x="1211" y="1004"/>
                </a:cubicBezTo>
                <a:cubicBezTo>
                  <a:pt x="1214" y="1009"/>
                  <a:pt x="1213" y="1016"/>
                  <a:pt x="1208" y="1020"/>
                </a:cubicBezTo>
                <a:cubicBezTo>
                  <a:pt x="1180" y="1039"/>
                  <a:pt x="1180" y="1039"/>
                  <a:pt x="1180" y="1039"/>
                </a:cubicBezTo>
                <a:cubicBezTo>
                  <a:pt x="1178" y="1041"/>
                  <a:pt x="1176" y="1041"/>
                  <a:pt x="1174" y="1041"/>
                </a:cubicBezTo>
                <a:close/>
                <a:moveTo>
                  <a:pt x="200" y="1003"/>
                </a:moveTo>
                <a:cubicBezTo>
                  <a:pt x="198" y="1003"/>
                  <a:pt x="196" y="1002"/>
                  <a:pt x="194" y="1001"/>
                </a:cubicBezTo>
                <a:cubicBezTo>
                  <a:pt x="189" y="998"/>
                  <a:pt x="187" y="992"/>
                  <a:pt x="190" y="986"/>
                </a:cubicBezTo>
                <a:cubicBezTo>
                  <a:pt x="206" y="956"/>
                  <a:pt x="206" y="956"/>
                  <a:pt x="206" y="956"/>
                </a:cubicBezTo>
                <a:cubicBezTo>
                  <a:pt x="209" y="951"/>
                  <a:pt x="216" y="949"/>
                  <a:pt x="222" y="952"/>
                </a:cubicBezTo>
                <a:cubicBezTo>
                  <a:pt x="227" y="955"/>
                  <a:pt x="229" y="962"/>
                  <a:pt x="226" y="967"/>
                </a:cubicBezTo>
                <a:cubicBezTo>
                  <a:pt x="210" y="997"/>
                  <a:pt x="210" y="997"/>
                  <a:pt x="210" y="997"/>
                </a:cubicBezTo>
                <a:cubicBezTo>
                  <a:pt x="208" y="1001"/>
                  <a:pt x="204" y="1003"/>
                  <a:pt x="200" y="1003"/>
                </a:cubicBezTo>
                <a:close/>
                <a:moveTo>
                  <a:pt x="1229" y="1003"/>
                </a:moveTo>
                <a:cubicBezTo>
                  <a:pt x="1226" y="1003"/>
                  <a:pt x="1222" y="1001"/>
                  <a:pt x="1220" y="998"/>
                </a:cubicBezTo>
                <a:cubicBezTo>
                  <a:pt x="1216" y="993"/>
                  <a:pt x="1218" y="986"/>
                  <a:pt x="1223" y="982"/>
                </a:cubicBezTo>
                <a:cubicBezTo>
                  <a:pt x="1251" y="963"/>
                  <a:pt x="1251" y="963"/>
                  <a:pt x="1251" y="963"/>
                </a:cubicBezTo>
                <a:cubicBezTo>
                  <a:pt x="1256" y="959"/>
                  <a:pt x="1263" y="961"/>
                  <a:pt x="1266" y="966"/>
                </a:cubicBezTo>
                <a:cubicBezTo>
                  <a:pt x="1270" y="971"/>
                  <a:pt x="1269" y="978"/>
                  <a:pt x="1264" y="982"/>
                </a:cubicBezTo>
                <a:cubicBezTo>
                  <a:pt x="1236" y="1001"/>
                  <a:pt x="1236" y="1001"/>
                  <a:pt x="1236" y="1001"/>
                </a:cubicBezTo>
                <a:cubicBezTo>
                  <a:pt x="1234" y="1002"/>
                  <a:pt x="1232" y="1003"/>
                  <a:pt x="1229" y="1003"/>
                </a:cubicBezTo>
                <a:close/>
                <a:moveTo>
                  <a:pt x="1285" y="964"/>
                </a:moveTo>
                <a:cubicBezTo>
                  <a:pt x="1281" y="964"/>
                  <a:pt x="1278" y="963"/>
                  <a:pt x="1276" y="959"/>
                </a:cubicBezTo>
                <a:cubicBezTo>
                  <a:pt x="1272" y="954"/>
                  <a:pt x="1273" y="947"/>
                  <a:pt x="1278" y="944"/>
                </a:cubicBezTo>
                <a:cubicBezTo>
                  <a:pt x="1306" y="924"/>
                  <a:pt x="1306" y="924"/>
                  <a:pt x="1306" y="924"/>
                </a:cubicBezTo>
                <a:cubicBezTo>
                  <a:pt x="1311" y="921"/>
                  <a:pt x="1318" y="922"/>
                  <a:pt x="1322" y="927"/>
                </a:cubicBezTo>
                <a:cubicBezTo>
                  <a:pt x="1326" y="932"/>
                  <a:pt x="1324" y="939"/>
                  <a:pt x="1319" y="943"/>
                </a:cubicBezTo>
                <a:cubicBezTo>
                  <a:pt x="1291" y="962"/>
                  <a:pt x="1291" y="962"/>
                  <a:pt x="1291" y="962"/>
                </a:cubicBezTo>
                <a:cubicBezTo>
                  <a:pt x="1289" y="964"/>
                  <a:pt x="1287" y="964"/>
                  <a:pt x="1285" y="964"/>
                </a:cubicBezTo>
                <a:close/>
                <a:moveTo>
                  <a:pt x="232" y="944"/>
                </a:moveTo>
                <a:cubicBezTo>
                  <a:pt x="231" y="944"/>
                  <a:pt x="229" y="943"/>
                  <a:pt x="227" y="942"/>
                </a:cubicBezTo>
                <a:cubicBezTo>
                  <a:pt x="222" y="939"/>
                  <a:pt x="220" y="932"/>
                  <a:pt x="223" y="927"/>
                </a:cubicBezTo>
                <a:cubicBezTo>
                  <a:pt x="239" y="897"/>
                  <a:pt x="239" y="897"/>
                  <a:pt x="239" y="897"/>
                </a:cubicBezTo>
                <a:cubicBezTo>
                  <a:pt x="242" y="892"/>
                  <a:pt x="249" y="890"/>
                  <a:pt x="254" y="893"/>
                </a:cubicBezTo>
                <a:cubicBezTo>
                  <a:pt x="260" y="896"/>
                  <a:pt x="262" y="902"/>
                  <a:pt x="259" y="908"/>
                </a:cubicBezTo>
                <a:cubicBezTo>
                  <a:pt x="242" y="938"/>
                  <a:pt x="242" y="938"/>
                  <a:pt x="242" y="938"/>
                </a:cubicBezTo>
                <a:cubicBezTo>
                  <a:pt x="240" y="941"/>
                  <a:pt x="236" y="944"/>
                  <a:pt x="232" y="944"/>
                </a:cubicBezTo>
                <a:close/>
                <a:moveTo>
                  <a:pt x="1340" y="926"/>
                </a:moveTo>
                <a:cubicBezTo>
                  <a:pt x="1337" y="926"/>
                  <a:pt x="1333" y="924"/>
                  <a:pt x="1331" y="921"/>
                </a:cubicBezTo>
                <a:cubicBezTo>
                  <a:pt x="1328" y="916"/>
                  <a:pt x="1329" y="909"/>
                  <a:pt x="1334" y="905"/>
                </a:cubicBezTo>
                <a:cubicBezTo>
                  <a:pt x="1362" y="886"/>
                  <a:pt x="1362" y="886"/>
                  <a:pt x="1362" y="886"/>
                </a:cubicBezTo>
                <a:cubicBezTo>
                  <a:pt x="1367" y="882"/>
                  <a:pt x="1374" y="884"/>
                  <a:pt x="1377" y="889"/>
                </a:cubicBezTo>
                <a:cubicBezTo>
                  <a:pt x="1381" y="894"/>
                  <a:pt x="1380" y="901"/>
                  <a:pt x="1375" y="904"/>
                </a:cubicBezTo>
                <a:cubicBezTo>
                  <a:pt x="1347" y="924"/>
                  <a:pt x="1347" y="924"/>
                  <a:pt x="1347" y="924"/>
                </a:cubicBezTo>
                <a:cubicBezTo>
                  <a:pt x="1345" y="925"/>
                  <a:pt x="1343" y="926"/>
                  <a:pt x="1340" y="926"/>
                </a:cubicBezTo>
                <a:close/>
                <a:moveTo>
                  <a:pt x="1396" y="887"/>
                </a:moveTo>
                <a:cubicBezTo>
                  <a:pt x="1392" y="887"/>
                  <a:pt x="1389" y="886"/>
                  <a:pt x="1387" y="882"/>
                </a:cubicBezTo>
                <a:cubicBezTo>
                  <a:pt x="1383" y="877"/>
                  <a:pt x="1384" y="870"/>
                  <a:pt x="1389" y="867"/>
                </a:cubicBezTo>
                <a:cubicBezTo>
                  <a:pt x="1417" y="847"/>
                  <a:pt x="1417" y="847"/>
                  <a:pt x="1417" y="847"/>
                </a:cubicBezTo>
                <a:cubicBezTo>
                  <a:pt x="1422" y="844"/>
                  <a:pt x="1429" y="845"/>
                  <a:pt x="1433" y="850"/>
                </a:cubicBezTo>
                <a:cubicBezTo>
                  <a:pt x="1437" y="855"/>
                  <a:pt x="1435" y="862"/>
                  <a:pt x="1430" y="866"/>
                </a:cubicBezTo>
                <a:cubicBezTo>
                  <a:pt x="1402" y="885"/>
                  <a:pt x="1402" y="885"/>
                  <a:pt x="1402" y="885"/>
                </a:cubicBezTo>
                <a:cubicBezTo>
                  <a:pt x="1400" y="887"/>
                  <a:pt x="1398" y="887"/>
                  <a:pt x="1396" y="887"/>
                </a:cubicBezTo>
                <a:close/>
                <a:moveTo>
                  <a:pt x="265" y="884"/>
                </a:moveTo>
                <a:cubicBezTo>
                  <a:pt x="263" y="884"/>
                  <a:pt x="261" y="884"/>
                  <a:pt x="260" y="883"/>
                </a:cubicBezTo>
                <a:cubicBezTo>
                  <a:pt x="254" y="880"/>
                  <a:pt x="252" y="873"/>
                  <a:pt x="255" y="867"/>
                </a:cubicBezTo>
                <a:cubicBezTo>
                  <a:pt x="271" y="838"/>
                  <a:pt x="271" y="838"/>
                  <a:pt x="271" y="838"/>
                </a:cubicBezTo>
                <a:cubicBezTo>
                  <a:pt x="274" y="832"/>
                  <a:pt x="281" y="830"/>
                  <a:pt x="287" y="833"/>
                </a:cubicBezTo>
                <a:cubicBezTo>
                  <a:pt x="292" y="836"/>
                  <a:pt x="294" y="843"/>
                  <a:pt x="291" y="849"/>
                </a:cubicBezTo>
                <a:cubicBezTo>
                  <a:pt x="275" y="878"/>
                  <a:pt x="275" y="878"/>
                  <a:pt x="275" y="878"/>
                </a:cubicBezTo>
                <a:cubicBezTo>
                  <a:pt x="273" y="882"/>
                  <a:pt x="269" y="884"/>
                  <a:pt x="265" y="884"/>
                </a:cubicBezTo>
                <a:close/>
                <a:moveTo>
                  <a:pt x="1451" y="849"/>
                </a:moveTo>
                <a:cubicBezTo>
                  <a:pt x="1448" y="849"/>
                  <a:pt x="1444" y="847"/>
                  <a:pt x="1442" y="844"/>
                </a:cubicBezTo>
                <a:cubicBezTo>
                  <a:pt x="1439" y="839"/>
                  <a:pt x="1440" y="832"/>
                  <a:pt x="1445" y="828"/>
                </a:cubicBezTo>
                <a:cubicBezTo>
                  <a:pt x="1473" y="809"/>
                  <a:pt x="1473" y="809"/>
                  <a:pt x="1473" y="809"/>
                </a:cubicBezTo>
                <a:cubicBezTo>
                  <a:pt x="1478" y="805"/>
                  <a:pt x="1485" y="806"/>
                  <a:pt x="1489" y="812"/>
                </a:cubicBezTo>
                <a:cubicBezTo>
                  <a:pt x="1492" y="817"/>
                  <a:pt x="1491" y="824"/>
                  <a:pt x="1486" y="827"/>
                </a:cubicBezTo>
                <a:cubicBezTo>
                  <a:pt x="1458" y="847"/>
                  <a:pt x="1458" y="847"/>
                  <a:pt x="1458" y="847"/>
                </a:cubicBezTo>
                <a:cubicBezTo>
                  <a:pt x="1456" y="848"/>
                  <a:pt x="1454" y="849"/>
                  <a:pt x="1451" y="849"/>
                </a:cubicBezTo>
                <a:close/>
                <a:moveTo>
                  <a:pt x="298" y="825"/>
                </a:moveTo>
                <a:cubicBezTo>
                  <a:pt x="296" y="825"/>
                  <a:pt x="294" y="824"/>
                  <a:pt x="292" y="823"/>
                </a:cubicBezTo>
                <a:cubicBezTo>
                  <a:pt x="287" y="820"/>
                  <a:pt x="285" y="814"/>
                  <a:pt x="288" y="808"/>
                </a:cubicBezTo>
                <a:cubicBezTo>
                  <a:pt x="304" y="778"/>
                  <a:pt x="304" y="778"/>
                  <a:pt x="304" y="778"/>
                </a:cubicBezTo>
                <a:cubicBezTo>
                  <a:pt x="307" y="773"/>
                  <a:pt x="314" y="771"/>
                  <a:pt x="319" y="774"/>
                </a:cubicBezTo>
                <a:cubicBezTo>
                  <a:pt x="325" y="777"/>
                  <a:pt x="327" y="784"/>
                  <a:pt x="324" y="789"/>
                </a:cubicBezTo>
                <a:cubicBezTo>
                  <a:pt x="308" y="819"/>
                  <a:pt x="308" y="819"/>
                  <a:pt x="308" y="819"/>
                </a:cubicBezTo>
                <a:cubicBezTo>
                  <a:pt x="305" y="823"/>
                  <a:pt x="302" y="825"/>
                  <a:pt x="298" y="825"/>
                </a:cubicBezTo>
                <a:close/>
                <a:moveTo>
                  <a:pt x="1507" y="810"/>
                </a:moveTo>
                <a:cubicBezTo>
                  <a:pt x="1503" y="810"/>
                  <a:pt x="1500" y="808"/>
                  <a:pt x="1498" y="805"/>
                </a:cubicBezTo>
                <a:cubicBezTo>
                  <a:pt x="1494" y="800"/>
                  <a:pt x="1495" y="793"/>
                  <a:pt x="1500" y="790"/>
                </a:cubicBezTo>
                <a:cubicBezTo>
                  <a:pt x="1528" y="770"/>
                  <a:pt x="1528" y="770"/>
                  <a:pt x="1528" y="770"/>
                </a:cubicBezTo>
                <a:cubicBezTo>
                  <a:pt x="1533" y="767"/>
                  <a:pt x="1540" y="768"/>
                  <a:pt x="1544" y="773"/>
                </a:cubicBezTo>
                <a:cubicBezTo>
                  <a:pt x="1548" y="778"/>
                  <a:pt x="1546" y="785"/>
                  <a:pt x="1541" y="789"/>
                </a:cubicBezTo>
                <a:cubicBezTo>
                  <a:pt x="1513" y="808"/>
                  <a:pt x="1513" y="808"/>
                  <a:pt x="1513" y="808"/>
                </a:cubicBezTo>
                <a:cubicBezTo>
                  <a:pt x="1511" y="810"/>
                  <a:pt x="1509" y="810"/>
                  <a:pt x="1507" y="810"/>
                </a:cubicBezTo>
                <a:close/>
                <a:moveTo>
                  <a:pt x="330" y="766"/>
                </a:moveTo>
                <a:cubicBezTo>
                  <a:pt x="328" y="766"/>
                  <a:pt x="326" y="765"/>
                  <a:pt x="325" y="764"/>
                </a:cubicBezTo>
                <a:cubicBezTo>
                  <a:pt x="319" y="761"/>
                  <a:pt x="317" y="754"/>
                  <a:pt x="320" y="749"/>
                </a:cubicBezTo>
                <a:cubicBezTo>
                  <a:pt x="336" y="719"/>
                  <a:pt x="336" y="719"/>
                  <a:pt x="336" y="719"/>
                </a:cubicBezTo>
                <a:cubicBezTo>
                  <a:pt x="339" y="714"/>
                  <a:pt x="346" y="712"/>
                  <a:pt x="352" y="715"/>
                </a:cubicBezTo>
                <a:cubicBezTo>
                  <a:pt x="357" y="718"/>
                  <a:pt x="359" y="724"/>
                  <a:pt x="356" y="730"/>
                </a:cubicBezTo>
                <a:cubicBezTo>
                  <a:pt x="340" y="760"/>
                  <a:pt x="340" y="760"/>
                  <a:pt x="340" y="760"/>
                </a:cubicBezTo>
                <a:cubicBezTo>
                  <a:pt x="338" y="763"/>
                  <a:pt x="334" y="766"/>
                  <a:pt x="330" y="766"/>
                </a:cubicBezTo>
                <a:close/>
                <a:moveTo>
                  <a:pt x="363" y="706"/>
                </a:moveTo>
                <a:cubicBezTo>
                  <a:pt x="361" y="706"/>
                  <a:pt x="359" y="706"/>
                  <a:pt x="357" y="705"/>
                </a:cubicBezTo>
                <a:cubicBezTo>
                  <a:pt x="352" y="702"/>
                  <a:pt x="350" y="695"/>
                  <a:pt x="353" y="690"/>
                </a:cubicBezTo>
                <a:cubicBezTo>
                  <a:pt x="369" y="660"/>
                  <a:pt x="369" y="660"/>
                  <a:pt x="369" y="660"/>
                </a:cubicBezTo>
                <a:cubicBezTo>
                  <a:pt x="372" y="654"/>
                  <a:pt x="379" y="652"/>
                  <a:pt x="384" y="655"/>
                </a:cubicBezTo>
                <a:cubicBezTo>
                  <a:pt x="390" y="658"/>
                  <a:pt x="392" y="665"/>
                  <a:pt x="389" y="671"/>
                </a:cubicBezTo>
                <a:cubicBezTo>
                  <a:pt x="373" y="700"/>
                  <a:pt x="373" y="700"/>
                  <a:pt x="373" y="700"/>
                </a:cubicBezTo>
                <a:cubicBezTo>
                  <a:pt x="371" y="704"/>
                  <a:pt x="367" y="706"/>
                  <a:pt x="363" y="706"/>
                </a:cubicBezTo>
                <a:close/>
                <a:moveTo>
                  <a:pt x="395" y="647"/>
                </a:moveTo>
                <a:cubicBezTo>
                  <a:pt x="393" y="647"/>
                  <a:pt x="391" y="646"/>
                  <a:pt x="390" y="646"/>
                </a:cubicBezTo>
                <a:cubicBezTo>
                  <a:pt x="384" y="643"/>
                  <a:pt x="382" y="636"/>
                  <a:pt x="385" y="630"/>
                </a:cubicBezTo>
                <a:cubicBezTo>
                  <a:pt x="402" y="600"/>
                  <a:pt x="402" y="600"/>
                  <a:pt x="402" y="600"/>
                </a:cubicBezTo>
                <a:cubicBezTo>
                  <a:pt x="405" y="595"/>
                  <a:pt x="411" y="593"/>
                  <a:pt x="417" y="596"/>
                </a:cubicBezTo>
                <a:cubicBezTo>
                  <a:pt x="422" y="599"/>
                  <a:pt x="424" y="606"/>
                  <a:pt x="421" y="611"/>
                </a:cubicBezTo>
                <a:cubicBezTo>
                  <a:pt x="405" y="641"/>
                  <a:pt x="405" y="641"/>
                  <a:pt x="405" y="641"/>
                </a:cubicBezTo>
                <a:cubicBezTo>
                  <a:pt x="403" y="645"/>
                  <a:pt x="399" y="647"/>
                  <a:pt x="395" y="647"/>
                </a:cubicBezTo>
                <a:close/>
                <a:moveTo>
                  <a:pt x="428" y="588"/>
                </a:moveTo>
                <a:cubicBezTo>
                  <a:pt x="426" y="588"/>
                  <a:pt x="424" y="587"/>
                  <a:pt x="422" y="586"/>
                </a:cubicBezTo>
                <a:cubicBezTo>
                  <a:pt x="417" y="583"/>
                  <a:pt x="415" y="576"/>
                  <a:pt x="418" y="571"/>
                </a:cubicBezTo>
                <a:cubicBezTo>
                  <a:pt x="434" y="541"/>
                  <a:pt x="434" y="541"/>
                  <a:pt x="434" y="541"/>
                </a:cubicBezTo>
                <a:cubicBezTo>
                  <a:pt x="437" y="536"/>
                  <a:pt x="444" y="534"/>
                  <a:pt x="450" y="537"/>
                </a:cubicBezTo>
                <a:cubicBezTo>
                  <a:pt x="455" y="540"/>
                  <a:pt x="457" y="547"/>
                  <a:pt x="454" y="552"/>
                </a:cubicBezTo>
                <a:cubicBezTo>
                  <a:pt x="438" y="582"/>
                  <a:pt x="438" y="582"/>
                  <a:pt x="438" y="582"/>
                </a:cubicBezTo>
                <a:cubicBezTo>
                  <a:pt x="436" y="586"/>
                  <a:pt x="432" y="588"/>
                  <a:pt x="428" y="588"/>
                </a:cubicBezTo>
                <a:close/>
                <a:moveTo>
                  <a:pt x="460" y="528"/>
                </a:moveTo>
                <a:cubicBezTo>
                  <a:pt x="458" y="528"/>
                  <a:pt x="457" y="528"/>
                  <a:pt x="455" y="527"/>
                </a:cubicBezTo>
                <a:cubicBezTo>
                  <a:pt x="449" y="524"/>
                  <a:pt x="447" y="517"/>
                  <a:pt x="450" y="512"/>
                </a:cubicBezTo>
                <a:cubicBezTo>
                  <a:pt x="467" y="482"/>
                  <a:pt x="467" y="482"/>
                  <a:pt x="467" y="482"/>
                </a:cubicBezTo>
                <a:cubicBezTo>
                  <a:pt x="470" y="476"/>
                  <a:pt x="477" y="474"/>
                  <a:pt x="482" y="477"/>
                </a:cubicBezTo>
                <a:cubicBezTo>
                  <a:pt x="488" y="480"/>
                  <a:pt x="490" y="487"/>
                  <a:pt x="487" y="493"/>
                </a:cubicBezTo>
                <a:cubicBezTo>
                  <a:pt x="470" y="522"/>
                  <a:pt x="470" y="522"/>
                  <a:pt x="470" y="522"/>
                </a:cubicBezTo>
                <a:cubicBezTo>
                  <a:pt x="468" y="526"/>
                  <a:pt x="464" y="528"/>
                  <a:pt x="460" y="528"/>
                </a:cubicBezTo>
                <a:close/>
                <a:moveTo>
                  <a:pt x="493" y="469"/>
                </a:moveTo>
                <a:cubicBezTo>
                  <a:pt x="491" y="469"/>
                  <a:pt x="489" y="469"/>
                  <a:pt x="487" y="468"/>
                </a:cubicBezTo>
                <a:cubicBezTo>
                  <a:pt x="482" y="465"/>
                  <a:pt x="480" y="458"/>
                  <a:pt x="483" y="452"/>
                </a:cubicBezTo>
                <a:cubicBezTo>
                  <a:pt x="499" y="423"/>
                  <a:pt x="499" y="423"/>
                  <a:pt x="499" y="423"/>
                </a:cubicBezTo>
                <a:cubicBezTo>
                  <a:pt x="502" y="417"/>
                  <a:pt x="509" y="415"/>
                  <a:pt x="515" y="418"/>
                </a:cubicBezTo>
                <a:cubicBezTo>
                  <a:pt x="520" y="421"/>
                  <a:pt x="522" y="428"/>
                  <a:pt x="519" y="433"/>
                </a:cubicBezTo>
                <a:cubicBezTo>
                  <a:pt x="503" y="463"/>
                  <a:pt x="503" y="463"/>
                  <a:pt x="503" y="463"/>
                </a:cubicBezTo>
                <a:cubicBezTo>
                  <a:pt x="501" y="467"/>
                  <a:pt x="497" y="469"/>
                  <a:pt x="493" y="469"/>
                </a:cubicBezTo>
                <a:close/>
                <a:moveTo>
                  <a:pt x="525" y="410"/>
                </a:moveTo>
                <a:cubicBezTo>
                  <a:pt x="524" y="410"/>
                  <a:pt x="522" y="409"/>
                  <a:pt x="520" y="408"/>
                </a:cubicBezTo>
                <a:cubicBezTo>
                  <a:pt x="515" y="405"/>
                  <a:pt x="513" y="398"/>
                  <a:pt x="516" y="393"/>
                </a:cubicBezTo>
                <a:cubicBezTo>
                  <a:pt x="532" y="363"/>
                  <a:pt x="532" y="363"/>
                  <a:pt x="532" y="363"/>
                </a:cubicBezTo>
                <a:cubicBezTo>
                  <a:pt x="535" y="358"/>
                  <a:pt x="542" y="356"/>
                  <a:pt x="547" y="359"/>
                </a:cubicBezTo>
                <a:cubicBezTo>
                  <a:pt x="553" y="362"/>
                  <a:pt x="555" y="369"/>
                  <a:pt x="552" y="374"/>
                </a:cubicBezTo>
                <a:cubicBezTo>
                  <a:pt x="535" y="404"/>
                  <a:pt x="535" y="404"/>
                  <a:pt x="535" y="404"/>
                </a:cubicBezTo>
                <a:cubicBezTo>
                  <a:pt x="533" y="408"/>
                  <a:pt x="529" y="410"/>
                  <a:pt x="525" y="410"/>
                </a:cubicBezTo>
                <a:close/>
                <a:moveTo>
                  <a:pt x="558" y="350"/>
                </a:moveTo>
                <a:cubicBezTo>
                  <a:pt x="556" y="350"/>
                  <a:pt x="554" y="350"/>
                  <a:pt x="553" y="349"/>
                </a:cubicBezTo>
                <a:cubicBezTo>
                  <a:pt x="547" y="346"/>
                  <a:pt x="545" y="339"/>
                  <a:pt x="548" y="334"/>
                </a:cubicBezTo>
                <a:cubicBezTo>
                  <a:pt x="564" y="304"/>
                  <a:pt x="564" y="304"/>
                  <a:pt x="564" y="304"/>
                </a:cubicBezTo>
                <a:cubicBezTo>
                  <a:pt x="567" y="298"/>
                  <a:pt x="574" y="296"/>
                  <a:pt x="580" y="299"/>
                </a:cubicBezTo>
                <a:cubicBezTo>
                  <a:pt x="585" y="302"/>
                  <a:pt x="587" y="309"/>
                  <a:pt x="584" y="315"/>
                </a:cubicBezTo>
                <a:cubicBezTo>
                  <a:pt x="568" y="344"/>
                  <a:pt x="568" y="344"/>
                  <a:pt x="568" y="344"/>
                </a:cubicBezTo>
                <a:cubicBezTo>
                  <a:pt x="566" y="348"/>
                  <a:pt x="562" y="350"/>
                  <a:pt x="558" y="350"/>
                </a:cubicBezTo>
                <a:close/>
                <a:moveTo>
                  <a:pt x="591" y="291"/>
                </a:moveTo>
                <a:cubicBezTo>
                  <a:pt x="589" y="291"/>
                  <a:pt x="587" y="291"/>
                  <a:pt x="585" y="290"/>
                </a:cubicBezTo>
                <a:cubicBezTo>
                  <a:pt x="580" y="287"/>
                  <a:pt x="578" y="280"/>
                  <a:pt x="581" y="274"/>
                </a:cubicBezTo>
                <a:cubicBezTo>
                  <a:pt x="597" y="245"/>
                  <a:pt x="597" y="245"/>
                  <a:pt x="597" y="245"/>
                </a:cubicBezTo>
                <a:cubicBezTo>
                  <a:pt x="600" y="239"/>
                  <a:pt x="607" y="237"/>
                  <a:pt x="612" y="240"/>
                </a:cubicBezTo>
                <a:cubicBezTo>
                  <a:pt x="618" y="243"/>
                  <a:pt x="620" y="250"/>
                  <a:pt x="617" y="255"/>
                </a:cubicBezTo>
                <a:cubicBezTo>
                  <a:pt x="601" y="285"/>
                  <a:pt x="601" y="285"/>
                  <a:pt x="601" y="285"/>
                </a:cubicBezTo>
                <a:cubicBezTo>
                  <a:pt x="599" y="289"/>
                  <a:pt x="595" y="291"/>
                  <a:pt x="591" y="291"/>
                </a:cubicBezTo>
                <a:close/>
                <a:moveTo>
                  <a:pt x="623" y="232"/>
                </a:moveTo>
                <a:cubicBezTo>
                  <a:pt x="621" y="232"/>
                  <a:pt x="620" y="231"/>
                  <a:pt x="618" y="230"/>
                </a:cubicBezTo>
                <a:cubicBezTo>
                  <a:pt x="612" y="227"/>
                  <a:pt x="610" y="220"/>
                  <a:pt x="613" y="215"/>
                </a:cubicBezTo>
                <a:cubicBezTo>
                  <a:pt x="630" y="185"/>
                  <a:pt x="630" y="185"/>
                  <a:pt x="630" y="185"/>
                </a:cubicBezTo>
                <a:cubicBezTo>
                  <a:pt x="633" y="180"/>
                  <a:pt x="640" y="178"/>
                  <a:pt x="645" y="181"/>
                </a:cubicBezTo>
                <a:cubicBezTo>
                  <a:pt x="651" y="184"/>
                  <a:pt x="653" y="191"/>
                  <a:pt x="650" y="196"/>
                </a:cubicBezTo>
                <a:cubicBezTo>
                  <a:pt x="633" y="226"/>
                  <a:pt x="633" y="226"/>
                  <a:pt x="633" y="226"/>
                </a:cubicBezTo>
                <a:cubicBezTo>
                  <a:pt x="631" y="230"/>
                  <a:pt x="627" y="232"/>
                  <a:pt x="623" y="232"/>
                </a:cubicBezTo>
                <a:close/>
                <a:moveTo>
                  <a:pt x="656" y="172"/>
                </a:moveTo>
                <a:cubicBezTo>
                  <a:pt x="654" y="172"/>
                  <a:pt x="652" y="172"/>
                  <a:pt x="650" y="171"/>
                </a:cubicBezTo>
                <a:cubicBezTo>
                  <a:pt x="645" y="168"/>
                  <a:pt x="643" y="161"/>
                  <a:pt x="646" y="156"/>
                </a:cubicBezTo>
                <a:cubicBezTo>
                  <a:pt x="662" y="126"/>
                  <a:pt x="662" y="126"/>
                  <a:pt x="662" y="126"/>
                </a:cubicBezTo>
                <a:cubicBezTo>
                  <a:pt x="665" y="120"/>
                  <a:pt x="672" y="118"/>
                  <a:pt x="678" y="121"/>
                </a:cubicBezTo>
                <a:cubicBezTo>
                  <a:pt x="683" y="124"/>
                  <a:pt x="685" y="131"/>
                  <a:pt x="682" y="137"/>
                </a:cubicBezTo>
                <a:cubicBezTo>
                  <a:pt x="666" y="166"/>
                  <a:pt x="666" y="166"/>
                  <a:pt x="666" y="166"/>
                </a:cubicBezTo>
                <a:cubicBezTo>
                  <a:pt x="664" y="170"/>
                  <a:pt x="660" y="172"/>
                  <a:pt x="656" y="172"/>
                </a:cubicBezTo>
                <a:close/>
                <a:moveTo>
                  <a:pt x="689" y="113"/>
                </a:moveTo>
                <a:cubicBezTo>
                  <a:pt x="687" y="113"/>
                  <a:pt x="685" y="113"/>
                  <a:pt x="683" y="112"/>
                </a:cubicBezTo>
                <a:cubicBezTo>
                  <a:pt x="678" y="109"/>
                  <a:pt x="676" y="102"/>
                  <a:pt x="679" y="96"/>
                </a:cubicBezTo>
                <a:cubicBezTo>
                  <a:pt x="695" y="66"/>
                  <a:pt x="695" y="66"/>
                  <a:pt x="695" y="66"/>
                </a:cubicBezTo>
                <a:cubicBezTo>
                  <a:pt x="698" y="61"/>
                  <a:pt x="705" y="59"/>
                  <a:pt x="710" y="62"/>
                </a:cubicBezTo>
                <a:cubicBezTo>
                  <a:pt x="716" y="65"/>
                  <a:pt x="718" y="72"/>
                  <a:pt x="715" y="77"/>
                </a:cubicBezTo>
                <a:cubicBezTo>
                  <a:pt x="698" y="107"/>
                  <a:pt x="698" y="107"/>
                  <a:pt x="698" y="107"/>
                </a:cubicBezTo>
                <a:cubicBezTo>
                  <a:pt x="696" y="111"/>
                  <a:pt x="693" y="113"/>
                  <a:pt x="689" y="113"/>
                </a:cubicBezTo>
                <a:close/>
                <a:moveTo>
                  <a:pt x="721" y="54"/>
                </a:moveTo>
                <a:cubicBezTo>
                  <a:pt x="719" y="54"/>
                  <a:pt x="718" y="53"/>
                  <a:pt x="716" y="52"/>
                </a:cubicBezTo>
                <a:cubicBezTo>
                  <a:pt x="710" y="49"/>
                  <a:pt x="708" y="42"/>
                  <a:pt x="711" y="37"/>
                </a:cubicBezTo>
                <a:cubicBezTo>
                  <a:pt x="728" y="7"/>
                  <a:pt x="728" y="7"/>
                  <a:pt x="728" y="7"/>
                </a:cubicBezTo>
                <a:cubicBezTo>
                  <a:pt x="731" y="2"/>
                  <a:pt x="738" y="0"/>
                  <a:pt x="743" y="3"/>
                </a:cubicBezTo>
                <a:cubicBezTo>
                  <a:pt x="749" y="6"/>
                  <a:pt x="751" y="13"/>
                  <a:pt x="748" y="18"/>
                </a:cubicBezTo>
                <a:cubicBezTo>
                  <a:pt x="731" y="48"/>
                  <a:pt x="731" y="48"/>
                  <a:pt x="731" y="48"/>
                </a:cubicBezTo>
                <a:cubicBezTo>
                  <a:pt x="729" y="51"/>
                  <a:pt x="725" y="54"/>
                  <a:pt x="721" y="54"/>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1" name="Freeform: Shape 41"/>
          <p:cNvSpPr>
            <a:spLocks/>
          </p:cNvSpPr>
          <p:nvPr/>
        </p:nvSpPr>
        <p:spPr bwMode="auto">
          <a:xfrm>
            <a:off x="4886668" y="1430300"/>
            <a:ext cx="69160" cy="84819"/>
          </a:xfrm>
          <a:custGeom>
            <a:avLst/>
            <a:gdLst/>
            <a:ahLst/>
            <a:cxnLst>
              <a:cxn ang="0">
                <a:pos x="13" y="54"/>
              </a:cxn>
              <a:cxn ang="0">
                <a:pos x="8" y="52"/>
              </a:cxn>
              <a:cxn ang="0">
                <a:pos x="3" y="37"/>
              </a:cxn>
              <a:cxn ang="0">
                <a:pos x="9" y="27"/>
              </a:cxn>
              <a:cxn ang="0">
                <a:pos x="12" y="22"/>
              </a:cxn>
              <a:cxn ang="0">
                <a:pos x="13" y="20"/>
              </a:cxn>
              <a:cxn ang="0">
                <a:pos x="21" y="7"/>
              </a:cxn>
              <a:cxn ang="0">
                <a:pos x="37" y="4"/>
              </a:cxn>
              <a:cxn ang="0">
                <a:pos x="40" y="20"/>
              </a:cxn>
              <a:cxn ang="0">
                <a:pos x="32" y="34"/>
              </a:cxn>
              <a:cxn ang="0">
                <a:pos x="31" y="35"/>
              </a:cxn>
              <a:cxn ang="0">
                <a:pos x="29" y="38"/>
              </a:cxn>
              <a:cxn ang="0">
                <a:pos x="23" y="48"/>
              </a:cxn>
              <a:cxn ang="0">
                <a:pos x="13" y="54"/>
              </a:cxn>
            </a:cxnLst>
            <a:rect l="0" t="0" r="r" b="b"/>
            <a:pathLst>
              <a:path w="44" h="54">
                <a:moveTo>
                  <a:pt x="13" y="54"/>
                </a:moveTo>
                <a:cubicBezTo>
                  <a:pt x="11" y="54"/>
                  <a:pt x="9" y="53"/>
                  <a:pt x="8" y="52"/>
                </a:cubicBezTo>
                <a:cubicBezTo>
                  <a:pt x="2" y="49"/>
                  <a:pt x="0" y="42"/>
                  <a:pt x="3" y="37"/>
                </a:cubicBezTo>
                <a:cubicBezTo>
                  <a:pt x="5" y="33"/>
                  <a:pt x="7" y="30"/>
                  <a:pt x="9" y="27"/>
                </a:cubicBezTo>
                <a:cubicBezTo>
                  <a:pt x="12" y="22"/>
                  <a:pt x="12" y="22"/>
                  <a:pt x="12" y="22"/>
                </a:cubicBezTo>
                <a:cubicBezTo>
                  <a:pt x="12" y="21"/>
                  <a:pt x="13" y="21"/>
                  <a:pt x="13" y="20"/>
                </a:cubicBezTo>
                <a:cubicBezTo>
                  <a:pt x="16" y="16"/>
                  <a:pt x="19" y="11"/>
                  <a:pt x="21" y="7"/>
                </a:cubicBezTo>
                <a:cubicBezTo>
                  <a:pt x="25" y="2"/>
                  <a:pt x="32" y="0"/>
                  <a:pt x="37" y="4"/>
                </a:cubicBezTo>
                <a:cubicBezTo>
                  <a:pt x="42" y="7"/>
                  <a:pt x="44" y="14"/>
                  <a:pt x="40" y="20"/>
                </a:cubicBezTo>
                <a:cubicBezTo>
                  <a:pt x="37" y="24"/>
                  <a:pt x="34" y="29"/>
                  <a:pt x="32" y="34"/>
                </a:cubicBezTo>
                <a:cubicBezTo>
                  <a:pt x="31" y="34"/>
                  <a:pt x="31" y="35"/>
                  <a:pt x="31" y="35"/>
                </a:cubicBezTo>
                <a:cubicBezTo>
                  <a:pt x="29" y="38"/>
                  <a:pt x="29" y="38"/>
                  <a:pt x="29" y="38"/>
                </a:cubicBezTo>
                <a:cubicBezTo>
                  <a:pt x="27" y="41"/>
                  <a:pt x="25" y="45"/>
                  <a:pt x="23" y="48"/>
                </a:cubicBezTo>
                <a:cubicBezTo>
                  <a:pt x="21" y="52"/>
                  <a:pt x="17" y="54"/>
                  <a:pt x="13" y="54"/>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2" name="Freeform: Shape 42"/>
          <p:cNvSpPr>
            <a:spLocks/>
          </p:cNvSpPr>
          <p:nvPr/>
        </p:nvSpPr>
        <p:spPr bwMode="auto">
          <a:xfrm>
            <a:off x="4946694" y="1021865"/>
            <a:ext cx="1666359" cy="1641566"/>
          </a:xfrm>
          <a:custGeom>
            <a:avLst/>
            <a:gdLst/>
            <a:ahLst/>
            <a:cxnLst>
              <a:cxn ang="0">
                <a:pos x="859" y="1007"/>
              </a:cxn>
              <a:cxn ang="0">
                <a:pos x="841" y="1049"/>
              </a:cxn>
              <a:cxn ang="0">
                <a:pos x="906" y="958"/>
              </a:cxn>
              <a:cxn ang="0">
                <a:pos x="892" y="1002"/>
              </a:cxn>
              <a:cxn ang="0">
                <a:pos x="947" y="904"/>
              </a:cxn>
              <a:cxn ang="0">
                <a:pos x="936" y="950"/>
              </a:cxn>
              <a:cxn ang="0">
                <a:pos x="981" y="846"/>
              </a:cxn>
              <a:cxn ang="0">
                <a:pos x="974" y="893"/>
              </a:cxn>
              <a:cxn ang="0">
                <a:pos x="1008" y="785"/>
              </a:cxn>
              <a:cxn ang="0">
                <a:pos x="1006" y="832"/>
              </a:cxn>
              <a:cxn ang="0">
                <a:pos x="1027" y="720"/>
              </a:cxn>
              <a:cxn ang="0">
                <a:pos x="1029" y="767"/>
              </a:cxn>
              <a:cxn ang="0">
                <a:pos x="1039" y="654"/>
              </a:cxn>
              <a:cxn ang="0">
                <a:pos x="1045" y="700"/>
              </a:cxn>
              <a:cxn ang="0">
                <a:pos x="1042" y="590"/>
              </a:cxn>
              <a:cxn ang="0">
                <a:pos x="1065" y="586"/>
              </a:cxn>
              <a:cxn ang="0">
                <a:pos x="1052" y="563"/>
              </a:cxn>
              <a:cxn ang="0">
                <a:pos x="1060" y="516"/>
              </a:cxn>
              <a:cxn ang="0">
                <a:pos x="1044" y="495"/>
              </a:cxn>
              <a:cxn ang="0">
                <a:pos x="1048" y="448"/>
              </a:cxn>
              <a:cxn ang="0">
                <a:pos x="1027" y="429"/>
              </a:cxn>
              <a:cxn ang="0">
                <a:pos x="1027" y="381"/>
              </a:cxn>
              <a:cxn ang="0">
                <a:pos x="1003" y="364"/>
              </a:cxn>
              <a:cxn ang="0">
                <a:pos x="998" y="317"/>
              </a:cxn>
              <a:cxn ang="0">
                <a:pos x="971" y="304"/>
              </a:cxn>
              <a:cxn ang="0">
                <a:pos x="962" y="257"/>
              </a:cxn>
              <a:cxn ang="0">
                <a:pos x="13" y="258"/>
              </a:cxn>
              <a:cxn ang="0">
                <a:pos x="41" y="210"/>
              </a:cxn>
              <a:cxn ang="0">
                <a:pos x="933" y="247"/>
              </a:cxn>
              <a:cxn ang="0">
                <a:pos x="919" y="202"/>
              </a:cxn>
              <a:cxn ang="0">
                <a:pos x="57" y="205"/>
              </a:cxn>
              <a:cxn ang="0">
                <a:pos x="89" y="161"/>
              </a:cxn>
              <a:cxn ang="0">
                <a:pos x="887" y="195"/>
              </a:cxn>
              <a:cxn ang="0">
                <a:pos x="870" y="152"/>
              </a:cxn>
              <a:cxn ang="0">
                <a:pos x="106" y="158"/>
              </a:cxn>
              <a:cxn ang="0">
                <a:pos x="143" y="118"/>
              </a:cxn>
              <a:cxn ang="0">
                <a:pos x="836" y="149"/>
              </a:cxn>
              <a:cxn ang="0">
                <a:pos x="815" y="108"/>
              </a:cxn>
              <a:cxn ang="0">
                <a:pos x="162" y="117"/>
              </a:cxn>
              <a:cxn ang="0">
                <a:pos x="201" y="82"/>
              </a:cxn>
              <a:cxn ang="0">
                <a:pos x="780" y="109"/>
              </a:cxn>
              <a:cxn ang="0">
                <a:pos x="756" y="71"/>
              </a:cxn>
              <a:cxn ang="0">
                <a:pos x="221" y="83"/>
              </a:cxn>
              <a:cxn ang="0">
                <a:pos x="263" y="52"/>
              </a:cxn>
              <a:cxn ang="0">
                <a:pos x="720" y="77"/>
              </a:cxn>
              <a:cxn ang="0">
                <a:pos x="692" y="41"/>
              </a:cxn>
              <a:cxn ang="0">
                <a:pos x="285" y="56"/>
              </a:cxn>
              <a:cxn ang="0">
                <a:pos x="328" y="31"/>
              </a:cxn>
              <a:cxn ang="0">
                <a:pos x="656" y="51"/>
              </a:cxn>
              <a:cxn ang="0">
                <a:pos x="626" y="19"/>
              </a:cxn>
              <a:cxn ang="0">
                <a:pos x="351" y="37"/>
              </a:cxn>
              <a:cxn ang="0">
                <a:pos x="395" y="17"/>
              </a:cxn>
              <a:cxn ang="0">
                <a:pos x="589" y="34"/>
              </a:cxn>
              <a:cxn ang="0">
                <a:pos x="557" y="6"/>
              </a:cxn>
              <a:cxn ang="0">
                <a:pos x="418" y="26"/>
              </a:cxn>
              <a:cxn ang="0">
                <a:pos x="464" y="12"/>
              </a:cxn>
              <a:cxn ang="0">
                <a:pos x="521" y="25"/>
              </a:cxn>
              <a:cxn ang="0">
                <a:pos x="487" y="0"/>
              </a:cxn>
            </a:cxnLst>
            <a:rect l="0" t="0" r="r" b="b"/>
            <a:pathLst>
              <a:path w="1065" h="1049">
                <a:moveTo>
                  <a:pt x="841" y="1049"/>
                </a:moveTo>
                <a:cubicBezTo>
                  <a:pt x="838" y="1049"/>
                  <a:pt x="835" y="1047"/>
                  <a:pt x="832" y="1045"/>
                </a:cubicBezTo>
                <a:cubicBezTo>
                  <a:pt x="828" y="1040"/>
                  <a:pt x="829" y="1033"/>
                  <a:pt x="834" y="1029"/>
                </a:cubicBezTo>
                <a:cubicBezTo>
                  <a:pt x="843" y="1022"/>
                  <a:pt x="851" y="1014"/>
                  <a:pt x="859" y="1007"/>
                </a:cubicBezTo>
                <a:cubicBezTo>
                  <a:pt x="864" y="1002"/>
                  <a:pt x="871" y="1003"/>
                  <a:pt x="875" y="1007"/>
                </a:cubicBezTo>
                <a:cubicBezTo>
                  <a:pt x="880" y="1012"/>
                  <a:pt x="879" y="1019"/>
                  <a:pt x="875" y="1023"/>
                </a:cubicBezTo>
                <a:cubicBezTo>
                  <a:pt x="866" y="1031"/>
                  <a:pt x="857" y="1039"/>
                  <a:pt x="848" y="1046"/>
                </a:cubicBezTo>
                <a:cubicBezTo>
                  <a:pt x="846" y="1048"/>
                  <a:pt x="844" y="1049"/>
                  <a:pt x="841" y="1049"/>
                </a:cubicBezTo>
                <a:close/>
                <a:moveTo>
                  <a:pt x="892" y="1002"/>
                </a:moveTo>
                <a:cubicBezTo>
                  <a:pt x="889" y="1002"/>
                  <a:pt x="886" y="1001"/>
                  <a:pt x="884" y="999"/>
                </a:cubicBezTo>
                <a:cubicBezTo>
                  <a:pt x="879" y="995"/>
                  <a:pt x="879" y="988"/>
                  <a:pt x="883" y="983"/>
                </a:cubicBezTo>
                <a:cubicBezTo>
                  <a:pt x="891" y="975"/>
                  <a:pt x="899" y="967"/>
                  <a:pt x="906" y="958"/>
                </a:cubicBezTo>
                <a:cubicBezTo>
                  <a:pt x="910" y="953"/>
                  <a:pt x="917" y="953"/>
                  <a:pt x="922" y="957"/>
                </a:cubicBezTo>
                <a:cubicBezTo>
                  <a:pt x="927" y="961"/>
                  <a:pt x="927" y="968"/>
                  <a:pt x="923" y="973"/>
                </a:cubicBezTo>
                <a:cubicBezTo>
                  <a:pt x="916" y="982"/>
                  <a:pt x="908" y="990"/>
                  <a:pt x="900" y="999"/>
                </a:cubicBezTo>
                <a:cubicBezTo>
                  <a:pt x="898" y="1001"/>
                  <a:pt x="895" y="1002"/>
                  <a:pt x="892" y="1002"/>
                </a:cubicBezTo>
                <a:close/>
                <a:moveTo>
                  <a:pt x="936" y="950"/>
                </a:moveTo>
                <a:cubicBezTo>
                  <a:pt x="934" y="950"/>
                  <a:pt x="931" y="949"/>
                  <a:pt x="929" y="948"/>
                </a:cubicBezTo>
                <a:cubicBezTo>
                  <a:pt x="924" y="944"/>
                  <a:pt x="923" y="937"/>
                  <a:pt x="927" y="932"/>
                </a:cubicBezTo>
                <a:cubicBezTo>
                  <a:pt x="934" y="923"/>
                  <a:pt x="941" y="914"/>
                  <a:pt x="947" y="904"/>
                </a:cubicBezTo>
                <a:cubicBezTo>
                  <a:pt x="950" y="899"/>
                  <a:pt x="957" y="898"/>
                  <a:pt x="963" y="901"/>
                </a:cubicBezTo>
                <a:cubicBezTo>
                  <a:pt x="968" y="905"/>
                  <a:pt x="969" y="912"/>
                  <a:pt x="966" y="917"/>
                </a:cubicBezTo>
                <a:cubicBezTo>
                  <a:pt x="959" y="927"/>
                  <a:pt x="952" y="936"/>
                  <a:pt x="945" y="946"/>
                </a:cubicBezTo>
                <a:cubicBezTo>
                  <a:pt x="943" y="949"/>
                  <a:pt x="940" y="950"/>
                  <a:pt x="936" y="950"/>
                </a:cubicBezTo>
                <a:close/>
                <a:moveTo>
                  <a:pt x="974" y="893"/>
                </a:moveTo>
                <a:cubicBezTo>
                  <a:pt x="973" y="893"/>
                  <a:pt x="971" y="892"/>
                  <a:pt x="969" y="891"/>
                </a:cubicBezTo>
                <a:cubicBezTo>
                  <a:pt x="963" y="888"/>
                  <a:pt x="962" y="881"/>
                  <a:pt x="965" y="876"/>
                </a:cubicBezTo>
                <a:cubicBezTo>
                  <a:pt x="970" y="866"/>
                  <a:pt x="976" y="856"/>
                  <a:pt x="981" y="846"/>
                </a:cubicBezTo>
                <a:cubicBezTo>
                  <a:pt x="984" y="841"/>
                  <a:pt x="991" y="839"/>
                  <a:pt x="996" y="841"/>
                </a:cubicBezTo>
                <a:cubicBezTo>
                  <a:pt x="1002" y="844"/>
                  <a:pt x="1004" y="851"/>
                  <a:pt x="1001" y="857"/>
                </a:cubicBezTo>
                <a:cubicBezTo>
                  <a:pt x="996" y="867"/>
                  <a:pt x="990" y="877"/>
                  <a:pt x="984" y="887"/>
                </a:cubicBezTo>
                <a:cubicBezTo>
                  <a:pt x="982" y="891"/>
                  <a:pt x="978" y="893"/>
                  <a:pt x="974" y="893"/>
                </a:cubicBezTo>
                <a:close/>
                <a:moveTo>
                  <a:pt x="1006" y="832"/>
                </a:moveTo>
                <a:cubicBezTo>
                  <a:pt x="1004" y="832"/>
                  <a:pt x="1003" y="831"/>
                  <a:pt x="1001" y="831"/>
                </a:cubicBezTo>
                <a:cubicBezTo>
                  <a:pt x="995" y="828"/>
                  <a:pt x="993" y="822"/>
                  <a:pt x="995" y="816"/>
                </a:cubicBezTo>
                <a:cubicBezTo>
                  <a:pt x="1000" y="806"/>
                  <a:pt x="1004" y="795"/>
                  <a:pt x="1008" y="785"/>
                </a:cubicBezTo>
                <a:cubicBezTo>
                  <a:pt x="1010" y="779"/>
                  <a:pt x="1016" y="776"/>
                  <a:pt x="1022" y="778"/>
                </a:cubicBezTo>
                <a:cubicBezTo>
                  <a:pt x="1028" y="780"/>
                  <a:pt x="1031" y="786"/>
                  <a:pt x="1029" y="792"/>
                </a:cubicBezTo>
                <a:cubicBezTo>
                  <a:pt x="1025" y="803"/>
                  <a:pt x="1021" y="814"/>
                  <a:pt x="1016" y="825"/>
                </a:cubicBezTo>
                <a:cubicBezTo>
                  <a:pt x="1014" y="829"/>
                  <a:pt x="1010" y="832"/>
                  <a:pt x="1006" y="832"/>
                </a:cubicBezTo>
                <a:close/>
                <a:moveTo>
                  <a:pt x="1029" y="767"/>
                </a:moveTo>
                <a:cubicBezTo>
                  <a:pt x="1028" y="767"/>
                  <a:pt x="1027" y="767"/>
                  <a:pt x="1026" y="767"/>
                </a:cubicBezTo>
                <a:cubicBezTo>
                  <a:pt x="1020" y="765"/>
                  <a:pt x="1017" y="759"/>
                  <a:pt x="1018" y="753"/>
                </a:cubicBezTo>
                <a:cubicBezTo>
                  <a:pt x="1022" y="742"/>
                  <a:pt x="1024" y="731"/>
                  <a:pt x="1027" y="720"/>
                </a:cubicBezTo>
                <a:cubicBezTo>
                  <a:pt x="1028" y="714"/>
                  <a:pt x="1035" y="710"/>
                  <a:pt x="1041" y="712"/>
                </a:cubicBezTo>
                <a:cubicBezTo>
                  <a:pt x="1047" y="713"/>
                  <a:pt x="1051" y="719"/>
                  <a:pt x="1049" y="725"/>
                </a:cubicBezTo>
                <a:cubicBezTo>
                  <a:pt x="1046" y="737"/>
                  <a:pt x="1043" y="748"/>
                  <a:pt x="1040" y="759"/>
                </a:cubicBezTo>
                <a:cubicBezTo>
                  <a:pt x="1039" y="764"/>
                  <a:pt x="1034" y="767"/>
                  <a:pt x="1029" y="767"/>
                </a:cubicBezTo>
                <a:close/>
                <a:moveTo>
                  <a:pt x="1045" y="700"/>
                </a:moveTo>
                <a:cubicBezTo>
                  <a:pt x="1044" y="700"/>
                  <a:pt x="1044" y="700"/>
                  <a:pt x="1043" y="700"/>
                </a:cubicBezTo>
                <a:cubicBezTo>
                  <a:pt x="1037" y="699"/>
                  <a:pt x="1033" y="693"/>
                  <a:pt x="1034" y="687"/>
                </a:cubicBezTo>
                <a:cubicBezTo>
                  <a:pt x="1036" y="676"/>
                  <a:pt x="1037" y="665"/>
                  <a:pt x="1039" y="654"/>
                </a:cubicBezTo>
                <a:cubicBezTo>
                  <a:pt x="1039" y="647"/>
                  <a:pt x="1045" y="643"/>
                  <a:pt x="1051" y="644"/>
                </a:cubicBezTo>
                <a:cubicBezTo>
                  <a:pt x="1057" y="644"/>
                  <a:pt x="1062" y="650"/>
                  <a:pt x="1061" y="656"/>
                </a:cubicBezTo>
                <a:cubicBezTo>
                  <a:pt x="1060" y="668"/>
                  <a:pt x="1058" y="679"/>
                  <a:pt x="1056" y="691"/>
                </a:cubicBezTo>
                <a:cubicBezTo>
                  <a:pt x="1055" y="696"/>
                  <a:pt x="1050" y="700"/>
                  <a:pt x="1045" y="700"/>
                </a:cubicBezTo>
                <a:close/>
                <a:moveTo>
                  <a:pt x="1053" y="632"/>
                </a:moveTo>
                <a:cubicBezTo>
                  <a:pt x="1052" y="632"/>
                  <a:pt x="1052" y="632"/>
                  <a:pt x="1052" y="632"/>
                </a:cubicBezTo>
                <a:cubicBezTo>
                  <a:pt x="1046" y="632"/>
                  <a:pt x="1041" y="626"/>
                  <a:pt x="1041" y="620"/>
                </a:cubicBezTo>
                <a:cubicBezTo>
                  <a:pt x="1042" y="610"/>
                  <a:pt x="1042" y="600"/>
                  <a:pt x="1042" y="590"/>
                </a:cubicBezTo>
                <a:cubicBezTo>
                  <a:pt x="1042" y="586"/>
                  <a:pt x="1042" y="586"/>
                  <a:pt x="1042" y="586"/>
                </a:cubicBezTo>
                <a:cubicBezTo>
                  <a:pt x="1042" y="580"/>
                  <a:pt x="1047" y="575"/>
                  <a:pt x="1053" y="575"/>
                </a:cubicBezTo>
                <a:cubicBezTo>
                  <a:pt x="1053" y="575"/>
                  <a:pt x="1053" y="575"/>
                  <a:pt x="1053" y="575"/>
                </a:cubicBezTo>
                <a:cubicBezTo>
                  <a:pt x="1060" y="575"/>
                  <a:pt x="1065" y="580"/>
                  <a:pt x="1065" y="586"/>
                </a:cubicBezTo>
                <a:cubicBezTo>
                  <a:pt x="1065" y="590"/>
                  <a:pt x="1065" y="590"/>
                  <a:pt x="1065" y="590"/>
                </a:cubicBezTo>
                <a:cubicBezTo>
                  <a:pt x="1065" y="600"/>
                  <a:pt x="1065" y="611"/>
                  <a:pt x="1064" y="621"/>
                </a:cubicBezTo>
                <a:cubicBezTo>
                  <a:pt x="1064" y="627"/>
                  <a:pt x="1059" y="632"/>
                  <a:pt x="1053" y="632"/>
                </a:cubicBezTo>
                <a:close/>
                <a:moveTo>
                  <a:pt x="1052" y="563"/>
                </a:moveTo>
                <a:cubicBezTo>
                  <a:pt x="1046" y="563"/>
                  <a:pt x="1041" y="559"/>
                  <a:pt x="1041" y="553"/>
                </a:cubicBezTo>
                <a:cubicBezTo>
                  <a:pt x="1040" y="542"/>
                  <a:pt x="1039" y="530"/>
                  <a:pt x="1038" y="519"/>
                </a:cubicBezTo>
                <a:cubicBezTo>
                  <a:pt x="1037" y="513"/>
                  <a:pt x="1041" y="507"/>
                  <a:pt x="1048" y="507"/>
                </a:cubicBezTo>
                <a:cubicBezTo>
                  <a:pt x="1054" y="506"/>
                  <a:pt x="1060" y="510"/>
                  <a:pt x="1060" y="516"/>
                </a:cubicBezTo>
                <a:cubicBezTo>
                  <a:pt x="1062" y="528"/>
                  <a:pt x="1063" y="540"/>
                  <a:pt x="1064" y="551"/>
                </a:cubicBezTo>
                <a:cubicBezTo>
                  <a:pt x="1064" y="558"/>
                  <a:pt x="1059" y="563"/>
                  <a:pt x="1053" y="563"/>
                </a:cubicBezTo>
                <a:cubicBezTo>
                  <a:pt x="1053" y="563"/>
                  <a:pt x="1052" y="563"/>
                  <a:pt x="1052" y="563"/>
                </a:cubicBezTo>
                <a:close/>
                <a:moveTo>
                  <a:pt x="1044" y="495"/>
                </a:moveTo>
                <a:cubicBezTo>
                  <a:pt x="1038" y="495"/>
                  <a:pt x="1034" y="491"/>
                  <a:pt x="1033" y="486"/>
                </a:cubicBezTo>
                <a:cubicBezTo>
                  <a:pt x="1031" y="475"/>
                  <a:pt x="1028" y="464"/>
                  <a:pt x="1026" y="453"/>
                </a:cubicBezTo>
                <a:cubicBezTo>
                  <a:pt x="1024" y="447"/>
                  <a:pt x="1028" y="441"/>
                  <a:pt x="1034" y="439"/>
                </a:cubicBezTo>
                <a:cubicBezTo>
                  <a:pt x="1040" y="438"/>
                  <a:pt x="1046" y="441"/>
                  <a:pt x="1048" y="448"/>
                </a:cubicBezTo>
                <a:cubicBezTo>
                  <a:pt x="1050" y="459"/>
                  <a:pt x="1053" y="470"/>
                  <a:pt x="1055" y="482"/>
                </a:cubicBezTo>
                <a:cubicBezTo>
                  <a:pt x="1056" y="488"/>
                  <a:pt x="1052" y="494"/>
                  <a:pt x="1046" y="495"/>
                </a:cubicBezTo>
                <a:cubicBezTo>
                  <a:pt x="1045" y="495"/>
                  <a:pt x="1045" y="495"/>
                  <a:pt x="1044" y="495"/>
                </a:cubicBezTo>
                <a:close/>
                <a:moveTo>
                  <a:pt x="1027" y="429"/>
                </a:moveTo>
                <a:cubicBezTo>
                  <a:pt x="1023" y="429"/>
                  <a:pt x="1018" y="425"/>
                  <a:pt x="1017" y="421"/>
                </a:cubicBezTo>
                <a:cubicBezTo>
                  <a:pt x="1013" y="410"/>
                  <a:pt x="1010" y="399"/>
                  <a:pt x="1006" y="389"/>
                </a:cubicBezTo>
                <a:cubicBezTo>
                  <a:pt x="1003" y="383"/>
                  <a:pt x="1006" y="376"/>
                  <a:pt x="1012" y="374"/>
                </a:cubicBezTo>
                <a:cubicBezTo>
                  <a:pt x="1018" y="372"/>
                  <a:pt x="1025" y="375"/>
                  <a:pt x="1027" y="381"/>
                </a:cubicBezTo>
                <a:cubicBezTo>
                  <a:pt x="1031" y="392"/>
                  <a:pt x="1035" y="403"/>
                  <a:pt x="1038" y="414"/>
                </a:cubicBezTo>
                <a:cubicBezTo>
                  <a:pt x="1040" y="420"/>
                  <a:pt x="1037" y="426"/>
                  <a:pt x="1031" y="428"/>
                </a:cubicBezTo>
                <a:cubicBezTo>
                  <a:pt x="1030" y="428"/>
                  <a:pt x="1028" y="429"/>
                  <a:pt x="1027" y="429"/>
                </a:cubicBezTo>
                <a:close/>
                <a:moveTo>
                  <a:pt x="1003" y="364"/>
                </a:moveTo>
                <a:cubicBezTo>
                  <a:pt x="999" y="364"/>
                  <a:pt x="995" y="362"/>
                  <a:pt x="993" y="358"/>
                </a:cubicBezTo>
                <a:cubicBezTo>
                  <a:pt x="988" y="347"/>
                  <a:pt x="983" y="337"/>
                  <a:pt x="978" y="327"/>
                </a:cubicBezTo>
                <a:cubicBezTo>
                  <a:pt x="975" y="322"/>
                  <a:pt x="977" y="315"/>
                  <a:pt x="983" y="312"/>
                </a:cubicBezTo>
                <a:cubicBezTo>
                  <a:pt x="988" y="309"/>
                  <a:pt x="995" y="311"/>
                  <a:pt x="998" y="317"/>
                </a:cubicBezTo>
                <a:cubicBezTo>
                  <a:pt x="1004" y="327"/>
                  <a:pt x="1009" y="338"/>
                  <a:pt x="1013" y="348"/>
                </a:cubicBezTo>
                <a:cubicBezTo>
                  <a:pt x="1016" y="354"/>
                  <a:pt x="1013" y="361"/>
                  <a:pt x="1008" y="363"/>
                </a:cubicBezTo>
                <a:cubicBezTo>
                  <a:pt x="1006" y="364"/>
                  <a:pt x="1005" y="364"/>
                  <a:pt x="1003" y="364"/>
                </a:cubicBezTo>
                <a:close/>
                <a:moveTo>
                  <a:pt x="971" y="304"/>
                </a:moveTo>
                <a:cubicBezTo>
                  <a:pt x="967" y="304"/>
                  <a:pt x="964" y="302"/>
                  <a:pt x="962" y="298"/>
                </a:cubicBezTo>
                <a:cubicBezTo>
                  <a:pt x="956" y="288"/>
                  <a:pt x="950" y="279"/>
                  <a:pt x="943" y="270"/>
                </a:cubicBezTo>
                <a:cubicBezTo>
                  <a:pt x="940" y="265"/>
                  <a:pt x="941" y="257"/>
                  <a:pt x="946" y="254"/>
                </a:cubicBezTo>
                <a:cubicBezTo>
                  <a:pt x="952" y="250"/>
                  <a:pt x="959" y="252"/>
                  <a:pt x="962" y="257"/>
                </a:cubicBezTo>
                <a:cubicBezTo>
                  <a:pt x="969" y="267"/>
                  <a:pt x="975" y="276"/>
                  <a:pt x="981" y="286"/>
                </a:cubicBezTo>
                <a:cubicBezTo>
                  <a:pt x="984" y="292"/>
                  <a:pt x="983" y="299"/>
                  <a:pt x="977" y="302"/>
                </a:cubicBezTo>
                <a:cubicBezTo>
                  <a:pt x="975" y="303"/>
                  <a:pt x="973" y="304"/>
                  <a:pt x="971" y="304"/>
                </a:cubicBezTo>
                <a:close/>
                <a:moveTo>
                  <a:pt x="13" y="258"/>
                </a:moveTo>
                <a:cubicBezTo>
                  <a:pt x="10" y="258"/>
                  <a:pt x="8" y="257"/>
                  <a:pt x="6" y="255"/>
                </a:cubicBezTo>
                <a:cubicBezTo>
                  <a:pt x="1" y="252"/>
                  <a:pt x="0" y="244"/>
                  <a:pt x="3" y="239"/>
                </a:cubicBezTo>
                <a:cubicBezTo>
                  <a:pt x="10" y="230"/>
                  <a:pt x="18" y="221"/>
                  <a:pt x="25" y="212"/>
                </a:cubicBezTo>
                <a:cubicBezTo>
                  <a:pt x="29" y="207"/>
                  <a:pt x="36" y="206"/>
                  <a:pt x="41" y="210"/>
                </a:cubicBezTo>
                <a:cubicBezTo>
                  <a:pt x="46" y="214"/>
                  <a:pt x="46" y="222"/>
                  <a:pt x="42" y="226"/>
                </a:cubicBezTo>
                <a:cubicBezTo>
                  <a:pt x="35" y="235"/>
                  <a:pt x="28" y="244"/>
                  <a:pt x="22" y="253"/>
                </a:cubicBezTo>
                <a:cubicBezTo>
                  <a:pt x="19" y="256"/>
                  <a:pt x="16" y="258"/>
                  <a:pt x="13" y="258"/>
                </a:cubicBezTo>
                <a:close/>
                <a:moveTo>
                  <a:pt x="933" y="247"/>
                </a:moveTo>
                <a:cubicBezTo>
                  <a:pt x="929" y="247"/>
                  <a:pt x="926" y="245"/>
                  <a:pt x="924" y="242"/>
                </a:cubicBezTo>
                <a:cubicBezTo>
                  <a:pt x="917" y="234"/>
                  <a:pt x="910" y="225"/>
                  <a:pt x="902" y="216"/>
                </a:cubicBezTo>
                <a:cubicBezTo>
                  <a:pt x="898" y="212"/>
                  <a:pt x="899" y="205"/>
                  <a:pt x="903" y="200"/>
                </a:cubicBezTo>
                <a:cubicBezTo>
                  <a:pt x="908" y="196"/>
                  <a:pt x="915" y="197"/>
                  <a:pt x="919" y="202"/>
                </a:cubicBezTo>
                <a:cubicBezTo>
                  <a:pt x="927" y="210"/>
                  <a:pt x="934" y="219"/>
                  <a:pt x="942" y="229"/>
                </a:cubicBezTo>
                <a:cubicBezTo>
                  <a:pt x="945" y="234"/>
                  <a:pt x="944" y="241"/>
                  <a:pt x="940" y="245"/>
                </a:cubicBezTo>
                <a:cubicBezTo>
                  <a:pt x="937" y="246"/>
                  <a:pt x="935" y="247"/>
                  <a:pt x="933" y="247"/>
                </a:cubicBezTo>
                <a:close/>
                <a:moveTo>
                  <a:pt x="57" y="205"/>
                </a:moveTo>
                <a:cubicBezTo>
                  <a:pt x="54" y="205"/>
                  <a:pt x="51" y="204"/>
                  <a:pt x="49" y="202"/>
                </a:cubicBezTo>
                <a:cubicBezTo>
                  <a:pt x="44" y="197"/>
                  <a:pt x="44" y="190"/>
                  <a:pt x="48" y="186"/>
                </a:cubicBezTo>
                <a:cubicBezTo>
                  <a:pt x="56" y="177"/>
                  <a:pt x="65" y="169"/>
                  <a:pt x="73" y="161"/>
                </a:cubicBezTo>
                <a:cubicBezTo>
                  <a:pt x="78" y="157"/>
                  <a:pt x="85" y="157"/>
                  <a:pt x="89" y="161"/>
                </a:cubicBezTo>
                <a:cubicBezTo>
                  <a:pt x="93" y="166"/>
                  <a:pt x="93" y="173"/>
                  <a:pt x="89" y="177"/>
                </a:cubicBezTo>
                <a:cubicBezTo>
                  <a:pt x="80" y="185"/>
                  <a:pt x="72" y="193"/>
                  <a:pt x="65" y="201"/>
                </a:cubicBezTo>
                <a:cubicBezTo>
                  <a:pt x="63" y="204"/>
                  <a:pt x="60" y="205"/>
                  <a:pt x="57" y="205"/>
                </a:cubicBezTo>
                <a:close/>
                <a:moveTo>
                  <a:pt x="887" y="195"/>
                </a:moveTo>
                <a:cubicBezTo>
                  <a:pt x="884" y="195"/>
                  <a:pt x="882" y="194"/>
                  <a:pt x="879" y="192"/>
                </a:cubicBezTo>
                <a:cubicBezTo>
                  <a:pt x="871" y="184"/>
                  <a:pt x="863" y="176"/>
                  <a:pt x="855" y="168"/>
                </a:cubicBezTo>
                <a:cubicBezTo>
                  <a:pt x="850" y="164"/>
                  <a:pt x="850" y="157"/>
                  <a:pt x="854" y="152"/>
                </a:cubicBezTo>
                <a:cubicBezTo>
                  <a:pt x="858" y="148"/>
                  <a:pt x="865" y="147"/>
                  <a:pt x="870" y="152"/>
                </a:cubicBezTo>
                <a:cubicBezTo>
                  <a:pt x="879" y="159"/>
                  <a:pt x="887" y="168"/>
                  <a:pt x="895" y="176"/>
                </a:cubicBezTo>
                <a:cubicBezTo>
                  <a:pt x="900" y="180"/>
                  <a:pt x="900" y="188"/>
                  <a:pt x="895" y="192"/>
                </a:cubicBezTo>
                <a:cubicBezTo>
                  <a:pt x="893" y="194"/>
                  <a:pt x="890" y="195"/>
                  <a:pt x="887" y="195"/>
                </a:cubicBezTo>
                <a:close/>
                <a:moveTo>
                  <a:pt x="106" y="158"/>
                </a:moveTo>
                <a:cubicBezTo>
                  <a:pt x="103" y="158"/>
                  <a:pt x="100" y="156"/>
                  <a:pt x="98" y="154"/>
                </a:cubicBezTo>
                <a:cubicBezTo>
                  <a:pt x="94" y="149"/>
                  <a:pt x="94" y="142"/>
                  <a:pt x="99" y="138"/>
                </a:cubicBezTo>
                <a:cubicBezTo>
                  <a:pt x="108" y="130"/>
                  <a:pt x="117" y="123"/>
                  <a:pt x="127" y="116"/>
                </a:cubicBezTo>
                <a:cubicBezTo>
                  <a:pt x="132" y="112"/>
                  <a:pt x="139" y="113"/>
                  <a:pt x="143" y="118"/>
                </a:cubicBezTo>
                <a:cubicBezTo>
                  <a:pt x="146" y="123"/>
                  <a:pt x="145" y="130"/>
                  <a:pt x="140" y="134"/>
                </a:cubicBezTo>
                <a:cubicBezTo>
                  <a:pt x="131" y="141"/>
                  <a:pt x="122" y="148"/>
                  <a:pt x="114" y="155"/>
                </a:cubicBezTo>
                <a:cubicBezTo>
                  <a:pt x="112" y="157"/>
                  <a:pt x="109" y="158"/>
                  <a:pt x="106" y="158"/>
                </a:cubicBezTo>
                <a:close/>
                <a:moveTo>
                  <a:pt x="836" y="149"/>
                </a:moveTo>
                <a:cubicBezTo>
                  <a:pt x="834" y="149"/>
                  <a:pt x="831" y="148"/>
                  <a:pt x="829" y="147"/>
                </a:cubicBezTo>
                <a:cubicBezTo>
                  <a:pt x="821" y="140"/>
                  <a:pt x="812" y="133"/>
                  <a:pt x="802" y="126"/>
                </a:cubicBezTo>
                <a:cubicBezTo>
                  <a:pt x="797" y="123"/>
                  <a:pt x="796" y="116"/>
                  <a:pt x="800" y="111"/>
                </a:cubicBezTo>
                <a:cubicBezTo>
                  <a:pt x="803" y="105"/>
                  <a:pt x="810" y="104"/>
                  <a:pt x="815" y="108"/>
                </a:cubicBezTo>
                <a:cubicBezTo>
                  <a:pt x="825" y="115"/>
                  <a:pt x="834" y="122"/>
                  <a:pt x="843" y="129"/>
                </a:cubicBezTo>
                <a:cubicBezTo>
                  <a:pt x="848" y="133"/>
                  <a:pt x="849" y="140"/>
                  <a:pt x="845" y="145"/>
                </a:cubicBezTo>
                <a:cubicBezTo>
                  <a:pt x="843" y="148"/>
                  <a:pt x="840" y="149"/>
                  <a:pt x="836" y="149"/>
                </a:cubicBezTo>
                <a:close/>
                <a:moveTo>
                  <a:pt x="162" y="117"/>
                </a:moveTo>
                <a:cubicBezTo>
                  <a:pt x="158" y="117"/>
                  <a:pt x="154" y="115"/>
                  <a:pt x="152" y="111"/>
                </a:cubicBezTo>
                <a:cubicBezTo>
                  <a:pt x="149" y="106"/>
                  <a:pt x="150" y="99"/>
                  <a:pt x="155" y="96"/>
                </a:cubicBezTo>
                <a:cubicBezTo>
                  <a:pt x="165" y="89"/>
                  <a:pt x="175" y="83"/>
                  <a:pt x="185" y="77"/>
                </a:cubicBezTo>
                <a:cubicBezTo>
                  <a:pt x="191" y="74"/>
                  <a:pt x="198" y="76"/>
                  <a:pt x="201" y="82"/>
                </a:cubicBezTo>
                <a:cubicBezTo>
                  <a:pt x="204" y="87"/>
                  <a:pt x="202" y="94"/>
                  <a:pt x="197" y="97"/>
                </a:cubicBezTo>
                <a:cubicBezTo>
                  <a:pt x="187" y="103"/>
                  <a:pt x="177" y="109"/>
                  <a:pt x="168" y="115"/>
                </a:cubicBezTo>
                <a:cubicBezTo>
                  <a:pt x="166" y="116"/>
                  <a:pt x="164" y="117"/>
                  <a:pt x="162" y="117"/>
                </a:cubicBezTo>
                <a:close/>
                <a:moveTo>
                  <a:pt x="780" y="109"/>
                </a:moveTo>
                <a:cubicBezTo>
                  <a:pt x="778" y="109"/>
                  <a:pt x="776" y="109"/>
                  <a:pt x="774" y="108"/>
                </a:cubicBezTo>
                <a:cubicBezTo>
                  <a:pt x="765" y="102"/>
                  <a:pt x="755" y="96"/>
                  <a:pt x="745" y="91"/>
                </a:cubicBezTo>
                <a:cubicBezTo>
                  <a:pt x="740" y="88"/>
                  <a:pt x="738" y="81"/>
                  <a:pt x="741" y="75"/>
                </a:cubicBezTo>
                <a:cubicBezTo>
                  <a:pt x="744" y="70"/>
                  <a:pt x="750" y="68"/>
                  <a:pt x="756" y="71"/>
                </a:cubicBezTo>
                <a:cubicBezTo>
                  <a:pt x="766" y="76"/>
                  <a:pt x="776" y="82"/>
                  <a:pt x="786" y="88"/>
                </a:cubicBezTo>
                <a:cubicBezTo>
                  <a:pt x="792" y="92"/>
                  <a:pt x="793" y="99"/>
                  <a:pt x="790" y="104"/>
                </a:cubicBezTo>
                <a:cubicBezTo>
                  <a:pt x="788" y="108"/>
                  <a:pt x="784" y="109"/>
                  <a:pt x="780" y="109"/>
                </a:cubicBezTo>
                <a:close/>
                <a:moveTo>
                  <a:pt x="221" y="83"/>
                </a:moveTo>
                <a:cubicBezTo>
                  <a:pt x="217" y="83"/>
                  <a:pt x="213" y="80"/>
                  <a:pt x="211" y="76"/>
                </a:cubicBezTo>
                <a:cubicBezTo>
                  <a:pt x="208" y="71"/>
                  <a:pt x="211" y="64"/>
                  <a:pt x="216" y="61"/>
                </a:cubicBezTo>
                <a:cubicBezTo>
                  <a:pt x="227" y="56"/>
                  <a:pt x="237" y="51"/>
                  <a:pt x="248" y="46"/>
                </a:cubicBezTo>
                <a:cubicBezTo>
                  <a:pt x="254" y="44"/>
                  <a:pt x="261" y="47"/>
                  <a:pt x="263" y="52"/>
                </a:cubicBezTo>
                <a:cubicBezTo>
                  <a:pt x="265" y="58"/>
                  <a:pt x="263" y="65"/>
                  <a:pt x="257" y="67"/>
                </a:cubicBezTo>
                <a:cubicBezTo>
                  <a:pt x="247" y="72"/>
                  <a:pt x="236" y="76"/>
                  <a:pt x="226" y="81"/>
                </a:cubicBezTo>
                <a:cubicBezTo>
                  <a:pt x="225" y="82"/>
                  <a:pt x="223" y="83"/>
                  <a:pt x="221" y="83"/>
                </a:cubicBezTo>
                <a:close/>
                <a:moveTo>
                  <a:pt x="720" y="77"/>
                </a:moveTo>
                <a:cubicBezTo>
                  <a:pt x="718" y="77"/>
                  <a:pt x="717" y="76"/>
                  <a:pt x="715" y="76"/>
                </a:cubicBezTo>
                <a:cubicBezTo>
                  <a:pt x="705" y="71"/>
                  <a:pt x="694" y="66"/>
                  <a:pt x="684" y="62"/>
                </a:cubicBezTo>
                <a:cubicBezTo>
                  <a:pt x="678" y="60"/>
                  <a:pt x="675" y="53"/>
                  <a:pt x="678" y="48"/>
                </a:cubicBezTo>
                <a:cubicBezTo>
                  <a:pt x="680" y="42"/>
                  <a:pt x="687" y="39"/>
                  <a:pt x="692" y="41"/>
                </a:cubicBezTo>
                <a:cubicBezTo>
                  <a:pt x="703" y="46"/>
                  <a:pt x="714" y="50"/>
                  <a:pt x="725" y="55"/>
                </a:cubicBezTo>
                <a:cubicBezTo>
                  <a:pt x="730" y="58"/>
                  <a:pt x="733" y="65"/>
                  <a:pt x="730" y="70"/>
                </a:cubicBezTo>
                <a:cubicBezTo>
                  <a:pt x="728" y="74"/>
                  <a:pt x="724" y="77"/>
                  <a:pt x="720" y="77"/>
                </a:cubicBezTo>
                <a:close/>
                <a:moveTo>
                  <a:pt x="285" y="56"/>
                </a:moveTo>
                <a:cubicBezTo>
                  <a:pt x="280" y="56"/>
                  <a:pt x="276" y="53"/>
                  <a:pt x="274" y="48"/>
                </a:cubicBezTo>
                <a:cubicBezTo>
                  <a:pt x="272" y="42"/>
                  <a:pt x="275" y="36"/>
                  <a:pt x="281" y="34"/>
                </a:cubicBezTo>
                <a:cubicBezTo>
                  <a:pt x="292" y="30"/>
                  <a:pt x="303" y="26"/>
                  <a:pt x="314" y="23"/>
                </a:cubicBezTo>
                <a:cubicBezTo>
                  <a:pt x="320" y="21"/>
                  <a:pt x="326" y="25"/>
                  <a:pt x="328" y="31"/>
                </a:cubicBezTo>
                <a:cubicBezTo>
                  <a:pt x="330" y="37"/>
                  <a:pt x="326" y="43"/>
                  <a:pt x="320" y="45"/>
                </a:cubicBezTo>
                <a:cubicBezTo>
                  <a:pt x="310" y="48"/>
                  <a:pt x="299" y="51"/>
                  <a:pt x="288" y="55"/>
                </a:cubicBezTo>
                <a:cubicBezTo>
                  <a:pt x="287" y="56"/>
                  <a:pt x="286" y="56"/>
                  <a:pt x="285" y="56"/>
                </a:cubicBezTo>
                <a:close/>
                <a:moveTo>
                  <a:pt x="656" y="51"/>
                </a:moveTo>
                <a:cubicBezTo>
                  <a:pt x="655" y="51"/>
                  <a:pt x="653" y="51"/>
                  <a:pt x="652" y="51"/>
                </a:cubicBezTo>
                <a:cubicBezTo>
                  <a:pt x="642" y="47"/>
                  <a:pt x="631" y="44"/>
                  <a:pt x="620" y="41"/>
                </a:cubicBezTo>
                <a:cubicBezTo>
                  <a:pt x="614" y="40"/>
                  <a:pt x="610" y="34"/>
                  <a:pt x="612" y="28"/>
                </a:cubicBezTo>
                <a:cubicBezTo>
                  <a:pt x="613" y="21"/>
                  <a:pt x="620" y="18"/>
                  <a:pt x="626" y="19"/>
                </a:cubicBezTo>
                <a:cubicBezTo>
                  <a:pt x="637" y="22"/>
                  <a:pt x="648" y="26"/>
                  <a:pt x="659" y="29"/>
                </a:cubicBezTo>
                <a:cubicBezTo>
                  <a:pt x="665" y="31"/>
                  <a:pt x="669" y="38"/>
                  <a:pt x="667" y="44"/>
                </a:cubicBezTo>
                <a:cubicBezTo>
                  <a:pt x="665" y="48"/>
                  <a:pt x="661" y="51"/>
                  <a:pt x="656" y="51"/>
                </a:cubicBezTo>
                <a:close/>
                <a:moveTo>
                  <a:pt x="351" y="37"/>
                </a:moveTo>
                <a:cubicBezTo>
                  <a:pt x="345" y="37"/>
                  <a:pt x="341" y="33"/>
                  <a:pt x="339" y="28"/>
                </a:cubicBezTo>
                <a:cubicBezTo>
                  <a:pt x="338" y="22"/>
                  <a:pt x="342" y="16"/>
                  <a:pt x="348" y="14"/>
                </a:cubicBezTo>
                <a:cubicBezTo>
                  <a:pt x="359" y="12"/>
                  <a:pt x="371" y="10"/>
                  <a:pt x="382" y="8"/>
                </a:cubicBezTo>
                <a:cubicBezTo>
                  <a:pt x="389" y="7"/>
                  <a:pt x="394" y="11"/>
                  <a:pt x="395" y="17"/>
                </a:cubicBezTo>
                <a:cubicBezTo>
                  <a:pt x="396" y="23"/>
                  <a:pt x="392" y="29"/>
                  <a:pt x="386" y="30"/>
                </a:cubicBezTo>
                <a:cubicBezTo>
                  <a:pt x="375" y="32"/>
                  <a:pt x="364" y="34"/>
                  <a:pt x="353" y="37"/>
                </a:cubicBezTo>
                <a:cubicBezTo>
                  <a:pt x="352" y="37"/>
                  <a:pt x="351" y="37"/>
                  <a:pt x="351" y="37"/>
                </a:cubicBezTo>
                <a:close/>
                <a:moveTo>
                  <a:pt x="589" y="34"/>
                </a:moveTo>
                <a:cubicBezTo>
                  <a:pt x="589" y="34"/>
                  <a:pt x="588" y="34"/>
                  <a:pt x="587" y="34"/>
                </a:cubicBezTo>
                <a:cubicBezTo>
                  <a:pt x="576" y="32"/>
                  <a:pt x="565" y="30"/>
                  <a:pt x="554" y="28"/>
                </a:cubicBezTo>
                <a:cubicBezTo>
                  <a:pt x="548" y="27"/>
                  <a:pt x="543" y="22"/>
                  <a:pt x="544" y="15"/>
                </a:cubicBezTo>
                <a:cubicBezTo>
                  <a:pt x="545" y="9"/>
                  <a:pt x="551" y="5"/>
                  <a:pt x="557" y="6"/>
                </a:cubicBezTo>
                <a:cubicBezTo>
                  <a:pt x="569" y="7"/>
                  <a:pt x="580" y="9"/>
                  <a:pt x="592" y="12"/>
                </a:cubicBezTo>
                <a:cubicBezTo>
                  <a:pt x="598" y="13"/>
                  <a:pt x="602" y="19"/>
                  <a:pt x="600" y="25"/>
                </a:cubicBezTo>
                <a:cubicBezTo>
                  <a:pt x="599" y="30"/>
                  <a:pt x="595" y="34"/>
                  <a:pt x="589" y="34"/>
                </a:cubicBezTo>
                <a:close/>
                <a:moveTo>
                  <a:pt x="418" y="26"/>
                </a:moveTo>
                <a:cubicBezTo>
                  <a:pt x="413" y="26"/>
                  <a:pt x="408" y="22"/>
                  <a:pt x="407" y="16"/>
                </a:cubicBezTo>
                <a:cubicBezTo>
                  <a:pt x="406" y="9"/>
                  <a:pt x="411" y="4"/>
                  <a:pt x="417" y="3"/>
                </a:cubicBezTo>
                <a:cubicBezTo>
                  <a:pt x="429" y="2"/>
                  <a:pt x="441" y="1"/>
                  <a:pt x="452" y="1"/>
                </a:cubicBezTo>
                <a:cubicBezTo>
                  <a:pt x="459" y="1"/>
                  <a:pt x="464" y="5"/>
                  <a:pt x="464" y="12"/>
                </a:cubicBezTo>
                <a:cubicBezTo>
                  <a:pt x="464" y="18"/>
                  <a:pt x="459" y="23"/>
                  <a:pt x="453" y="23"/>
                </a:cubicBezTo>
                <a:cubicBezTo>
                  <a:pt x="442" y="24"/>
                  <a:pt x="431" y="25"/>
                  <a:pt x="419" y="26"/>
                </a:cubicBezTo>
                <a:cubicBezTo>
                  <a:pt x="419" y="26"/>
                  <a:pt x="419" y="26"/>
                  <a:pt x="418" y="26"/>
                </a:cubicBezTo>
                <a:close/>
                <a:moveTo>
                  <a:pt x="521" y="25"/>
                </a:moveTo>
                <a:cubicBezTo>
                  <a:pt x="521" y="25"/>
                  <a:pt x="521" y="25"/>
                  <a:pt x="520" y="25"/>
                </a:cubicBezTo>
                <a:cubicBezTo>
                  <a:pt x="509" y="24"/>
                  <a:pt x="498" y="23"/>
                  <a:pt x="487" y="23"/>
                </a:cubicBezTo>
                <a:cubicBezTo>
                  <a:pt x="481" y="23"/>
                  <a:pt x="476" y="18"/>
                  <a:pt x="476" y="12"/>
                </a:cubicBezTo>
                <a:cubicBezTo>
                  <a:pt x="476" y="5"/>
                  <a:pt x="481" y="0"/>
                  <a:pt x="487" y="0"/>
                </a:cubicBezTo>
                <a:cubicBezTo>
                  <a:pt x="499" y="1"/>
                  <a:pt x="511" y="1"/>
                  <a:pt x="522" y="2"/>
                </a:cubicBezTo>
                <a:cubicBezTo>
                  <a:pt x="528" y="3"/>
                  <a:pt x="533" y="8"/>
                  <a:pt x="533" y="14"/>
                </a:cubicBezTo>
                <a:cubicBezTo>
                  <a:pt x="532" y="20"/>
                  <a:pt x="527" y="25"/>
                  <a:pt x="521" y="25"/>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3" name="Freeform: Shape 43"/>
          <p:cNvSpPr>
            <a:spLocks/>
          </p:cNvSpPr>
          <p:nvPr/>
        </p:nvSpPr>
        <p:spPr bwMode="auto">
          <a:xfrm>
            <a:off x="2271647" y="1735646"/>
            <a:ext cx="90038" cy="35232"/>
          </a:xfrm>
          <a:custGeom>
            <a:avLst/>
            <a:gdLst/>
            <a:ahLst/>
            <a:cxnLst>
              <a:cxn ang="0">
                <a:pos x="46" y="23"/>
              </a:cxn>
              <a:cxn ang="0">
                <a:pos x="46" y="23"/>
              </a:cxn>
              <a:cxn ang="0">
                <a:pos x="29" y="23"/>
              </a:cxn>
              <a:cxn ang="0">
                <a:pos x="28" y="23"/>
              </a:cxn>
              <a:cxn ang="0">
                <a:pos x="12" y="23"/>
              </a:cxn>
              <a:cxn ang="0">
                <a:pos x="0" y="12"/>
              </a:cxn>
              <a:cxn ang="0">
                <a:pos x="12" y="0"/>
              </a:cxn>
              <a:cxn ang="0">
                <a:pos x="28" y="0"/>
              </a:cxn>
              <a:cxn ang="0">
                <a:pos x="29" y="0"/>
              </a:cxn>
              <a:cxn ang="0">
                <a:pos x="46" y="1"/>
              </a:cxn>
              <a:cxn ang="0">
                <a:pos x="57" y="12"/>
              </a:cxn>
              <a:cxn ang="0">
                <a:pos x="46" y="23"/>
              </a:cxn>
            </a:cxnLst>
            <a:rect l="0" t="0" r="r" b="b"/>
            <a:pathLst>
              <a:path w="57" h="23">
                <a:moveTo>
                  <a:pt x="46" y="23"/>
                </a:moveTo>
                <a:cubicBezTo>
                  <a:pt x="46" y="23"/>
                  <a:pt x="46" y="23"/>
                  <a:pt x="46" y="23"/>
                </a:cubicBezTo>
                <a:cubicBezTo>
                  <a:pt x="29" y="23"/>
                  <a:pt x="29" y="23"/>
                  <a:pt x="29" y="23"/>
                </a:cubicBezTo>
                <a:cubicBezTo>
                  <a:pt x="29" y="23"/>
                  <a:pt x="29" y="23"/>
                  <a:pt x="28" y="23"/>
                </a:cubicBezTo>
                <a:cubicBezTo>
                  <a:pt x="23" y="23"/>
                  <a:pt x="17" y="23"/>
                  <a:pt x="12" y="23"/>
                </a:cubicBezTo>
                <a:cubicBezTo>
                  <a:pt x="6" y="23"/>
                  <a:pt x="0" y="18"/>
                  <a:pt x="0" y="12"/>
                </a:cubicBezTo>
                <a:cubicBezTo>
                  <a:pt x="0" y="5"/>
                  <a:pt x="5" y="0"/>
                  <a:pt x="12" y="0"/>
                </a:cubicBezTo>
                <a:cubicBezTo>
                  <a:pt x="17" y="0"/>
                  <a:pt x="23" y="0"/>
                  <a:pt x="28" y="0"/>
                </a:cubicBezTo>
                <a:cubicBezTo>
                  <a:pt x="29" y="0"/>
                  <a:pt x="29" y="0"/>
                  <a:pt x="29" y="0"/>
                </a:cubicBezTo>
                <a:cubicBezTo>
                  <a:pt x="46" y="1"/>
                  <a:pt x="46" y="1"/>
                  <a:pt x="46" y="1"/>
                </a:cubicBezTo>
                <a:cubicBezTo>
                  <a:pt x="52" y="1"/>
                  <a:pt x="57" y="6"/>
                  <a:pt x="57" y="12"/>
                </a:cubicBezTo>
                <a:cubicBezTo>
                  <a:pt x="57" y="18"/>
                  <a:pt x="52" y="23"/>
                  <a:pt x="46" y="23"/>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54" name="Freeform: Shape 44"/>
          <p:cNvSpPr>
            <a:spLocks/>
          </p:cNvSpPr>
          <p:nvPr/>
        </p:nvSpPr>
        <p:spPr bwMode="auto">
          <a:xfrm>
            <a:off x="2378648" y="1736951"/>
            <a:ext cx="1756397" cy="1184850"/>
          </a:xfrm>
          <a:custGeom>
            <a:avLst/>
            <a:gdLst/>
            <a:ahLst/>
            <a:cxnLst>
              <a:cxn ang="0">
                <a:pos x="185" y="727"/>
              </a:cxn>
              <a:cxn ang="0">
                <a:pos x="195" y="722"/>
              </a:cxn>
              <a:cxn ang="0">
                <a:pos x="210" y="727"/>
              </a:cxn>
              <a:cxn ang="0">
                <a:pos x="293" y="663"/>
              </a:cxn>
              <a:cxn ang="0">
                <a:pos x="328" y="670"/>
              </a:cxn>
              <a:cxn ang="0">
                <a:pos x="364" y="655"/>
              </a:cxn>
              <a:cxn ang="0">
                <a:pos x="385" y="620"/>
              </a:cxn>
              <a:cxn ang="0">
                <a:pos x="390" y="641"/>
              </a:cxn>
              <a:cxn ang="0">
                <a:pos x="492" y="581"/>
              </a:cxn>
              <a:cxn ang="0">
                <a:pos x="502" y="576"/>
              </a:cxn>
              <a:cxn ang="0">
                <a:pos x="517" y="582"/>
              </a:cxn>
              <a:cxn ang="0">
                <a:pos x="599" y="518"/>
              </a:cxn>
              <a:cxn ang="0">
                <a:pos x="635" y="525"/>
              </a:cxn>
              <a:cxn ang="0">
                <a:pos x="670" y="509"/>
              </a:cxn>
              <a:cxn ang="0">
                <a:pos x="691" y="474"/>
              </a:cxn>
              <a:cxn ang="0">
                <a:pos x="696" y="496"/>
              </a:cxn>
              <a:cxn ang="0">
                <a:pos x="798" y="436"/>
              </a:cxn>
              <a:cxn ang="0">
                <a:pos x="808" y="431"/>
              </a:cxn>
              <a:cxn ang="0">
                <a:pos x="823" y="436"/>
              </a:cxn>
              <a:cxn ang="0">
                <a:pos x="905" y="372"/>
              </a:cxn>
              <a:cxn ang="0">
                <a:pos x="941" y="379"/>
              </a:cxn>
              <a:cxn ang="0">
                <a:pos x="976" y="364"/>
              </a:cxn>
              <a:cxn ang="0">
                <a:pos x="997" y="328"/>
              </a:cxn>
              <a:cxn ang="0">
                <a:pos x="1030" y="338"/>
              </a:cxn>
              <a:cxn ang="0">
                <a:pos x="1052" y="295"/>
              </a:cxn>
              <a:cxn ang="0">
                <a:pos x="1090" y="286"/>
              </a:cxn>
              <a:cxn ang="0">
                <a:pos x="1088" y="244"/>
              </a:cxn>
              <a:cxn ang="0">
                <a:pos x="1098" y="260"/>
              </a:cxn>
              <a:cxn ang="0">
                <a:pos x="1117" y="146"/>
              </a:cxn>
              <a:cxn ang="0">
                <a:pos x="1084" y="122"/>
              </a:cxn>
              <a:cxn ang="0">
                <a:pos x="1099" y="127"/>
              </a:cxn>
              <a:cxn ang="0">
                <a:pos x="1019" y="57"/>
              </a:cxn>
              <a:cxn ang="0">
                <a:pos x="1061" y="72"/>
              </a:cxn>
              <a:cxn ang="0">
                <a:pos x="947" y="30"/>
              </a:cxn>
              <a:cxn ang="0">
                <a:pos x="925" y="41"/>
              </a:cxn>
              <a:cxn ang="0">
                <a:pos x="925" y="18"/>
              </a:cxn>
              <a:cxn ang="0">
                <a:pos x="823" y="39"/>
              </a:cxn>
              <a:cxn ang="0">
                <a:pos x="857" y="40"/>
              </a:cxn>
              <a:cxn ang="0">
                <a:pos x="756" y="15"/>
              </a:cxn>
              <a:cxn ang="0">
                <a:pos x="722" y="37"/>
              </a:cxn>
              <a:cxn ang="0">
                <a:pos x="733" y="26"/>
              </a:cxn>
              <a:cxn ang="0">
                <a:pos x="609" y="23"/>
              </a:cxn>
              <a:cxn ang="0">
                <a:pos x="587" y="34"/>
              </a:cxn>
              <a:cxn ang="0">
                <a:pos x="587" y="12"/>
              </a:cxn>
              <a:cxn ang="0">
                <a:pos x="485" y="32"/>
              </a:cxn>
              <a:cxn ang="0">
                <a:pos x="519" y="33"/>
              </a:cxn>
              <a:cxn ang="0">
                <a:pos x="418" y="8"/>
              </a:cxn>
              <a:cxn ang="0">
                <a:pos x="383" y="30"/>
              </a:cxn>
              <a:cxn ang="0">
                <a:pos x="395" y="19"/>
              </a:cxn>
              <a:cxn ang="0">
                <a:pos x="271" y="17"/>
              </a:cxn>
              <a:cxn ang="0">
                <a:pos x="316" y="29"/>
              </a:cxn>
              <a:cxn ang="0">
                <a:pos x="215" y="4"/>
              </a:cxn>
              <a:cxn ang="0">
                <a:pos x="180" y="26"/>
              </a:cxn>
              <a:cxn ang="0">
                <a:pos x="192" y="15"/>
              </a:cxn>
              <a:cxn ang="0">
                <a:pos x="68" y="13"/>
              </a:cxn>
              <a:cxn ang="0">
                <a:pos x="45" y="24"/>
              </a:cxn>
              <a:cxn ang="0">
                <a:pos x="12" y="0"/>
              </a:cxn>
            </a:cxnLst>
            <a:rect l="0" t="0" r="r" b="b"/>
            <a:pathLst>
              <a:path w="1122" h="757">
                <a:moveTo>
                  <a:pt x="144" y="757"/>
                </a:moveTo>
                <a:cubicBezTo>
                  <a:pt x="140" y="757"/>
                  <a:pt x="136" y="755"/>
                  <a:pt x="134" y="751"/>
                </a:cubicBezTo>
                <a:cubicBezTo>
                  <a:pt x="131" y="745"/>
                  <a:pt x="134" y="738"/>
                  <a:pt x="139" y="736"/>
                </a:cubicBezTo>
                <a:cubicBezTo>
                  <a:pt x="170" y="721"/>
                  <a:pt x="170" y="721"/>
                  <a:pt x="170" y="721"/>
                </a:cubicBezTo>
                <a:cubicBezTo>
                  <a:pt x="176" y="719"/>
                  <a:pt x="183" y="721"/>
                  <a:pt x="185" y="727"/>
                </a:cubicBezTo>
                <a:cubicBezTo>
                  <a:pt x="188" y="732"/>
                  <a:pt x="185" y="739"/>
                  <a:pt x="180" y="742"/>
                </a:cubicBezTo>
                <a:cubicBezTo>
                  <a:pt x="149" y="756"/>
                  <a:pt x="149" y="756"/>
                  <a:pt x="149" y="756"/>
                </a:cubicBezTo>
                <a:cubicBezTo>
                  <a:pt x="148" y="757"/>
                  <a:pt x="146" y="757"/>
                  <a:pt x="144" y="757"/>
                </a:cubicBezTo>
                <a:close/>
                <a:moveTo>
                  <a:pt x="206" y="728"/>
                </a:moveTo>
                <a:cubicBezTo>
                  <a:pt x="201" y="728"/>
                  <a:pt x="197" y="726"/>
                  <a:pt x="195" y="722"/>
                </a:cubicBezTo>
                <a:cubicBezTo>
                  <a:pt x="193" y="716"/>
                  <a:pt x="195" y="709"/>
                  <a:pt x="201" y="707"/>
                </a:cubicBezTo>
                <a:cubicBezTo>
                  <a:pt x="231" y="692"/>
                  <a:pt x="231" y="692"/>
                  <a:pt x="231" y="692"/>
                </a:cubicBezTo>
                <a:cubicBezTo>
                  <a:pt x="237" y="690"/>
                  <a:pt x="244" y="692"/>
                  <a:pt x="247" y="698"/>
                </a:cubicBezTo>
                <a:cubicBezTo>
                  <a:pt x="249" y="703"/>
                  <a:pt x="247" y="710"/>
                  <a:pt x="241" y="713"/>
                </a:cubicBezTo>
                <a:cubicBezTo>
                  <a:pt x="210" y="727"/>
                  <a:pt x="210" y="727"/>
                  <a:pt x="210" y="727"/>
                </a:cubicBezTo>
                <a:cubicBezTo>
                  <a:pt x="209" y="728"/>
                  <a:pt x="207" y="728"/>
                  <a:pt x="206" y="728"/>
                </a:cubicBezTo>
                <a:close/>
                <a:moveTo>
                  <a:pt x="267" y="699"/>
                </a:moveTo>
                <a:cubicBezTo>
                  <a:pt x="263" y="699"/>
                  <a:pt x="259" y="697"/>
                  <a:pt x="257" y="693"/>
                </a:cubicBezTo>
                <a:cubicBezTo>
                  <a:pt x="254" y="687"/>
                  <a:pt x="256" y="680"/>
                  <a:pt x="262" y="678"/>
                </a:cubicBezTo>
                <a:cubicBezTo>
                  <a:pt x="293" y="663"/>
                  <a:pt x="293" y="663"/>
                  <a:pt x="293" y="663"/>
                </a:cubicBezTo>
                <a:cubicBezTo>
                  <a:pt x="298" y="660"/>
                  <a:pt x="305" y="663"/>
                  <a:pt x="308" y="669"/>
                </a:cubicBezTo>
                <a:cubicBezTo>
                  <a:pt x="311" y="674"/>
                  <a:pt x="308" y="681"/>
                  <a:pt x="302" y="684"/>
                </a:cubicBezTo>
                <a:cubicBezTo>
                  <a:pt x="272" y="698"/>
                  <a:pt x="272" y="698"/>
                  <a:pt x="272" y="698"/>
                </a:cubicBezTo>
                <a:cubicBezTo>
                  <a:pt x="270" y="699"/>
                  <a:pt x="269" y="699"/>
                  <a:pt x="267" y="699"/>
                </a:cubicBezTo>
                <a:close/>
                <a:moveTo>
                  <a:pt x="328" y="670"/>
                </a:moveTo>
                <a:cubicBezTo>
                  <a:pt x="324" y="670"/>
                  <a:pt x="320" y="668"/>
                  <a:pt x="318" y="664"/>
                </a:cubicBezTo>
                <a:cubicBezTo>
                  <a:pt x="315" y="658"/>
                  <a:pt x="318" y="651"/>
                  <a:pt x="323" y="649"/>
                </a:cubicBezTo>
                <a:cubicBezTo>
                  <a:pt x="354" y="634"/>
                  <a:pt x="354" y="634"/>
                  <a:pt x="354" y="634"/>
                </a:cubicBezTo>
                <a:cubicBezTo>
                  <a:pt x="360" y="631"/>
                  <a:pt x="366" y="634"/>
                  <a:pt x="369" y="639"/>
                </a:cubicBezTo>
                <a:cubicBezTo>
                  <a:pt x="372" y="645"/>
                  <a:pt x="369" y="652"/>
                  <a:pt x="364" y="655"/>
                </a:cubicBezTo>
                <a:cubicBezTo>
                  <a:pt x="333" y="669"/>
                  <a:pt x="333" y="669"/>
                  <a:pt x="333" y="669"/>
                </a:cubicBezTo>
                <a:cubicBezTo>
                  <a:pt x="332" y="670"/>
                  <a:pt x="330" y="670"/>
                  <a:pt x="328" y="670"/>
                </a:cubicBezTo>
                <a:close/>
                <a:moveTo>
                  <a:pt x="390" y="641"/>
                </a:moveTo>
                <a:cubicBezTo>
                  <a:pt x="385" y="641"/>
                  <a:pt x="381" y="639"/>
                  <a:pt x="379" y="635"/>
                </a:cubicBezTo>
                <a:cubicBezTo>
                  <a:pt x="377" y="629"/>
                  <a:pt x="379" y="622"/>
                  <a:pt x="385" y="620"/>
                </a:cubicBezTo>
                <a:cubicBezTo>
                  <a:pt x="415" y="605"/>
                  <a:pt x="415" y="605"/>
                  <a:pt x="415" y="605"/>
                </a:cubicBezTo>
                <a:cubicBezTo>
                  <a:pt x="421" y="602"/>
                  <a:pt x="428" y="605"/>
                  <a:pt x="430" y="610"/>
                </a:cubicBezTo>
                <a:cubicBezTo>
                  <a:pt x="433" y="616"/>
                  <a:pt x="431" y="623"/>
                  <a:pt x="425" y="625"/>
                </a:cubicBezTo>
                <a:cubicBezTo>
                  <a:pt x="394" y="640"/>
                  <a:pt x="394" y="640"/>
                  <a:pt x="394" y="640"/>
                </a:cubicBezTo>
                <a:cubicBezTo>
                  <a:pt x="393" y="641"/>
                  <a:pt x="391" y="641"/>
                  <a:pt x="390" y="641"/>
                </a:cubicBezTo>
                <a:close/>
                <a:moveTo>
                  <a:pt x="451" y="612"/>
                </a:moveTo>
                <a:cubicBezTo>
                  <a:pt x="447" y="612"/>
                  <a:pt x="442" y="610"/>
                  <a:pt x="441" y="606"/>
                </a:cubicBezTo>
                <a:cubicBezTo>
                  <a:pt x="438" y="600"/>
                  <a:pt x="440" y="593"/>
                  <a:pt x="446" y="590"/>
                </a:cubicBezTo>
                <a:cubicBezTo>
                  <a:pt x="477" y="576"/>
                  <a:pt x="477" y="576"/>
                  <a:pt x="477" y="576"/>
                </a:cubicBezTo>
                <a:cubicBezTo>
                  <a:pt x="482" y="573"/>
                  <a:pt x="489" y="576"/>
                  <a:pt x="492" y="581"/>
                </a:cubicBezTo>
                <a:cubicBezTo>
                  <a:pt x="494" y="587"/>
                  <a:pt x="492" y="594"/>
                  <a:pt x="486" y="596"/>
                </a:cubicBezTo>
                <a:cubicBezTo>
                  <a:pt x="456" y="611"/>
                  <a:pt x="456" y="611"/>
                  <a:pt x="456" y="611"/>
                </a:cubicBezTo>
                <a:cubicBezTo>
                  <a:pt x="454" y="612"/>
                  <a:pt x="452" y="612"/>
                  <a:pt x="451" y="612"/>
                </a:cubicBezTo>
                <a:close/>
                <a:moveTo>
                  <a:pt x="512" y="583"/>
                </a:moveTo>
                <a:cubicBezTo>
                  <a:pt x="508" y="583"/>
                  <a:pt x="504" y="581"/>
                  <a:pt x="502" y="576"/>
                </a:cubicBezTo>
                <a:cubicBezTo>
                  <a:pt x="499" y="571"/>
                  <a:pt x="501" y="564"/>
                  <a:pt x="507" y="561"/>
                </a:cubicBezTo>
                <a:cubicBezTo>
                  <a:pt x="538" y="547"/>
                  <a:pt x="538" y="547"/>
                  <a:pt x="538" y="547"/>
                </a:cubicBezTo>
                <a:cubicBezTo>
                  <a:pt x="543" y="544"/>
                  <a:pt x="550" y="547"/>
                  <a:pt x="553" y="552"/>
                </a:cubicBezTo>
                <a:cubicBezTo>
                  <a:pt x="556" y="558"/>
                  <a:pt x="553" y="565"/>
                  <a:pt x="547" y="567"/>
                </a:cubicBezTo>
                <a:cubicBezTo>
                  <a:pt x="517" y="582"/>
                  <a:pt x="517" y="582"/>
                  <a:pt x="517" y="582"/>
                </a:cubicBezTo>
                <a:cubicBezTo>
                  <a:pt x="515" y="583"/>
                  <a:pt x="514" y="583"/>
                  <a:pt x="512" y="583"/>
                </a:cubicBezTo>
                <a:close/>
                <a:moveTo>
                  <a:pt x="573" y="554"/>
                </a:moveTo>
                <a:cubicBezTo>
                  <a:pt x="569" y="554"/>
                  <a:pt x="565" y="551"/>
                  <a:pt x="563" y="547"/>
                </a:cubicBezTo>
                <a:cubicBezTo>
                  <a:pt x="560" y="542"/>
                  <a:pt x="563" y="535"/>
                  <a:pt x="568" y="532"/>
                </a:cubicBezTo>
                <a:cubicBezTo>
                  <a:pt x="599" y="518"/>
                  <a:pt x="599" y="518"/>
                  <a:pt x="599" y="518"/>
                </a:cubicBezTo>
                <a:cubicBezTo>
                  <a:pt x="605" y="515"/>
                  <a:pt x="611" y="517"/>
                  <a:pt x="614" y="523"/>
                </a:cubicBezTo>
                <a:cubicBezTo>
                  <a:pt x="617" y="529"/>
                  <a:pt x="614" y="536"/>
                  <a:pt x="609" y="538"/>
                </a:cubicBezTo>
                <a:cubicBezTo>
                  <a:pt x="578" y="553"/>
                  <a:pt x="578" y="553"/>
                  <a:pt x="578" y="553"/>
                </a:cubicBezTo>
                <a:cubicBezTo>
                  <a:pt x="577" y="553"/>
                  <a:pt x="575" y="554"/>
                  <a:pt x="573" y="554"/>
                </a:cubicBezTo>
                <a:close/>
                <a:moveTo>
                  <a:pt x="635" y="525"/>
                </a:moveTo>
                <a:cubicBezTo>
                  <a:pt x="630" y="525"/>
                  <a:pt x="626" y="522"/>
                  <a:pt x="624" y="518"/>
                </a:cubicBezTo>
                <a:cubicBezTo>
                  <a:pt x="622" y="513"/>
                  <a:pt x="624" y="506"/>
                  <a:pt x="630" y="503"/>
                </a:cubicBezTo>
                <a:cubicBezTo>
                  <a:pt x="660" y="489"/>
                  <a:pt x="660" y="489"/>
                  <a:pt x="660" y="489"/>
                </a:cubicBezTo>
                <a:cubicBezTo>
                  <a:pt x="666" y="486"/>
                  <a:pt x="673" y="488"/>
                  <a:pt x="675" y="494"/>
                </a:cubicBezTo>
                <a:cubicBezTo>
                  <a:pt x="678" y="500"/>
                  <a:pt x="676" y="506"/>
                  <a:pt x="670" y="509"/>
                </a:cubicBezTo>
                <a:cubicBezTo>
                  <a:pt x="639" y="524"/>
                  <a:pt x="639" y="524"/>
                  <a:pt x="639" y="524"/>
                </a:cubicBezTo>
                <a:cubicBezTo>
                  <a:pt x="638" y="524"/>
                  <a:pt x="636" y="525"/>
                  <a:pt x="635" y="525"/>
                </a:cubicBezTo>
                <a:close/>
                <a:moveTo>
                  <a:pt x="696" y="496"/>
                </a:moveTo>
                <a:cubicBezTo>
                  <a:pt x="692" y="496"/>
                  <a:pt x="687" y="493"/>
                  <a:pt x="686" y="489"/>
                </a:cubicBezTo>
                <a:cubicBezTo>
                  <a:pt x="683" y="484"/>
                  <a:pt x="685" y="477"/>
                  <a:pt x="691" y="474"/>
                </a:cubicBezTo>
                <a:cubicBezTo>
                  <a:pt x="722" y="460"/>
                  <a:pt x="722" y="460"/>
                  <a:pt x="722" y="460"/>
                </a:cubicBezTo>
                <a:cubicBezTo>
                  <a:pt x="727" y="457"/>
                  <a:pt x="734" y="459"/>
                  <a:pt x="737" y="465"/>
                </a:cubicBezTo>
                <a:cubicBezTo>
                  <a:pt x="739" y="471"/>
                  <a:pt x="737" y="477"/>
                  <a:pt x="731" y="480"/>
                </a:cubicBezTo>
                <a:cubicBezTo>
                  <a:pt x="701" y="495"/>
                  <a:pt x="701" y="495"/>
                  <a:pt x="701" y="495"/>
                </a:cubicBezTo>
                <a:cubicBezTo>
                  <a:pt x="699" y="495"/>
                  <a:pt x="697" y="496"/>
                  <a:pt x="696" y="496"/>
                </a:cubicBezTo>
                <a:close/>
                <a:moveTo>
                  <a:pt x="757" y="467"/>
                </a:moveTo>
                <a:cubicBezTo>
                  <a:pt x="753" y="467"/>
                  <a:pt x="749" y="464"/>
                  <a:pt x="747" y="460"/>
                </a:cubicBezTo>
                <a:cubicBezTo>
                  <a:pt x="744" y="454"/>
                  <a:pt x="746" y="448"/>
                  <a:pt x="752" y="445"/>
                </a:cubicBezTo>
                <a:cubicBezTo>
                  <a:pt x="783" y="430"/>
                  <a:pt x="783" y="430"/>
                  <a:pt x="783" y="430"/>
                </a:cubicBezTo>
                <a:cubicBezTo>
                  <a:pt x="788" y="428"/>
                  <a:pt x="795" y="430"/>
                  <a:pt x="798" y="436"/>
                </a:cubicBezTo>
                <a:cubicBezTo>
                  <a:pt x="801" y="441"/>
                  <a:pt x="798" y="448"/>
                  <a:pt x="792" y="451"/>
                </a:cubicBezTo>
                <a:cubicBezTo>
                  <a:pt x="762" y="465"/>
                  <a:pt x="762" y="465"/>
                  <a:pt x="762" y="465"/>
                </a:cubicBezTo>
                <a:cubicBezTo>
                  <a:pt x="760" y="466"/>
                  <a:pt x="759" y="467"/>
                  <a:pt x="757" y="467"/>
                </a:cubicBezTo>
                <a:close/>
                <a:moveTo>
                  <a:pt x="818" y="437"/>
                </a:moveTo>
                <a:cubicBezTo>
                  <a:pt x="814" y="437"/>
                  <a:pt x="810" y="435"/>
                  <a:pt x="808" y="431"/>
                </a:cubicBezTo>
                <a:cubicBezTo>
                  <a:pt x="805" y="425"/>
                  <a:pt x="808" y="419"/>
                  <a:pt x="813" y="416"/>
                </a:cubicBezTo>
                <a:cubicBezTo>
                  <a:pt x="844" y="401"/>
                  <a:pt x="844" y="401"/>
                  <a:pt x="844" y="401"/>
                </a:cubicBezTo>
                <a:cubicBezTo>
                  <a:pt x="850" y="399"/>
                  <a:pt x="856" y="401"/>
                  <a:pt x="859" y="407"/>
                </a:cubicBezTo>
                <a:cubicBezTo>
                  <a:pt x="862" y="412"/>
                  <a:pt x="859" y="419"/>
                  <a:pt x="854" y="422"/>
                </a:cubicBezTo>
                <a:cubicBezTo>
                  <a:pt x="823" y="436"/>
                  <a:pt x="823" y="436"/>
                  <a:pt x="823" y="436"/>
                </a:cubicBezTo>
                <a:cubicBezTo>
                  <a:pt x="822" y="437"/>
                  <a:pt x="820" y="437"/>
                  <a:pt x="818" y="437"/>
                </a:cubicBezTo>
                <a:close/>
                <a:moveTo>
                  <a:pt x="880" y="408"/>
                </a:moveTo>
                <a:cubicBezTo>
                  <a:pt x="875" y="408"/>
                  <a:pt x="871" y="406"/>
                  <a:pt x="869" y="402"/>
                </a:cubicBezTo>
                <a:cubicBezTo>
                  <a:pt x="867" y="396"/>
                  <a:pt x="869" y="389"/>
                  <a:pt x="875" y="387"/>
                </a:cubicBezTo>
                <a:cubicBezTo>
                  <a:pt x="905" y="372"/>
                  <a:pt x="905" y="372"/>
                  <a:pt x="905" y="372"/>
                </a:cubicBezTo>
                <a:cubicBezTo>
                  <a:pt x="911" y="370"/>
                  <a:pt x="918" y="372"/>
                  <a:pt x="920" y="378"/>
                </a:cubicBezTo>
                <a:cubicBezTo>
                  <a:pt x="923" y="383"/>
                  <a:pt x="921" y="390"/>
                  <a:pt x="915" y="393"/>
                </a:cubicBezTo>
                <a:cubicBezTo>
                  <a:pt x="884" y="407"/>
                  <a:pt x="884" y="407"/>
                  <a:pt x="884" y="407"/>
                </a:cubicBezTo>
                <a:cubicBezTo>
                  <a:pt x="883" y="408"/>
                  <a:pt x="881" y="408"/>
                  <a:pt x="880" y="408"/>
                </a:cubicBezTo>
                <a:close/>
                <a:moveTo>
                  <a:pt x="941" y="379"/>
                </a:moveTo>
                <a:cubicBezTo>
                  <a:pt x="937" y="379"/>
                  <a:pt x="933" y="377"/>
                  <a:pt x="931" y="373"/>
                </a:cubicBezTo>
                <a:cubicBezTo>
                  <a:pt x="928" y="367"/>
                  <a:pt x="930" y="360"/>
                  <a:pt x="936" y="358"/>
                </a:cubicBezTo>
                <a:cubicBezTo>
                  <a:pt x="967" y="343"/>
                  <a:pt x="967" y="343"/>
                  <a:pt x="967" y="343"/>
                </a:cubicBezTo>
                <a:cubicBezTo>
                  <a:pt x="972" y="340"/>
                  <a:pt x="979" y="343"/>
                  <a:pt x="982" y="348"/>
                </a:cubicBezTo>
                <a:cubicBezTo>
                  <a:pt x="984" y="354"/>
                  <a:pt x="982" y="361"/>
                  <a:pt x="976" y="364"/>
                </a:cubicBezTo>
                <a:cubicBezTo>
                  <a:pt x="946" y="378"/>
                  <a:pt x="946" y="378"/>
                  <a:pt x="946" y="378"/>
                </a:cubicBezTo>
                <a:cubicBezTo>
                  <a:pt x="944" y="379"/>
                  <a:pt x="942" y="379"/>
                  <a:pt x="941" y="379"/>
                </a:cubicBezTo>
                <a:close/>
                <a:moveTo>
                  <a:pt x="1002" y="350"/>
                </a:moveTo>
                <a:cubicBezTo>
                  <a:pt x="998" y="350"/>
                  <a:pt x="994" y="348"/>
                  <a:pt x="992" y="344"/>
                </a:cubicBezTo>
                <a:cubicBezTo>
                  <a:pt x="989" y="338"/>
                  <a:pt x="992" y="331"/>
                  <a:pt x="997" y="328"/>
                </a:cubicBezTo>
                <a:cubicBezTo>
                  <a:pt x="1011" y="322"/>
                  <a:pt x="1019" y="318"/>
                  <a:pt x="1020" y="318"/>
                </a:cubicBezTo>
                <a:cubicBezTo>
                  <a:pt x="1022" y="316"/>
                  <a:pt x="1025" y="315"/>
                  <a:pt x="1027" y="314"/>
                </a:cubicBezTo>
                <a:cubicBezTo>
                  <a:pt x="1032" y="311"/>
                  <a:pt x="1039" y="312"/>
                  <a:pt x="1043" y="318"/>
                </a:cubicBezTo>
                <a:cubicBezTo>
                  <a:pt x="1046" y="323"/>
                  <a:pt x="1044" y="330"/>
                  <a:pt x="1038" y="333"/>
                </a:cubicBezTo>
                <a:cubicBezTo>
                  <a:pt x="1036" y="335"/>
                  <a:pt x="1033" y="336"/>
                  <a:pt x="1030" y="338"/>
                </a:cubicBezTo>
                <a:cubicBezTo>
                  <a:pt x="1030" y="338"/>
                  <a:pt x="1029" y="338"/>
                  <a:pt x="1007" y="349"/>
                </a:cubicBezTo>
                <a:cubicBezTo>
                  <a:pt x="1006" y="350"/>
                  <a:pt x="1004" y="350"/>
                  <a:pt x="1002" y="350"/>
                </a:cubicBezTo>
                <a:close/>
                <a:moveTo>
                  <a:pt x="1060" y="315"/>
                </a:moveTo>
                <a:cubicBezTo>
                  <a:pt x="1057" y="315"/>
                  <a:pt x="1054" y="314"/>
                  <a:pt x="1052" y="311"/>
                </a:cubicBezTo>
                <a:cubicBezTo>
                  <a:pt x="1047" y="307"/>
                  <a:pt x="1048" y="299"/>
                  <a:pt x="1052" y="295"/>
                </a:cubicBezTo>
                <a:cubicBezTo>
                  <a:pt x="1059" y="288"/>
                  <a:pt x="1066" y="281"/>
                  <a:pt x="1072" y="273"/>
                </a:cubicBezTo>
                <a:cubicBezTo>
                  <a:pt x="1073" y="271"/>
                  <a:pt x="1073" y="271"/>
                  <a:pt x="1073" y="271"/>
                </a:cubicBezTo>
                <a:cubicBezTo>
                  <a:pt x="1076" y="266"/>
                  <a:pt x="1084" y="265"/>
                  <a:pt x="1089" y="269"/>
                </a:cubicBezTo>
                <a:cubicBezTo>
                  <a:pt x="1094" y="272"/>
                  <a:pt x="1095" y="279"/>
                  <a:pt x="1091" y="285"/>
                </a:cubicBezTo>
                <a:cubicBezTo>
                  <a:pt x="1090" y="286"/>
                  <a:pt x="1090" y="286"/>
                  <a:pt x="1090" y="286"/>
                </a:cubicBezTo>
                <a:cubicBezTo>
                  <a:pt x="1084" y="296"/>
                  <a:pt x="1076" y="304"/>
                  <a:pt x="1068" y="312"/>
                </a:cubicBezTo>
                <a:cubicBezTo>
                  <a:pt x="1065" y="314"/>
                  <a:pt x="1063" y="315"/>
                  <a:pt x="1060" y="315"/>
                </a:cubicBezTo>
                <a:close/>
                <a:moveTo>
                  <a:pt x="1098" y="260"/>
                </a:moveTo>
                <a:cubicBezTo>
                  <a:pt x="1097" y="260"/>
                  <a:pt x="1096" y="260"/>
                  <a:pt x="1094" y="259"/>
                </a:cubicBezTo>
                <a:cubicBezTo>
                  <a:pt x="1088" y="257"/>
                  <a:pt x="1086" y="250"/>
                  <a:pt x="1088" y="244"/>
                </a:cubicBezTo>
                <a:cubicBezTo>
                  <a:pt x="1092" y="234"/>
                  <a:pt x="1095" y="224"/>
                  <a:pt x="1097" y="214"/>
                </a:cubicBezTo>
                <a:cubicBezTo>
                  <a:pt x="1098" y="208"/>
                  <a:pt x="1104" y="204"/>
                  <a:pt x="1110" y="205"/>
                </a:cubicBezTo>
                <a:cubicBezTo>
                  <a:pt x="1116" y="206"/>
                  <a:pt x="1120" y="212"/>
                  <a:pt x="1119" y="218"/>
                </a:cubicBezTo>
                <a:cubicBezTo>
                  <a:pt x="1117" y="230"/>
                  <a:pt x="1114" y="242"/>
                  <a:pt x="1109" y="253"/>
                </a:cubicBezTo>
                <a:cubicBezTo>
                  <a:pt x="1107" y="257"/>
                  <a:pt x="1103" y="260"/>
                  <a:pt x="1098" y="260"/>
                </a:cubicBezTo>
                <a:close/>
                <a:moveTo>
                  <a:pt x="1111" y="194"/>
                </a:moveTo>
                <a:cubicBezTo>
                  <a:pt x="1105" y="194"/>
                  <a:pt x="1100" y="189"/>
                  <a:pt x="1099" y="183"/>
                </a:cubicBezTo>
                <a:cubicBezTo>
                  <a:pt x="1099" y="172"/>
                  <a:pt x="1097" y="162"/>
                  <a:pt x="1095" y="152"/>
                </a:cubicBezTo>
                <a:cubicBezTo>
                  <a:pt x="1093" y="146"/>
                  <a:pt x="1097" y="140"/>
                  <a:pt x="1103" y="138"/>
                </a:cubicBezTo>
                <a:cubicBezTo>
                  <a:pt x="1109" y="136"/>
                  <a:pt x="1115" y="140"/>
                  <a:pt x="1117" y="146"/>
                </a:cubicBezTo>
                <a:cubicBezTo>
                  <a:pt x="1120" y="158"/>
                  <a:pt x="1122" y="170"/>
                  <a:pt x="1122" y="182"/>
                </a:cubicBezTo>
                <a:cubicBezTo>
                  <a:pt x="1122" y="188"/>
                  <a:pt x="1117" y="194"/>
                  <a:pt x="1111" y="194"/>
                </a:cubicBezTo>
                <a:cubicBezTo>
                  <a:pt x="1111" y="194"/>
                  <a:pt x="1111" y="194"/>
                  <a:pt x="1111" y="194"/>
                </a:cubicBezTo>
                <a:close/>
                <a:moveTo>
                  <a:pt x="1094" y="129"/>
                </a:moveTo>
                <a:cubicBezTo>
                  <a:pt x="1090" y="129"/>
                  <a:pt x="1086" y="126"/>
                  <a:pt x="1084" y="122"/>
                </a:cubicBezTo>
                <a:cubicBezTo>
                  <a:pt x="1079" y="113"/>
                  <a:pt x="1074" y="104"/>
                  <a:pt x="1067" y="96"/>
                </a:cubicBezTo>
                <a:cubicBezTo>
                  <a:pt x="1063" y="91"/>
                  <a:pt x="1064" y="84"/>
                  <a:pt x="1069" y="80"/>
                </a:cubicBezTo>
                <a:cubicBezTo>
                  <a:pt x="1074" y="76"/>
                  <a:pt x="1081" y="77"/>
                  <a:pt x="1085" y="82"/>
                </a:cubicBezTo>
                <a:cubicBezTo>
                  <a:pt x="1092" y="91"/>
                  <a:pt x="1099" y="101"/>
                  <a:pt x="1104" y="112"/>
                </a:cubicBezTo>
                <a:cubicBezTo>
                  <a:pt x="1107" y="118"/>
                  <a:pt x="1105" y="125"/>
                  <a:pt x="1099" y="127"/>
                </a:cubicBezTo>
                <a:cubicBezTo>
                  <a:pt x="1098" y="128"/>
                  <a:pt x="1096" y="129"/>
                  <a:pt x="1094" y="129"/>
                </a:cubicBezTo>
                <a:close/>
                <a:moveTo>
                  <a:pt x="1052" y="76"/>
                </a:moveTo>
                <a:cubicBezTo>
                  <a:pt x="1050" y="76"/>
                  <a:pt x="1047" y="76"/>
                  <a:pt x="1045" y="74"/>
                </a:cubicBezTo>
                <a:cubicBezTo>
                  <a:pt x="1043" y="72"/>
                  <a:pt x="1041" y="71"/>
                  <a:pt x="1039" y="69"/>
                </a:cubicBezTo>
                <a:cubicBezTo>
                  <a:pt x="1033" y="65"/>
                  <a:pt x="1026" y="60"/>
                  <a:pt x="1019" y="57"/>
                </a:cubicBezTo>
                <a:cubicBezTo>
                  <a:pt x="1013" y="54"/>
                  <a:pt x="1011" y="47"/>
                  <a:pt x="1014" y="42"/>
                </a:cubicBezTo>
                <a:cubicBezTo>
                  <a:pt x="1016" y="36"/>
                  <a:pt x="1023" y="34"/>
                  <a:pt x="1029" y="37"/>
                </a:cubicBezTo>
                <a:cubicBezTo>
                  <a:pt x="1037" y="41"/>
                  <a:pt x="1045" y="45"/>
                  <a:pt x="1052" y="51"/>
                </a:cubicBezTo>
                <a:cubicBezTo>
                  <a:pt x="1055" y="53"/>
                  <a:pt x="1057" y="54"/>
                  <a:pt x="1059" y="56"/>
                </a:cubicBezTo>
                <a:cubicBezTo>
                  <a:pt x="1064" y="60"/>
                  <a:pt x="1065" y="67"/>
                  <a:pt x="1061" y="72"/>
                </a:cubicBezTo>
                <a:cubicBezTo>
                  <a:pt x="1059" y="75"/>
                  <a:pt x="1055" y="76"/>
                  <a:pt x="1052" y="76"/>
                </a:cubicBezTo>
                <a:close/>
                <a:moveTo>
                  <a:pt x="992" y="46"/>
                </a:moveTo>
                <a:cubicBezTo>
                  <a:pt x="991" y="46"/>
                  <a:pt x="990" y="46"/>
                  <a:pt x="989" y="46"/>
                </a:cubicBezTo>
                <a:cubicBezTo>
                  <a:pt x="979" y="43"/>
                  <a:pt x="969" y="42"/>
                  <a:pt x="958" y="42"/>
                </a:cubicBezTo>
                <a:cubicBezTo>
                  <a:pt x="952" y="41"/>
                  <a:pt x="947" y="36"/>
                  <a:pt x="947" y="30"/>
                </a:cubicBezTo>
                <a:cubicBezTo>
                  <a:pt x="948" y="24"/>
                  <a:pt x="953" y="19"/>
                  <a:pt x="959" y="19"/>
                </a:cubicBezTo>
                <a:cubicBezTo>
                  <a:pt x="971" y="19"/>
                  <a:pt x="983" y="21"/>
                  <a:pt x="995" y="24"/>
                </a:cubicBezTo>
                <a:cubicBezTo>
                  <a:pt x="1001" y="26"/>
                  <a:pt x="1005" y="32"/>
                  <a:pt x="1003" y="38"/>
                </a:cubicBezTo>
                <a:cubicBezTo>
                  <a:pt x="1002" y="43"/>
                  <a:pt x="997" y="46"/>
                  <a:pt x="992" y="46"/>
                </a:cubicBezTo>
                <a:close/>
                <a:moveTo>
                  <a:pt x="925" y="41"/>
                </a:moveTo>
                <a:cubicBezTo>
                  <a:pt x="925" y="41"/>
                  <a:pt x="925" y="41"/>
                  <a:pt x="925" y="41"/>
                </a:cubicBezTo>
                <a:cubicBezTo>
                  <a:pt x="891" y="40"/>
                  <a:pt x="891" y="40"/>
                  <a:pt x="891" y="40"/>
                </a:cubicBezTo>
                <a:cubicBezTo>
                  <a:pt x="885" y="40"/>
                  <a:pt x="880" y="35"/>
                  <a:pt x="880" y="29"/>
                </a:cubicBezTo>
                <a:cubicBezTo>
                  <a:pt x="880" y="22"/>
                  <a:pt x="885" y="18"/>
                  <a:pt x="891" y="18"/>
                </a:cubicBezTo>
                <a:cubicBezTo>
                  <a:pt x="925" y="18"/>
                  <a:pt x="925" y="18"/>
                  <a:pt x="925" y="18"/>
                </a:cubicBezTo>
                <a:cubicBezTo>
                  <a:pt x="931" y="18"/>
                  <a:pt x="936" y="24"/>
                  <a:pt x="936" y="30"/>
                </a:cubicBezTo>
                <a:cubicBezTo>
                  <a:pt x="936" y="36"/>
                  <a:pt x="931" y="41"/>
                  <a:pt x="925" y="41"/>
                </a:cubicBezTo>
                <a:close/>
                <a:moveTo>
                  <a:pt x="857" y="40"/>
                </a:moveTo>
                <a:cubicBezTo>
                  <a:pt x="857" y="40"/>
                  <a:pt x="857" y="40"/>
                  <a:pt x="857" y="40"/>
                </a:cubicBezTo>
                <a:cubicBezTo>
                  <a:pt x="823" y="39"/>
                  <a:pt x="823" y="39"/>
                  <a:pt x="823" y="39"/>
                </a:cubicBezTo>
                <a:cubicBezTo>
                  <a:pt x="817" y="39"/>
                  <a:pt x="812" y="34"/>
                  <a:pt x="812" y="27"/>
                </a:cubicBezTo>
                <a:cubicBezTo>
                  <a:pt x="812" y="21"/>
                  <a:pt x="817" y="16"/>
                  <a:pt x="824" y="16"/>
                </a:cubicBezTo>
                <a:cubicBezTo>
                  <a:pt x="857" y="17"/>
                  <a:pt x="857" y="17"/>
                  <a:pt x="857" y="17"/>
                </a:cubicBezTo>
                <a:cubicBezTo>
                  <a:pt x="864" y="17"/>
                  <a:pt x="869" y="22"/>
                  <a:pt x="869" y="29"/>
                </a:cubicBezTo>
                <a:cubicBezTo>
                  <a:pt x="868" y="35"/>
                  <a:pt x="863" y="40"/>
                  <a:pt x="857" y="40"/>
                </a:cubicBezTo>
                <a:close/>
                <a:moveTo>
                  <a:pt x="790" y="38"/>
                </a:moveTo>
                <a:cubicBezTo>
                  <a:pt x="789" y="38"/>
                  <a:pt x="789" y="38"/>
                  <a:pt x="789" y="38"/>
                </a:cubicBezTo>
                <a:cubicBezTo>
                  <a:pt x="756" y="38"/>
                  <a:pt x="756" y="38"/>
                  <a:pt x="756" y="38"/>
                </a:cubicBezTo>
                <a:cubicBezTo>
                  <a:pt x="749" y="38"/>
                  <a:pt x="744" y="32"/>
                  <a:pt x="744" y="26"/>
                </a:cubicBezTo>
                <a:cubicBezTo>
                  <a:pt x="745" y="20"/>
                  <a:pt x="750" y="15"/>
                  <a:pt x="756" y="15"/>
                </a:cubicBezTo>
                <a:cubicBezTo>
                  <a:pt x="790" y="16"/>
                  <a:pt x="790" y="16"/>
                  <a:pt x="790" y="16"/>
                </a:cubicBezTo>
                <a:cubicBezTo>
                  <a:pt x="796" y="16"/>
                  <a:pt x="801" y="21"/>
                  <a:pt x="801" y="27"/>
                </a:cubicBezTo>
                <a:cubicBezTo>
                  <a:pt x="801" y="33"/>
                  <a:pt x="796" y="38"/>
                  <a:pt x="790" y="38"/>
                </a:cubicBezTo>
                <a:close/>
                <a:moveTo>
                  <a:pt x="722" y="37"/>
                </a:moveTo>
                <a:cubicBezTo>
                  <a:pt x="722" y="37"/>
                  <a:pt x="722" y="37"/>
                  <a:pt x="722" y="37"/>
                </a:cubicBezTo>
                <a:cubicBezTo>
                  <a:pt x="688" y="36"/>
                  <a:pt x="688" y="36"/>
                  <a:pt x="688" y="36"/>
                </a:cubicBezTo>
                <a:cubicBezTo>
                  <a:pt x="682" y="36"/>
                  <a:pt x="677" y="31"/>
                  <a:pt x="677" y="25"/>
                </a:cubicBezTo>
                <a:cubicBezTo>
                  <a:pt x="677" y="18"/>
                  <a:pt x="682" y="13"/>
                  <a:pt x="688" y="14"/>
                </a:cubicBezTo>
                <a:cubicBezTo>
                  <a:pt x="722" y="14"/>
                  <a:pt x="722" y="14"/>
                  <a:pt x="722" y="14"/>
                </a:cubicBezTo>
                <a:cubicBezTo>
                  <a:pt x="728" y="14"/>
                  <a:pt x="733" y="20"/>
                  <a:pt x="733" y="26"/>
                </a:cubicBezTo>
                <a:cubicBezTo>
                  <a:pt x="733" y="32"/>
                  <a:pt x="728" y="37"/>
                  <a:pt x="722" y="37"/>
                </a:cubicBezTo>
                <a:close/>
                <a:moveTo>
                  <a:pt x="654" y="36"/>
                </a:moveTo>
                <a:cubicBezTo>
                  <a:pt x="654" y="36"/>
                  <a:pt x="654" y="36"/>
                  <a:pt x="654" y="36"/>
                </a:cubicBezTo>
                <a:cubicBezTo>
                  <a:pt x="620" y="35"/>
                  <a:pt x="620" y="35"/>
                  <a:pt x="620" y="35"/>
                </a:cubicBezTo>
                <a:cubicBezTo>
                  <a:pt x="614" y="35"/>
                  <a:pt x="609" y="30"/>
                  <a:pt x="609" y="23"/>
                </a:cubicBezTo>
                <a:cubicBezTo>
                  <a:pt x="609" y="17"/>
                  <a:pt x="614" y="12"/>
                  <a:pt x="621" y="12"/>
                </a:cubicBezTo>
                <a:cubicBezTo>
                  <a:pt x="654" y="13"/>
                  <a:pt x="654" y="13"/>
                  <a:pt x="654" y="13"/>
                </a:cubicBezTo>
                <a:cubicBezTo>
                  <a:pt x="661" y="13"/>
                  <a:pt x="666" y="18"/>
                  <a:pt x="666" y="25"/>
                </a:cubicBezTo>
                <a:cubicBezTo>
                  <a:pt x="665" y="31"/>
                  <a:pt x="660" y="36"/>
                  <a:pt x="654" y="36"/>
                </a:cubicBezTo>
                <a:close/>
                <a:moveTo>
                  <a:pt x="587" y="34"/>
                </a:moveTo>
                <a:cubicBezTo>
                  <a:pt x="587" y="34"/>
                  <a:pt x="586" y="34"/>
                  <a:pt x="586" y="34"/>
                </a:cubicBezTo>
                <a:cubicBezTo>
                  <a:pt x="553" y="34"/>
                  <a:pt x="553" y="34"/>
                  <a:pt x="553" y="34"/>
                </a:cubicBezTo>
                <a:cubicBezTo>
                  <a:pt x="546" y="34"/>
                  <a:pt x="541" y="28"/>
                  <a:pt x="541" y="22"/>
                </a:cubicBezTo>
                <a:cubicBezTo>
                  <a:pt x="542" y="16"/>
                  <a:pt x="547" y="11"/>
                  <a:pt x="553" y="11"/>
                </a:cubicBezTo>
                <a:cubicBezTo>
                  <a:pt x="587" y="12"/>
                  <a:pt x="587" y="12"/>
                  <a:pt x="587" y="12"/>
                </a:cubicBezTo>
                <a:cubicBezTo>
                  <a:pt x="593" y="12"/>
                  <a:pt x="598" y="17"/>
                  <a:pt x="598" y="23"/>
                </a:cubicBezTo>
                <a:cubicBezTo>
                  <a:pt x="598" y="29"/>
                  <a:pt x="593" y="34"/>
                  <a:pt x="587" y="34"/>
                </a:cubicBezTo>
                <a:close/>
                <a:moveTo>
                  <a:pt x="519" y="33"/>
                </a:moveTo>
                <a:cubicBezTo>
                  <a:pt x="519" y="33"/>
                  <a:pt x="519" y="33"/>
                  <a:pt x="519" y="33"/>
                </a:cubicBezTo>
                <a:cubicBezTo>
                  <a:pt x="485" y="32"/>
                  <a:pt x="485" y="32"/>
                  <a:pt x="485" y="32"/>
                </a:cubicBezTo>
                <a:cubicBezTo>
                  <a:pt x="479" y="32"/>
                  <a:pt x="474" y="27"/>
                  <a:pt x="474" y="21"/>
                </a:cubicBezTo>
                <a:cubicBezTo>
                  <a:pt x="474" y="15"/>
                  <a:pt x="479" y="9"/>
                  <a:pt x="485" y="10"/>
                </a:cubicBezTo>
                <a:cubicBezTo>
                  <a:pt x="519" y="10"/>
                  <a:pt x="519" y="10"/>
                  <a:pt x="519" y="10"/>
                </a:cubicBezTo>
                <a:cubicBezTo>
                  <a:pt x="525" y="10"/>
                  <a:pt x="530" y="16"/>
                  <a:pt x="530" y="22"/>
                </a:cubicBezTo>
                <a:cubicBezTo>
                  <a:pt x="530" y="28"/>
                  <a:pt x="525" y="33"/>
                  <a:pt x="519" y="33"/>
                </a:cubicBezTo>
                <a:close/>
                <a:moveTo>
                  <a:pt x="451" y="32"/>
                </a:moveTo>
                <a:cubicBezTo>
                  <a:pt x="451" y="32"/>
                  <a:pt x="451" y="32"/>
                  <a:pt x="451" y="32"/>
                </a:cubicBezTo>
                <a:cubicBezTo>
                  <a:pt x="417" y="31"/>
                  <a:pt x="417" y="31"/>
                  <a:pt x="417" y="31"/>
                </a:cubicBezTo>
                <a:cubicBezTo>
                  <a:pt x="411" y="31"/>
                  <a:pt x="406" y="26"/>
                  <a:pt x="406" y="19"/>
                </a:cubicBezTo>
                <a:cubicBezTo>
                  <a:pt x="406" y="13"/>
                  <a:pt x="411" y="8"/>
                  <a:pt x="418" y="8"/>
                </a:cubicBezTo>
                <a:cubicBezTo>
                  <a:pt x="452" y="9"/>
                  <a:pt x="452" y="9"/>
                  <a:pt x="452" y="9"/>
                </a:cubicBezTo>
                <a:cubicBezTo>
                  <a:pt x="458" y="9"/>
                  <a:pt x="463" y="14"/>
                  <a:pt x="463" y="21"/>
                </a:cubicBezTo>
                <a:cubicBezTo>
                  <a:pt x="463" y="27"/>
                  <a:pt x="457" y="32"/>
                  <a:pt x="451" y="32"/>
                </a:cubicBezTo>
                <a:close/>
                <a:moveTo>
                  <a:pt x="384" y="30"/>
                </a:moveTo>
                <a:cubicBezTo>
                  <a:pt x="384" y="30"/>
                  <a:pt x="384" y="30"/>
                  <a:pt x="383" y="30"/>
                </a:cubicBezTo>
                <a:cubicBezTo>
                  <a:pt x="350" y="30"/>
                  <a:pt x="350" y="30"/>
                  <a:pt x="350" y="30"/>
                </a:cubicBezTo>
                <a:cubicBezTo>
                  <a:pt x="343" y="30"/>
                  <a:pt x="338" y="24"/>
                  <a:pt x="338" y="18"/>
                </a:cubicBezTo>
                <a:cubicBezTo>
                  <a:pt x="339" y="12"/>
                  <a:pt x="344" y="7"/>
                  <a:pt x="350" y="7"/>
                </a:cubicBezTo>
                <a:cubicBezTo>
                  <a:pt x="384" y="8"/>
                  <a:pt x="384" y="8"/>
                  <a:pt x="384" y="8"/>
                </a:cubicBezTo>
                <a:cubicBezTo>
                  <a:pt x="390" y="8"/>
                  <a:pt x="395" y="13"/>
                  <a:pt x="395" y="19"/>
                </a:cubicBezTo>
                <a:cubicBezTo>
                  <a:pt x="395" y="25"/>
                  <a:pt x="390" y="30"/>
                  <a:pt x="384" y="30"/>
                </a:cubicBezTo>
                <a:close/>
                <a:moveTo>
                  <a:pt x="316" y="29"/>
                </a:moveTo>
                <a:cubicBezTo>
                  <a:pt x="316" y="29"/>
                  <a:pt x="316" y="29"/>
                  <a:pt x="316" y="29"/>
                </a:cubicBezTo>
                <a:cubicBezTo>
                  <a:pt x="282" y="28"/>
                  <a:pt x="282" y="28"/>
                  <a:pt x="282" y="28"/>
                </a:cubicBezTo>
                <a:cubicBezTo>
                  <a:pt x="276" y="28"/>
                  <a:pt x="271" y="23"/>
                  <a:pt x="271" y="17"/>
                </a:cubicBezTo>
                <a:cubicBezTo>
                  <a:pt x="271" y="11"/>
                  <a:pt x="276" y="6"/>
                  <a:pt x="282" y="6"/>
                </a:cubicBezTo>
                <a:cubicBezTo>
                  <a:pt x="282" y="6"/>
                  <a:pt x="282" y="6"/>
                  <a:pt x="282" y="6"/>
                </a:cubicBezTo>
                <a:cubicBezTo>
                  <a:pt x="316" y="6"/>
                  <a:pt x="316" y="6"/>
                  <a:pt x="316" y="6"/>
                </a:cubicBezTo>
                <a:cubicBezTo>
                  <a:pt x="322" y="6"/>
                  <a:pt x="327" y="12"/>
                  <a:pt x="327" y="18"/>
                </a:cubicBezTo>
                <a:cubicBezTo>
                  <a:pt x="327" y="24"/>
                  <a:pt x="322" y="29"/>
                  <a:pt x="316" y="29"/>
                </a:cubicBezTo>
                <a:close/>
                <a:moveTo>
                  <a:pt x="248" y="28"/>
                </a:moveTo>
                <a:cubicBezTo>
                  <a:pt x="248" y="28"/>
                  <a:pt x="248" y="28"/>
                  <a:pt x="248" y="28"/>
                </a:cubicBezTo>
                <a:cubicBezTo>
                  <a:pt x="214" y="27"/>
                  <a:pt x="214" y="27"/>
                  <a:pt x="214" y="27"/>
                </a:cubicBezTo>
                <a:cubicBezTo>
                  <a:pt x="208" y="27"/>
                  <a:pt x="203" y="22"/>
                  <a:pt x="203" y="15"/>
                </a:cubicBezTo>
                <a:cubicBezTo>
                  <a:pt x="203" y="9"/>
                  <a:pt x="209" y="4"/>
                  <a:pt x="215" y="4"/>
                </a:cubicBezTo>
                <a:cubicBezTo>
                  <a:pt x="249" y="5"/>
                  <a:pt x="249" y="5"/>
                  <a:pt x="249" y="5"/>
                </a:cubicBezTo>
                <a:cubicBezTo>
                  <a:pt x="255" y="5"/>
                  <a:pt x="260" y="10"/>
                  <a:pt x="260" y="17"/>
                </a:cubicBezTo>
                <a:cubicBezTo>
                  <a:pt x="260" y="23"/>
                  <a:pt x="255" y="28"/>
                  <a:pt x="248" y="28"/>
                </a:cubicBezTo>
                <a:close/>
                <a:moveTo>
                  <a:pt x="181" y="26"/>
                </a:moveTo>
                <a:cubicBezTo>
                  <a:pt x="181" y="26"/>
                  <a:pt x="181" y="26"/>
                  <a:pt x="180" y="26"/>
                </a:cubicBezTo>
                <a:cubicBezTo>
                  <a:pt x="147" y="26"/>
                  <a:pt x="147" y="26"/>
                  <a:pt x="147" y="26"/>
                </a:cubicBezTo>
                <a:cubicBezTo>
                  <a:pt x="140" y="26"/>
                  <a:pt x="135" y="20"/>
                  <a:pt x="136" y="14"/>
                </a:cubicBezTo>
                <a:cubicBezTo>
                  <a:pt x="136" y="8"/>
                  <a:pt x="141" y="3"/>
                  <a:pt x="147" y="3"/>
                </a:cubicBezTo>
                <a:cubicBezTo>
                  <a:pt x="181" y="4"/>
                  <a:pt x="181" y="4"/>
                  <a:pt x="181" y="4"/>
                </a:cubicBezTo>
                <a:cubicBezTo>
                  <a:pt x="187" y="4"/>
                  <a:pt x="192" y="9"/>
                  <a:pt x="192" y="15"/>
                </a:cubicBezTo>
                <a:cubicBezTo>
                  <a:pt x="192" y="21"/>
                  <a:pt x="187" y="26"/>
                  <a:pt x="181" y="26"/>
                </a:cubicBezTo>
                <a:close/>
                <a:moveTo>
                  <a:pt x="113" y="25"/>
                </a:moveTo>
                <a:cubicBezTo>
                  <a:pt x="113" y="25"/>
                  <a:pt x="113" y="25"/>
                  <a:pt x="113" y="25"/>
                </a:cubicBezTo>
                <a:cubicBezTo>
                  <a:pt x="79" y="24"/>
                  <a:pt x="79" y="24"/>
                  <a:pt x="79" y="24"/>
                </a:cubicBezTo>
                <a:cubicBezTo>
                  <a:pt x="73" y="24"/>
                  <a:pt x="68" y="19"/>
                  <a:pt x="68" y="13"/>
                </a:cubicBezTo>
                <a:cubicBezTo>
                  <a:pt x="68" y="7"/>
                  <a:pt x="73" y="2"/>
                  <a:pt x="79" y="2"/>
                </a:cubicBezTo>
                <a:cubicBezTo>
                  <a:pt x="113" y="2"/>
                  <a:pt x="113" y="2"/>
                  <a:pt x="113" y="2"/>
                </a:cubicBezTo>
                <a:cubicBezTo>
                  <a:pt x="120" y="3"/>
                  <a:pt x="125" y="8"/>
                  <a:pt x="124" y="14"/>
                </a:cubicBezTo>
                <a:cubicBezTo>
                  <a:pt x="124" y="20"/>
                  <a:pt x="119" y="25"/>
                  <a:pt x="113" y="25"/>
                </a:cubicBezTo>
                <a:close/>
                <a:moveTo>
                  <a:pt x="45" y="24"/>
                </a:moveTo>
                <a:cubicBezTo>
                  <a:pt x="45" y="24"/>
                  <a:pt x="45" y="24"/>
                  <a:pt x="45" y="24"/>
                </a:cubicBezTo>
                <a:cubicBezTo>
                  <a:pt x="11" y="23"/>
                  <a:pt x="11" y="23"/>
                  <a:pt x="11" y="23"/>
                </a:cubicBezTo>
                <a:cubicBezTo>
                  <a:pt x="5" y="23"/>
                  <a:pt x="0" y="18"/>
                  <a:pt x="0" y="12"/>
                </a:cubicBezTo>
                <a:cubicBezTo>
                  <a:pt x="0" y="5"/>
                  <a:pt x="5" y="0"/>
                  <a:pt x="12" y="0"/>
                </a:cubicBezTo>
                <a:cubicBezTo>
                  <a:pt x="12" y="0"/>
                  <a:pt x="12" y="0"/>
                  <a:pt x="12" y="0"/>
                </a:cubicBezTo>
                <a:cubicBezTo>
                  <a:pt x="46" y="1"/>
                  <a:pt x="46" y="1"/>
                  <a:pt x="46" y="1"/>
                </a:cubicBezTo>
                <a:cubicBezTo>
                  <a:pt x="52" y="1"/>
                  <a:pt x="57" y="6"/>
                  <a:pt x="57" y="13"/>
                </a:cubicBezTo>
                <a:cubicBezTo>
                  <a:pt x="57" y="19"/>
                  <a:pt x="52" y="24"/>
                  <a:pt x="45" y="24"/>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55" name="Freeform: Shape 45"/>
          <p:cNvSpPr>
            <a:spLocks/>
          </p:cNvSpPr>
          <p:nvPr/>
        </p:nvSpPr>
        <p:spPr bwMode="auto">
          <a:xfrm>
            <a:off x="2490870" y="2906143"/>
            <a:ext cx="90038" cy="57416"/>
          </a:xfrm>
          <a:custGeom>
            <a:avLst/>
            <a:gdLst/>
            <a:ahLst/>
            <a:cxnLst>
              <a:cxn ang="0">
                <a:pos x="13" y="37"/>
              </a:cxn>
              <a:cxn ang="0">
                <a:pos x="2" y="30"/>
              </a:cxn>
              <a:cxn ang="0">
                <a:pos x="9" y="15"/>
              </a:cxn>
              <a:cxn ang="0">
                <a:pos x="24" y="9"/>
              </a:cxn>
              <a:cxn ang="0">
                <a:pos x="26" y="9"/>
              </a:cxn>
              <a:cxn ang="0">
                <a:pos x="27" y="8"/>
              </a:cxn>
              <a:cxn ang="0">
                <a:pos x="39" y="2"/>
              </a:cxn>
              <a:cxn ang="0">
                <a:pos x="54" y="8"/>
              </a:cxn>
              <a:cxn ang="0">
                <a:pos x="49" y="23"/>
              </a:cxn>
              <a:cxn ang="0">
                <a:pos x="37" y="28"/>
              </a:cxn>
              <a:cxn ang="0">
                <a:pos x="33" y="30"/>
              </a:cxn>
              <a:cxn ang="0">
                <a:pos x="31" y="31"/>
              </a:cxn>
              <a:cxn ang="0">
                <a:pos x="17" y="36"/>
              </a:cxn>
              <a:cxn ang="0">
                <a:pos x="13" y="37"/>
              </a:cxn>
            </a:cxnLst>
            <a:rect l="0" t="0" r="r" b="b"/>
            <a:pathLst>
              <a:path w="57" h="37">
                <a:moveTo>
                  <a:pt x="13" y="37"/>
                </a:moveTo>
                <a:cubicBezTo>
                  <a:pt x="8" y="37"/>
                  <a:pt x="4" y="34"/>
                  <a:pt x="2" y="30"/>
                </a:cubicBezTo>
                <a:cubicBezTo>
                  <a:pt x="0" y="24"/>
                  <a:pt x="3" y="17"/>
                  <a:pt x="9" y="15"/>
                </a:cubicBezTo>
                <a:cubicBezTo>
                  <a:pt x="14" y="13"/>
                  <a:pt x="19" y="11"/>
                  <a:pt x="24" y="9"/>
                </a:cubicBezTo>
                <a:cubicBezTo>
                  <a:pt x="25" y="9"/>
                  <a:pt x="25" y="9"/>
                  <a:pt x="26" y="9"/>
                </a:cubicBezTo>
                <a:cubicBezTo>
                  <a:pt x="27" y="8"/>
                  <a:pt x="27" y="8"/>
                  <a:pt x="27" y="8"/>
                </a:cubicBezTo>
                <a:cubicBezTo>
                  <a:pt x="31" y="6"/>
                  <a:pt x="35" y="4"/>
                  <a:pt x="39" y="2"/>
                </a:cubicBezTo>
                <a:cubicBezTo>
                  <a:pt x="45" y="0"/>
                  <a:pt x="52" y="2"/>
                  <a:pt x="54" y="8"/>
                </a:cubicBezTo>
                <a:cubicBezTo>
                  <a:pt x="57" y="13"/>
                  <a:pt x="55" y="20"/>
                  <a:pt x="49" y="23"/>
                </a:cubicBezTo>
                <a:cubicBezTo>
                  <a:pt x="45" y="25"/>
                  <a:pt x="41" y="27"/>
                  <a:pt x="37" y="28"/>
                </a:cubicBezTo>
                <a:cubicBezTo>
                  <a:pt x="33" y="30"/>
                  <a:pt x="33" y="30"/>
                  <a:pt x="33" y="30"/>
                </a:cubicBezTo>
                <a:cubicBezTo>
                  <a:pt x="33" y="30"/>
                  <a:pt x="32" y="30"/>
                  <a:pt x="31" y="31"/>
                </a:cubicBezTo>
                <a:cubicBezTo>
                  <a:pt x="26" y="33"/>
                  <a:pt x="22" y="35"/>
                  <a:pt x="17" y="36"/>
                </a:cubicBezTo>
                <a:cubicBezTo>
                  <a:pt x="15" y="37"/>
                  <a:pt x="14" y="37"/>
                  <a:pt x="13" y="37"/>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56" name="Freeform: Shape 46"/>
          <p:cNvSpPr>
            <a:spLocks/>
          </p:cNvSpPr>
          <p:nvPr/>
        </p:nvSpPr>
        <p:spPr bwMode="auto">
          <a:xfrm>
            <a:off x="1664868" y="1738256"/>
            <a:ext cx="816868" cy="1264449"/>
          </a:xfrm>
          <a:custGeom>
            <a:avLst/>
            <a:gdLst/>
            <a:ahLst/>
            <a:cxnLst>
              <a:cxn ang="0">
                <a:pos x="410" y="785"/>
              </a:cxn>
              <a:cxn ang="0">
                <a:pos x="445" y="806"/>
              </a:cxn>
              <a:cxn ang="0">
                <a:pos x="377" y="807"/>
              </a:cxn>
              <a:cxn ang="0">
                <a:pos x="332" y="790"/>
              </a:cxn>
              <a:cxn ang="0">
                <a:pos x="388" y="796"/>
              </a:cxn>
              <a:cxn ang="0">
                <a:pos x="465" y="792"/>
              </a:cxn>
              <a:cxn ang="0">
                <a:pos x="506" y="771"/>
              </a:cxn>
              <a:cxn ang="0">
                <a:pos x="488" y="799"/>
              </a:cxn>
              <a:cxn ang="0">
                <a:pos x="311" y="796"/>
              </a:cxn>
              <a:cxn ang="0">
                <a:pos x="268" y="772"/>
              </a:cxn>
              <a:cxn ang="0">
                <a:pos x="322" y="788"/>
              </a:cxn>
              <a:cxn ang="0">
                <a:pos x="243" y="774"/>
              </a:cxn>
              <a:cxn ang="0">
                <a:pos x="223" y="739"/>
              </a:cxn>
              <a:cxn ang="0">
                <a:pos x="248" y="775"/>
              </a:cxn>
              <a:cxn ang="0">
                <a:pos x="168" y="731"/>
              </a:cxn>
              <a:cxn ang="0">
                <a:pos x="169" y="703"/>
              </a:cxn>
              <a:cxn ang="0">
                <a:pos x="199" y="738"/>
              </a:cxn>
              <a:cxn ang="0">
                <a:pos x="129" y="699"/>
              </a:cxn>
              <a:cxn ang="0">
                <a:pos x="122" y="659"/>
              </a:cxn>
              <a:cxn ang="0">
                <a:pos x="137" y="702"/>
              </a:cxn>
              <a:cxn ang="0">
                <a:pos x="63" y="620"/>
              </a:cxn>
              <a:cxn ang="0">
                <a:pos x="101" y="634"/>
              </a:cxn>
              <a:cxn ang="0">
                <a:pos x="56" y="596"/>
              </a:cxn>
              <a:cxn ang="0">
                <a:pos x="38" y="544"/>
              </a:cxn>
              <a:cxn ang="0">
                <a:pos x="61" y="595"/>
              </a:cxn>
              <a:cxn ang="0">
                <a:pos x="20" y="527"/>
              </a:cxn>
              <a:cxn ang="0">
                <a:pos x="33" y="488"/>
              </a:cxn>
              <a:cxn ang="0">
                <a:pos x="31" y="534"/>
              </a:cxn>
              <a:cxn ang="0">
                <a:pos x="1" y="425"/>
              </a:cxn>
              <a:cxn ang="0">
                <a:pos x="27" y="456"/>
              </a:cxn>
              <a:cxn ang="0">
                <a:pos x="12" y="403"/>
              </a:cxn>
              <a:cxn ang="0">
                <a:pos x="3" y="357"/>
              </a:cxn>
              <a:cxn ang="0">
                <a:pos x="23" y="392"/>
              </a:cxn>
              <a:cxn ang="0">
                <a:pos x="17" y="336"/>
              </a:cxn>
              <a:cxn ang="0">
                <a:pos x="31" y="282"/>
              </a:cxn>
              <a:cxn ang="0">
                <a:pos x="19" y="337"/>
              </a:cxn>
              <a:cxn ang="0">
                <a:pos x="27" y="257"/>
              </a:cxn>
              <a:cxn ang="0">
                <a:pos x="62" y="236"/>
              </a:cxn>
              <a:cxn ang="0">
                <a:pos x="67" y="213"/>
              </a:cxn>
              <a:cxn ang="0">
                <a:pos x="76" y="167"/>
              </a:cxn>
              <a:cxn ang="0">
                <a:pos x="77" y="207"/>
              </a:cxn>
              <a:cxn ang="0">
                <a:pos x="99" y="156"/>
              </a:cxn>
              <a:cxn ang="0">
                <a:pos x="137" y="115"/>
              </a:cxn>
              <a:cxn ang="0">
                <a:pos x="106" y="158"/>
              </a:cxn>
              <a:cxn ang="0">
                <a:pos x="146" y="91"/>
              </a:cxn>
              <a:cxn ang="0">
                <a:pos x="187" y="89"/>
              </a:cxn>
              <a:cxn ang="0">
                <a:pos x="208" y="73"/>
              </a:cxn>
              <a:cxn ang="0">
                <a:pos x="233" y="36"/>
              </a:cxn>
              <a:cxn ang="0">
                <a:pos x="214" y="72"/>
              </a:cxn>
              <a:cxn ang="0">
                <a:pos x="258" y="38"/>
              </a:cxn>
              <a:cxn ang="0">
                <a:pos x="312" y="21"/>
              </a:cxn>
              <a:cxn ang="0">
                <a:pos x="269" y="45"/>
              </a:cxn>
              <a:cxn ang="0">
                <a:pos x="331" y="5"/>
              </a:cxn>
              <a:cxn ang="0">
                <a:pos x="367" y="23"/>
              </a:cxn>
            </a:cxnLst>
            <a:rect l="0" t="0" r="r" b="b"/>
            <a:pathLst>
              <a:path w="522" h="808">
                <a:moveTo>
                  <a:pt x="410" y="808"/>
                </a:moveTo>
                <a:cubicBezTo>
                  <a:pt x="404" y="808"/>
                  <a:pt x="399" y="803"/>
                  <a:pt x="399" y="796"/>
                </a:cubicBezTo>
                <a:cubicBezTo>
                  <a:pt x="399" y="790"/>
                  <a:pt x="404" y="785"/>
                  <a:pt x="410" y="785"/>
                </a:cubicBezTo>
                <a:cubicBezTo>
                  <a:pt x="421" y="785"/>
                  <a:pt x="432" y="784"/>
                  <a:pt x="442" y="783"/>
                </a:cubicBezTo>
                <a:cubicBezTo>
                  <a:pt x="448" y="782"/>
                  <a:pt x="454" y="787"/>
                  <a:pt x="455" y="793"/>
                </a:cubicBezTo>
                <a:cubicBezTo>
                  <a:pt x="455" y="799"/>
                  <a:pt x="451" y="805"/>
                  <a:pt x="445" y="806"/>
                </a:cubicBezTo>
                <a:cubicBezTo>
                  <a:pt x="433" y="807"/>
                  <a:pt x="422" y="807"/>
                  <a:pt x="410" y="808"/>
                </a:cubicBezTo>
                <a:cubicBezTo>
                  <a:pt x="410" y="808"/>
                  <a:pt x="410" y="808"/>
                  <a:pt x="410" y="808"/>
                </a:cubicBezTo>
                <a:close/>
                <a:moveTo>
                  <a:pt x="377" y="807"/>
                </a:moveTo>
                <a:cubicBezTo>
                  <a:pt x="376" y="807"/>
                  <a:pt x="376" y="807"/>
                  <a:pt x="376" y="807"/>
                </a:cubicBezTo>
                <a:cubicBezTo>
                  <a:pt x="365" y="806"/>
                  <a:pt x="353" y="804"/>
                  <a:pt x="342" y="803"/>
                </a:cubicBezTo>
                <a:cubicBezTo>
                  <a:pt x="336" y="802"/>
                  <a:pt x="331" y="796"/>
                  <a:pt x="332" y="790"/>
                </a:cubicBezTo>
                <a:cubicBezTo>
                  <a:pt x="333" y="784"/>
                  <a:pt x="339" y="779"/>
                  <a:pt x="345" y="780"/>
                </a:cubicBezTo>
                <a:cubicBezTo>
                  <a:pt x="356" y="782"/>
                  <a:pt x="367" y="783"/>
                  <a:pt x="378" y="784"/>
                </a:cubicBezTo>
                <a:cubicBezTo>
                  <a:pt x="384" y="784"/>
                  <a:pt x="388" y="790"/>
                  <a:pt x="388" y="796"/>
                </a:cubicBezTo>
                <a:cubicBezTo>
                  <a:pt x="388" y="802"/>
                  <a:pt x="383" y="807"/>
                  <a:pt x="377" y="807"/>
                </a:cubicBezTo>
                <a:close/>
                <a:moveTo>
                  <a:pt x="476" y="801"/>
                </a:moveTo>
                <a:cubicBezTo>
                  <a:pt x="471" y="801"/>
                  <a:pt x="466" y="797"/>
                  <a:pt x="465" y="792"/>
                </a:cubicBezTo>
                <a:cubicBezTo>
                  <a:pt x="464" y="785"/>
                  <a:pt x="468" y="780"/>
                  <a:pt x="474" y="778"/>
                </a:cubicBezTo>
                <a:cubicBezTo>
                  <a:pt x="477" y="778"/>
                  <a:pt x="480" y="777"/>
                  <a:pt x="483" y="777"/>
                </a:cubicBezTo>
                <a:cubicBezTo>
                  <a:pt x="491" y="775"/>
                  <a:pt x="498" y="773"/>
                  <a:pt x="506" y="771"/>
                </a:cubicBezTo>
                <a:cubicBezTo>
                  <a:pt x="512" y="769"/>
                  <a:pt x="518" y="773"/>
                  <a:pt x="520" y="779"/>
                </a:cubicBezTo>
                <a:cubicBezTo>
                  <a:pt x="522" y="785"/>
                  <a:pt x="518" y="791"/>
                  <a:pt x="512" y="793"/>
                </a:cubicBezTo>
                <a:cubicBezTo>
                  <a:pt x="504" y="795"/>
                  <a:pt x="496" y="797"/>
                  <a:pt x="488" y="799"/>
                </a:cubicBezTo>
                <a:cubicBezTo>
                  <a:pt x="485" y="799"/>
                  <a:pt x="482" y="800"/>
                  <a:pt x="479" y="801"/>
                </a:cubicBezTo>
                <a:cubicBezTo>
                  <a:pt x="478" y="801"/>
                  <a:pt x="477" y="801"/>
                  <a:pt x="476" y="801"/>
                </a:cubicBezTo>
                <a:close/>
                <a:moveTo>
                  <a:pt x="311" y="796"/>
                </a:moveTo>
                <a:cubicBezTo>
                  <a:pt x="310" y="796"/>
                  <a:pt x="309" y="796"/>
                  <a:pt x="308" y="796"/>
                </a:cubicBezTo>
                <a:cubicBezTo>
                  <a:pt x="297" y="793"/>
                  <a:pt x="286" y="790"/>
                  <a:pt x="275" y="786"/>
                </a:cubicBezTo>
                <a:cubicBezTo>
                  <a:pt x="269" y="784"/>
                  <a:pt x="266" y="778"/>
                  <a:pt x="268" y="772"/>
                </a:cubicBezTo>
                <a:cubicBezTo>
                  <a:pt x="270" y="766"/>
                  <a:pt x="276" y="763"/>
                  <a:pt x="282" y="765"/>
                </a:cubicBezTo>
                <a:cubicBezTo>
                  <a:pt x="293" y="768"/>
                  <a:pt x="303" y="771"/>
                  <a:pt x="314" y="774"/>
                </a:cubicBezTo>
                <a:cubicBezTo>
                  <a:pt x="320" y="775"/>
                  <a:pt x="323" y="782"/>
                  <a:pt x="322" y="788"/>
                </a:cubicBezTo>
                <a:cubicBezTo>
                  <a:pt x="321" y="793"/>
                  <a:pt x="316" y="796"/>
                  <a:pt x="311" y="796"/>
                </a:cubicBezTo>
                <a:close/>
                <a:moveTo>
                  <a:pt x="248" y="775"/>
                </a:moveTo>
                <a:cubicBezTo>
                  <a:pt x="246" y="775"/>
                  <a:pt x="245" y="775"/>
                  <a:pt x="243" y="774"/>
                </a:cubicBezTo>
                <a:cubicBezTo>
                  <a:pt x="233" y="769"/>
                  <a:pt x="222" y="764"/>
                  <a:pt x="212" y="759"/>
                </a:cubicBezTo>
                <a:cubicBezTo>
                  <a:pt x="207" y="756"/>
                  <a:pt x="205" y="749"/>
                  <a:pt x="208" y="744"/>
                </a:cubicBezTo>
                <a:cubicBezTo>
                  <a:pt x="211" y="738"/>
                  <a:pt x="218" y="736"/>
                  <a:pt x="223" y="739"/>
                </a:cubicBezTo>
                <a:cubicBezTo>
                  <a:pt x="233" y="744"/>
                  <a:pt x="242" y="749"/>
                  <a:pt x="252" y="753"/>
                </a:cubicBezTo>
                <a:cubicBezTo>
                  <a:pt x="258" y="756"/>
                  <a:pt x="261" y="762"/>
                  <a:pt x="258" y="768"/>
                </a:cubicBezTo>
                <a:cubicBezTo>
                  <a:pt x="256" y="772"/>
                  <a:pt x="252" y="775"/>
                  <a:pt x="248" y="775"/>
                </a:cubicBezTo>
                <a:close/>
                <a:moveTo>
                  <a:pt x="189" y="743"/>
                </a:moveTo>
                <a:cubicBezTo>
                  <a:pt x="187" y="743"/>
                  <a:pt x="185" y="743"/>
                  <a:pt x="183" y="741"/>
                </a:cubicBezTo>
                <a:cubicBezTo>
                  <a:pt x="178" y="738"/>
                  <a:pt x="173" y="734"/>
                  <a:pt x="168" y="731"/>
                </a:cubicBezTo>
                <a:cubicBezTo>
                  <a:pt x="164" y="728"/>
                  <a:pt x="159" y="725"/>
                  <a:pt x="155" y="721"/>
                </a:cubicBezTo>
                <a:cubicBezTo>
                  <a:pt x="150" y="717"/>
                  <a:pt x="149" y="710"/>
                  <a:pt x="153" y="705"/>
                </a:cubicBezTo>
                <a:cubicBezTo>
                  <a:pt x="157" y="700"/>
                  <a:pt x="164" y="699"/>
                  <a:pt x="169" y="703"/>
                </a:cubicBezTo>
                <a:cubicBezTo>
                  <a:pt x="173" y="706"/>
                  <a:pt x="177" y="710"/>
                  <a:pt x="181" y="713"/>
                </a:cubicBezTo>
                <a:cubicBezTo>
                  <a:pt x="186" y="716"/>
                  <a:pt x="191" y="719"/>
                  <a:pt x="195" y="722"/>
                </a:cubicBezTo>
                <a:cubicBezTo>
                  <a:pt x="201" y="726"/>
                  <a:pt x="202" y="733"/>
                  <a:pt x="199" y="738"/>
                </a:cubicBezTo>
                <a:cubicBezTo>
                  <a:pt x="196" y="741"/>
                  <a:pt x="193" y="743"/>
                  <a:pt x="189" y="743"/>
                </a:cubicBezTo>
                <a:close/>
                <a:moveTo>
                  <a:pt x="137" y="702"/>
                </a:moveTo>
                <a:cubicBezTo>
                  <a:pt x="134" y="702"/>
                  <a:pt x="131" y="701"/>
                  <a:pt x="129" y="699"/>
                </a:cubicBezTo>
                <a:cubicBezTo>
                  <a:pt x="121" y="691"/>
                  <a:pt x="112" y="683"/>
                  <a:pt x="105" y="674"/>
                </a:cubicBezTo>
                <a:cubicBezTo>
                  <a:pt x="101" y="670"/>
                  <a:pt x="101" y="663"/>
                  <a:pt x="106" y="658"/>
                </a:cubicBezTo>
                <a:cubicBezTo>
                  <a:pt x="110" y="654"/>
                  <a:pt x="117" y="655"/>
                  <a:pt x="122" y="659"/>
                </a:cubicBezTo>
                <a:cubicBezTo>
                  <a:pt x="129" y="667"/>
                  <a:pt x="136" y="675"/>
                  <a:pt x="144" y="682"/>
                </a:cubicBezTo>
                <a:cubicBezTo>
                  <a:pt x="149" y="687"/>
                  <a:pt x="149" y="694"/>
                  <a:pt x="145" y="698"/>
                </a:cubicBezTo>
                <a:cubicBezTo>
                  <a:pt x="143" y="701"/>
                  <a:pt x="140" y="702"/>
                  <a:pt x="137" y="702"/>
                </a:cubicBezTo>
                <a:close/>
                <a:moveTo>
                  <a:pt x="92" y="652"/>
                </a:moveTo>
                <a:cubicBezTo>
                  <a:pt x="88" y="652"/>
                  <a:pt x="85" y="651"/>
                  <a:pt x="83" y="648"/>
                </a:cubicBezTo>
                <a:cubicBezTo>
                  <a:pt x="76" y="639"/>
                  <a:pt x="69" y="629"/>
                  <a:pt x="63" y="620"/>
                </a:cubicBezTo>
                <a:cubicBezTo>
                  <a:pt x="60" y="614"/>
                  <a:pt x="61" y="607"/>
                  <a:pt x="67" y="604"/>
                </a:cubicBezTo>
                <a:cubicBezTo>
                  <a:pt x="72" y="601"/>
                  <a:pt x="79" y="602"/>
                  <a:pt x="82" y="608"/>
                </a:cubicBezTo>
                <a:cubicBezTo>
                  <a:pt x="88" y="617"/>
                  <a:pt x="94" y="626"/>
                  <a:pt x="101" y="634"/>
                </a:cubicBezTo>
                <a:cubicBezTo>
                  <a:pt x="105" y="639"/>
                  <a:pt x="104" y="646"/>
                  <a:pt x="99" y="650"/>
                </a:cubicBezTo>
                <a:cubicBezTo>
                  <a:pt x="97" y="652"/>
                  <a:pt x="94" y="652"/>
                  <a:pt x="92" y="652"/>
                </a:cubicBezTo>
                <a:close/>
                <a:moveTo>
                  <a:pt x="56" y="596"/>
                </a:moveTo>
                <a:cubicBezTo>
                  <a:pt x="52" y="596"/>
                  <a:pt x="48" y="594"/>
                  <a:pt x="46" y="590"/>
                </a:cubicBezTo>
                <a:cubicBezTo>
                  <a:pt x="41" y="580"/>
                  <a:pt x="36" y="569"/>
                  <a:pt x="32" y="559"/>
                </a:cubicBezTo>
                <a:cubicBezTo>
                  <a:pt x="29" y="553"/>
                  <a:pt x="32" y="546"/>
                  <a:pt x="38" y="544"/>
                </a:cubicBezTo>
                <a:cubicBezTo>
                  <a:pt x="43" y="542"/>
                  <a:pt x="50" y="544"/>
                  <a:pt x="52" y="550"/>
                </a:cubicBezTo>
                <a:cubicBezTo>
                  <a:pt x="57" y="560"/>
                  <a:pt x="61" y="570"/>
                  <a:pt x="66" y="579"/>
                </a:cubicBezTo>
                <a:cubicBezTo>
                  <a:pt x="69" y="585"/>
                  <a:pt x="67" y="592"/>
                  <a:pt x="61" y="595"/>
                </a:cubicBezTo>
                <a:cubicBezTo>
                  <a:pt x="60" y="596"/>
                  <a:pt x="58" y="596"/>
                  <a:pt x="56" y="596"/>
                </a:cubicBezTo>
                <a:close/>
                <a:moveTo>
                  <a:pt x="31" y="534"/>
                </a:moveTo>
                <a:cubicBezTo>
                  <a:pt x="26" y="534"/>
                  <a:pt x="21" y="531"/>
                  <a:pt x="20" y="527"/>
                </a:cubicBezTo>
                <a:cubicBezTo>
                  <a:pt x="16" y="516"/>
                  <a:pt x="13" y="505"/>
                  <a:pt x="11" y="493"/>
                </a:cubicBezTo>
                <a:cubicBezTo>
                  <a:pt x="9" y="487"/>
                  <a:pt x="13" y="481"/>
                  <a:pt x="19" y="480"/>
                </a:cubicBezTo>
                <a:cubicBezTo>
                  <a:pt x="25" y="478"/>
                  <a:pt x="31" y="482"/>
                  <a:pt x="33" y="488"/>
                </a:cubicBezTo>
                <a:cubicBezTo>
                  <a:pt x="35" y="499"/>
                  <a:pt x="38" y="509"/>
                  <a:pt x="41" y="520"/>
                </a:cubicBezTo>
                <a:cubicBezTo>
                  <a:pt x="43" y="526"/>
                  <a:pt x="40" y="532"/>
                  <a:pt x="34" y="534"/>
                </a:cubicBezTo>
                <a:cubicBezTo>
                  <a:pt x="33" y="534"/>
                  <a:pt x="32" y="534"/>
                  <a:pt x="31" y="534"/>
                </a:cubicBezTo>
                <a:close/>
                <a:moveTo>
                  <a:pt x="16" y="469"/>
                </a:moveTo>
                <a:cubicBezTo>
                  <a:pt x="10" y="469"/>
                  <a:pt x="5" y="465"/>
                  <a:pt x="4" y="460"/>
                </a:cubicBezTo>
                <a:cubicBezTo>
                  <a:pt x="3" y="448"/>
                  <a:pt x="2" y="437"/>
                  <a:pt x="1" y="425"/>
                </a:cubicBezTo>
                <a:cubicBezTo>
                  <a:pt x="1" y="419"/>
                  <a:pt x="5" y="414"/>
                  <a:pt x="12" y="414"/>
                </a:cubicBezTo>
                <a:cubicBezTo>
                  <a:pt x="18" y="413"/>
                  <a:pt x="23" y="418"/>
                  <a:pt x="24" y="424"/>
                </a:cubicBezTo>
                <a:cubicBezTo>
                  <a:pt x="24" y="435"/>
                  <a:pt x="25" y="446"/>
                  <a:pt x="27" y="456"/>
                </a:cubicBezTo>
                <a:cubicBezTo>
                  <a:pt x="28" y="463"/>
                  <a:pt x="23" y="468"/>
                  <a:pt x="17" y="469"/>
                </a:cubicBezTo>
                <a:cubicBezTo>
                  <a:pt x="17" y="469"/>
                  <a:pt x="16" y="469"/>
                  <a:pt x="16" y="469"/>
                </a:cubicBezTo>
                <a:close/>
                <a:moveTo>
                  <a:pt x="12" y="403"/>
                </a:moveTo>
                <a:cubicBezTo>
                  <a:pt x="12" y="403"/>
                  <a:pt x="12" y="403"/>
                  <a:pt x="12" y="403"/>
                </a:cubicBezTo>
                <a:cubicBezTo>
                  <a:pt x="5" y="403"/>
                  <a:pt x="0" y="397"/>
                  <a:pt x="1" y="391"/>
                </a:cubicBezTo>
                <a:cubicBezTo>
                  <a:pt x="1" y="380"/>
                  <a:pt x="2" y="368"/>
                  <a:pt x="3" y="357"/>
                </a:cubicBezTo>
                <a:cubicBezTo>
                  <a:pt x="4" y="351"/>
                  <a:pt x="9" y="346"/>
                  <a:pt x="16" y="347"/>
                </a:cubicBezTo>
                <a:cubicBezTo>
                  <a:pt x="22" y="348"/>
                  <a:pt x="26" y="353"/>
                  <a:pt x="26" y="359"/>
                </a:cubicBezTo>
                <a:cubicBezTo>
                  <a:pt x="24" y="370"/>
                  <a:pt x="24" y="381"/>
                  <a:pt x="23" y="392"/>
                </a:cubicBezTo>
                <a:cubicBezTo>
                  <a:pt x="23" y="398"/>
                  <a:pt x="18" y="403"/>
                  <a:pt x="12" y="403"/>
                </a:cubicBezTo>
                <a:close/>
                <a:moveTo>
                  <a:pt x="19" y="337"/>
                </a:moveTo>
                <a:cubicBezTo>
                  <a:pt x="19" y="337"/>
                  <a:pt x="18" y="336"/>
                  <a:pt x="17" y="336"/>
                </a:cubicBezTo>
                <a:cubicBezTo>
                  <a:pt x="11" y="335"/>
                  <a:pt x="7" y="329"/>
                  <a:pt x="8" y="323"/>
                </a:cubicBezTo>
                <a:cubicBezTo>
                  <a:pt x="11" y="312"/>
                  <a:pt x="13" y="301"/>
                  <a:pt x="16" y="290"/>
                </a:cubicBezTo>
                <a:cubicBezTo>
                  <a:pt x="18" y="284"/>
                  <a:pt x="25" y="280"/>
                  <a:pt x="31" y="282"/>
                </a:cubicBezTo>
                <a:cubicBezTo>
                  <a:pt x="37" y="284"/>
                  <a:pt x="40" y="290"/>
                  <a:pt x="38" y="296"/>
                </a:cubicBezTo>
                <a:cubicBezTo>
                  <a:pt x="35" y="306"/>
                  <a:pt x="33" y="317"/>
                  <a:pt x="31" y="327"/>
                </a:cubicBezTo>
                <a:cubicBezTo>
                  <a:pt x="29" y="333"/>
                  <a:pt x="25" y="337"/>
                  <a:pt x="19" y="337"/>
                </a:cubicBezTo>
                <a:close/>
                <a:moveTo>
                  <a:pt x="38" y="272"/>
                </a:moveTo>
                <a:cubicBezTo>
                  <a:pt x="37" y="272"/>
                  <a:pt x="35" y="272"/>
                  <a:pt x="34" y="272"/>
                </a:cubicBezTo>
                <a:cubicBezTo>
                  <a:pt x="28" y="269"/>
                  <a:pt x="25" y="263"/>
                  <a:pt x="27" y="257"/>
                </a:cubicBezTo>
                <a:cubicBezTo>
                  <a:pt x="32" y="246"/>
                  <a:pt x="36" y="236"/>
                  <a:pt x="41" y="226"/>
                </a:cubicBezTo>
                <a:cubicBezTo>
                  <a:pt x="44" y="220"/>
                  <a:pt x="51" y="218"/>
                  <a:pt x="56" y="220"/>
                </a:cubicBezTo>
                <a:cubicBezTo>
                  <a:pt x="62" y="223"/>
                  <a:pt x="64" y="230"/>
                  <a:pt x="62" y="236"/>
                </a:cubicBezTo>
                <a:cubicBezTo>
                  <a:pt x="57" y="245"/>
                  <a:pt x="53" y="255"/>
                  <a:pt x="49" y="265"/>
                </a:cubicBezTo>
                <a:cubicBezTo>
                  <a:pt x="47" y="270"/>
                  <a:pt x="43" y="272"/>
                  <a:pt x="38" y="272"/>
                </a:cubicBezTo>
                <a:close/>
                <a:moveTo>
                  <a:pt x="67" y="213"/>
                </a:moveTo>
                <a:cubicBezTo>
                  <a:pt x="65" y="213"/>
                  <a:pt x="63" y="212"/>
                  <a:pt x="61" y="211"/>
                </a:cubicBezTo>
                <a:cubicBezTo>
                  <a:pt x="56" y="208"/>
                  <a:pt x="54" y="201"/>
                  <a:pt x="58" y="195"/>
                </a:cubicBezTo>
                <a:cubicBezTo>
                  <a:pt x="63" y="186"/>
                  <a:pt x="70" y="176"/>
                  <a:pt x="76" y="167"/>
                </a:cubicBezTo>
                <a:cubicBezTo>
                  <a:pt x="80" y="162"/>
                  <a:pt x="87" y="160"/>
                  <a:pt x="92" y="164"/>
                </a:cubicBezTo>
                <a:cubicBezTo>
                  <a:pt x="97" y="168"/>
                  <a:pt x="98" y="175"/>
                  <a:pt x="95" y="180"/>
                </a:cubicBezTo>
                <a:cubicBezTo>
                  <a:pt x="89" y="189"/>
                  <a:pt x="83" y="198"/>
                  <a:pt x="77" y="207"/>
                </a:cubicBezTo>
                <a:cubicBezTo>
                  <a:pt x="75" y="211"/>
                  <a:pt x="71" y="213"/>
                  <a:pt x="67" y="213"/>
                </a:cubicBezTo>
                <a:close/>
                <a:moveTo>
                  <a:pt x="106" y="158"/>
                </a:moveTo>
                <a:cubicBezTo>
                  <a:pt x="104" y="158"/>
                  <a:pt x="101" y="157"/>
                  <a:pt x="99" y="156"/>
                </a:cubicBezTo>
                <a:cubicBezTo>
                  <a:pt x="94" y="152"/>
                  <a:pt x="94" y="144"/>
                  <a:pt x="98" y="140"/>
                </a:cubicBezTo>
                <a:cubicBezTo>
                  <a:pt x="105" y="131"/>
                  <a:pt x="113" y="122"/>
                  <a:pt x="121" y="114"/>
                </a:cubicBezTo>
                <a:cubicBezTo>
                  <a:pt x="125" y="110"/>
                  <a:pt x="133" y="110"/>
                  <a:pt x="137" y="115"/>
                </a:cubicBezTo>
                <a:cubicBezTo>
                  <a:pt x="141" y="119"/>
                  <a:pt x="141" y="126"/>
                  <a:pt x="137" y="131"/>
                </a:cubicBezTo>
                <a:cubicBezTo>
                  <a:pt x="129" y="138"/>
                  <a:pt x="122" y="146"/>
                  <a:pt x="115" y="154"/>
                </a:cubicBezTo>
                <a:cubicBezTo>
                  <a:pt x="113" y="157"/>
                  <a:pt x="109" y="158"/>
                  <a:pt x="106" y="158"/>
                </a:cubicBezTo>
                <a:close/>
                <a:moveTo>
                  <a:pt x="154" y="111"/>
                </a:moveTo>
                <a:cubicBezTo>
                  <a:pt x="150" y="111"/>
                  <a:pt x="147" y="110"/>
                  <a:pt x="145" y="107"/>
                </a:cubicBezTo>
                <a:cubicBezTo>
                  <a:pt x="141" y="103"/>
                  <a:pt x="142" y="95"/>
                  <a:pt x="146" y="91"/>
                </a:cubicBezTo>
                <a:cubicBezTo>
                  <a:pt x="155" y="84"/>
                  <a:pt x="164" y="77"/>
                  <a:pt x="174" y="71"/>
                </a:cubicBezTo>
                <a:cubicBezTo>
                  <a:pt x="179" y="67"/>
                  <a:pt x="186" y="68"/>
                  <a:pt x="190" y="73"/>
                </a:cubicBezTo>
                <a:cubicBezTo>
                  <a:pt x="193" y="79"/>
                  <a:pt x="192" y="86"/>
                  <a:pt x="187" y="89"/>
                </a:cubicBezTo>
                <a:cubicBezTo>
                  <a:pt x="178" y="95"/>
                  <a:pt x="169" y="102"/>
                  <a:pt x="161" y="109"/>
                </a:cubicBezTo>
                <a:cubicBezTo>
                  <a:pt x="159" y="111"/>
                  <a:pt x="156" y="111"/>
                  <a:pt x="154" y="111"/>
                </a:cubicBezTo>
                <a:close/>
                <a:moveTo>
                  <a:pt x="208" y="73"/>
                </a:moveTo>
                <a:cubicBezTo>
                  <a:pt x="205" y="73"/>
                  <a:pt x="201" y="71"/>
                  <a:pt x="199" y="68"/>
                </a:cubicBezTo>
                <a:cubicBezTo>
                  <a:pt x="195" y="62"/>
                  <a:pt x="197" y="55"/>
                  <a:pt x="203" y="52"/>
                </a:cubicBezTo>
                <a:cubicBezTo>
                  <a:pt x="213" y="46"/>
                  <a:pt x="223" y="41"/>
                  <a:pt x="233" y="36"/>
                </a:cubicBezTo>
                <a:cubicBezTo>
                  <a:pt x="239" y="34"/>
                  <a:pt x="246" y="36"/>
                  <a:pt x="248" y="42"/>
                </a:cubicBezTo>
                <a:cubicBezTo>
                  <a:pt x="251" y="47"/>
                  <a:pt x="249" y="54"/>
                  <a:pt x="243" y="57"/>
                </a:cubicBezTo>
                <a:cubicBezTo>
                  <a:pt x="233" y="61"/>
                  <a:pt x="223" y="66"/>
                  <a:pt x="214" y="72"/>
                </a:cubicBezTo>
                <a:cubicBezTo>
                  <a:pt x="212" y="73"/>
                  <a:pt x="210" y="73"/>
                  <a:pt x="208" y="73"/>
                </a:cubicBezTo>
                <a:close/>
                <a:moveTo>
                  <a:pt x="269" y="45"/>
                </a:moveTo>
                <a:cubicBezTo>
                  <a:pt x="264" y="45"/>
                  <a:pt x="260" y="42"/>
                  <a:pt x="258" y="38"/>
                </a:cubicBezTo>
                <a:cubicBezTo>
                  <a:pt x="256" y="32"/>
                  <a:pt x="259" y="25"/>
                  <a:pt x="265" y="23"/>
                </a:cubicBezTo>
                <a:cubicBezTo>
                  <a:pt x="276" y="19"/>
                  <a:pt x="287" y="16"/>
                  <a:pt x="298" y="13"/>
                </a:cubicBezTo>
                <a:cubicBezTo>
                  <a:pt x="304" y="11"/>
                  <a:pt x="310" y="15"/>
                  <a:pt x="312" y="21"/>
                </a:cubicBezTo>
                <a:cubicBezTo>
                  <a:pt x="313" y="27"/>
                  <a:pt x="310" y="33"/>
                  <a:pt x="304" y="34"/>
                </a:cubicBezTo>
                <a:cubicBezTo>
                  <a:pt x="293" y="37"/>
                  <a:pt x="283" y="41"/>
                  <a:pt x="273" y="44"/>
                </a:cubicBezTo>
                <a:cubicBezTo>
                  <a:pt x="271" y="45"/>
                  <a:pt x="270" y="45"/>
                  <a:pt x="269" y="45"/>
                </a:cubicBezTo>
                <a:close/>
                <a:moveTo>
                  <a:pt x="333" y="27"/>
                </a:moveTo>
                <a:cubicBezTo>
                  <a:pt x="328" y="27"/>
                  <a:pt x="323" y="24"/>
                  <a:pt x="322" y="18"/>
                </a:cubicBezTo>
                <a:cubicBezTo>
                  <a:pt x="321" y="12"/>
                  <a:pt x="325" y="6"/>
                  <a:pt x="331" y="5"/>
                </a:cubicBezTo>
                <a:cubicBezTo>
                  <a:pt x="342" y="3"/>
                  <a:pt x="354" y="1"/>
                  <a:pt x="365" y="0"/>
                </a:cubicBezTo>
                <a:cubicBezTo>
                  <a:pt x="371" y="0"/>
                  <a:pt x="377" y="4"/>
                  <a:pt x="378" y="10"/>
                </a:cubicBezTo>
                <a:cubicBezTo>
                  <a:pt x="378" y="17"/>
                  <a:pt x="374" y="22"/>
                  <a:pt x="367" y="23"/>
                </a:cubicBezTo>
                <a:cubicBezTo>
                  <a:pt x="357" y="24"/>
                  <a:pt x="346" y="25"/>
                  <a:pt x="335" y="27"/>
                </a:cubicBezTo>
                <a:cubicBezTo>
                  <a:pt x="335" y="27"/>
                  <a:pt x="334" y="27"/>
                  <a:pt x="333" y="27"/>
                </a:cubicBezTo>
                <a:close/>
              </a:path>
            </a:pathLst>
          </a:custGeom>
          <a:solidFill>
            <a:srgbClr val="DCDBDB"/>
          </a:solidFill>
          <a:ln w="9525">
            <a:noFill/>
            <a:round/>
            <a:headEnd/>
            <a:tailEnd/>
          </a:ln>
        </p:spPr>
        <p:txBody>
          <a:bodyPr anchor="ctr"/>
          <a:lstStyle/>
          <a:p>
            <a:pPr algn="ctr"/>
            <a:endParaRPr>
              <a:cs typeface="+mn-ea"/>
              <a:sym typeface="+mn-lt"/>
            </a:endParaRPr>
          </a:p>
        </p:txBody>
      </p:sp>
      <p:sp>
        <p:nvSpPr>
          <p:cNvPr id="57" name="Freeform: Shape 47"/>
          <p:cNvSpPr>
            <a:spLocks/>
          </p:cNvSpPr>
          <p:nvPr/>
        </p:nvSpPr>
        <p:spPr bwMode="auto">
          <a:xfrm>
            <a:off x="2771424" y="1986187"/>
            <a:ext cx="70465" cy="80904"/>
          </a:xfrm>
          <a:custGeom>
            <a:avLst/>
            <a:gdLst/>
            <a:ahLst/>
            <a:cxnLst>
              <a:cxn ang="0">
                <a:pos x="32" y="52"/>
              </a:cxn>
              <a:cxn ang="0">
                <a:pos x="23" y="47"/>
              </a:cxn>
              <a:cxn ang="0">
                <a:pos x="14" y="33"/>
              </a:cxn>
              <a:cxn ang="0">
                <a:pos x="13" y="33"/>
              </a:cxn>
              <a:cxn ang="0">
                <a:pos x="4" y="19"/>
              </a:cxn>
              <a:cxn ang="0">
                <a:pos x="6" y="3"/>
              </a:cxn>
              <a:cxn ang="0">
                <a:pos x="22" y="6"/>
              </a:cxn>
              <a:cxn ang="0">
                <a:pos x="32" y="19"/>
              </a:cxn>
              <a:cxn ang="0">
                <a:pos x="32" y="20"/>
              </a:cxn>
              <a:cxn ang="0">
                <a:pos x="42" y="34"/>
              </a:cxn>
              <a:cxn ang="0">
                <a:pos x="39" y="50"/>
              </a:cxn>
              <a:cxn ang="0">
                <a:pos x="32" y="52"/>
              </a:cxn>
            </a:cxnLst>
            <a:rect l="0" t="0" r="r" b="b"/>
            <a:pathLst>
              <a:path w="45" h="52">
                <a:moveTo>
                  <a:pt x="32" y="52"/>
                </a:moveTo>
                <a:cubicBezTo>
                  <a:pt x="29" y="52"/>
                  <a:pt x="25" y="50"/>
                  <a:pt x="23" y="47"/>
                </a:cubicBezTo>
                <a:cubicBezTo>
                  <a:pt x="14" y="33"/>
                  <a:pt x="14" y="33"/>
                  <a:pt x="14" y="33"/>
                </a:cubicBezTo>
                <a:cubicBezTo>
                  <a:pt x="14" y="33"/>
                  <a:pt x="13" y="33"/>
                  <a:pt x="13" y="33"/>
                </a:cubicBezTo>
                <a:cubicBezTo>
                  <a:pt x="10" y="28"/>
                  <a:pt x="7" y="24"/>
                  <a:pt x="4" y="19"/>
                </a:cubicBezTo>
                <a:cubicBezTo>
                  <a:pt x="0" y="14"/>
                  <a:pt x="1" y="7"/>
                  <a:pt x="6" y="3"/>
                </a:cubicBezTo>
                <a:cubicBezTo>
                  <a:pt x="11" y="0"/>
                  <a:pt x="18" y="1"/>
                  <a:pt x="22" y="6"/>
                </a:cubicBezTo>
                <a:cubicBezTo>
                  <a:pt x="25" y="10"/>
                  <a:pt x="29" y="15"/>
                  <a:pt x="32" y="19"/>
                </a:cubicBezTo>
                <a:cubicBezTo>
                  <a:pt x="32" y="20"/>
                  <a:pt x="32" y="20"/>
                  <a:pt x="32" y="20"/>
                </a:cubicBezTo>
                <a:cubicBezTo>
                  <a:pt x="42" y="34"/>
                  <a:pt x="42" y="34"/>
                  <a:pt x="42" y="34"/>
                </a:cubicBezTo>
                <a:cubicBezTo>
                  <a:pt x="45" y="39"/>
                  <a:pt x="44" y="46"/>
                  <a:pt x="39" y="50"/>
                </a:cubicBezTo>
                <a:cubicBezTo>
                  <a:pt x="37" y="51"/>
                  <a:pt x="35" y="52"/>
                  <a:pt x="32" y="52"/>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8" name="Freeform: Shape 48"/>
          <p:cNvSpPr>
            <a:spLocks/>
          </p:cNvSpPr>
          <p:nvPr/>
        </p:nvSpPr>
        <p:spPr bwMode="auto">
          <a:xfrm>
            <a:off x="2023715" y="2072311"/>
            <a:ext cx="1731604" cy="1642871"/>
          </a:xfrm>
          <a:custGeom>
            <a:avLst/>
            <a:gdLst/>
            <a:ahLst/>
            <a:cxnLst>
              <a:cxn ang="0">
                <a:pos x="939" y="1027"/>
              </a:cxn>
              <a:cxn ang="0">
                <a:pos x="939" y="1050"/>
              </a:cxn>
              <a:cxn ang="0">
                <a:pos x="1017" y="1018"/>
              </a:cxn>
              <a:cxn ang="0">
                <a:pos x="871" y="1036"/>
              </a:cxn>
              <a:cxn ang="0">
                <a:pos x="872" y="1011"/>
              </a:cxn>
              <a:cxn ang="0">
                <a:pos x="1027" y="1012"/>
              </a:cxn>
              <a:cxn ang="0">
                <a:pos x="1042" y="1014"/>
              </a:cxn>
              <a:cxn ang="0">
                <a:pos x="776" y="971"/>
              </a:cxn>
              <a:cxn ang="0">
                <a:pos x="756" y="972"/>
              </a:cxn>
              <a:cxn ang="0">
                <a:pos x="762" y="950"/>
              </a:cxn>
              <a:cxn ang="0">
                <a:pos x="1068" y="948"/>
              </a:cxn>
              <a:cxn ang="0">
                <a:pos x="1078" y="965"/>
              </a:cxn>
              <a:cxn ang="0">
                <a:pos x="672" y="901"/>
              </a:cxn>
              <a:cxn ang="0">
                <a:pos x="632" y="905"/>
              </a:cxn>
              <a:cxn ang="0">
                <a:pos x="647" y="900"/>
              </a:cxn>
              <a:cxn ang="0">
                <a:pos x="1085" y="881"/>
              </a:cxn>
              <a:cxn ang="0">
                <a:pos x="1107" y="889"/>
              </a:cxn>
              <a:cxn ang="0">
                <a:pos x="538" y="840"/>
              </a:cxn>
              <a:cxn ang="0">
                <a:pos x="518" y="841"/>
              </a:cxn>
              <a:cxn ang="0">
                <a:pos x="524" y="819"/>
              </a:cxn>
              <a:cxn ang="0">
                <a:pos x="1059" y="799"/>
              </a:cxn>
              <a:cxn ang="0">
                <a:pos x="1085" y="834"/>
              </a:cxn>
              <a:cxn ang="0">
                <a:pos x="435" y="770"/>
              </a:cxn>
              <a:cxn ang="0">
                <a:pos x="1040" y="771"/>
              </a:cxn>
              <a:cxn ang="0">
                <a:pos x="1056" y="774"/>
              </a:cxn>
              <a:cxn ang="0">
                <a:pos x="360" y="742"/>
              </a:cxn>
              <a:cxn ang="0">
                <a:pos x="340" y="742"/>
              </a:cxn>
              <a:cxn ang="0">
                <a:pos x="345" y="721"/>
              </a:cxn>
              <a:cxn ang="0">
                <a:pos x="982" y="688"/>
              </a:cxn>
              <a:cxn ang="0">
                <a:pos x="1011" y="720"/>
              </a:cxn>
              <a:cxn ang="0">
                <a:pos x="256" y="672"/>
              </a:cxn>
              <a:cxn ang="0">
                <a:pos x="216" y="676"/>
              </a:cxn>
              <a:cxn ang="0">
                <a:pos x="231" y="671"/>
              </a:cxn>
              <a:cxn ang="0">
                <a:pos x="947" y="616"/>
              </a:cxn>
              <a:cxn ang="0">
                <a:pos x="162" y="644"/>
              </a:cxn>
              <a:cxn ang="0">
                <a:pos x="167" y="623"/>
              </a:cxn>
              <a:cxn ang="0">
                <a:pos x="67" y="594"/>
              </a:cxn>
              <a:cxn ang="0">
                <a:pos x="102" y="611"/>
              </a:cxn>
              <a:cxn ang="0">
                <a:pos x="924" y="563"/>
              </a:cxn>
              <a:cxn ang="0">
                <a:pos x="37" y="577"/>
              </a:cxn>
              <a:cxn ang="0">
                <a:pos x="53" y="573"/>
              </a:cxn>
              <a:cxn ang="0">
                <a:pos x="870" y="505"/>
              </a:cxn>
              <a:cxn ang="0">
                <a:pos x="857" y="498"/>
              </a:cxn>
              <a:cxn ang="0">
                <a:pos x="866" y="480"/>
              </a:cxn>
              <a:cxn ang="0">
                <a:pos x="790" y="409"/>
              </a:cxn>
              <a:cxn ang="0">
                <a:pos x="818" y="442"/>
              </a:cxn>
              <a:cxn ang="0">
                <a:pos x="770" y="341"/>
              </a:cxn>
              <a:cxn ang="0">
                <a:pos x="732" y="326"/>
              </a:cxn>
              <a:cxn ang="0">
                <a:pos x="748" y="329"/>
              </a:cxn>
              <a:cxn ang="0">
                <a:pos x="677" y="227"/>
              </a:cxn>
              <a:cxn ang="0">
                <a:pos x="664" y="219"/>
              </a:cxn>
              <a:cxn ang="0">
                <a:pos x="674" y="202"/>
              </a:cxn>
              <a:cxn ang="0">
                <a:pos x="597" y="131"/>
              </a:cxn>
              <a:cxn ang="0">
                <a:pos x="626" y="164"/>
              </a:cxn>
              <a:cxn ang="0">
                <a:pos x="578" y="62"/>
              </a:cxn>
              <a:cxn ang="0">
                <a:pos x="540" y="47"/>
              </a:cxn>
              <a:cxn ang="0">
                <a:pos x="555" y="50"/>
              </a:cxn>
            </a:cxnLst>
            <a:rect l="0" t="0" r="r" b="b"/>
            <a:pathLst>
              <a:path w="1107" h="1050">
                <a:moveTo>
                  <a:pt x="939" y="1050"/>
                </a:moveTo>
                <a:cubicBezTo>
                  <a:pt x="928" y="1050"/>
                  <a:pt x="917" y="1049"/>
                  <a:pt x="906" y="1047"/>
                </a:cubicBezTo>
                <a:cubicBezTo>
                  <a:pt x="899" y="1045"/>
                  <a:pt x="895" y="1039"/>
                  <a:pt x="897" y="1033"/>
                </a:cubicBezTo>
                <a:cubicBezTo>
                  <a:pt x="898" y="1027"/>
                  <a:pt x="904" y="1023"/>
                  <a:pt x="910" y="1024"/>
                </a:cubicBezTo>
                <a:cubicBezTo>
                  <a:pt x="919" y="1026"/>
                  <a:pt x="929" y="1027"/>
                  <a:pt x="939" y="1027"/>
                </a:cubicBezTo>
                <a:cubicBezTo>
                  <a:pt x="940" y="1027"/>
                  <a:pt x="940" y="1027"/>
                  <a:pt x="941" y="1027"/>
                </a:cubicBezTo>
                <a:cubicBezTo>
                  <a:pt x="941" y="1027"/>
                  <a:pt x="941" y="1027"/>
                  <a:pt x="941" y="1027"/>
                </a:cubicBezTo>
                <a:cubicBezTo>
                  <a:pt x="948" y="1027"/>
                  <a:pt x="953" y="1032"/>
                  <a:pt x="953" y="1038"/>
                </a:cubicBezTo>
                <a:cubicBezTo>
                  <a:pt x="953" y="1045"/>
                  <a:pt x="948" y="1050"/>
                  <a:pt x="942" y="1050"/>
                </a:cubicBezTo>
                <a:cubicBezTo>
                  <a:pt x="941" y="1050"/>
                  <a:pt x="940" y="1050"/>
                  <a:pt x="939" y="1050"/>
                </a:cubicBezTo>
                <a:close/>
                <a:moveTo>
                  <a:pt x="975" y="1046"/>
                </a:moveTo>
                <a:cubicBezTo>
                  <a:pt x="970" y="1046"/>
                  <a:pt x="965" y="1042"/>
                  <a:pt x="964" y="1037"/>
                </a:cubicBezTo>
                <a:cubicBezTo>
                  <a:pt x="963" y="1031"/>
                  <a:pt x="966" y="1025"/>
                  <a:pt x="972" y="1023"/>
                </a:cubicBezTo>
                <a:cubicBezTo>
                  <a:pt x="983" y="1021"/>
                  <a:pt x="993" y="1017"/>
                  <a:pt x="1002" y="1013"/>
                </a:cubicBezTo>
                <a:cubicBezTo>
                  <a:pt x="1008" y="1010"/>
                  <a:pt x="1014" y="1013"/>
                  <a:pt x="1017" y="1018"/>
                </a:cubicBezTo>
                <a:cubicBezTo>
                  <a:pt x="1020" y="1024"/>
                  <a:pt x="1017" y="1031"/>
                  <a:pt x="1012" y="1033"/>
                </a:cubicBezTo>
                <a:cubicBezTo>
                  <a:pt x="1001" y="1039"/>
                  <a:pt x="989" y="1043"/>
                  <a:pt x="978" y="1045"/>
                </a:cubicBezTo>
                <a:cubicBezTo>
                  <a:pt x="977" y="1046"/>
                  <a:pt x="976" y="1046"/>
                  <a:pt x="975" y="1046"/>
                </a:cubicBezTo>
                <a:close/>
                <a:moveTo>
                  <a:pt x="876" y="1037"/>
                </a:moveTo>
                <a:cubicBezTo>
                  <a:pt x="874" y="1037"/>
                  <a:pt x="873" y="1036"/>
                  <a:pt x="871" y="1036"/>
                </a:cubicBezTo>
                <a:cubicBezTo>
                  <a:pt x="868" y="1034"/>
                  <a:pt x="865" y="1033"/>
                  <a:pt x="862" y="1031"/>
                </a:cubicBezTo>
                <a:cubicBezTo>
                  <a:pt x="862" y="1031"/>
                  <a:pt x="861" y="1031"/>
                  <a:pt x="840" y="1019"/>
                </a:cubicBezTo>
                <a:cubicBezTo>
                  <a:pt x="835" y="1016"/>
                  <a:pt x="833" y="1009"/>
                  <a:pt x="836" y="1004"/>
                </a:cubicBezTo>
                <a:cubicBezTo>
                  <a:pt x="839" y="998"/>
                  <a:pt x="845" y="996"/>
                  <a:pt x="851" y="999"/>
                </a:cubicBezTo>
                <a:cubicBezTo>
                  <a:pt x="869" y="1009"/>
                  <a:pt x="872" y="1011"/>
                  <a:pt x="872" y="1011"/>
                </a:cubicBezTo>
                <a:cubicBezTo>
                  <a:pt x="875" y="1012"/>
                  <a:pt x="878" y="1014"/>
                  <a:pt x="880" y="1015"/>
                </a:cubicBezTo>
                <a:cubicBezTo>
                  <a:pt x="886" y="1017"/>
                  <a:pt x="889" y="1024"/>
                  <a:pt x="886" y="1030"/>
                </a:cubicBezTo>
                <a:cubicBezTo>
                  <a:pt x="884" y="1034"/>
                  <a:pt x="880" y="1037"/>
                  <a:pt x="876" y="1037"/>
                </a:cubicBezTo>
                <a:close/>
                <a:moveTo>
                  <a:pt x="1036" y="1017"/>
                </a:moveTo>
                <a:cubicBezTo>
                  <a:pt x="1032" y="1017"/>
                  <a:pt x="1029" y="1015"/>
                  <a:pt x="1027" y="1012"/>
                </a:cubicBezTo>
                <a:cubicBezTo>
                  <a:pt x="1023" y="1007"/>
                  <a:pt x="1024" y="1000"/>
                  <a:pt x="1029" y="996"/>
                </a:cubicBezTo>
                <a:cubicBezTo>
                  <a:pt x="1037" y="990"/>
                  <a:pt x="1044" y="983"/>
                  <a:pt x="1051" y="974"/>
                </a:cubicBezTo>
                <a:cubicBezTo>
                  <a:pt x="1055" y="970"/>
                  <a:pt x="1062" y="969"/>
                  <a:pt x="1067" y="973"/>
                </a:cubicBezTo>
                <a:cubicBezTo>
                  <a:pt x="1072" y="977"/>
                  <a:pt x="1072" y="984"/>
                  <a:pt x="1068" y="989"/>
                </a:cubicBezTo>
                <a:cubicBezTo>
                  <a:pt x="1061" y="998"/>
                  <a:pt x="1052" y="1007"/>
                  <a:pt x="1042" y="1014"/>
                </a:cubicBezTo>
                <a:cubicBezTo>
                  <a:pt x="1040" y="1016"/>
                  <a:pt x="1038" y="1017"/>
                  <a:pt x="1036" y="1017"/>
                </a:cubicBezTo>
                <a:close/>
                <a:moveTo>
                  <a:pt x="816" y="1004"/>
                </a:moveTo>
                <a:cubicBezTo>
                  <a:pt x="814" y="1004"/>
                  <a:pt x="812" y="1004"/>
                  <a:pt x="810" y="1003"/>
                </a:cubicBezTo>
                <a:cubicBezTo>
                  <a:pt x="780" y="986"/>
                  <a:pt x="780" y="986"/>
                  <a:pt x="780" y="986"/>
                </a:cubicBezTo>
                <a:cubicBezTo>
                  <a:pt x="775" y="983"/>
                  <a:pt x="773" y="977"/>
                  <a:pt x="776" y="971"/>
                </a:cubicBezTo>
                <a:cubicBezTo>
                  <a:pt x="779" y="966"/>
                  <a:pt x="786" y="964"/>
                  <a:pt x="791" y="967"/>
                </a:cubicBezTo>
                <a:cubicBezTo>
                  <a:pt x="821" y="983"/>
                  <a:pt x="821" y="983"/>
                  <a:pt x="821" y="983"/>
                </a:cubicBezTo>
                <a:cubicBezTo>
                  <a:pt x="827" y="986"/>
                  <a:pt x="829" y="993"/>
                  <a:pt x="826" y="998"/>
                </a:cubicBezTo>
                <a:cubicBezTo>
                  <a:pt x="824" y="1002"/>
                  <a:pt x="820" y="1004"/>
                  <a:pt x="816" y="1004"/>
                </a:cubicBezTo>
                <a:close/>
                <a:moveTo>
                  <a:pt x="756" y="972"/>
                </a:moveTo>
                <a:cubicBezTo>
                  <a:pt x="754" y="972"/>
                  <a:pt x="752" y="971"/>
                  <a:pt x="751" y="970"/>
                </a:cubicBezTo>
                <a:cubicBezTo>
                  <a:pt x="721" y="954"/>
                  <a:pt x="721" y="954"/>
                  <a:pt x="721" y="954"/>
                </a:cubicBezTo>
                <a:cubicBezTo>
                  <a:pt x="715" y="951"/>
                  <a:pt x="713" y="944"/>
                  <a:pt x="716" y="938"/>
                </a:cubicBezTo>
                <a:cubicBezTo>
                  <a:pt x="719" y="933"/>
                  <a:pt x="726" y="931"/>
                  <a:pt x="732" y="934"/>
                </a:cubicBezTo>
                <a:cubicBezTo>
                  <a:pt x="762" y="950"/>
                  <a:pt x="762" y="950"/>
                  <a:pt x="762" y="950"/>
                </a:cubicBezTo>
                <a:cubicBezTo>
                  <a:pt x="767" y="953"/>
                  <a:pt x="769" y="960"/>
                  <a:pt x="766" y="966"/>
                </a:cubicBezTo>
                <a:cubicBezTo>
                  <a:pt x="764" y="969"/>
                  <a:pt x="760" y="972"/>
                  <a:pt x="756" y="972"/>
                </a:cubicBezTo>
                <a:close/>
                <a:moveTo>
                  <a:pt x="1078" y="965"/>
                </a:moveTo>
                <a:cubicBezTo>
                  <a:pt x="1077" y="965"/>
                  <a:pt x="1075" y="964"/>
                  <a:pt x="1073" y="964"/>
                </a:cubicBezTo>
                <a:cubicBezTo>
                  <a:pt x="1068" y="961"/>
                  <a:pt x="1065" y="954"/>
                  <a:pt x="1068" y="948"/>
                </a:cubicBezTo>
                <a:cubicBezTo>
                  <a:pt x="1073" y="939"/>
                  <a:pt x="1077" y="929"/>
                  <a:pt x="1080" y="919"/>
                </a:cubicBezTo>
                <a:cubicBezTo>
                  <a:pt x="1081" y="913"/>
                  <a:pt x="1088" y="910"/>
                  <a:pt x="1094" y="911"/>
                </a:cubicBezTo>
                <a:cubicBezTo>
                  <a:pt x="1100" y="913"/>
                  <a:pt x="1103" y="919"/>
                  <a:pt x="1102" y="925"/>
                </a:cubicBezTo>
                <a:cubicBezTo>
                  <a:pt x="1098" y="937"/>
                  <a:pt x="1094" y="948"/>
                  <a:pt x="1088" y="959"/>
                </a:cubicBezTo>
                <a:cubicBezTo>
                  <a:pt x="1086" y="963"/>
                  <a:pt x="1082" y="965"/>
                  <a:pt x="1078" y="965"/>
                </a:cubicBezTo>
                <a:close/>
                <a:moveTo>
                  <a:pt x="697" y="939"/>
                </a:moveTo>
                <a:cubicBezTo>
                  <a:pt x="695" y="939"/>
                  <a:pt x="693" y="938"/>
                  <a:pt x="691" y="937"/>
                </a:cubicBezTo>
                <a:cubicBezTo>
                  <a:pt x="661" y="921"/>
                  <a:pt x="661" y="921"/>
                  <a:pt x="661" y="921"/>
                </a:cubicBezTo>
                <a:cubicBezTo>
                  <a:pt x="656" y="918"/>
                  <a:pt x="654" y="911"/>
                  <a:pt x="657" y="906"/>
                </a:cubicBezTo>
                <a:cubicBezTo>
                  <a:pt x="660" y="900"/>
                  <a:pt x="667" y="898"/>
                  <a:pt x="672" y="901"/>
                </a:cubicBezTo>
                <a:cubicBezTo>
                  <a:pt x="702" y="918"/>
                  <a:pt x="702" y="918"/>
                  <a:pt x="702" y="918"/>
                </a:cubicBezTo>
                <a:cubicBezTo>
                  <a:pt x="708" y="921"/>
                  <a:pt x="710" y="927"/>
                  <a:pt x="707" y="933"/>
                </a:cubicBezTo>
                <a:cubicBezTo>
                  <a:pt x="704" y="937"/>
                  <a:pt x="701" y="939"/>
                  <a:pt x="697" y="939"/>
                </a:cubicBezTo>
                <a:close/>
                <a:moveTo>
                  <a:pt x="637" y="906"/>
                </a:moveTo>
                <a:cubicBezTo>
                  <a:pt x="635" y="906"/>
                  <a:pt x="633" y="906"/>
                  <a:pt x="632" y="905"/>
                </a:cubicBezTo>
                <a:cubicBezTo>
                  <a:pt x="602" y="888"/>
                  <a:pt x="602" y="888"/>
                  <a:pt x="602" y="888"/>
                </a:cubicBezTo>
                <a:cubicBezTo>
                  <a:pt x="596" y="885"/>
                  <a:pt x="594" y="878"/>
                  <a:pt x="598" y="873"/>
                </a:cubicBezTo>
                <a:cubicBezTo>
                  <a:pt x="601" y="867"/>
                  <a:pt x="607" y="865"/>
                  <a:pt x="613" y="868"/>
                </a:cubicBezTo>
                <a:cubicBezTo>
                  <a:pt x="643" y="885"/>
                  <a:pt x="643" y="885"/>
                  <a:pt x="643" y="885"/>
                </a:cubicBezTo>
                <a:cubicBezTo>
                  <a:pt x="648" y="888"/>
                  <a:pt x="650" y="895"/>
                  <a:pt x="647" y="900"/>
                </a:cubicBezTo>
                <a:cubicBezTo>
                  <a:pt x="645" y="904"/>
                  <a:pt x="641" y="906"/>
                  <a:pt x="637" y="906"/>
                </a:cubicBezTo>
                <a:close/>
                <a:moveTo>
                  <a:pt x="1096" y="900"/>
                </a:moveTo>
                <a:cubicBezTo>
                  <a:pt x="1096" y="900"/>
                  <a:pt x="1095" y="900"/>
                  <a:pt x="1095" y="900"/>
                </a:cubicBezTo>
                <a:cubicBezTo>
                  <a:pt x="1089" y="900"/>
                  <a:pt x="1084" y="894"/>
                  <a:pt x="1084" y="888"/>
                </a:cubicBezTo>
                <a:cubicBezTo>
                  <a:pt x="1085" y="886"/>
                  <a:pt x="1085" y="883"/>
                  <a:pt x="1085" y="881"/>
                </a:cubicBezTo>
                <a:cubicBezTo>
                  <a:pt x="1085" y="873"/>
                  <a:pt x="1084" y="865"/>
                  <a:pt x="1083" y="857"/>
                </a:cubicBezTo>
                <a:cubicBezTo>
                  <a:pt x="1082" y="851"/>
                  <a:pt x="1086" y="845"/>
                  <a:pt x="1092" y="844"/>
                </a:cubicBezTo>
                <a:cubicBezTo>
                  <a:pt x="1098" y="843"/>
                  <a:pt x="1104" y="847"/>
                  <a:pt x="1105" y="853"/>
                </a:cubicBezTo>
                <a:cubicBezTo>
                  <a:pt x="1107" y="862"/>
                  <a:pt x="1107" y="872"/>
                  <a:pt x="1107" y="881"/>
                </a:cubicBezTo>
                <a:cubicBezTo>
                  <a:pt x="1107" y="884"/>
                  <a:pt x="1107" y="887"/>
                  <a:pt x="1107" y="889"/>
                </a:cubicBezTo>
                <a:cubicBezTo>
                  <a:pt x="1107" y="895"/>
                  <a:pt x="1102" y="900"/>
                  <a:pt x="1096" y="900"/>
                </a:cubicBezTo>
                <a:close/>
                <a:moveTo>
                  <a:pt x="578" y="873"/>
                </a:moveTo>
                <a:cubicBezTo>
                  <a:pt x="576" y="873"/>
                  <a:pt x="574" y="873"/>
                  <a:pt x="572" y="872"/>
                </a:cubicBezTo>
                <a:cubicBezTo>
                  <a:pt x="543" y="856"/>
                  <a:pt x="543" y="856"/>
                  <a:pt x="543" y="856"/>
                </a:cubicBezTo>
                <a:cubicBezTo>
                  <a:pt x="537" y="853"/>
                  <a:pt x="535" y="846"/>
                  <a:pt x="538" y="840"/>
                </a:cubicBezTo>
                <a:cubicBezTo>
                  <a:pt x="541" y="835"/>
                  <a:pt x="548" y="833"/>
                  <a:pt x="553" y="836"/>
                </a:cubicBezTo>
                <a:cubicBezTo>
                  <a:pt x="583" y="852"/>
                  <a:pt x="583" y="852"/>
                  <a:pt x="583" y="852"/>
                </a:cubicBezTo>
                <a:cubicBezTo>
                  <a:pt x="589" y="855"/>
                  <a:pt x="591" y="862"/>
                  <a:pt x="588" y="867"/>
                </a:cubicBezTo>
                <a:cubicBezTo>
                  <a:pt x="586" y="871"/>
                  <a:pt x="582" y="873"/>
                  <a:pt x="578" y="873"/>
                </a:cubicBezTo>
                <a:close/>
                <a:moveTo>
                  <a:pt x="518" y="841"/>
                </a:moveTo>
                <a:cubicBezTo>
                  <a:pt x="516" y="841"/>
                  <a:pt x="515" y="840"/>
                  <a:pt x="513" y="839"/>
                </a:cubicBezTo>
                <a:cubicBezTo>
                  <a:pt x="483" y="823"/>
                  <a:pt x="483" y="823"/>
                  <a:pt x="483" y="823"/>
                </a:cubicBezTo>
                <a:cubicBezTo>
                  <a:pt x="478" y="820"/>
                  <a:pt x="476" y="813"/>
                  <a:pt x="479" y="807"/>
                </a:cubicBezTo>
                <a:cubicBezTo>
                  <a:pt x="482" y="802"/>
                  <a:pt x="489" y="800"/>
                  <a:pt x="494" y="803"/>
                </a:cubicBezTo>
                <a:cubicBezTo>
                  <a:pt x="524" y="819"/>
                  <a:pt x="524" y="819"/>
                  <a:pt x="524" y="819"/>
                </a:cubicBezTo>
                <a:cubicBezTo>
                  <a:pt x="529" y="822"/>
                  <a:pt x="531" y="829"/>
                  <a:pt x="528" y="835"/>
                </a:cubicBezTo>
                <a:cubicBezTo>
                  <a:pt x="526" y="839"/>
                  <a:pt x="522" y="841"/>
                  <a:pt x="518" y="841"/>
                </a:cubicBezTo>
                <a:close/>
                <a:moveTo>
                  <a:pt x="1085" y="834"/>
                </a:moveTo>
                <a:cubicBezTo>
                  <a:pt x="1080" y="834"/>
                  <a:pt x="1076" y="831"/>
                  <a:pt x="1074" y="827"/>
                </a:cubicBezTo>
                <a:cubicBezTo>
                  <a:pt x="1070" y="817"/>
                  <a:pt x="1065" y="808"/>
                  <a:pt x="1059" y="799"/>
                </a:cubicBezTo>
                <a:cubicBezTo>
                  <a:pt x="1056" y="794"/>
                  <a:pt x="1057" y="787"/>
                  <a:pt x="1062" y="783"/>
                </a:cubicBezTo>
                <a:cubicBezTo>
                  <a:pt x="1068" y="780"/>
                  <a:pt x="1075" y="781"/>
                  <a:pt x="1078" y="786"/>
                </a:cubicBezTo>
                <a:cubicBezTo>
                  <a:pt x="1085" y="796"/>
                  <a:pt x="1091" y="807"/>
                  <a:pt x="1095" y="818"/>
                </a:cubicBezTo>
                <a:cubicBezTo>
                  <a:pt x="1098" y="824"/>
                  <a:pt x="1095" y="831"/>
                  <a:pt x="1089" y="833"/>
                </a:cubicBezTo>
                <a:cubicBezTo>
                  <a:pt x="1088" y="834"/>
                  <a:pt x="1086" y="834"/>
                  <a:pt x="1085" y="834"/>
                </a:cubicBezTo>
                <a:close/>
                <a:moveTo>
                  <a:pt x="459" y="808"/>
                </a:moveTo>
                <a:cubicBezTo>
                  <a:pt x="457" y="808"/>
                  <a:pt x="455" y="807"/>
                  <a:pt x="453" y="806"/>
                </a:cubicBezTo>
                <a:cubicBezTo>
                  <a:pt x="424" y="790"/>
                  <a:pt x="424" y="790"/>
                  <a:pt x="424" y="790"/>
                </a:cubicBezTo>
                <a:cubicBezTo>
                  <a:pt x="418" y="787"/>
                  <a:pt x="416" y="780"/>
                  <a:pt x="419" y="775"/>
                </a:cubicBezTo>
                <a:cubicBezTo>
                  <a:pt x="422" y="769"/>
                  <a:pt x="429" y="767"/>
                  <a:pt x="435" y="770"/>
                </a:cubicBezTo>
                <a:cubicBezTo>
                  <a:pt x="464" y="787"/>
                  <a:pt x="464" y="787"/>
                  <a:pt x="464" y="787"/>
                </a:cubicBezTo>
                <a:cubicBezTo>
                  <a:pt x="470" y="790"/>
                  <a:pt x="472" y="797"/>
                  <a:pt x="469" y="802"/>
                </a:cubicBezTo>
                <a:cubicBezTo>
                  <a:pt x="467" y="806"/>
                  <a:pt x="463" y="808"/>
                  <a:pt x="459" y="808"/>
                </a:cubicBezTo>
                <a:close/>
                <a:moveTo>
                  <a:pt x="1050" y="776"/>
                </a:moveTo>
                <a:cubicBezTo>
                  <a:pt x="1046" y="776"/>
                  <a:pt x="1042" y="774"/>
                  <a:pt x="1040" y="771"/>
                </a:cubicBezTo>
                <a:cubicBezTo>
                  <a:pt x="1021" y="743"/>
                  <a:pt x="1021" y="743"/>
                  <a:pt x="1021" y="743"/>
                </a:cubicBezTo>
                <a:cubicBezTo>
                  <a:pt x="1017" y="738"/>
                  <a:pt x="1019" y="731"/>
                  <a:pt x="1024" y="728"/>
                </a:cubicBezTo>
                <a:cubicBezTo>
                  <a:pt x="1029" y="724"/>
                  <a:pt x="1036" y="725"/>
                  <a:pt x="1040" y="731"/>
                </a:cubicBezTo>
                <a:cubicBezTo>
                  <a:pt x="1059" y="758"/>
                  <a:pt x="1059" y="758"/>
                  <a:pt x="1059" y="758"/>
                </a:cubicBezTo>
                <a:cubicBezTo>
                  <a:pt x="1062" y="764"/>
                  <a:pt x="1061" y="771"/>
                  <a:pt x="1056" y="774"/>
                </a:cubicBezTo>
                <a:cubicBezTo>
                  <a:pt x="1054" y="775"/>
                  <a:pt x="1052" y="776"/>
                  <a:pt x="1050" y="776"/>
                </a:cubicBezTo>
                <a:close/>
                <a:moveTo>
                  <a:pt x="399" y="775"/>
                </a:moveTo>
                <a:cubicBezTo>
                  <a:pt x="398" y="775"/>
                  <a:pt x="396" y="775"/>
                  <a:pt x="394" y="774"/>
                </a:cubicBezTo>
                <a:cubicBezTo>
                  <a:pt x="364" y="757"/>
                  <a:pt x="364" y="757"/>
                  <a:pt x="364" y="757"/>
                </a:cubicBezTo>
                <a:cubicBezTo>
                  <a:pt x="359" y="754"/>
                  <a:pt x="357" y="747"/>
                  <a:pt x="360" y="742"/>
                </a:cubicBezTo>
                <a:cubicBezTo>
                  <a:pt x="363" y="736"/>
                  <a:pt x="370" y="734"/>
                  <a:pt x="375" y="738"/>
                </a:cubicBezTo>
                <a:cubicBezTo>
                  <a:pt x="405" y="754"/>
                  <a:pt x="405" y="754"/>
                  <a:pt x="405" y="754"/>
                </a:cubicBezTo>
                <a:cubicBezTo>
                  <a:pt x="410" y="757"/>
                  <a:pt x="412" y="764"/>
                  <a:pt x="409" y="769"/>
                </a:cubicBezTo>
                <a:cubicBezTo>
                  <a:pt x="407" y="773"/>
                  <a:pt x="403" y="775"/>
                  <a:pt x="399" y="775"/>
                </a:cubicBezTo>
                <a:close/>
                <a:moveTo>
                  <a:pt x="340" y="742"/>
                </a:moveTo>
                <a:cubicBezTo>
                  <a:pt x="338" y="742"/>
                  <a:pt x="336" y="742"/>
                  <a:pt x="335" y="741"/>
                </a:cubicBezTo>
                <a:cubicBezTo>
                  <a:pt x="305" y="725"/>
                  <a:pt x="305" y="725"/>
                  <a:pt x="305" y="725"/>
                </a:cubicBezTo>
                <a:cubicBezTo>
                  <a:pt x="299" y="722"/>
                  <a:pt x="297" y="715"/>
                  <a:pt x="300" y="709"/>
                </a:cubicBezTo>
                <a:cubicBezTo>
                  <a:pt x="303" y="704"/>
                  <a:pt x="310" y="702"/>
                  <a:pt x="316" y="705"/>
                </a:cubicBezTo>
                <a:cubicBezTo>
                  <a:pt x="345" y="721"/>
                  <a:pt x="345" y="721"/>
                  <a:pt x="345" y="721"/>
                </a:cubicBezTo>
                <a:cubicBezTo>
                  <a:pt x="351" y="724"/>
                  <a:pt x="353" y="731"/>
                  <a:pt x="350" y="737"/>
                </a:cubicBezTo>
                <a:cubicBezTo>
                  <a:pt x="348" y="740"/>
                  <a:pt x="344" y="742"/>
                  <a:pt x="340" y="742"/>
                </a:cubicBezTo>
                <a:close/>
                <a:moveTo>
                  <a:pt x="1011" y="720"/>
                </a:moveTo>
                <a:cubicBezTo>
                  <a:pt x="1007" y="720"/>
                  <a:pt x="1004" y="719"/>
                  <a:pt x="1002" y="716"/>
                </a:cubicBezTo>
                <a:cubicBezTo>
                  <a:pt x="982" y="688"/>
                  <a:pt x="982" y="688"/>
                  <a:pt x="982" y="688"/>
                </a:cubicBezTo>
                <a:cubicBezTo>
                  <a:pt x="979" y="683"/>
                  <a:pt x="980" y="676"/>
                  <a:pt x="985" y="672"/>
                </a:cubicBezTo>
                <a:cubicBezTo>
                  <a:pt x="990" y="668"/>
                  <a:pt x="998" y="670"/>
                  <a:pt x="1001" y="675"/>
                </a:cubicBezTo>
                <a:cubicBezTo>
                  <a:pt x="1020" y="703"/>
                  <a:pt x="1020" y="703"/>
                  <a:pt x="1020" y="703"/>
                </a:cubicBezTo>
                <a:cubicBezTo>
                  <a:pt x="1024" y="708"/>
                  <a:pt x="1023" y="715"/>
                  <a:pt x="1017" y="718"/>
                </a:cubicBezTo>
                <a:cubicBezTo>
                  <a:pt x="1015" y="720"/>
                  <a:pt x="1013" y="720"/>
                  <a:pt x="1011" y="720"/>
                </a:cubicBezTo>
                <a:close/>
                <a:moveTo>
                  <a:pt x="281" y="710"/>
                </a:moveTo>
                <a:cubicBezTo>
                  <a:pt x="279" y="710"/>
                  <a:pt x="277" y="709"/>
                  <a:pt x="275" y="708"/>
                </a:cubicBezTo>
                <a:cubicBezTo>
                  <a:pt x="245" y="692"/>
                  <a:pt x="245" y="692"/>
                  <a:pt x="245" y="692"/>
                </a:cubicBezTo>
                <a:cubicBezTo>
                  <a:pt x="240" y="689"/>
                  <a:pt x="238" y="682"/>
                  <a:pt x="241" y="676"/>
                </a:cubicBezTo>
                <a:cubicBezTo>
                  <a:pt x="244" y="671"/>
                  <a:pt x="251" y="669"/>
                  <a:pt x="256" y="672"/>
                </a:cubicBezTo>
                <a:cubicBezTo>
                  <a:pt x="286" y="688"/>
                  <a:pt x="286" y="688"/>
                  <a:pt x="286" y="688"/>
                </a:cubicBezTo>
                <a:cubicBezTo>
                  <a:pt x="292" y="691"/>
                  <a:pt x="294" y="698"/>
                  <a:pt x="291" y="704"/>
                </a:cubicBezTo>
                <a:cubicBezTo>
                  <a:pt x="288" y="708"/>
                  <a:pt x="285" y="710"/>
                  <a:pt x="281" y="710"/>
                </a:cubicBezTo>
                <a:close/>
                <a:moveTo>
                  <a:pt x="221" y="677"/>
                </a:moveTo>
                <a:cubicBezTo>
                  <a:pt x="219" y="677"/>
                  <a:pt x="217" y="676"/>
                  <a:pt x="216" y="676"/>
                </a:cubicBezTo>
                <a:cubicBezTo>
                  <a:pt x="186" y="659"/>
                  <a:pt x="186" y="659"/>
                  <a:pt x="186" y="659"/>
                </a:cubicBezTo>
                <a:cubicBezTo>
                  <a:pt x="181" y="656"/>
                  <a:pt x="179" y="649"/>
                  <a:pt x="182" y="644"/>
                </a:cubicBezTo>
                <a:cubicBezTo>
                  <a:pt x="185" y="638"/>
                  <a:pt x="191" y="636"/>
                  <a:pt x="197" y="639"/>
                </a:cubicBezTo>
                <a:cubicBezTo>
                  <a:pt x="227" y="656"/>
                  <a:pt x="227" y="656"/>
                  <a:pt x="227" y="656"/>
                </a:cubicBezTo>
                <a:cubicBezTo>
                  <a:pt x="232" y="659"/>
                  <a:pt x="234" y="666"/>
                  <a:pt x="231" y="671"/>
                </a:cubicBezTo>
                <a:cubicBezTo>
                  <a:pt x="229" y="675"/>
                  <a:pt x="225" y="677"/>
                  <a:pt x="221" y="677"/>
                </a:cubicBezTo>
                <a:close/>
                <a:moveTo>
                  <a:pt x="973" y="665"/>
                </a:moveTo>
                <a:cubicBezTo>
                  <a:pt x="969" y="665"/>
                  <a:pt x="965" y="663"/>
                  <a:pt x="963" y="660"/>
                </a:cubicBezTo>
                <a:cubicBezTo>
                  <a:pt x="944" y="632"/>
                  <a:pt x="944" y="632"/>
                  <a:pt x="944" y="632"/>
                </a:cubicBezTo>
                <a:cubicBezTo>
                  <a:pt x="940" y="627"/>
                  <a:pt x="942" y="620"/>
                  <a:pt x="947" y="616"/>
                </a:cubicBezTo>
                <a:cubicBezTo>
                  <a:pt x="952" y="613"/>
                  <a:pt x="959" y="614"/>
                  <a:pt x="963" y="619"/>
                </a:cubicBezTo>
                <a:cubicBezTo>
                  <a:pt x="982" y="647"/>
                  <a:pt x="982" y="647"/>
                  <a:pt x="982" y="647"/>
                </a:cubicBezTo>
                <a:cubicBezTo>
                  <a:pt x="985" y="652"/>
                  <a:pt x="984" y="659"/>
                  <a:pt x="979" y="663"/>
                </a:cubicBezTo>
                <a:cubicBezTo>
                  <a:pt x="977" y="664"/>
                  <a:pt x="975" y="665"/>
                  <a:pt x="973" y="665"/>
                </a:cubicBezTo>
                <a:close/>
                <a:moveTo>
                  <a:pt x="162" y="644"/>
                </a:moveTo>
                <a:cubicBezTo>
                  <a:pt x="160" y="644"/>
                  <a:pt x="158" y="644"/>
                  <a:pt x="156" y="643"/>
                </a:cubicBezTo>
                <a:cubicBezTo>
                  <a:pt x="127" y="626"/>
                  <a:pt x="127" y="626"/>
                  <a:pt x="127" y="626"/>
                </a:cubicBezTo>
                <a:cubicBezTo>
                  <a:pt x="121" y="623"/>
                  <a:pt x="119" y="616"/>
                  <a:pt x="122" y="611"/>
                </a:cubicBezTo>
                <a:cubicBezTo>
                  <a:pt x="125" y="605"/>
                  <a:pt x="132" y="604"/>
                  <a:pt x="138" y="607"/>
                </a:cubicBezTo>
                <a:cubicBezTo>
                  <a:pt x="167" y="623"/>
                  <a:pt x="167" y="623"/>
                  <a:pt x="167" y="623"/>
                </a:cubicBezTo>
                <a:cubicBezTo>
                  <a:pt x="173" y="626"/>
                  <a:pt x="175" y="633"/>
                  <a:pt x="172" y="638"/>
                </a:cubicBezTo>
                <a:cubicBezTo>
                  <a:pt x="170" y="642"/>
                  <a:pt x="166" y="644"/>
                  <a:pt x="162" y="644"/>
                </a:cubicBezTo>
                <a:close/>
                <a:moveTo>
                  <a:pt x="102" y="611"/>
                </a:moveTo>
                <a:cubicBezTo>
                  <a:pt x="100" y="611"/>
                  <a:pt x="99" y="611"/>
                  <a:pt x="97" y="610"/>
                </a:cubicBezTo>
                <a:cubicBezTo>
                  <a:pt x="67" y="594"/>
                  <a:pt x="67" y="594"/>
                  <a:pt x="67" y="594"/>
                </a:cubicBezTo>
                <a:cubicBezTo>
                  <a:pt x="62" y="591"/>
                  <a:pt x="60" y="584"/>
                  <a:pt x="63" y="578"/>
                </a:cubicBezTo>
                <a:cubicBezTo>
                  <a:pt x="66" y="573"/>
                  <a:pt x="73" y="571"/>
                  <a:pt x="78" y="574"/>
                </a:cubicBezTo>
                <a:cubicBezTo>
                  <a:pt x="108" y="590"/>
                  <a:pt x="108" y="590"/>
                  <a:pt x="108" y="590"/>
                </a:cubicBezTo>
                <a:cubicBezTo>
                  <a:pt x="113" y="593"/>
                  <a:pt x="115" y="600"/>
                  <a:pt x="112" y="606"/>
                </a:cubicBezTo>
                <a:cubicBezTo>
                  <a:pt x="110" y="609"/>
                  <a:pt x="106" y="611"/>
                  <a:pt x="102" y="611"/>
                </a:cubicBezTo>
                <a:close/>
                <a:moveTo>
                  <a:pt x="934" y="609"/>
                </a:moveTo>
                <a:cubicBezTo>
                  <a:pt x="930" y="609"/>
                  <a:pt x="927" y="607"/>
                  <a:pt x="925" y="604"/>
                </a:cubicBezTo>
                <a:cubicBezTo>
                  <a:pt x="905" y="576"/>
                  <a:pt x="905" y="576"/>
                  <a:pt x="905" y="576"/>
                </a:cubicBezTo>
                <a:cubicBezTo>
                  <a:pt x="902" y="571"/>
                  <a:pt x="903" y="564"/>
                  <a:pt x="908" y="561"/>
                </a:cubicBezTo>
                <a:cubicBezTo>
                  <a:pt x="913" y="557"/>
                  <a:pt x="921" y="558"/>
                  <a:pt x="924" y="563"/>
                </a:cubicBezTo>
                <a:cubicBezTo>
                  <a:pt x="943" y="591"/>
                  <a:pt x="943" y="591"/>
                  <a:pt x="943" y="591"/>
                </a:cubicBezTo>
                <a:cubicBezTo>
                  <a:pt x="947" y="596"/>
                  <a:pt x="946" y="604"/>
                  <a:pt x="940" y="607"/>
                </a:cubicBezTo>
                <a:cubicBezTo>
                  <a:pt x="938" y="608"/>
                  <a:pt x="936" y="609"/>
                  <a:pt x="934" y="609"/>
                </a:cubicBezTo>
                <a:close/>
                <a:moveTo>
                  <a:pt x="43" y="579"/>
                </a:moveTo>
                <a:cubicBezTo>
                  <a:pt x="41" y="579"/>
                  <a:pt x="39" y="578"/>
                  <a:pt x="37" y="577"/>
                </a:cubicBezTo>
                <a:cubicBezTo>
                  <a:pt x="8" y="561"/>
                  <a:pt x="8" y="561"/>
                  <a:pt x="8" y="561"/>
                </a:cubicBezTo>
                <a:cubicBezTo>
                  <a:pt x="2" y="558"/>
                  <a:pt x="0" y="551"/>
                  <a:pt x="3" y="545"/>
                </a:cubicBezTo>
                <a:cubicBezTo>
                  <a:pt x="6" y="540"/>
                  <a:pt x="13" y="538"/>
                  <a:pt x="19" y="541"/>
                </a:cubicBezTo>
                <a:cubicBezTo>
                  <a:pt x="48" y="557"/>
                  <a:pt x="48" y="557"/>
                  <a:pt x="48" y="557"/>
                </a:cubicBezTo>
                <a:cubicBezTo>
                  <a:pt x="54" y="560"/>
                  <a:pt x="56" y="567"/>
                  <a:pt x="53" y="573"/>
                </a:cubicBezTo>
                <a:cubicBezTo>
                  <a:pt x="51" y="576"/>
                  <a:pt x="47" y="579"/>
                  <a:pt x="43" y="579"/>
                </a:cubicBezTo>
                <a:close/>
                <a:moveTo>
                  <a:pt x="895" y="553"/>
                </a:moveTo>
                <a:cubicBezTo>
                  <a:pt x="892" y="553"/>
                  <a:pt x="888" y="552"/>
                  <a:pt x="886" y="549"/>
                </a:cubicBezTo>
                <a:cubicBezTo>
                  <a:pt x="867" y="521"/>
                  <a:pt x="867" y="521"/>
                  <a:pt x="867" y="521"/>
                </a:cubicBezTo>
                <a:cubicBezTo>
                  <a:pt x="863" y="516"/>
                  <a:pt x="865" y="508"/>
                  <a:pt x="870" y="505"/>
                </a:cubicBezTo>
                <a:cubicBezTo>
                  <a:pt x="875" y="501"/>
                  <a:pt x="882" y="503"/>
                  <a:pt x="886" y="508"/>
                </a:cubicBezTo>
                <a:cubicBezTo>
                  <a:pt x="905" y="536"/>
                  <a:pt x="905" y="536"/>
                  <a:pt x="905" y="536"/>
                </a:cubicBezTo>
                <a:cubicBezTo>
                  <a:pt x="908" y="541"/>
                  <a:pt x="907" y="548"/>
                  <a:pt x="902" y="551"/>
                </a:cubicBezTo>
                <a:cubicBezTo>
                  <a:pt x="900" y="553"/>
                  <a:pt x="898" y="553"/>
                  <a:pt x="895" y="553"/>
                </a:cubicBezTo>
                <a:close/>
                <a:moveTo>
                  <a:pt x="857" y="498"/>
                </a:moveTo>
                <a:cubicBezTo>
                  <a:pt x="853" y="498"/>
                  <a:pt x="850" y="496"/>
                  <a:pt x="848" y="493"/>
                </a:cubicBezTo>
                <a:cubicBezTo>
                  <a:pt x="828" y="465"/>
                  <a:pt x="828" y="465"/>
                  <a:pt x="828" y="465"/>
                </a:cubicBezTo>
                <a:cubicBezTo>
                  <a:pt x="825" y="460"/>
                  <a:pt x="826" y="453"/>
                  <a:pt x="831" y="449"/>
                </a:cubicBezTo>
                <a:cubicBezTo>
                  <a:pt x="836" y="446"/>
                  <a:pt x="843" y="447"/>
                  <a:pt x="847" y="452"/>
                </a:cubicBezTo>
                <a:cubicBezTo>
                  <a:pt x="866" y="480"/>
                  <a:pt x="866" y="480"/>
                  <a:pt x="866" y="480"/>
                </a:cubicBezTo>
                <a:cubicBezTo>
                  <a:pt x="870" y="485"/>
                  <a:pt x="869" y="492"/>
                  <a:pt x="863" y="496"/>
                </a:cubicBezTo>
                <a:cubicBezTo>
                  <a:pt x="861" y="497"/>
                  <a:pt x="859" y="498"/>
                  <a:pt x="857" y="498"/>
                </a:cubicBezTo>
                <a:close/>
                <a:moveTo>
                  <a:pt x="818" y="442"/>
                </a:moveTo>
                <a:cubicBezTo>
                  <a:pt x="815" y="442"/>
                  <a:pt x="811" y="440"/>
                  <a:pt x="809" y="437"/>
                </a:cubicBezTo>
                <a:cubicBezTo>
                  <a:pt x="790" y="409"/>
                  <a:pt x="790" y="409"/>
                  <a:pt x="790" y="409"/>
                </a:cubicBezTo>
                <a:cubicBezTo>
                  <a:pt x="786" y="404"/>
                  <a:pt x="788" y="397"/>
                  <a:pt x="793" y="394"/>
                </a:cubicBezTo>
                <a:cubicBezTo>
                  <a:pt x="798" y="390"/>
                  <a:pt x="805" y="391"/>
                  <a:pt x="809" y="396"/>
                </a:cubicBezTo>
                <a:cubicBezTo>
                  <a:pt x="828" y="424"/>
                  <a:pt x="828" y="424"/>
                  <a:pt x="828" y="424"/>
                </a:cubicBezTo>
                <a:cubicBezTo>
                  <a:pt x="831" y="429"/>
                  <a:pt x="830" y="436"/>
                  <a:pt x="825" y="440"/>
                </a:cubicBezTo>
                <a:cubicBezTo>
                  <a:pt x="823" y="441"/>
                  <a:pt x="821" y="442"/>
                  <a:pt x="818" y="442"/>
                </a:cubicBezTo>
                <a:close/>
                <a:moveTo>
                  <a:pt x="780" y="386"/>
                </a:moveTo>
                <a:cubicBezTo>
                  <a:pt x="776" y="386"/>
                  <a:pt x="773" y="385"/>
                  <a:pt x="771" y="381"/>
                </a:cubicBezTo>
                <a:cubicBezTo>
                  <a:pt x="751" y="354"/>
                  <a:pt x="751" y="354"/>
                  <a:pt x="751" y="354"/>
                </a:cubicBezTo>
                <a:cubicBezTo>
                  <a:pt x="748" y="348"/>
                  <a:pt x="749" y="341"/>
                  <a:pt x="754" y="338"/>
                </a:cubicBezTo>
                <a:cubicBezTo>
                  <a:pt x="759" y="334"/>
                  <a:pt x="766" y="336"/>
                  <a:pt x="770" y="341"/>
                </a:cubicBezTo>
                <a:cubicBezTo>
                  <a:pt x="789" y="369"/>
                  <a:pt x="789" y="369"/>
                  <a:pt x="789" y="369"/>
                </a:cubicBezTo>
                <a:cubicBezTo>
                  <a:pt x="793" y="374"/>
                  <a:pt x="792" y="381"/>
                  <a:pt x="786" y="384"/>
                </a:cubicBezTo>
                <a:cubicBezTo>
                  <a:pt x="784" y="386"/>
                  <a:pt x="782" y="386"/>
                  <a:pt x="780" y="386"/>
                </a:cubicBezTo>
                <a:close/>
                <a:moveTo>
                  <a:pt x="741" y="331"/>
                </a:moveTo>
                <a:cubicBezTo>
                  <a:pt x="738" y="331"/>
                  <a:pt x="734" y="329"/>
                  <a:pt x="732" y="326"/>
                </a:cubicBezTo>
                <a:cubicBezTo>
                  <a:pt x="713" y="298"/>
                  <a:pt x="713" y="298"/>
                  <a:pt x="713" y="298"/>
                </a:cubicBezTo>
                <a:cubicBezTo>
                  <a:pt x="709" y="293"/>
                  <a:pt x="711" y="286"/>
                  <a:pt x="716" y="282"/>
                </a:cubicBezTo>
                <a:cubicBezTo>
                  <a:pt x="721" y="279"/>
                  <a:pt x="728" y="280"/>
                  <a:pt x="732" y="285"/>
                </a:cubicBezTo>
                <a:cubicBezTo>
                  <a:pt x="751" y="313"/>
                  <a:pt x="751" y="313"/>
                  <a:pt x="751" y="313"/>
                </a:cubicBezTo>
                <a:cubicBezTo>
                  <a:pt x="754" y="318"/>
                  <a:pt x="753" y="325"/>
                  <a:pt x="748" y="329"/>
                </a:cubicBezTo>
                <a:cubicBezTo>
                  <a:pt x="746" y="330"/>
                  <a:pt x="744" y="331"/>
                  <a:pt x="741" y="331"/>
                </a:cubicBezTo>
                <a:close/>
                <a:moveTo>
                  <a:pt x="703" y="275"/>
                </a:moveTo>
                <a:cubicBezTo>
                  <a:pt x="699" y="275"/>
                  <a:pt x="696" y="273"/>
                  <a:pt x="694" y="270"/>
                </a:cubicBezTo>
                <a:cubicBezTo>
                  <a:pt x="674" y="242"/>
                  <a:pt x="674" y="242"/>
                  <a:pt x="674" y="242"/>
                </a:cubicBezTo>
                <a:cubicBezTo>
                  <a:pt x="671" y="237"/>
                  <a:pt x="672" y="230"/>
                  <a:pt x="677" y="227"/>
                </a:cubicBezTo>
                <a:cubicBezTo>
                  <a:pt x="682" y="223"/>
                  <a:pt x="689" y="224"/>
                  <a:pt x="693" y="229"/>
                </a:cubicBezTo>
                <a:cubicBezTo>
                  <a:pt x="712" y="257"/>
                  <a:pt x="712" y="257"/>
                  <a:pt x="712" y="257"/>
                </a:cubicBezTo>
                <a:cubicBezTo>
                  <a:pt x="716" y="262"/>
                  <a:pt x="715" y="269"/>
                  <a:pt x="709" y="273"/>
                </a:cubicBezTo>
                <a:cubicBezTo>
                  <a:pt x="707" y="274"/>
                  <a:pt x="705" y="275"/>
                  <a:pt x="703" y="275"/>
                </a:cubicBezTo>
                <a:close/>
                <a:moveTo>
                  <a:pt x="664" y="219"/>
                </a:moveTo>
                <a:cubicBezTo>
                  <a:pt x="661" y="219"/>
                  <a:pt x="657" y="218"/>
                  <a:pt x="655" y="214"/>
                </a:cubicBezTo>
                <a:cubicBezTo>
                  <a:pt x="636" y="187"/>
                  <a:pt x="636" y="187"/>
                  <a:pt x="636" y="187"/>
                </a:cubicBezTo>
                <a:cubicBezTo>
                  <a:pt x="632" y="181"/>
                  <a:pt x="634" y="174"/>
                  <a:pt x="639" y="171"/>
                </a:cubicBezTo>
                <a:cubicBezTo>
                  <a:pt x="644" y="167"/>
                  <a:pt x="651" y="169"/>
                  <a:pt x="655" y="174"/>
                </a:cubicBezTo>
                <a:cubicBezTo>
                  <a:pt x="674" y="202"/>
                  <a:pt x="674" y="202"/>
                  <a:pt x="674" y="202"/>
                </a:cubicBezTo>
                <a:cubicBezTo>
                  <a:pt x="677" y="207"/>
                  <a:pt x="676" y="214"/>
                  <a:pt x="671" y="217"/>
                </a:cubicBezTo>
                <a:cubicBezTo>
                  <a:pt x="669" y="219"/>
                  <a:pt x="667" y="219"/>
                  <a:pt x="664" y="219"/>
                </a:cubicBezTo>
                <a:close/>
                <a:moveTo>
                  <a:pt x="626" y="164"/>
                </a:moveTo>
                <a:cubicBezTo>
                  <a:pt x="622" y="164"/>
                  <a:pt x="619" y="162"/>
                  <a:pt x="617" y="159"/>
                </a:cubicBezTo>
                <a:cubicBezTo>
                  <a:pt x="597" y="131"/>
                  <a:pt x="597" y="131"/>
                  <a:pt x="597" y="131"/>
                </a:cubicBezTo>
                <a:cubicBezTo>
                  <a:pt x="594" y="126"/>
                  <a:pt x="595" y="119"/>
                  <a:pt x="600" y="115"/>
                </a:cubicBezTo>
                <a:cubicBezTo>
                  <a:pt x="605" y="112"/>
                  <a:pt x="612" y="113"/>
                  <a:pt x="616" y="118"/>
                </a:cubicBezTo>
                <a:cubicBezTo>
                  <a:pt x="635" y="146"/>
                  <a:pt x="635" y="146"/>
                  <a:pt x="635" y="146"/>
                </a:cubicBezTo>
                <a:cubicBezTo>
                  <a:pt x="639" y="151"/>
                  <a:pt x="638" y="158"/>
                  <a:pt x="632" y="162"/>
                </a:cubicBezTo>
                <a:cubicBezTo>
                  <a:pt x="630" y="163"/>
                  <a:pt x="628" y="164"/>
                  <a:pt x="626" y="164"/>
                </a:cubicBezTo>
                <a:close/>
                <a:moveTo>
                  <a:pt x="587" y="108"/>
                </a:moveTo>
                <a:cubicBezTo>
                  <a:pt x="584" y="108"/>
                  <a:pt x="580" y="106"/>
                  <a:pt x="578" y="103"/>
                </a:cubicBezTo>
                <a:cubicBezTo>
                  <a:pt x="559" y="75"/>
                  <a:pt x="559" y="75"/>
                  <a:pt x="559" y="75"/>
                </a:cubicBezTo>
                <a:cubicBezTo>
                  <a:pt x="555" y="70"/>
                  <a:pt x="557" y="63"/>
                  <a:pt x="562" y="59"/>
                </a:cubicBezTo>
                <a:cubicBezTo>
                  <a:pt x="567" y="56"/>
                  <a:pt x="574" y="57"/>
                  <a:pt x="578" y="62"/>
                </a:cubicBezTo>
                <a:cubicBezTo>
                  <a:pt x="597" y="90"/>
                  <a:pt x="597" y="90"/>
                  <a:pt x="597" y="90"/>
                </a:cubicBezTo>
                <a:cubicBezTo>
                  <a:pt x="600" y="95"/>
                  <a:pt x="599" y="102"/>
                  <a:pt x="594" y="106"/>
                </a:cubicBezTo>
                <a:cubicBezTo>
                  <a:pt x="592" y="107"/>
                  <a:pt x="590" y="108"/>
                  <a:pt x="587" y="108"/>
                </a:cubicBezTo>
                <a:close/>
                <a:moveTo>
                  <a:pt x="549" y="52"/>
                </a:moveTo>
                <a:cubicBezTo>
                  <a:pt x="545" y="52"/>
                  <a:pt x="542" y="51"/>
                  <a:pt x="540" y="47"/>
                </a:cubicBezTo>
                <a:cubicBezTo>
                  <a:pt x="520" y="20"/>
                  <a:pt x="520" y="20"/>
                  <a:pt x="520" y="20"/>
                </a:cubicBezTo>
                <a:cubicBezTo>
                  <a:pt x="517" y="14"/>
                  <a:pt x="518" y="7"/>
                  <a:pt x="523" y="4"/>
                </a:cubicBezTo>
                <a:cubicBezTo>
                  <a:pt x="528" y="0"/>
                  <a:pt x="535" y="2"/>
                  <a:pt x="539" y="7"/>
                </a:cubicBezTo>
                <a:cubicBezTo>
                  <a:pt x="558" y="35"/>
                  <a:pt x="558" y="35"/>
                  <a:pt x="558" y="35"/>
                </a:cubicBezTo>
                <a:cubicBezTo>
                  <a:pt x="562" y="40"/>
                  <a:pt x="561" y="47"/>
                  <a:pt x="555" y="50"/>
                </a:cubicBezTo>
                <a:cubicBezTo>
                  <a:pt x="553" y="52"/>
                  <a:pt x="551" y="52"/>
                  <a:pt x="549" y="52"/>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59" name="Freeform: Shape 49"/>
          <p:cNvSpPr>
            <a:spLocks/>
          </p:cNvSpPr>
          <p:nvPr/>
        </p:nvSpPr>
        <p:spPr bwMode="auto">
          <a:xfrm>
            <a:off x="1936287" y="2861776"/>
            <a:ext cx="84819" cy="66550"/>
          </a:xfrm>
          <a:custGeom>
            <a:avLst/>
            <a:gdLst/>
            <a:ahLst/>
            <a:cxnLst>
              <a:cxn ang="0">
                <a:pos x="42" y="42"/>
              </a:cxn>
              <a:cxn ang="0">
                <a:pos x="36" y="41"/>
              </a:cxn>
              <a:cxn ang="0">
                <a:pos x="24" y="34"/>
              </a:cxn>
              <a:cxn ang="0">
                <a:pos x="21" y="32"/>
              </a:cxn>
              <a:cxn ang="0">
                <a:pos x="19" y="31"/>
              </a:cxn>
              <a:cxn ang="0">
                <a:pos x="6" y="23"/>
              </a:cxn>
              <a:cxn ang="0">
                <a:pos x="3" y="7"/>
              </a:cxn>
              <a:cxn ang="0">
                <a:pos x="19" y="4"/>
              </a:cxn>
              <a:cxn ang="0">
                <a:pos x="33" y="13"/>
              </a:cxn>
              <a:cxn ang="0">
                <a:pos x="34" y="13"/>
              </a:cxn>
              <a:cxn ang="0">
                <a:pos x="36" y="14"/>
              </a:cxn>
              <a:cxn ang="0">
                <a:pos x="47" y="21"/>
              </a:cxn>
              <a:cxn ang="0">
                <a:pos x="52" y="36"/>
              </a:cxn>
              <a:cxn ang="0">
                <a:pos x="42" y="42"/>
              </a:cxn>
            </a:cxnLst>
            <a:rect l="0" t="0" r="r" b="b"/>
            <a:pathLst>
              <a:path w="55" h="42">
                <a:moveTo>
                  <a:pt x="42" y="42"/>
                </a:moveTo>
                <a:cubicBezTo>
                  <a:pt x="40" y="42"/>
                  <a:pt x="38" y="42"/>
                  <a:pt x="36" y="41"/>
                </a:cubicBezTo>
                <a:cubicBezTo>
                  <a:pt x="32" y="39"/>
                  <a:pt x="28" y="36"/>
                  <a:pt x="24" y="34"/>
                </a:cubicBezTo>
                <a:cubicBezTo>
                  <a:pt x="21" y="32"/>
                  <a:pt x="21" y="32"/>
                  <a:pt x="21" y="32"/>
                </a:cubicBezTo>
                <a:cubicBezTo>
                  <a:pt x="21" y="32"/>
                  <a:pt x="20" y="31"/>
                  <a:pt x="19" y="31"/>
                </a:cubicBezTo>
                <a:cubicBezTo>
                  <a:pt x="15" y="28"/>
                  <a:pt x="11" y="25"/>
                  <a:pt x="6" y="23"/>
                </a:cubicBezTo>
                <a:cubicBezTo>
                  <a:pt x="1" y="19"/>
                  <a:pt x="0" y="12"/>
                  <a:pt x="3" y="7"/>
                </a:cubicBezTo>
                <a:cubicBezTo>
                  <a:pt x="7" y="2"/>
                  <a:pt x="14" y="0"/>
                  <a:pt x="19" y="4"/>
                </a:cubicBezTo>
                <a:cubicBezTo>
                  <a:pt x="24" y="7"/>
                  <a:pt x="28" y="10"/>
                  <a:pt x="33" y="13"/>
                </a:cubicBezTo>
                <a:cubicBezTo>
                  <a:pt x="33" y="13"/>
                  <a:pt x="34" y="13"/>
                  <a:pt x="34" y="13"/>
                </a:cubicBezTo>
                <a:cubicBezTo>
                  <a:pt x="36" y="14"/>
                  <a:pt x="36" y="14"/>
                  <a:pt x="36" y="14"/>
                </a:cubicBezTo>
                <a:cubicBezTo>
                  <a:pt x="40" y="17"/>
                  <a:pt x="43" y="19"/>
                  <a:pt x="47" y="21"/>
                </a:cubicBezTo>
                <a:cubicBezTo>
                  <a:pt x="53" y="24"/>
                  <a:pt x="55" y="31"/>
                  <a:pt x="52" y="36"/>
                </a:cubicBezTo>
                <a:cubicBezTo>
                  <a:pt x="49" y="40"/>
                  <a:pt x="46" y="42"/>
                  <a:pt x="42" y="42"/>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0" name="Freeform: Shape 50"/>
          <p:cNvSpPr>
            <a:spLocks/>
          </p:cNvSpPr>
          <p:nvPr/>
        </p:nvSpPr>
        <p:spPr bwMode="auto">
          <a:xfrm>
            <a:off x="1664868" y="1738256"/>
            <a:ext cx="1113081" cy="1131349"/>
          </a:xfrm>
          <a:custGeom>
            <a:avLst/>
            <a:gdLst/>
            <a:ahLst/>
            <a:cxnLst>
              <a:cxn ang="0">
                <a:pos x="133" y="704"/>
              </a:cxn>
              <a:cxn ang="0">
                <a:pos x="141" y="681"/>
              </a:cxn>
              <a:cxn ang="0">
                <a:pos x="168" y="718"/>
              </a:cxn>
              <a:cxn ang="0">
                <a:pos x="102" y="673"/>
              </a:cxn>
              <a:cxn ang="0">
                <a:pos x="99" y="633"/>
              </a:cxn>
              <a:cxn ang="0">
                <a:pos x="110" y="677"/>
              </a:cxn>
              <a:cxn ang="0">
                <a:pos x="44" y="588"/>
              </a:cxn>
              <a:cxn ang="0">
                <a:pos x="80" y="606"/>
              </a:cxn>
              <a:cxn ang="0">
                <a:pos x="40" y="564"/>
              </a:cxn>
              <a:cxn ang="0">
                <a:pos x="26" y="510"/>
              </a:cxn>
              <a:cxn ang="0">
                <a:pos x="45" y="563"/>
              </a:cxn>
              <a:cxn ang="0">
                <a:pos x="10" y="491"/>
              </a:cxn>
              <a:cxn ang="0">
                <a:pos x="26" y="454"/>
              </a:cxn>
              <a:cxn ang="0">
                <a:pos x="21" y="500"/>
              </a:cxn>
              <a:cxn ang="0">
                <a:pos x="0" y="404"/>
              </a:cxn>
              <a:cxn ang="0">
                <a:pos x="23" y="390"/>
              </a:cxn>
              <a:cxn ang="0">
                <a:pos x="13" y="434"/>
              </a:cxn>
              <a:cxn ang="0">
                <a:pos x="13" y="367"/>
              </a:cxn>
              <a:cxn ang="0">
                <a:pos x="22" y="312"/>
              </a:cxn>
              <a:cxn ang="0">
                <a:pos x="15" y="367"/>
              </a:cxn>
              <a:cxn ang="0">
                <a:pos x="18" y="287"/>
              </a:cxn>
              <a:cxn ang="0">
                <a:pos x="50" y="263"/>
              </a:cxn>
              <a:cxn ang="0">
                <a:pos x="53" y="240"/>
              </a:cxn>
              <a:cxn ang="0">
                <a:pos x="60" y="193"/>
              </a:cxn>
              <a:cxn ang="0">
                <a:pos x="63" y="234"/>
              </a:cxn>
              <a:cxn ang="0">
                <a:pos x="81" y="181"/>
              </a:cxn>
              <a:cxn ang="0">
                <a:pos x="116" y="137"/>
              </a:cxn>
              <a:cxn ang="0">
                <a:pos x="88" y="183"/>
              </a:cxn>
              <a:cxn ang="0">
                <a:pos x="668" y="128"/>
              </a:cxn>
              <a:cxn ang="0">
                <a:pos x="707" y="137"/>
              </a:cxn>
              <a:cxn ang="0">
                <a:pos x="132" y="133"/>
              </a:cxn>
              <a:cxn ang="0">
                <a:pos x="149" y="90"/>
              </a:cxn>
              <a:cxn ang="0">
                <a:pos x="140" y="130"/>
              </a:cxn>
              <a:cxn ang="0">
                <a:pos x="643" y="107"/>
              </a:cxn>
              <a:cxn ang="0">
                <a:pos x="630" y="69"/>
              </a:cxn>
              <a:cxn ang="0">
                <a:pos x="650" y="109"/>
              </a:cxn>
              <a:cxn ang="0">
                <a:pos x="177" y="70"/>
              </a:cxn>
              <a:cxn ang="0">
                <a:pos x="217" y="71"/>
              </a:cxn>
              <a:cxn ang="0">
                <a:pos x="595" y="72"/>
              </a:cxn>
              <a:cxn ang="0">
                <a:pos x="555" y="41"/>
              </a:cxn>
              <a:cxn ang="0">
                <a:pos x="605" y="66"/>
              </a:cxn>
              <a:cxn ang="0">
                <a:pos x="231" y="51"/>
              </a:cxn>
              <a:cxn ang="0">
                <a:pos x="283" y="30"/>
              </a:cxn>
              <a:cxn ang="0">
                <a:pos x="241" y="58"/>
              </a:cxn>
              <a:cxn ang="0">
                <a:pos x="500" y="34"/>
              </a:cxn>
              <a:cxn ang="0">
                <a:pos x="538" y="23"/>
              </a:cxn>
              <a:cxn ang="0">
                <a:pos x="304" y="35"/>
              </a:cxn>
              <a:cxn ang="0">
                <a:pos x="335" y="6"/>
              </a:cxn>
              <a:cxn ang="0">
                <a:pos x="307" y="35"/>
              </a:cxn>
              <a:cxn ang="0">
                <a:pos x="468" y="28"/>
              </a:cxn>
              <a:cxn ang="0">
                <a:pos x="438" y="1"/>
              </a:cxn>
              <a:cxn ang="0">
                <a:pos x="470" y="28"/>
              </a:cxn>
              <a:cxn ang="0">
                <a:pos x="369" y="1"/>
              </a:cxn>
              <a:cxn ang="0">
                <a:pos x="415" y="11"/>
              </a:cxn>
              <a:cxn ang="0">
                <a:pos x="370" y="24"/>
              </a:cxn>
            </a:cxnLst>
            <a:rect l="0" t="0" r="r" b="b"/>
            <a:pathLst>
              <a:path w="711" h="723">
                <a:moveTo>
                  <a:pt x="159" y="723"/>
                </a:moveTo>
                <a:cubicBezTo>
                  <a:pt x="156" y="723"/>
                  <a:pt x="154" y="722"/>
                  <a:pt x="152" y="720"/>
                </a:cubicBezTo>
                <a:cubicBezTo>
                  <a:pt x="145" y="715"/>
                  <a:pt x="139" y="709"/>
                  <a:pt x="133" y="704"/>
                </a:cubicBezTo>
                <a:cubicBezTo>
                  <a:pt x="130" y="702"/>
                  <a:pt x="128" y="700"/>
                  <a:pt x="126" y="698"/>
                </a:cubicBezTo>
                <a:cubicBezTo>
                  <a:pt x="121" y="693"/>
                  <a:pt x="121" y="686"/>
                  <a:pt x="125" y="681"/>
                </a:cubicBezTo>
                <a:cubicBezTo>
                  <a:pt x="130" y="677"/>
                  <a:pt x="137" y="677"/>
                  <a:pt x="141" y="681"/>
                </a:cubicBezTo>
                <a:cubicBezTo>
                  <a:pt x="144" y="683"/>
                  <a:pt x="146" y="685"/>
                  <a:pt x="148" y="687"/>
                </a:cubicBezTo>
                <a:cubicBezTo>
                  <a:pt x="154" y="692"/>
                  <a:pt x="160" y="698"/>
                  <a:pt x="166" y="702"/>
                </a:cubicBezTo>
                <a:cubicBezTo>
                  <a:pt x="171" y="706"/>
                  <a:pt x="172" y="714"/>
                  <a:pt x="168" y="718"/>
                </a:cubicBezTo>
                <a:cubicBezTo>
                  <a:pt x="165" y="721"/>
                  <a:pt x="162" y="723"/>
                  <a:pt x="159" y="723"/>
                </a:cubicBezTo>
                <a:close/>
                <a:moveTo>
                  <a:pt x="110" y="677"/>
                </a:moveTo>
                <a:cubicBezTo>
                  <a:pt x="107" y="677"/>
                  <a:pt x="104" y="675"/>
                  <a:pt x="102" y="673"/>
                </a:cubicBezTo>
                <a:cubicBezTo>
                  <a:pt x="94" y="664"/>
                  <a:pt x="87" y="655"/>
                  <a:pt x="80" y="646"/>
                </a:cubicBezTo>
                <a:cubicBezTo>
                  <a:pt x="77" y="641"/>
                  <a:pt x="78" y="634"/>
                  <a:pt x="83" y="630"/>
                </a:cubicBezTo>
                <a:cubicBezTo>
                  <a:pt x="88" y="627"/>
                  <a:pt x="95" y="628"/>
                  <a:pt x="99" y="633"/>
                </a:cubicBezTo>
                <a:cubicBezTo>
                  <a:pt x="105" y="641"/>
                  <a:pt x="112" y="650"/>
                  <a:pt x="119" y="658"/>
                </a:cubicBezTo>
                <a:cubicBezTo>
                  <a:pt x="123" y="662"/>
                  <a:pt x="123" y="670"/>
                  <a:pt x="118" y="674"/>
                </a:cubicBezTo>
                <a:cubicBezTo>
                  <a:pt x="116" y="676"/>
                  <a:pt x="113" y="677"/>
                  <a:pt x="110" y="677"/>
                </a:cubicBezTo>
                <a:close/>
                <a:moveTo>
                  <a:pt x="71" y="623"/>
                </a:moveTo>
                <a:cubicBezTo>
                  <a:pt x="67" y="623"/>
                  <a:pt x="63" y="621"/>
                  <a:pt x="61" y="618"/>
                </a:cubicBezTo>
                <a:cubicBezTo>
                  <a:pt x="55" y="608"/>
                  <a:pt x="49" y="598"/>
                  <a:pt x="44" y="588"/>
                </a:cubicBezTo>
                <a:cubicBezTo>
                  <a:pt x="41" y="582"/>
                  <a:pt x="44" y="575"/>
                  <a:pt x="49" y="573"/>
                </a:cubicBezTo>
                <a:cubicBezTo>
                  <a:pt x="55" y="570"/>
                  <a:pt x="62" y="572"/>
                  <a:pt x="64" y="578"/>
                </a:cubicBezTo>
                <a:cubicBezTo>
                  <a:pt x="69" y="587"/>
                  <a:pt x="75" y="597"/>
                  <a:pt x="80" y="606"/>
                </a:cubicBezTo>
                <a:cubicBezTo>
                  <a:pt x="84" y="611"/>
                  <a:pt x="82" y="618"/>
                  <a:pt x="77" y="621"/>
                </a:cubicBezTo>
                <a:cubicBezTo>
                  <a:pt x="75" y="623"/>
                  <a:pt x="73" y="623"/>
                  <a:pt x="71" y="623"/>
                </a:cubicBezTo>
                <a:close/>
                <a:moveTo>
                  <a:pt x="40" y="564"/>
                </a:moveTo>
                <a:cubicBezTo>
                  <a:pt x="36" y="564"/>
                  <a:pt x="32" y="561"/>
                  <a:pt x="30" y="557"/>
                </a:cubicBezTo>
                <a:cubicBezTo>
                  <a:pt x="26" y="546"/>
                  <a:pt x="22" y="535"/>
                  <a:pt x="18" y="524"/>
                </a:cubicBezTo>
                <a:cubicBezTo>
                  <a:pt x="17" y="518"/>
                  <a:pt x="20" y="512"/>
                  <a:pt x="26" y="510"/>
                </a:cubicBezTo>
                <a:cubicBezTo>
                  <a:pt x="32" y="508"/>
                  <a:pt x="38" y="512"/>
                  <a:pt x="40" y="518"/>
                </a:cubicBezTo>
                <a:cubicBezTo>
                  <a:pt x="43" y="528"/>
                  <a:pt x="47" y="538"/>
                  <a:pt x="51" y="548"/>
                </a:cubicBezTo>
                <a:cubicBezTo>
                  <a:pt x="53" y="554"/>
                  <a:pt x="50" y="560"/>
                  <a:pt x="45" y="563"/>
                </a:cubicBezTo>
                <a:cubicBezTo>
                  <a:pt x="43" y="563"/>
                  <a:pt x="42" y="564"/>
                  <a:pt x="40" y="564"/>
                </a:cubicBezTo>
                <a:close/>
                <a:moveTo>
                  <a:pt x="21" y="500"/>
                </a:moveTo>
                <a:cubicBezTo>
                  <a:pt x="15" y="500"/>
                  <a:pt x="11" y="496"/>
                  <a:pt x="10" y="491"/>
                </a:cubicBezTo>
                <a:cubicBezTo>
                  <a:pt x="7" y="480"/>
                  <a:pt x="5" y="469"/>
                  <a:pt x="4" y="457"/>
                </a:cubicBezTo>
                <a:cubicBezTo>
                  <a:pt x="3" y="451"/>
                  <a:pt x="7" y="445"/>
                  <a:pt x="14" y="445"/>
                </a:cubicBezTo>
                <a:cubicBezTo>
                  <a:pt x="20" y="444"/>
                  <a:pt x="25" y="448"/>
                  <a:pt x="26" y="454"/>
                </a:cubicBezTo>
                <a:cubicBezTo>
                  <a:pt x="28" y="465"/>
                  <a:pt x="30" y="476"/>
                  <a:pt x="32" y="486"/>
                </a:cubicBezTo>
                <a:cubicBezTo>
                  <a:pt x="33" y="492"/>
                  <a:pt x="29" y="498"/>
                  <a:pt x="23" y="500"/>
                </a:cubicBezTo>
                <a:cubicBezTo>
                  <a:pt x="22" y="500"/>
                  <a:pt x="22" y="500"/>
                  <a:pt x="21" y="500"/>
                </a:cubicBezTo>
                <a:close/>
                <a:moveTo>
                  <a:pt x="12" y="434"/>
                </a:moveTo>
                <a:cubicBezTo>
                  <a:pt x="6" y="434"/>
                  <a:pt x="1" y="429"/>
                  <a:pt x="1" y="423"/>
                </a:cubicBezTo>
                <a:cubicBezTo>
                  <a:pt x="1" y="417"/>
                  <a:pt x="0" y="411"/>
                  <a:pt x="0" y="404"/>
                </a:cubicBezTo>
                <a:cubicBezTo>
                  <a:pt x="0" y="399"/>
                  <a:pt x="0" y="394"/>
                  <a:pt x="1" y="389"/>
                </a:cubicBezTo>
                <a:cubicBezTo>
                  <a:pt x="1" y="382"/>
                  <a:pt x="6" y="378"/>
                  <a:pt x="12" y="378"/>
                </a:cubicBezTo>
                <a:cubicBezTo>
                  <a:pt x="19" y="378"/>
                  <a:pt x="24" y="383"/>
                  <a:pt x="23" y="390"/>
                </a:cubicBezTo>
                <a:cubicBezTo>
                  <a:pt x="23" y="394"/>
                  <a:pt x="23" y="399"/>
                  <a:pt x="23" y="404"/>
                </a:cubicBezTo>
                <a:cubicBezTo>
                  <a:pt x="23" y="410"/>
                  <a:pt x="23" y="416"/>
                  <a:pt x="23" y="422"/>
                </a:cubicBezTo>
                <a:cubicBezTo>
                  <a:pt x="24" y="428"/>
                  <a:pt x="19" y="434"/>
                  <a:pt x="13" y="434"/>
                </a:cubicBezTo>
                <a:cubicBezTo>
                  <a:pt x="12" y="434"/>
                  <a:pt x="12" y="434"/>
                  <a:pt x="12" y="434"/>
                </a:cubicBezTo>
                <a:close/>
                <a:moveTo>
                  <a:pt x="15" y="367"/>
                </a:moveTo>
                <a:cubicBezTo>
                  <a:pt x="14" y="367"/>
                  <a:pt x="14" y="367"/>
                  <a:pt x="13" y="367"/>
                </a:cubicBezTo>
                <a:cubicBezTo>
                  <a:pt x="7" y="366"/>
                  <a:pt x="3" y="361"/>
                  <a:pt x="3" y="354"/>
                </a:cubicBezTo>
                <a:cubicBezTo>
                  <a:pt x="5" y="343"/>
                  <a:pt x="7" y="332"/>
                  <a:pt x="9" y="321"/>
                </a:cubicBezTo>
                <a:cubicBezTo>
                  <a:pt x="10" y="314"/>
                  <a:pt x="16" y="311"/>
                  <a:pt x="22" y="312"/>
                </a:cubicBezTo>
                <a:cubicBezTo>
                  <a:pt x="29" y="313"/>
                  <a:pt x="33" y="319"/>
                  <a:pt x="31" y="325"/>
                </a:cubicBezTo>
                <a:cubicBezTo>
                  <a:pt x="29" y="336"/>
                  <a:pt x="27" y="347"/>
                  <a:pt x="26" y="357"/>
                </a:cubicBezTo>
                <a:cubicBezTo>
                  <a:pt x="25" y="363"/>
                  <a:pt x="20" y="367"/>
                  <a:pt x="15" y="367"/>
                </a:cubicBezTo>
                <a:close/>
                <a:moveTo>
                  <a:pt x="28" y="302"/>
                </a:moveTo>
                <a:cubicBezTo>
                  <a:pt x="27" y="302"/>
                  <a:pt x="26" y="302"/>
                  <a:pt x="25" y="301"/>
                </a:cubicBezTo>
                <a:cubicBezTo>
                  <a:pt x="19" y="300"/>
                  <a:pt x="16" y="293"/>
                  <a:pt x="18" y="287"/>
                </a:cubicBezTo>
                <a:cubicBezTo>
                  <a:pt x="21" y="276"/>
                  <a:pt x="25" y="265"/>
                  <a:pt x="29" y="255"/>
                </a:cubicBezTo>
                <a:cubicBezTo>
                  <a:pt x="31" y="249"/>
                  <a:pt x="38" y="246"/>
                  <a:pt x="44" y="249"/>
                </a:cubicBezTo>
                <a:cubicBezTo>
                  <a:pt x="49" y="251"/>
                  <a:pt x="52" y="257"/>
                  <a:pt x="50" y="263"/>
                </a:cubicBezTo>
                <a:cubicBezTo>
                  <a:pt x="46" y="273"/>
                  <a:pt x="42" y="284"/>
                  <a:pt x="39" y="294"/>
                </a:cubicBezTo>
                <a:cubicBezTo>
                  <a:pt x="38" y="299"/>
                  <a:pt x="33" y="302"/>
                  <a:pt x="28" y="302"/>
                </a:cubicBezTo>
                <a:close/>
                <a:moveTo>
                  <a:pt x="53" y="240"/>
                </a:moveTo>
                <a:cubicBezTo>
                  <a:pt x="51" y="240"/>
                  <a:pt x="50" y="240"/>
                  <a:pt x="48" y="239"/>
                </a:cubicBezTo>
                <a:cubicBezTo>
                  <a:pt x="42" y="236"/>
                  <a:pt x="40" y="229"/>
                  <a:pt x="43" y="224"/>
                </a:cubicBezTo>
                <a:cubicBezTo>
                  <a:pt x="48" y="213"/>
                  <a:pt x="54" y="203"/>
                  <a:pt x="60" y="193"/>
                </a:cubicBezTo>
                <a:cubicBezTo>
                  <a:pt x="63" y="188"/>
                  <a:pt x="70" y="186"/>
                  <a:pt x="75" y="190"/>
                </a:cubicBezTo>
                <a:cubicBezTo>
                  <a:pt x="80" y="193"/>
                  <a:pt x="82" y="200"/>
                  <a:pt x="79" y="205"/>
                </a:cubicBezTo>
                <a:cubicBezTo>
                  <a:pt x="73" y="214"/>
                  <a:pt x="68" y="224"/>
                  <a:pt x="63" y="234"/>
                </a:cubicBezTo>
                <a:cubicBezTo>
                  <a:pt x="61" y="238"/>
                  <a:pt x="57" y="240"/>
                  <a:pt x="53" y="240"/>
                </a:cubicBezTo>
                <a:close/>
                <a:moveTo>
                  <a:pt x="88" y="183"/>
                </a:moveTo>
                <a:cubicBezTo>
                  <a:pt x="85" y="183"/>
                  <a:pt x="83" y="182"/>
                  <a:pt x="81" y="181"/>
                </a:cubicBezTo>
                <a:cubicBezTo>
                  <a:pt x="76" y="177"/>
                  <a:pt x="75" y="170"/>
                  <a:pt x="79" y="165"/>
                </a:cubicBezTo>
                <a:cubicBezTo>
                  <a:pt x="85" y="156"/>
                  <a:pt x="93" y="147"/>
                  <a:pt x="100" y="138"/>
                </a:cubicBezTo>
                <a:cubicBezTo>
                  <a:pt x="104" y="133"/>
                  <a:pt x="111" y="133"/>
                  <a:pt x="116" y="137"/>
                </a:cubicBezTo>
                <a:cubicBezTo>
                  <a:pt x="121" y="141"/>
                  <a:pt x="121" y="148"/>
                  <a:pt x="117" y="153"/>
                </a:cubicBezTo>
                <a:cubicBezTo>
                  <a:pt x="110" y="161"/>
                  <a:pt x="103" y="170"/>
                  <a:pt x="97" y="178"/>
                </a:cubicBezTo>
                <a:cubicBezTo>
                  <a:pt x="95" y="181"/>
                  <a:pt x="91" y="183"/>
                  <a:pt x="88" y="183"/>
                </a:cubicBezTo>
                <a:close/>
                <a:moveTo>
                  <a:pt x="699" y="155"/>
                </a:moveTo>
                <a:cubicBezTo>
                  <a:pt x="696" y="155"/>
                  <a:pt x="692" y="154"/>
                  <a:pt x="690" y="152"/>
                </a:cubicBezTo>
                <a:cubicBezTo>
                  <a:pt x="683" y="144"/>
                  <a:pt x="676" y="136"/>
                  <a:pt x="668" y="128"/>
                </a:cubicBezTo>
                <a:cubicBezTo>
                  <a:pt x="663" y="124"/>
                  <a:pt x="663" y="117"/>
                  <a:pt x="667" y="112"/>
                </a:cubicBezTo>
                <a:cubicBezTo>
                  <a:pt x="672" y="108"/>
                  <a:pt x="679" y="108"/>
                  <a:pt x="683" y="112"/>
                </a:cubicBezTo>
                <a:cubicBezTo>
                  <a:pt x="692" y="120"/>
                  <a:pt x="700" y="128"/>
                  <a:pt x="707" y="137"/>
                </a:cubicBezTo>
                <a:cubicBezTo>
                  <a:pt x="711" y="141"/>
                  <a:pt x="711" y="149"/>
                  <a:pt x="706" y="153"/>
                </a:cubicBezTo>
                <a:cubicBezTo>
                  <a:pt x="704" y="155"/>
                  <a:pt x="701" y="155"/>
                  <a:pt x="699" y="155"/>
                </a:cubicBezTo>
                <a:close/>
                <a:moveTo>
                  <a:pt x="132" y="133"/>
                </a:moveTo>
                <a:cubicBezTo>
                  <a:pt x="129" y="133"/>
                  <a:pt x="126" y="132"/>
                  <a:pt x="124" y="129"/>
                </a:cubicBezTo>
                <a:cubicBezTo>
                  <a:pt x="119" y="125"/>
                  <a:pt x="119" y="118"/>
                  <a:pt x="124" y="113"/>
                </a:cubicBezTo>
                <a:cubicBezTo>
                  <a:pt x="132" y="105"/>
                  <a:pt x="141" y="98"/>
                  <a:pt x="149" y="90"/>
                </a:cubicBezTo>
                <a:cubicBezTo>
                  <a:pt x="154" y="86"/>
                  <a:pt x="161" y="87"/>
                  <a:pt x="165" y="92"/>
                </a:cubicBezTo>
                <a:cubicBezTo>
                  <a:pt x="169" y="97"/>
                  <a:pt x="169" y="104"/>
                  <a:pt x="164" y="108"/>
                </a:cubicBezTo>
                <a:cubicBezTo>
                  <a:pt x="155" y="115"/>
                  <a:pt x="147" y="122"/>
                  <a:pt x="140" y="130"/>
                </a:cubicBezTo>
                <a:cubicBezTo>
                  <a:pt x="137" y="132"/>
                  <a:pt x="135" y="133"/>
                  <a:pt x="132" y="133"/>
                </a:cubicBezTo>
                <a:close/>
                <a:moveTo>
                  <a:pt x="650" y="109"/>
                </a:moveTo>
                <a:cubicBezTo>
                  <a:pt x="648" y="109"/>
                  <a:pt x="645" y="109"/>
                  <a:pt x="643" y="107"/>
                </a:cubicBezTo>
                <a:cubicBezTo>
                  <a:pt x="635" y="100"/>
                  <a:pt x="626" y="94"/>
                  <a:pt x="617" y="88"/>
                </a:cubicBezTo>
                <a:cubicBezTo>
                  <a:pt x="612" y="84"/>
                  <a:pt x="611" y="77"/>
                  <a:pt x="614" y="72"/>
                </a:cubicBezTo>
                <a:cubicBezTo>
                  <a:pt x="618" y="67"/>
                  <a:pt x="625" y="65"/>
                  <a:pt x="630" y="69"/>
                </a:cubicBezTo>
                <a:cubicBezTo>
                  <a:pt x="639" y="75"/>
                  <a:pt x="649" y="82"/>
                  <a:pt x="658" y="89"/>
                </a:cubicBezTo>
                <a:cubicBezTo>
                  <a:pt x="662" y="93"/>
                  <a:pt x="663" y="100"/>
                  <a:pt x="659" y="105"/>
                </a:cubicBezTo>
                <a:cubicBezTo>
                  <a:pt x="657" y="108"/>
                  <a:pt x="654" y="109"/>
                  <a:pt x="650" y="109"/>
                </a:cubicBezTo>
                <a:close/>
                <a:moveTo>
                  <a:pt x="183" y="91"/>
                </a:moveTo>
                <a:cubicBezTo>
                  <a:pt x="180" y="91"/>
                  <a:pt x="176" y="89"/>
                  <a:pt x="174" y="86"/>
                </a:cubicBezTo>
                <a:cubicBezTo>
                  <a:pt x="170" y="80"/>
                  <a:pt x="172" y="73"/>
                  <a:pt x="177" y="70"/>
                </a:cubicBezTo>
                <a:cubicBezTo>
                  <a:pt x="186" y="63"/>
                  <a:pt x="196" y="57"/>
                  <a:pt x="206" y="52"/>
                </a:cubicBezTo>
                <a:cubicBezTo>
                  <a:pt x="212" y="49"/>
                  <a:pt x="218" y="51"/>
                  <a:pt x="222" y="56"/>
                </a:cubicBezTo>
                <a:cubicBezTo>
                  <a:pt x="225" y="61"/>
                  <a:pt x="223" y="68"/>
                  <a:pt x="217" y="71"/>
                </a:cubicBezTo>
                <a:cubicBezTo>
                  <a:pt x="208" y="77"/>
                  <a:pt x="199" y="83"/>
                  <a:pt x="190" y="89"/>
                </a:cubicBezTo>
                <a:cubicBezTo>
                  <a:pt x="188" y="90"/>
                  <a:pt x="186" y="91"/>
                  <a:pt x="183" y="91"/>
                </a:cubicBezTo>
                <a:close/>
                <a:moveTo>
                  <a:pt x="595" y="72"/>
                </a:moveTo>
                <a:cubicBezTo>
                  <a:pt x="593" y="72"/>
                  <a:pt x="591" y="72"/>
                  <a:pt x="590" y="71"/>
                </a:cubicBezTo>
                <a:cubicBezTo>
                  <a:pt x="580" y="65"/>
                  <a:pt x="571" y="60"/>
                  <a:pt x="561" y="56"/>
                </a:cubicBezTo>
                <a:cubicBezTo>
                  <a:pt x="555" y="53"/>
                  <a:pt x="552" y="47"/>
                  <a:pt x="555" y="41"/>
                </a:cubicBezTo>
                <a:cubicBezTo>
                  <a:pt x="558" y="35"/>
                  <a:pt x="564" y="33"/>
                  <a:pt x="570" y="35"/>
                </a:cubicBezTo>
                <a:cubicBezTo>
                  <a:pt x="580" y="40"/>
                  <a:pt x="591" y="45"/>
                  <a:pt x="601" y="51"/>
                </a:cubicBezTo>
                <a:cubicBezTo>
                  <a:pt x="606" y="54"/>
                  <a:pt x="608" y="61"/>
                  <a:pt x="605" y="66"/>
                </a:cubicBezTo>
                <a:cubicBezTo>
                  <a:pt x="603" y="70"/>
                  <a:pt x="599" y="72"/>
                  <a:pt x="595" y="72"/>
                </a:cubicBezTo>
                <a:close/>
                <a:moveTo>
                  <a:pt x="241" y="58"/>
                </a:moveTo>
                <a:cubicBezTo>
                  <a:pt x="237" y="58"/>
                  <a:pt x="233" y="55"/>
                  <a:pt x="231" y="51"/>
                </a:cubicBezTo>
                <a:cubicBezTo>
                  <a:pt x="229" y="45"/>
                  <a:pt x="231" y="39"/>
                  <a:pt x="237" y="36"/>
                </a:cubicBezTo>
                <a:cubicBezTo>
                  <a:pt x="247" y="31"/>
                  <a:pt x="258" y="27"/>
                  <a:pt x="269" y="23"/>
                </a:cubicBezTo>
                <a:cubicBezTo>
                  <a:pt x="274" y="21"/>
                  <a:pt x="281" y="24"/>
                  <a:pt x="283" y="30"/>
                </a:cubicBezTo>
                <a:cubicBezTo>
                  <a:pt x="285" y="36"/>
                  <a:pt x="282" y="42"/>
                  <a:pt x="276" y="45"/>
                </a:cubicBezTo>
                <a:cubicBezTo>
                  <a:pt x="266" y="48"/>
                  <a:pt x="256" y="52"/>
                  <a:pt x="246" y="57"/>
                </a:cubicBezTo>
                <a:cubicBezTo>
                  <a:pt x="245" y="57"/>
                  <a:pt x="243" y="58"/>
                  <a:pt x="241" y="58"/>
                </a:cubicBezTo>
                <a:close/>
                <a:moveTo>
                  <a:pt x="534" y="45"/>
                </a:moveTo>
                <a:cubicBezTo>
                  <a:pt x="533" y="45"/>
                  <a:pt x="532" y="44"/>
                  <a:pt x="531" y="44"/>
                </a:cubicBezTo>
                <a:cubicBezTo>
                  <a:pt x="520" y="40"/>
                  <a:pt x="510" y="37"/>
                  <a:pt x="500" y="34"/>
                </a:cubicBezTo>
                <a:cubicBezTo>
                  <a:pt x="494" y="33"/>
                  <a:pt x="490" y="27"/>
                  <a:pt x="491" y="21"/>
                </a:cubicBezTo>
                <a:cubicBezTo>
                  <a:pt x="493" y="15"/>
                  <a:pt x="499" y="11"/>
                  <a:pt x="505" y="13"/>
                </a:cubicBezTo>
                <a:cubicBezTo>
                  <a:pt x="516" y="15"/>
                  <a:pt x="527" y="19"/>
                  <a:pt x="538" y="23"/>
                </a:cubicBezTo>
                <a:cubicBezTo>
                  <a:pt x="544" y="25"/>
                  <a:pt x="547" y="31"/>
                  <a:pt x="545" y="37"/>
                </a:cubicBezTo>
                <a:cubicBezTo>
                  <a:pt x="543" y="42"/>
                  <a:pt x="539" y="45"/>
                  <a:pt x="534" y="45"/>
                </a:cubicBezTo>
                <a:close/>
                <a:moveTo>
                  <a:pt x="304" y="35"/>
                </a:moveTo>
                <a:cubicBezTo>
                  <a:pt x="299" y="35"/>
                  <a:pt x="295" y="32"/>
                  <a:pt x="293" y="27"/>
                </a:cubicBezTo>
                <a:cubicBezTo>
                  <a:pt x="292" y="21"/>
                  <a:pt x="295" y="15"/>
                  <a:pt x="301" y="13"/>
                </a:cubicBezTo>
                <a:cubicBezTo>
                  <a:pt x="312" y="10"/>
                  <a:pt x="324" y="8"/>
                  <a:pt x="335" y="6"/>
                </a:cubicBezTo>
                <a:cubicBezTo>
                  <a:pt x="341" y="5"/>
                  <a:pt x="347" y="9"/>
                  <a:pt x="348" y="15"/>
                </a:cubicBezTo>
                <a:cubicBezTo>
                  <a:pt x="349" y="21"/>
                  <a:pt x="345" y="27"/>
                  <a:pt x="339" y="28"/>
                </a:cubicBezTo>
                <a:cubicBezTo>
                  <a:pt x="328" y="30"/>
                  <a:pt x="318" y="32"/>
                  <a:pt x="307" y="35"/>
                </a:cubicBezTo>
                <a:cubicBezTo>
                  <a:pt x="306" y="35"/>
                  <a:pt x="305" y="35"/>
                  <a:pt x="304" y="35"/>
                </a:cubicBezTo>
                <a:close/>
                <a:moveTo>
                  <a:pt x="470" y="28"/>
                </a:moveTo>
                <a:cubicBezTo>
                  <a:pt x="469" y="28"/>
                  <a:pt x="469" y="28"/>
                  <a:pt x="468" y="28"/>
                </a:cubicBezTo>
                <a:cubicBezTo>
                  <a:pt x="457" y="26"/>
                  <a:pt x="446" y="25"/>
                  <a:pt x="436" y="24"/>
                </a:cubicBezTo>
                <a:cubicBezTo>
                  <a:pt x="429" y="23"/>
                  <a:pt x="425" y="18"/>
                  <a:pt x="425" y="12"/>
                </a:cubicBezTo>
                <a:cubicBezTo>
                  <a:pt x="426" y="5"/>
                  <a:pt x="431" y="1"/>
                  <a:pt x="438" y="1"/>
                </a:cubicBezTo>
                <a:cubicBezTo>
                  <a:pt x="449" y="2"/>
                  <a:pt x="460" y="3"/>
                  <a:pt x="472" y="5"/>
                </a:cubicBezTo>
                <a:cubicBezTo>
                  <a:pt x="478" y="6"/>
                  <a:pt x="482" y="12"/>
                  <a:pt x="481" y="18"/>
                </a:cubicBezTo>
                <a:cubicBezTo>
                  <a:pt x="480" y="24"/>
                  <a:pt x="475" y="28"/>
                  <a:pt x="470" y="28"/>
                </a:cubicBezTo>
                <a:close/>
                <a:moveTo>
                  <a:pt x="370" y="24"/>
                </a:moveTo>
                <a:cubicBezTo>
                  <a:pt x="364" y="24"/>
                  <a:pt x="359" y="19"/>
                  <a:pt x="359" y="14"/>
                </a:cubicBezTo>
                <a:cubicBezTo>
                  <a:pt x="358" y="7"/>
                  <a:pt x="363" y="2"/>
                  <a:pt x="369" y="1"/>
                </a:cubicBezTo>
                <a:cubicBezTo>
                  <a:pt x="380" y="0"/>
                  <a:pt x="392" y="0"/>
                  <a:pt x="403" y="0"/>
                </a:cubicBezTo>
                <a:cubicBezTo>
                  <a:pt x="403" y="0"/>
                  <a:pt x="403" y="0"/>
                  <a:pt x="403" y="0"/>
                </a:cubicBezTo>
                <a:cubicBezTo>
                  <a:pt x="410" y="0"/>
                  <a:pt x="415" y="5"/>
                  <a:pt x="415" y="11"/>
                </a:cubicBezTo>
                <a:cubicBezTo>
                  <a:pt x="415" y="17"/>
                  <a:pt x="410" y="22"/>
                  <a:pt x="403" y="22"/>
                </a:cubicBezTo>
                <a:cubicBezTo>
                  <a:pt x="392" y="22"/>
                  <a:pt x="382" y="23"/>
                  <a:pt x="371" y="24"/>
                </a:cubicBezTo>
                <a:cubicBezTo>
                  <a:pt x="371" y="24"/>
                  <a:pt x="370" y="24"/>
                  <a:pt x="370" y="24"/>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1" name="Freeform: Shape 51"/>
          <p:cNvSpPr>
            <a:spLocks/>
          </p:cNvSpPr>
          <p:nvPr/>
        </p:nvSpPr>
        <p:spPr bwMode="auto">
          <a:xfrm>
            <a:off x="5255955" y="1015341"/>
            <a:ext cx="45672" cy="36537"/>
          </a:xfrm>
          <a:custGeom>
            <a:avLst/>
            <a:gdLst/>
            <a:ahLst/>
            <a:cxnLst>
              <a:cxn ang="0">
                <a:pos x="9" y="23"/>
              </a:cxn>
              <a:cxn ang="0">
                <a:pos x="2" y="19"/>
              </a:cxn>
              <a:cxn ang="0">
                <a:pos x="6" y="7"/>
              </a:cxn>
              <a:cxn ang="0">
                <a:pos x="16" y="2"/>
              </a:cxn>
              <a:cxn ang="0">
                <a:pos x="27" y="6"/>
              </a:cxn>
              <a:cxn ang="0">
                <a:pos x="23" y="18"/>
              </a:cxn>
              <a:cxn ang="0">
                <a:pos x="13" y="23"/>
              </a:cxn>
              <a:cxn ang="0">
                <a:pos x="9" y="23"/>
              </a:cxn>
            </a:cxnLst>
            <a:rect l="0" t="0" r="r" b="b"/>
            <a:pathLst>
              <a:path w="29" h="23">
                <a:moveTo>
                  <a:pt x="9" y="23"/>
                </a:moveTo>
                <a:cubicBezTo>
                  <a:pt x="6" y="23"/>
                  <a:pt x="3" y="22"/>
                  <a:pt x="2" y="19"/>
                </a:cubicBezTo>
                <a:cubicBezTo>
                  <a:pt x="0" y="15"/>
                  <a:pt x="1" y="9"/>
                  <a:pt x="6" y="7"/>
                </a:cubicBezTo>
                <a:cubicBezTo>
                  <a:pt x="9" y="6"/>
                  <a:pt x="12" y="4"/>
                  <a:pt x="16" y="2"/>
                </a:cubicBezTo>
                <a:cubicBezTo>
                  <a:pt x="20" y="0"/>
                  <a:pt x="25" y="2"/>
                  <a:pt x="27" y="6"/>
                </a:cubicBezTo>
                <a:cubicBezTo>
                  <a:pt x="29" y="11"/>
                  <a:pt x="27" y="16"/>
                  <a:pt x="23" y="18"/>
                </a:cubicBezTo>
                <a:cubicBezTo>
                  <a:pt x="20" y="19"/>
                  <a:pt x="16" y="21"/>
                  <a:pt x="13" y="23"/>
                </a:cubicBezTo>
                <a:cubicBezTo>
                  <a:pt x="12" y="23"/>
                  <a:pt x="11" y="23"/>
                  <a:pt x="9" y="23"/>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2" name="Freeform: Shape 52"/>
          <p:cNvSpPr>
            <a:spLocks/>
          </p:cNvSpPr>
          <p:nvPr/>
        </p:nvSpPr>
        <p:spPr bwMode="auto">
          <a:xfrm>
            <a:off x="5305542" y="922693"/>
            <a:ext cx="1389720" cy="889943"/>
          </a:xfrm>
          <a:custGeom>
            <a:avLst/>
            <a:gdLst/>
            <a:ahLst/>
            <a:cxnLst>
              <a:cxn ang="0">
                <a:pos x="875" y="528"/>
              </a:cxn>
              <a:cxn ang="0">
                <a:pos x="879" y="568"/>
              </a:cxn>
              <a:cxn ang="0">
                <a:pos x="865" y="484"/>
              </a:cxn>
              <a:cxn ang="0">
                <a:pos x="872" y="523"/>
              </a:cxn>
              <a:cxn ang="0">
                <a:pos x="853" y="440"/>
              </a:cxn>
              <a:cxn ang="0">
                <a:pos x="862" y="478"/>
              </a:cxn>
              <a:cxn ang="0">
                <a:pos x="837" y="397"/>
              </a:cxn>
              <a:cxn ang="0">
                <a:pos x="848" y="435"/>
              </a:cxn>
              <a:cxn ang="0">
                <a:pos x="818" y="356"/>
              </a:cxn>
              <a:cxn ang="0">
                <a:pos x="831" y="393"/>
              </a:cxn>
              <a:cxn ang="0">
                <a:pos x="796" y="316"/>
              </a:cxn>
              <a:cxn ang="0">
                <a:pos x="811" y="352"/>
              </a:cxn>
              <a:cxn ang="0">
                <a:pos x="771" y="278"/>
              </a:cxn>
              <a:cxn ang="0">
                <a:pos x="789" y="312"/>
              </a:cxn>
              <a:cxn ang="0">
                <a:pos x="744" y="241"/>
              </a:cxn>
              <a:cxn ang="0">
                <a:pos x="763" y="275"/>
              </a:cxn>
              <a:cxn ang="0">
                <a:pos x="714" y="207"/>
              </a:cxn>
              <a:cxn ang="0">
                <a:pos x="735" y="239"/>
              </a:cxn>
              <a:cxn ang="0">
                <a:pos x="682" y="175"/>
              </a:cxn>
              <a:cxn ang="0">
                <a:pos x="704" y="205"/>
              </a:cxn>
              <a:cxn ang="0">
                <a:pos x="647" y="145"/>
              </a:cxn>
              <a:cxn ang="0">
                <a:pos x="671" y="174"/>
              </a:cxn>
              <a:cxn ang="0">
                <a:pos x="611" y="118"/>
              </a:cxn>
              <a:cxn ang="0">
                <a:pos x="636" y="145"/>
              </a:cxn>
              <a:cxn ang="0">
                <a:pos x="572" y="93"/>
              </a:cxn>
              <a:cxn ang="0">
                <a:pos x="599" y="118"/>
              </a:cxn>
              <a:cxn ang="0">
                <a:pos x="532" y="72"/>
              </a:cxn>
              <a:cxn ang="0">
                <a:pos x="559" y="95"/>
              </a:cxn>
              <a:cxn ang="0">
                <a:pos x="490" y="53"/>
              </a:cxn>
              <a:cxn ang="0">
                <a:pos x="519" y="74"/>
              </a:cxn>
              <a:cxn ang="0">
                <a:pos x="27" y="43"/>
              </a:cxn>
              <a:cxn ang="0">
                <a:pos x="9" y="68"/>
              </a:cxn>
              <a:cxn ang="0">
                <a:pos x="447" y="38"/>
              </a:cxn>
              <a:cxn ang="0">
                <a:pos x="477" y="57"/>
              </a:cxn>
              <a:cxn ang="0">
                <a:pos x="71" y="28"/>
              </a:cxn>
              <a:cxn ang="0">
                <a:pos x="52" y="52"/>
              </a:cxn>
              <a:cxn ang="0">
                <a:pos x="403" y="26"/>
              </a:cxn>
              <a:cxn ang="0">
                <a:pos x="433" y="42"/>
              </a:cxn>
              <a:cxn ang="0">
                <a:pos x="116" y="16"/>
              </a:cxn>
              <a:cxn ang="0">
                <a:pos x="95" y="38"/>
              </a:cxn>
              <a:cxn ang="0">
                <a:pos x="358" y="17"/>
              </a:cxn>
              <a:cxn ang="0">
                <a:pos x="389" y="31"/>
              </a:cxn>
              <a:cxn ang="0">
                <a:pos x="161" y="7"/>
              </a:cxn>
              <a:cxn ang="0">
                <a:pos x="140" y="28"/>
              </a:cxn>
              <a:cxn ang="0">
                <a:pos x="313" y="11"/>
              </a:cxn>
              <a:cxn ang="0">
                <a:pos x="344" y="23"/>
              </a:cxn>
              <a:cxn ang="0">
                <a:pos x="207" y="2"/>
              </a:cxn>
              <a:cxn ang="0">
                <a:pos x="185" y="21"/>
              </a:cxn>
              <a:cxn ang="0">
                <a:pos x="267" y="9"/>
              </a:cxn>
              <a:cxn ang="0">
                <a:pos x="299" y="19"/>
              </a:cxn>
              <a:cxn ang="0">
                <a:pos x="253" y="0"/>
              </a:cxn>
              <a:cxn ang="0">
                <a:pos x="231" y="18"/>
              </a:cxn>
            </a:cxnLst>
            <a:rect l="0" t="0" r="r" b="b"/>
            <a:pathLst>
              <a:path w="888" h="568">
                <a:moveTo>
                  <a:pt x="879" y="568"/>
                </a:moveTo>
                <a:cubicBezTo>
                  <a:pt x="875" y="568"/>
                  <a:pt x="871" y="565"/>
                  <a:pt x="871" y="560"/>
                </a:cubicBezTo>
                <a:cubicBezTo>
                  <a:pt x="870" y="553"/>
                  <a:pt x="869" y="546"/>
                  <a:pt x="868" y="538"/>
                </a:cubicBezTo>
                <a:cubicBezTo>
                  <a:pt x="867" y="534"/>
                  <a:pt x="870" y="529"/>
                  <a:pt x="875" y="528"/>
                </a:cubicBezTo>
                <a:cubicBezTo>
                  <a:pt x="879" y="528"/>
                  <a:pt x="884" y="531"/>
                  <a:pt x="884" y="535"/>
                </a:cubicBezTo>
                <a:cubicBezTo>
                  <a:pt x="886" y="543"/>
                  <a:pt x="887" y="551"/>
                  <a:pt x="888" y="558"/>
                </a:cubicBezTo>
                <a:cubicBezTo>
                  <a:pt x="888" y="563"/>
                  <a:pt x="885" y="567"/>
                  <a:pt x="880" y="568"/>
                </a:cubicBezTo>
                <a:cubicBezTo>
                  <a:pt x="880" y="568"/>
                  <a:pt x="880" y="568"/>
                  <a:pt x="879" y="568"/>
                </a:cubicBezTo>
                <a:close/>
                <a:moveTo>
                  <a:pt x="872" y="523"/>
                </a:moveTo>
                <a:cubicBezTo>
                  <a:pt x="868" y="523"/>
                  <a:pt x="865" y="520"/>
                  <a:pt x="864" y="516"/>
                </a:cubicBezTo>
                <a:cubicBezTo>
                  <a:pt x="862" y="509"/>
                  <a:pt x="861" y="501"/>
                  <a:pt x="859" y="494"/>
                </a:cubicBezTo>
                <a:cubicBezTo>
                  <a:pt x="858" y="489"/>
                  <a:pt x="861" y="485"/>
                  <a:pt x="865" y="484"/>
                </a:cubicBezTo>
                <a:cubicBezTo>
                  <a:pt x="870" y="483"/>
                  <a:pt x="874" y="486"/>
                  <a:pt x="876" y="490"/>
                </a:cubicBezTo>
                <a:cubicBezTo>
                  <a:pt x="877" y="498"/>
                  <a:pt x="879" y="505"/>
                  <a:pt x="880" y="513"/>
                </a:cubicBezTo>
                <a:cubicBezTo>
                  <a:pt x="881" y="517"/>
                  <a:pt x="878" y="522"/>
                  <a:pt x="874" y="523"/>
                </a:cubicBezTo>
                <a:cubicBezTo>
                  <a:pt x="873" y="523"/>
                  <a:pt x="873" y="523"/>
                  <a:pt x="872" y="523"/>
                </a:cubicBezTo>
                <a:close/>
                <a:moveTo>
                  <a:pt x="862" y="478"/>
                </a:moveTo>
                <a:cubicBezTo>
                  <a:pt x="858" y="478"/>
                  <a:pt x="854" y="476"/>
                  <a:pt x="853" y="472"/>
                </a:cubicBezTo>
                <a:cubicBezTo>
                  <a:pt x="851" y="465"/>
                  <a:pt x="849" y="458"/>
                  <a:pt x="847" y="451"/>
                </a:cubicBezTo>
                <a:cubicBezTo>
                  <a:pt x="846" y="446"/>
                  <a:pt x="848" y="441"/>
                  <a:pt x="853" y="440"/>
                </a:cubicBezTo>
                <a:cubicBezTo>
                  <a:pt x="857" y="439"/>
                  <a:pt x="862" y="441"/>
                  <a:pt x="863" y="446"/>
                </a:cubicBezTo>
                <a:cubicBezTo>
                  <a:pt x="866" y="453"/>
                  <a:pt x="868" y="460"/>
                  <a:pt x="870" y="468"/>
                </a:cubicBezTo>
                <a:cubicBezTo>
                  <a:pt x="871" y="472"/>
                  <a:pt x="868" y="477"/>
                  <a:pt x="864" y="478"/>
                </a:cubicBezTo>
                <a:cubicBezTo>
                  <a:pt x="863" y="478"/>
                  <a:pt x="862" y="478"/>
                  <a:pt x="862" y="478"/>
                </a:cubicBezTo>
                <a:close/>
                <a:moveTo>
                  <a:pt x="848" y="435"/>
                </a:moveTo>
                <a:cubicBezTo>
                  <a:pt x="844" y="435"/>
                  <a:pt x="841" y="433"/>
                  <a:pt x="840" y="429"/>
                </a:cubicBezTo>
                <a:cubicBezTo>
                  <a:pt x="837" y="422"/>
                  <a:pt x="835" y="415"/>
                  <a:pt x="832" y="408"/>
                </a:cubicBezTo>
                <a:cubicBezTo>
                  <a:pt x="830" y="404"/>
                  <a:pt x="832" y="399"/>
                  <a:pt x="837" y="397"/>
                </a:cubicBezTo>
                <a:cubicBezTo>
                  <a:pt x="841" y="396"/>
                  <a:pt x="846" y="398"/>
                  <a:pt x="848" y="402"/>
                </a:cubicBezTo>
                <a:cubicBezTo>
                  <a:pt x="851" y="409"/>
                  <a:pt x="853" y="416"/>
                  <a:pt x="856" y="424"/>
                </a:cubicBezTo>
                <a:cubicBezTo>
                  <a:pt x="858" y="428"/>
                  <a:pt x="855" y="433"/>
                  <a:pt x="851" y="435"/>
                </a:cubicBezTo>
                <a:cubicBezTo>
                  <a:pt x="850" y="435"/>
                  <a:pt x="849" y="435"/>
                  <a:pt x="848" y="435"/>
                </a:cubicBezTo>
                <a:close/>
                <a:moveTo>
                  <a:pt x="831" y="393"/>
                </a:moveTo>
                <a:cubicBezTo>
                  <a:pt x="828" y="393"/>
                  <a:pt x="825" y="391"/>
                  <a:pt x="823" y="388"/>
                </a:cubicBezTo>
                <a:cubicBezTo>
                  <a:pt x="820" y="381"/>
                  <a:pt x="817" y="374"/>
                  <a:pt x="814" y="367"/>
                </a:cubicBezTo>
                <a:cubicBezTo>
                  <a:pt x="812" y="363"/>
                  <a:pt x="814" y="358"/>
                  <a:pt x="818" y="356"/>
                </a:cubicBezTo>
                <a:cubicBezTo>
                  <a:pt x="822" y="354"/>
                  <a:pt x="827" y="356"/>
                  <a:pt x="829" y="360"/>
                </a:cubicBezTo>
                <a:cubicBezTo>
                  <a:pt x="833" y="367"/>
                  <a:pt x="836" y="374"/>
                  <a:pt x="839" y="381"/>
                </a:cubicBezTo>
                <a:cubicBezTo>
                  <a:pt x="841" y="385"/>
                  <a:pt x="839" y="390"/>
                  <a:pt x="835" y="392"/>
                </a:cubicBezTo>
                <a:cubicBezTo>
                  <a:pt x="834" y="393"/>
                  <a:pt x="832" y="393"/>
                  <a:pt x="831" y="393"/>
                </a:cubicBezTo>
                <a:close/>
                <a:moveTo>
                  <a:pt x="811" y="352"/>
                </a:moveTo>
                <a:cubicBezTo>
                  <a:pt x="808" y="352"/>
                  <a:pt x="805" y="350"/>
                  <a:pt x="804" y="347"/>
                </a:cubicBezTo>
                <a:cubicBezTo>
                  <a:pt x="800" y="341"/>
                  <a:pt x="797" y="334"/>
                  <a:pt x="793" y="328"/>
                </a:cubicBezTo>
                <a:cubicBezTo>
                  <a:pt x="791" y="324"/>
                  <a:pt x="792" y="318"/>
                  <a:pt x="796" y="316"/>
                </a:cubicBezTo>
                <a:cubicBezTo>
                  <a:pt x="800" y="314"/>
                  <a:pt x="805" y="315"/>
                  <a:pt x="808" y="319"/>
                </a:cubicBezTo>
                <a:cubicBezTo>
                  <a:pt x="812" y="326"/>
                  <a:pt x="815" y="333"/>
                  <a:pt x="819" y="339"/>
                </a:cubicBezTo>
                <a:cubicBezTo>
                  <a:pt x="821" y="343"/>
                  <a:pt x="820" y="349"/>
                  <a:pt x="815" y="351"/>
                </a:cubicBezTo>
                <a:cubicBezTo>
                  <a:pt x="814" y="351"/>
                  <a:pt x="813" y="352"/>
                  <a:pt x="811" y="352"/>
                </a:cubicBezTo>
                <a:close/>
                <a:moveTo>
                  <a:pt x="789" y="312"/>
                </a:moveTo>
                <a:cubicBezTo>
                  <a:pt x="786" y="312"/>
                  <a:pt x="783" y="311"/>
                  <a:pt x="781" y="308"/>
                </a:cubicBezTo>
                <a:cubicBezTo>
                  <a:pt x="778" y="302"/>
                  <a:pt x="773" y="296"/>
                  <a:pt x="769" y="289"/>
                </a:cubicBezTo>
                <a:cubicBezTo>
                  <a:pt x="767" y="286"/>
                  <a:pt x="768" y="280"/>
                  <a:pt x="771" y="278"/>
                </a:cubicBezTo>
                <a:cubicBezTo>
                  <a:pt x="775" y="275"/>
                  <a:pt x="781" y="276"/>
                  <a:pt x="783" y="280"/>
                </a:cubicBezTo>
                <a:cubicBezTo>
                  <a:pt x="788" y="286"/>
                  <a:pt x="792" y="293"/>
                  <a:pt x="796" y="299"/>
                </a:cubicBezTo>
                <a:cubicBezTo>
                  <a:pt x="798" y="303"/>
                  <a:pt x="797" y="309"/>
                  <a:pt x="793" y="311"/>
                </a:cubicBezTo>
                <a:cubicBezTo>
                  <a:pt x="792" y="312"/>
                  <a:pt x="790" y="312"/>
                  <a:pt x="789" y="312"/>
                </a:cubicBezTo>
                <a:close/>
                <a:moveTo>
                  <a:pt x="763" y="275"/>
                </a:moveTo>
                <a:cubicBezTo>
                  <a:pt x="761" y="275"/>
                  <a:pt x="758" y="273"/>
                  <a:pt x="756" y="271"/>
                </a:cubicBezTo>
                <a:cubicBezTo>
                  <a:pt x="752" y="265"/>
                  <a:pt x="747" y="259"/>
                  <a:pt x="743" y="253"/>
                </a:cubicBezTo>
                <a:cubicBezTo>
                  <a:pt x="740" y="250"/>
                  <a:pt x="740" y="244"/>
                  <a:pt x="744" y="241"/>
                </a:cubicBezTo>
                <a:cubicBezTo>
                  <a:pt x="748" y="238"/>
                  <a:pt x="753" y="239"/>
                  <a:pt x="756" y="243"/>
                </a:cubicBezTo>
                <a:cubicBezTo>
                  <a:pt x="761" y="249"/>
                  <a:pt x="765" y="255"/>
                  <a:pt x="770" y="261"/>
                </a:cubicBezTo>
                <a:cubicBezTo>
                  <a:pt x="773" y="265"/>
                  <a:pt x="772" y="270"/>
                  <a:pt x="768" y="273"/>
                </a:cubicBezTo>
                <a:cubicBezTo>
                  <a:pt x="767" y="274"/>
                  <a:pt x="765" y="275"/>
                  <a:pt x="763" y="275"/>
                </a:cubicBezTo>
                <a:close/>
                <a:moveTo>
                  <a:pt x="735" y="239"/>
                </a:moveTo>
                <a:cubicBezTo>
                  <a:pt x="733" y="239"/>
                  <a:pt x="730" y="238"/>
                  <a:pt x="728" y="236"/>
                </a:cubicBezTo>
                <a:cubicBezTo>
                  <a:pt x="724" y="230"/>
                  <a:pt x="719" y="224"/>
                  <a:pt x="714" y="219"/>
                </a:cubicBezTo>
                <a:cubicBezTo>
                  <a:pt x="710" y="215"/>
                  <a:pt x="711" y="210"/>
                  <a:pt x="714" y="207"/>
                </a:cubicBezTo>
                <a:cubicBezTo>
                  <a:pt x="718" y="204"/>
                  <a:pt x="723" y="204"/>
                  <a:pt x="726" y="207"/>
                </a:cubicBezTo>
                <a:cubicBezTo>
                  <a:pt x="731" y="213"/>
                  <a:pt x="736" y="219"/>
                  <a:pt x="741" y="225"/>
                </a:cubicBezTo>
                <a:cubicBezTo>
                  <a:pt x="744" y="228"/>
                  <a:pt x="744" y="234"/>
                  <a:pt x="740" y="237"/>
                </a:cubicBezTo>
                <a:cubicBezTo>
                  <a:pt x="739" y="238"/>
                  <a:pt x="737" y="239"/>
                  <a:pt x="735" y="239"/>
                </a:cubicBezTo>
                <a:close/>
                <a:moveTo>
                  <a:pt x="704" y="205"/>
                </a:moveTo>
                <a:cubicBezTo>
                  <a:pt x="702" y="205"/>
                  <a:pt x="700" y="204"/>
                  <a:pt x="698" y="203"/>
                </a:cubicBezTo>
                <a:cubicBezTo>
                  <a:pt x="693" y="197"/>
                  <a:pt x="688" y="192"/>
                  <a:pt x="682" y="187"/>
                </a:cubicBezTo>
                <a:cubicBezTo>
                  <a:pt x="679" y="184"/>
                  <a:pt x="679" y="178"/>
                  <a:pt x="682" y="175"/>
                </a:cubicBezTo>
                <a:cubicBezTo>
                  <a:pt x="685" y="171"/>
                  <a:pt x="690" y="171"/>
                  <a:pt x="694" y="174"/>
                </a:cubicBezTo>
                <a:cubicBezTo>
                  <a:pt x="699" y="180"/>
                  <a:pt x="705" y="185"/>
                  <a:pt x="710" y="191"/>
                </a:cubicBezTo>
                <a:cubicBezTo>
                  <a:pt x="714" y="194"/>
                  <a:pt x="714" y="199"/>
                  <a:pt x="710" y="203"/>
                </a:cubicBezTo>
                <a:cubicBezTo>
                  <a:pt x="709" y="204"/>
                  <a:pt x="706" y="205"/>
                  <a:pt x="704" y="205"/>
                </a:cubicBezTo>
                <a:close/>
                <a:moveTo>
                  <a:pt x="671" y="174"/>
                </a:moveTo>
                <a:cubicBezTo>
                  <a:pt x="669" y="174"/>
                  <a:pt x="667" y="173"/>
                  <a:pt x="666" y="172"/>
                </a:cubicBezTo>
                <a:cubicBezTo>
                  <a:pt x="660" y="167"/>
                  <a:pt x="654" y="162"/>
                  <a:pt x="648" y="157"/>
                </a:cubicBezTo>
                <a:cubicBezTo>
                  <a:pt x="645" y="154"/>
                  <a:pt x="644" y="149"/>
                  <a:pt x="647" y="145"/>
                </a:cubicBezTo>
                <a:cubicBezTo>
                  <a:pt x="650" y="141"/>
                  <a:pt x="656" y="141"/>
                  <a:pt x="659" y="144"/>
                </a:cubicBezTo>
                <a:cubicBezTo>
                  <a:pt x="665" y="149"/>
                  <a:pt x="671" y="154"/>
                  <a:pt x="677" y="159"/>
                </a:cubicBezTo>
                <a:cubicBezTo>
                  <a:pt x="680" y="162"/>
                  <a:pt x="681" y="167"/>
                  <a:pt x="678" y="171"/>
                </a:cubicBezTo>
                <a:cubicBezTo>
                  <a:pt x="676" y="173"/>
                  <a:pt x="674" y="174"/>
                  <a:pt x="671" y="174"/>
                </a:cubicBezTo>
                <a:close/>
                <a:moveTo>
                  <a:pt x="636" y="145"/>
                </a:moveTo>
                <a:cubicBezTo>
                  <a:pt x="634" y="145"/>
                  <a:pt x="632" y="144"/>
                  <a:pt x="631" y="143"/>
                </a:cubicBezTo>
                <a:cubicBezTo>
                  <a:pt x="625" y="139"/>
                  <a:pt x="619" y="134"/>
                  <a:pt x="613" y="130"/>
                </a:cubicBezTo>
                <a:cubicBezTo>
                  <a:pt x="609" y="127"/>
                  <a:pt x="608" y="122"/>
                  <a:pt x="611" y="118"/>
                </a:cubicBezTo>
                <a:cubicBezTo>
                  <a:pt x="613" y="114"/>
                  <a:pt x="619" y="113"/>
                  <a:pt x="622" y="116"/>
                </a:cubicBezTo>
                <a:cubicBezTo>
                  <a:pt x="629" y="120"/>
                  <a:pt x="635" y="125"/>
                  <a:pt x="641" y="130"/>
                </a:cubicBezTo>
                <a:cubicBezTo>
                  <a:pt x="645" y="132"/>
                  <a:pt x="645" y="138"/>
                  <a:pt x="643" y="141"/>
                </a:cubicBezTo>
                <a:cubicBezTo>
                  <a:pt x="641" y="144"/>
                  <a:pt x="638" y="145"/>
                  <a:pt x="636" y="145"/>
                </a:cubicBezTo>
                <a:close/>
                <a:moveTo>
                  <a:pt x="599" y="118"/>
                </a:moveTo>
                <a:cubicBezTo>
                  <a:pt x="597" y="118"/>
                  <a:pt x="595" y="118"/>
                  <a:pt x="594" y="117"/>
                </a:cubicBezTo>
                <a:cubicBezTo>
                  <a:pt x="588" y="113"/>
                  <a:pt x="581" y="109"/>
                  <a:pt x="575" y="105"/>
                </a:cubicBezTo>
                <a:cubicBezTo>
                  <a:pt x="571" y="103"/>
                  <a:pt x="570" y="98"/>
                  <a:pt x="572" y="93"/>
                </a:cubicBezTo>
                <a:cubicBezTo>
                  <a:pt x="574" y="89"/>
                  <a:pt x="580" y="88"/>
                  <a:pt x="584" y="91"/>
                </a:cubicBezTo>
                <a:cubicBezTo>
                  <a:pt x="590" y="95"/>
                  <a:pt x="597" y="99"/>
                  <a:pt x="603" y="103"/>
                </a:cubicBezTo>
                <a:cubicBezTo>
                  <a:pt x="607" y="105"/>
                  <a:pt x="608" y="111"/>
                  <a:pt x="606" y="115"/>
                </a:cubicBezTo>
                <a:cubicBezTo>
                  <a:pt x="604" y="117"/>
                  <a:pt x="601" y="118"/>
                  <a:pt x="599" y="118"/>
                </a:cubicBezTo>
                <a:close/>
                <a:moveTo>
                  <a:pt x="559" y="95"/>
                </a:moveTo>
                <a:cubicBezTo>
                  <a:pt x="558" y="95"/>
                  <a:pt x="557" y="95"/>
                  <a:pt x="555" y="94"/>
                </a:cubicBezTo>
                <a:cubicBezTo>
                  <a:pt x="549" y="90"/>
                  <a:pt x="542" y="87"/>
                  <a:pt x="535" y="83"/>
                </a:cubicBezTo>
                <a:cubicBezTo>
                  <a:pt x="531" y="81"/>
                  <a:pt x="530" y="76"/>
                  <a:pt x="532" y="72"/>
                </a:cubicBezTo>
                <a:cubicBezTo>
                  <a:pt x="534" y="68"/>
                  <a:pt x="539" y="66"/>
                  <a:pt x="543" y="68"/>
                </a:cubicBezTo>
                <a:cubicBezTo>
                  <a:pt x="550" y="72"/>
                  <a:pt x="557" y="75"/>
                  <a:pt x="564" y="79"/>
                </a:cubicBezTo>
                <a:cubicBezTo>
                  <a:pt x="568" y="81"/>
                  <a:pt x="569" y="86"/>
                  <a:pt x="567" y="91"/>
                </a:cubicBezTo>
                <a:cubicBezTo>
                  <a:pt x="565" y="93"/>
                  <a:pt x="562" y="95"/>
                  <a:pt x="559" y="95"/>
                </a:cubicBezTo>
                <a:close/>
                <a:moveTo>
                  <a:pt x="519" y="74"/>
                </a:moveTo>
                <a:cubicBezTo>
                  <a:pt x="517" y="74"/>
                  <a:pt x="516" y="74"/>
                  <a:pt x="515" y="74"/>
                </a:cubicBezTo>
                <a:cubicBezTo>
                  <a:pt x="508" y="70"/>
                  <a:pt x="501" y="67"/>
                  <a:pt x="494" y="65"/>
                </a:cubicBezTo>
                <a:cubicBezTo>
                  <a:pt x="490" y="63"/>
                  <a:pt x="488" y="58"/>
                  <a:pt x="490" y="53"/>
                </a:cubicBezTo>
                <a:cubicBezTo>
                  <a:pt x="492" y="49"/>
                  <a:pt x="497" y="47"/>
                  <a:pt x="501" y="49"/>
                </a:cubicBezTo>
                <a:cubicBezTo>
                  <a:pt x="508" y="52"/>
                  <a:pt x="515" y="55"/>
                  <a:pt x="522" y="58"/>
                </a:cubicBezTo>
                <a:cubicBezTo>
                  <a:pt x="527" y="60"/>
                  <a:pt x="528" y="65"/>
                  <a:pt x="526" y="69"/>
                </a:cubicBezTo>
                <a:cubicBezTo>
                  <a:pt x="525" y="73"/>
                  <a:pt x="522" y="74"/>
                  <a:pt x="519" y="74"/>
                </a:cubicBezTo>
                <a:close/>
                <a:moveTo>
                  <a:pt x="9" y="68"/>
                </a:moveTo>
                <a:cubicBezTo>
                  <a:pt x="6" y="68"/>
                  <a:pt x="3" y="66"/>
                  <a:pt x="1" y="63"/>
                </a:cubicBezTo>
                <a:cubicBezTo>
                  <a:pt x="0" y="59"/>
                  <a:pt x="2" y="54"/>
                  <a:pt x="6" y="52"/>
                </a:cubicBezTo>
                <a:cubicBezTo>
                  <a:pt x="13" y="49"/>
                  <a:pt x="20" y="46"/>
                  <a:pt x="27" y="43"/>
                </a:cubicBezTo>
                <a:cubicBezTo>
                  <a:pt x="32" y="41"/>
                  <a:pt x="37" y="44"/>
                  <a:pt x="38" y="48"/>
                </a:cubicBezTo>
                <a:cubicBezTo>
                  <a:pt x="40" y="52"/>
                  <a:pt x="38" y="57"/>
                  <a:pt x="33" y="59"/>
                </a:cubicBezTo>
                <a:cubicBezTo>
                  <a:pt x="26" y="62"/>
                  <a:pt x="19" y="64"/>
                  <a:pt x="13" y="67"/>
                </a:cubicBezTo>
                <a:cubicBezTo>
                  <a:pt x="12" y="68"/>
                  <a:pt x="10" y="68"/>
                  <a:pt x="9" y="68"/>
                </a:cubicBezTo>
                <a:close/>
                <a:moveTo>
                  <a:pt x="477" y="57"/>
                </a:moveTo>
                <a:cubicBezTo>
                  <a:pt x="476" y="57"/>
                  <a:pt x="475" y="57"/>
                  <a:pt x="474" y="56"/>
                </a:cubicBezTo>
                <a:cubicBezTo>
                  <a:pt x="467" y="54"/>
                  <a:pt x="459" y="51"/>
                  <a:pt x="452" y="49"/>
                </a:cubicBezTo>
                <a:cubicBezTo>
                  <a:pt x="448" y="47"/>
                  <a:pt x="445" y="42"/>
                  <a:pt x="447" y="38"/>
                </a:cubicBezTo>
                <a:cubicBezTo>
                  <a:pt x="448" y="33"/>
                  <a:pt x="453" y="31"/>
                  <a:pt x="458" y="33"/>
                </a:cubicBezTo>
                <a:cubicBezTo>
                  <a:pt x="465" y="35"/>
                  <a:pt x="472" y="38"/>
                  <a:pt x="479" y="40"/>
                </a:cubicBezTo>
                <a:cubicBezTo>
                  <a:pt x="484" y="42"/>
                  <a:pt x="486" y="47"/>
                  <a:pt x="484" y="51"/>
                </a:cubicBezTo>
                <a:cubicBezTo>
                  <a:pt x="483" y="55"/>
                  <a:pt x="480" y="57"/>
                  <a:pt x="477" y="57"/>
                </a:cubicBezTo>
                <a:close/>
                <a:moveTo>
                  <a:pt x="52" y="52"/>
                </a:moveTo>
                <a:cubicBezTo>
                  <a:pt x="48" y="52"/>
                  <a:pt x="45" y="49"/>
                  <a:pt x="44" y="46"/>
                </a:cubicBezTo>
                <a:cubicBezTo>
                  <a:pt x="42" y="41"/>
                  <a:pt x="45" y="37"/>
                  <a:pt x="49" y="35"/>
                </a:cubicBezTo>
                <a:cubicBezTo>
                  <a:pt x="56" y="33"/>
                  <a:pt x="64" y="30"/>
                  <a:pt x="71" y="28"/>
                </a:cubicBezTo>
                <a:cubicBezTo>
                  <a:pt x="75" y="27"/>
                  <a:pt x="80" y="29"/>
                  <a:pt x="82" y="34"/>
                </a:cubicBezTo>
                <a:cubicBezTo>
                  <a:pt x="83" y="38"/>
                  <a:pt x="80" y="43"/>
                  <a:pt x="76" y="44"/>
                </a:cubicBezTo>
                <a:cubicBezTo>
                  <a:pt x="69" y="46"/>
                  <a:pt x="62" y="49"/>
                  <a:pt x="55" y="51"/>
                </a:cubicBezTo>
                <a:cubicBezTo>
                  <a:pt x="54" y="51"/>
                  <a:pt x="53" y="52"/>
                  <a:pt x="52" y="52"/>
                </a:cubicBezTo>
                <a:close/>
                <a:moveTo>
                  <a:pt x="433" y="42"/>
                </a:moveTo>
                <a:cubicBezTo>
                  <a:pt x="432" y="42"/>
                  <a:pt x="432" y="42"/>
                  <a:pt x="431" y="42"/>
                </a:cubicBezTo>
                <a:cubicBezTo>
                  <a:pt x="424" y="40"/>
                  <a:pt x="416" y="38"/>
                  <a:pt x="409" y="36"/>
                </a:cubicBezTo>
                <a:cubicBezTo>
                  <a:pt x="405" y="35"/>
                  <a:pt x="402" y="30"/>
                  <a:pt x="403" y="26"/>
                </a:cubicBezTo>
                <a:cubicBezTo>
                  <a:pt x="404" y="21"/>
                  <a:pt x="409" y="18"/>
                  <a:pt x="413" y="20"/>
                </a:cubicBezTo>
                <a:cubicBezTo>
                  <a:pt x="421" y="21"/>
                  <a:pt x="428" y="24"/>
                  <a:pt x="436" y="26"/>
                </a:cubicBezTo>
                <a:cubicBezTo>
                  <a:pt x="440" y="27"/>
                  <a:pt x="443" y="32"/>
                  <a:pt x="441" y="36"/>
                </a:cubicBezTo>
                <a:cubicBezTo>
                  <a:pt x="440" y="40"/>
                  <a:pt x="437" y="42"/>
                  <a:pt x="433" y="42"/>
                </a:cubicBezTo>
                <a:close/>
                <a:moveTo>
                  <a:pt x="95" y="38"/>
                </a:moveTo>
                <a:cubicBezTo>
                  <a:pt x="92" y="38"/>
                  <a:pt x="88" y="36"/>
                  <a:pt x="87" y="32"/>
                </a:cubicBezTo>
                <a:cubicBezTo>
                  <a:pt x="86" y="27"/>
                  <a:pt x="89" y="23"/>
                  <a:pt x="93" y="22"/>
                </a:cubicBezTo>
                <a:cubicBezTo>
                  <a:pt x="101" y="20"/>
                  <a:pt x="108" y="18"/>
                  <a:pt x="116" y="16"/>
                </a:cubicBezTo>
                <a:cubicBezTo>
                  <a:pt x="120" y="15"/>
                  <a:pt x="125" y="18"/>
                  <a:pt x="126" y="22"/>
                </a:cubicBezTo>
                <a:cubicBezTo>
                  <a:pt x="127" y="27"/>
                  <a:pt x="124" y="32"/>
                  <a:pt x="119" y="33"/>
                </a:cubicBezTo>
                <a:cubicBezTo>
                  <a:pt x="112" y="34"/>
                  <a:pt x="105" y="36"/>
                  <a:pt x="98" y="38"/>
                </a:cubicBezTo>
                <a:cubicBezTo>
                  <a:pt x="97" y="38"/>
                  <a:pt x="96" y="38"/>
                  <a:pt x="95" y="38"/>
                </a:cubicBezTo>
                <a:close/>
                <a:moveTo>
                  <a:pt x="389" y="31"/>
                </a:moveTo>
                <a:cubicBezTo>
                  <a:pt x="388" y="31"/>
                  <a:pt x="388" y="31"/>
                  <a:pt x="387" y="31"/>
                </a:cubicBezTo>
                <a:cubicBezTo>
                  <a:pt x="380" y="29"/>
                  <a:pt x="372" y="28"/>
                  <a:pt x="365" y="27"/>
                </a:cubicBezTo>
                <a:cubicBezTo>
                  <a:pt x="360" y="26"/>
                  <a:pt x="357" y="21"/>
                  <a:pt x="358" y="17"/>
                </a:cubicBezTo>
                <a:cubicBezTo>
                  <a:pt x="359" y="12"/>
                  <a:pt x="363" y="9"/>
                  <a:pt x="368" y="10"/>
                </a:cubicBezTo>
                <a:cubicBezTo>
                  <a:pt x="376" y="11"/>
                  <a:pt x="383" y="13"/>
                  <a:pt x="391" y="14"/>
                </a:cubicBezTo>
                <a:cubicBezTo>
                  <a:pt x="395" y="15"/>
                  <a:pt x="398" y="20"/>
                  <a:pt x="397" y="24"/>
                </a:cubicBezTo>
                <a:cubicBezTo>
                  <a:pt x="396" y="28"/>
                  <a:pt x="393" y="31"/>
                  <a:pt x="389" y="31"/>
                </a:cubicBezTo>
                <a:close/>
                <a:moveTo>
                  <a:pt x="140" y="28"/>
                </a:moveTo>
                <a:cubicBezTo>
                  <a:pt x="136" y="28"/>
                  <a:pt x="132" y="25"/>
                  <a:pt x="131" y="21"/>
                </a:cubicBezTo>
                <a:cubicBezTo>
                  <a:pt x="131" y="17"/>
                  <a:pt x="134" y="12"/>
                  <a:pt x="138" y="11"/>
                </a:cubicBezTo>
                <a:cubicBezTo>
                  <a:pt x="146" y="10"/>
                  <a:pt x="153" y="9"/>
                  <a:pt x="161" y="7"/>
                </a:cubicBezTo>
                <a:cubicBezTo>
                  <a:pt x="166" y="7"/>
                  <a:pt x="170" y="10"/>
                  <a:pt x="171" y="14"/>
                </a:cubicBezTo>
                <a:cubicBezTo>
                  <a:pt x="171" y="19"/>
                  <a:pt x="168" y="23"/>
                  <a:pt x="164" y="24"/>
                </a:cubicBezTo>
                <a:cubicBezTo>
                  <a:pt x="156" y="25"/>
                  <a:pt x="149" y="27"/>
                  <a:pt x="141" y="28"/>
                </a:cubicBezTo>
                <a:cubicBezTo>
                  <a:pt x="141" y="28"/>
                  <a:pt x="140" y="28"/>
                  <a:pt x="140" y="28"/>
                </a:cubicBezTo>
                <a:close/>
                <a:moveTo>
                  <a:pt x="344" y="23"/>
                </a:moveTo>
                <a:cubicBezTo>
                  <a:pt x="344" y="23"/>
                  <a:pt x="343" y="23"/>
                  <a:pt x="343" y="23"/>
                </a:cubicBezTo>
                <a:cubicBezTo>
                  <a:pt x="336" y="22"/>
                  <a:pt x="328" y="21"/>
                  <a:pt x="321" y="20"/>
                </a:cubicBezTo>
                <a:cubicBezTo>
                  <a:pt x="316" y="20"/>
                  <a:pt x="313" y="16"/>
                  <a:pt x="313" y="11"/>
                </a:cubicBezTo>
                <a:cubicBezTo>
                  <a:pt x="313" y="6"/>
                  <a:pt x="318" y="3"/>
                  <a:pt x="322" y="4"/>
                </a:cubicBezTo>
                <a:cubicBezTo>
                  <a:pt x="330" y="4"/>
                  <a:pt x="338" y="5"/>
                  <a:pt x="345" y="6"/>
                </a:cubicBezTo>
                <a:cubicBezTo>
                  <a:pt x="350" y="7"/>
                  <a:pt x="353" y="11"/>
                  <a:pt x="353" y="16"/>
                </a:cubicBezTo>
                <a:cubicBezTo>
                  <a:pt x="352" y="20"/>
                  <a:pt x="348" y="23"/>
                  <a:pt x="344" y="23"/>
                </a:cubicBezTo>
                <a:close/>
                <a:moveTo>
                  <a:pt x="185" y="21"/>
                </a:moveTo>
                <a:cubicBezTo>
                  <a:pt x="181" y="21"/>
                  <a:pt x="177" y="18"/>
                  <a:pt x="176" y="14"/>
                </a:cubicBezTo>
                <a:cubicBezTo>
                  <a:pt x="176" y="9"/>
                  <a:pt x="179" y="5"/>
                  <a:pt x="184" y="4"/>
                </a:cubicBezTo>
                <a:cubicBezTo>
                  <a:pt x="192" y="3"/>
                  <a:pt x="199" y="3"/>
                  <a:pt x="207" y="2"/>
                </a:cubicBezTo>
                <a:cubicBezTo>
                  <a:pt x="212" y="2"/>
                  <a:pt x="216" y="5"/>
                  <a:pt x="216" y="10"/>
                </a:cubicBezTo>
                <a:cubicBezTo>
                  <a:pt x="216" y="15"/>
                  <a:pt x="213" y="19"/>
                  <a:pt x="208" y="19"/>
                </a:cubicBezTo>
                <a:cubicBezTo>
                  <a:pt x="201" y="20"/>
                  <a:pt x="193" y="20"/>
                  <a:pt x="186" y="21"/>
                </a:cubicBezTo>
                <a:cubicBezTo>
                  <a:pt x="186" y="21"/>
                  <a:pt x="185" y="21"/>
                  <a:pt x="185" y="21"/>
                </a:cubicBezTo>
                <a:close/>
                <a:moveTo>
                  <a:pt x="299" y="19"/>
                </a:moveTo>
                <a:cubicBezTo>
                  <a:pt x="299" y="19"/>
                  <a:pt x="298" y="19"/>
                  <a:pt x="298" y="19"/>
                </a:cubicBezTo>
                <a:cubicBezTo>
                  <a:pt x="291" y="18"/>
                  <a:pt x="283" y="18"/>
                  <a:pt x="276" y="17"/>
                </a:cubicBezTo>
                <a:cubicBezTo>
                  <a:pt x="271" y="17"/>
                  <a:pt x="267" y="13"/>
                  <a:pt x="267" y="9"/>
                </a:cubicBezTo>
                <a:cubicBezTo>
                  <a:pt x="268" y="4"/>
                  <a:pt x="271" y="0"/>
                  <a:pt x="276" y="0"/>
                </a:cubicBezTo>
                <a:cubicBezTo>
                  <a:pt x="284" y="1"/>
                  <a:pt x="292" y="1"/>
                  <a:pt x="299" y="2"/>
                </a:cubicBezTo>
                <a:cubicBezTo>
                  <a:pt x="304" y="2"/>
                  <a:pt x="308" y="6"/>
                  <a:pt x="307" y="11"/>
                </a:cubicBezTo>
                <a:cubicBezTo>
                  <a:pt x="307" y="15"/>
                  <a:pt x="303" y="19"/>
                  <a:pt x="299" y="19"/>
                </a:cubicBezTo>
                <a:close/>
                <a:moveTo>
                  <a:pt x="230" y="18"/>
                </a:moveTo>
                <a:cubicBezTo>
                  <a:pt x="226" y="18"/>
                  <a:pt x="222" y="14"/>
                  <a:pt x="222" y="10"/>
                </a:cubicBezTo>
                <a:cubicBezTo>
                  <a:pt x="222" y="5"/>
                  <a:pt x="225" y="1"/>
                  <a:pt x="230" y="1"/>
                </a:cubicBezTo>
                <a:cubicBezTo>
                  <a:pt x="238" y="0"/>
                  <a:pt x="245" y="0"/>
                  <a:pt x="253" y="0"/>
                </a:cubicBezTo>
                <a:cubicBezTo>
                  <a:pt x="253" y="0"/>
                  <a:pt x="253" y="0"/>
                  <a:pt x="253" y="0"/>
                </a:cubicBezTo>
                <a:cubicBezTo>
                  <a:pt x="258" y="0"/>
                  <a:pt x="262" y="4"/>
                  <a:pt x="262" y="9"/>
                </a:cubicBezTo>
                <a:cubicBezTo>
                  <a:pt x="262" y="13"/>
                  <a:pt x="258" y="17"/>
                  <a:pt x="253" y="17"/>
                </a:cubicBezTo>
                <a:cubicBezTo>
                  <a:pt x="246" y="17"/>
                  <a:pt x="238" y="17"/>
                  <a:pt x="231" y="18"/>
                </a:cubicBezTo>
                <a:cubicBezTo>
                  <a:pt x="231" y="18"/>
                  <a:pt x="230" y="18"/>
                  <a:pt x="230" y="18"/>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3" name="Freeform: Shape 53"/>
          <p:cNvSpPr>
            <a:spLocks/>
          </p:cNvSpPr>
          <p:nvPr/>
        </p:nvSpPr>
        <p:spPr bwMode="auto">
          <a:xfrm>
            <a:off x="6671773" y="1821770"/>
            <a:ext cx="27403" cy="43062"/>
          </a:xfrm>
          <a:custGeom>
            <a:avLst/>
            <a:gdLst/>
            <a:ahLst/>
            <a:cxnLst>
              <a:cxn ang="0">
                <a:pos x="10" y="28"/>
              </a:cxn>
              <a:cxn ang="0">
                <a:pos x="1" y="20"/>
              </a:cxn>
              <a:cxn ang="0">
                <a:pos x="0" y="9"/>
              </a:cxn>
              <a:cxn ang="0">
                <a:pos x="8" y="0"/>
              </a:cxn>
              <a:cxn ang="0">
                <a:pos x="17" y="8"/>
              </a:cxn>
              <a:cxn ang="0">
                <a:pos x="18" y="19"/>
              </a:cxn>
              <a:cxn ang="0">
                <a:pos x="10" y="28"/>
              </a:cxn>
              <a:cxn ang="0">
                <a:pos x="10" y="28"/>
              </a:cxn>
            </a:cxnLst>
            <a:rect l="0" t="0" r="r" b="b"/>
            <a:pathLst>
              <a:path w="18" h="28">
                <a:moveTo>
                  <a:pt x="10" y="28"/>
                </a:moveTo>
                <a:cubicBezTo>
                  <a:pt x="5" y="28"/>
                  <a:pt x="1" y="25"/>
                  <a:pt x="1" y="20"/>
                </a:cubicBezTo>
                <a:cubicBezTo>
                  <a:pt x="1" y="17"/>
                  <a:pt x="0" y="13"/>
                  <a:pt x="0" y="9"/>
                </a:cubicBezTo>
                <a:cubicBezTo>
                  <a:pt x="0" y="5"/>
                  <a:pt x="3" y="0"/>
                  <a:pt x="8" y="0"/>
                </a:cubicBezTo>
                <a:cubicBezTo>
                  <a:pt x="13" y="0"/>
                  <a:pt x="17" y="3"/>
                  <a:pt x="17" y="8"/>
                </a:cubicBezTo>
                <a:cubicBezTo>
                  <a:pt x="17" y="12"/>
                  <a:pt x="18" y="15"/>
                  <a:pt x="18" y="19"/>
                </a:cubicBezTo>
                <a:cubicBezTo>
                  <a:pt x="18" y="24"/>
                  <a:pt x="15" y="28"/>
                  <a:pt x="10" y="28"/>
                </a:cubicBezTo>
                <a:cubicBezTo>
                  <a:pt x="10" y="28"/>
                  <a:pt x="10" y="28"/>
                  <a:pt x="10" y="28"/>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4" name="Freeform: Shape 54"/>
          <p:cNvSpPr>
            <a:spLocks/>
          </p:cNvSpPr>
          <p:nvPr/>
        </p:nvSpPr>
        <p:spPr bwMode="auto">
          <a:xfrm>
            <a:off x="6618272" y="1830904"/>
            <a:ext cx="133100" cy="117441"/>
          </a:xfrm>
          <a:custGeom>
            <a:avLst/>
            <a:gdLst/>
            <a:ahLst/>
            <a:cxnLst>
              <a:cxn ang="0">
                <a:pos x="0" y="4"/>
              </a:cxn>
              <a:cxn ang="0">
                <a:pos x="54" y="90"/>
              </a:cxn>
              <a:cxn ang="0">
                <a:pos x="102" y="0"/>
              </a:cxn>
              <a:cxn ang="0">
                <a:pos x="0" y="4"/>
              </a:cxn>
            </a:cxnLst>
            <a:rect l="0" t="0" r="r" b="b"/>
            <a:pathLst>
              <a:path w="102" h="90">
                <a:moveTo>
                  <a:pt x="0" y="4"/>
                </a:moveTo>
                <a:lnTo>
                  <a:pt x="54" y="90"/>
                </a:lnTo>
                <a:lnTo>
                  <a:pt x="102" y="0"/>
                </a:lnTo>
                <a:lnTo>
                  <a:pt x="0" y="4"/>
                </a:lnTo>
                <a:close/>
              </a:path>
            </a:pathLst>
          </a:custGeom>
          <a:solidFill>
            <a:srgbClr val="8C8C8C"/>
          </a:solidFill>
          <a:ln w="9525">
            <a:noFill/>
            <a:round/>
            <a:headEnd/>
            <a:tailEnd/>
          </a:ln>
        </p:spPr>
        <p:txBody>
          <a:bodyPr anchor="ctr"/>
          <a:lstStyle/>
          <a:p>
            <a:pPr algn="ctr"/>
            <a:endParaRPr>
              <a:cs typeface="+mn-ea"/>
              <a:sym typeface="+mn-lt"/>
            </a:endParaRPr>
          </a:p>
        </p:txBody>
      </p:sp>
      <p:sp>
        <p:nvSpPr>
          <p:cNvPr id="65" name="Freeform: Shape 55"/>
          <p:cNvSpPr>
            <a:spLocks/>
          </p:cNvSpPr>
          <p:nvPr/>
        </p:nvSpPr>
        <p:spPr bwMode="auto">
          <a:xfrm>
            <a:off x="1642684" y="2641248"/>
            <a:ext cx="39147" cy="45672"/>
          </a:xfrm>
          <a:custGeom>
            <a:avLst/>
            <a:gdLst/>
            <a:ahLst/>
            <a:cxnLst>
              <a:cxn ang="0">
                <a:pos x="15" y="29"/>
              </a:cxn>
              <a:cxn ang="0">
                <a:pos x="7" y="24"/>
              </a:cxn>
              <a:cxn ang="0">
                <a:pos x="2" y="14"/>
              </a:cxn>
              <a:cxn ang="0">
                <a:pos x="7" y="2"/>
              </a:cxn>
              <a:cxn ang="0">
                <a:pos x="18" y="7"/>
              </a:cxn>
              <a:cxn ang="0">
                <a:pos x="23" y="17"/>
              </a:cxn>
              <a:cxn ang="0">
                <a:pos x="19" y="28"/>
              </a:cxn>
              <a:cxn ang="0">
                <a:pos x="15" y="29"/>
              </a:cxn>
            </a:cxnLst>
            <a:rect l="0" t="0" r="r" b="b"/>
            <a:pathLst>
              <a:path w="25" h="29">
                <a:moveTo>
                  <a:pt x="15" y="29"/>
                </a:moveTo>
                <a:cubicBezTo>
                  <a:pt x="12" y="29"/>
                  <a:pt x="9" y="27"/>
                  <a:pt x="7" y="24"/>
                </a:cubicBezTo>
                <a:cubicBezTo>
                  <a:pt x="6" y="21"/>
                  <a:pt x="4" y="17"/>
                  <a:pt x="2" y="14"/>
                </a:cubicBezTo>
                <a:cubicBezTo>
                  <a:pt x="0" y="10"/>
                  <a:pt x="2" y="4"/>
                  <a:pt x="7" y="2"/>
                </a:cubicBezTo>
                <a:cubicBezTo>
                  <a:pt x="11" y="0"/>
                  <a:pt x="16" y="2"/>
                  <a:pt x="18" y="7"/>
                </a:cubicBezTo>
                <a:cubicBezTo>
                  <a:pt x="19" y="10"/>
                  <a:pt x="21" y="13"/>
                  <a:pt x="23" y="17"/>
                </a:cubicBezTo>
                <a:cubicBezTo>
                  <a:pt x="25" y="21"/>
                  <a:pt x="23" y="26"/>
                  <a:pt x="19" y="28"/>
                </a:cubicBezTo>
                <a:cubicBezTo>
                  <a:pt x="18" y="29"/>
                  <a:pt x="16" y="29"/>
                  <a:pt x="15" y="29"/>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6" name="Freeform: Shape 56"/>
          <p:cNvSpPr>
            <a:spLocks/>
          </p:cNvSpPr>
          <p:nvPr/>
        </p:nvSpPr>
        <p:spPr bwMode="auto">
          <a:xfrm>
            <a:off x="1580049" y="1658657"/>
            <a:ext cx="600254" cy="979981"/>
          </a:xfrm>
          <a:custGeom>
            <a:avLst/>
            <a:gdLst/>
            <a:ahLst/>
            <a:cxnLst>
              <a:cxn ang="0">
                <a:pos x="25" y="599"/>
              </a:cxn>
              <a:cxn ang="0">
                <a:pos x="49" y="614"/>
              </a:cxn>
              <a:cxn ang="0">
                <a:pos x="26" y="583"/>
              </a:cxn>
              <a:cxn ang="0">
                <a:pos x="19" y="544"/>
              </a:cxn>
              <a:cxn ang="0">
                <a:pos x="29" y="583"/>
              </a:cxn>
              <a:cxn ang="0">
                <a:pos x="7" y="532"/>
              </a:cxn>
              <a:cxn ang="0">
                <a:pos x="21" y="507"/>
              </a:cxn>
              <a:cxn ang="0">
                <a:pos x="16" y="539"/>
              </a:cxn>
              <a:cxn ang="0">
                <a:pos x="0" y="463"/>
              </a:cxn>
              <a:cxn ang="0">
                <a:pos x="18" y="485"/>
              </a:cxn>
              <a:cxn ang="0">
                <a:pos x="9" y="449"/>
              </a:cxn>
              <a:cxn ang="0">
                <a:pos x="0" y="436"/>
              </a:cxn>
              <a:cxn ang="0">
                <a:pos x="18" y="418"/>
              </a:cxn>
              <a:cxn ang="0">
                <a:pos x="9" y="449"/>
              </a:cxn>
              <a:cxn ang="0">
                <a:pos x="3" y="394"/>
              </a:cxn>
              <a:cxn ang="0">
                <a:pos x="23" y="374"/>
              </a:cxn>
              <a:cxn ang="0">
                <a:pos x="19" y="359"/>
              </a:cxn>
              <a:cxn ang="0">
                <a:pos x="17" y="326"/>
              </a:cxn>
              <a:cxn ang="0">
                <a:pos x="28" y="352"/>
              </a:cxn>
              <a:cxn ang="0">
                <a:pos x="29" y="315"/>
              </a:cxn>
              <a:cxn ang="0">
                <a:pos x="42" y="278"/>
              </a:cxn>
              <a:cxn ang="0">
                <a:pos x="32" y="315"/>
              </a:cxn>
              <a:cxn ang="0">
                <a:pos x="40" y="261"/>
              </a:cxn>
              <a:cxn ang="0">
                <a:pos x="66" y="248"/>
              </a:cxn>
              <a:cxn ang="0">
                <a:pos x="69" y="233"/>
              </a:cxn>
              <a:cxn ang="0">
                <a:pos x="74" y="200"/>
              </a:cxn>
              <a:cxn ang="0">
                <a:pos x="76" y="229"/>
              </a:cxn>
              <a:cxn ang="0">
                <a:pos x="89" y="193"/>
              </a:cxn>
              <a:cxn ang="0">
                <a:pos x="113" y="162"/>
              </a:cxn>
              <a:cxn ang="0">
                <a:pos x="94" y="195"/>
              </a:cxn>
              <a:cxn ang="0">
                <a:pos x="116" y="145"/>
              </a:cxn>
              <a:cxn ang="0">
                <a:pos x="144" y="140"/>
              </a:cxn>
              <a:cxn ang="0">
                <a:pos x="154" y="127"/>
              </a:cxn>
              <a:cxn ang="0">
                <a:pos x="166" y="97"/>
              </a:cxn>
              <a:cxn ang="0">
                <a:pos x="160" y="125"/>
              </a:cxn>
              <a:cxn ang="0">
                <a:pos x="182" y="95"/>
              </a:cxn>
              <a:cxn ang="0">
                <a:pos x="214" y="72"/>
              </a:cxn>
              <a:cxn ang="0">
                <a:pos x="189" y="98"/>
              </a:cxn>
              <a:cxn ang="0">
                <a:pos x="222" y="57"/>
              </a:cxn>
              <a:cxn ang="0">
                <a:pos x="250" y="61"/>
              </a:cxn>
              <a:cxn ang="0">
                <a:pos x="266" y="52"/>
              </a:cxn>
              <a:cxn ang="0">
                <a:pos x="284" y="26"/>
              </a:cxn>
              <a:cxn ang="0">
                <a:pos x="270" y="51"/>
              </a:cxn>
              <a:cxn ang="0">
                <a:pos x="300" y="29"/>
              </a:cxn>
              <a:cxn ang="0">
                <a:pos x="338" y="17"/>
              </a:cxn>
              <a:cxn ang="0">
                <a:pos x="308" y="35"/>
              </a:cxn>
              <a:cxn ang="0">
                <a:pos x="350" y="5"/>
              </a:cxn>
              <a:cxn ang="0">
                <a:pos x="375" y="17"/>
              </a:cxn>
            </a:cxnLst>
            <a:rect l="0" t="0" r="r" b="b"/>
            <a:pathLst>
              <a:path w="383" h="626">
                <a:moveTo>
                  <a:pt x="41" y="626"/>
                </a:moveTo>
                <a:cubicBezTo>
                  <a:pt x="38" y="626"/>
                  <a:pt x="35" y="624"/>
                  <a:pt x="33" y="621"/>
                </a:cubicBezTo>
                <a:cubicBezTo>
                  <a:pt x="30" y="613"/>
                  <a:pt x="28" y="606"/>
                  <a:pt x="25" y="599"/>
                </a:cubicBezTo>
                <a:cubicBezTo>
                  <a:pt x="24" y="595"/>
                  <a:pt x="26" y="590"/>
                  <a:pt x="30" y="588"/>
                </a:cubicBezTo>
                <a:cubicBezTo>
                  <a:pt x="35" y="587"/>
                  <a:pt x="40" y="589"/>
                  <a:pt x="41" y="593"/>
                </a:cubicBezTo>
                <a:cubicBezTo>
                  <a:pt x="44" y="600"/>
                  <a:pt x="46" y="607"/>
                  <a:pt x="49" y="614"/>
                </a:cubicBezTo>
                <a:cubicBezTo>
                  <a:pt x="51" y="619"/>
                  <a:pt x="49" y="624"/>
                  <a:pt x="44" y="625"/>
                </a:cubicBezTo>
                <a:cubicBezTo>
                  <a:pt x="43" y="626"/>
                  <a:pt x="42" y="626"/>
                  <a:pt x="41" y="626"/>
                </a:cubicBezTo>
                <a:close/>
                <a:moveTo>
                  <a:pt x="26" y="583"/>
                </a:moveTo>
                <a:cubicBezTo>
                  <a:pt x="23" y="583"/>
                  <a:pt x="19" y="581"/>
                  <a:pt x="18" y="577"/>
                </a:cubicBezTo>
                <a:cubicBezTo>
                  <a:pt x="16" y="570"/>
                  <a:pt x="14" y="562"/>
                  <a:pt x="12" y="555"/>
                </a:cubicBezTo>
                <a:cubicBezTo>
                  <a:pt x="11" y="550"/>
                  <a:pt x="14" y="545"/>
                  <a:pt x="19" y="544"/>
                </a:cubicBezTo>
                <a:cubicBezTo>
                  <a:pt x="23" y="543"/>
                  <a:pt x="28" y="546"/>
                  <a:pt x="29" y="551"/>
                </a:cubicBezTo>
                <a:cubicBezTo>
                  <a:pt x="30" y="558"/>
                  <a:pt x="32" y="565"/>
                  <a:pt x="34" y="572"/>
                </a:cubicBezTo>
                <a:cubicBezTo>
                  <a:pt x="36" y="577"/>
                  <a:pt x="33" y="581"/>
                  <a:pt x="29" y="583"/>
                </a:cubicBezTo>
                <a:cubicBezTo>
                  <a:pt x="28" y="583"/>
                  <a:pt x="27" y="583"/>
                  <a:pt x="26" y="583"/>
                </a:cubicBezTo>
                <a:close/>
                <a:moveTo>
                  <a:pt x="16" y="539"/>
                </a:moveTo>
                <a:cubicBezTo>
                  <a:pt x="12" y="539"/>
                  <a:pt x="8" y="536"/>
                  <a:pt x="7" y="532"/>
                </a:cubicBezTo>
                <a:cubicBezTo>
                  <a:pt x="6" y="525"/>
                  <a:pt x="5" y="517"/>
                  <a:pt x="4" y="509"/>
                </a:cubicBezTo>
                <a:cubicBezTo>
                  <a:pt x="3" y="505"/>
                  <a:pt x="7" y="500"/>
                  <a:pt x="11" y="500"/>
                </a:cubicBezTo>
                <a:cubicBezTo>
                  <a:pt x="16" y="499"/>
                  <a:pt x="20" y="502"/>
                  <a:pt x="21" y="507"/>
                </a:cubicBezTo>
                <a:cubicBezTo>
                  <a:pt x="22" y="514"/>
                  <a:pt x="23" y="522"/>
                  <a:pt x="24" y="529"/>
                </a:cubicBezTo>
                <a:cubicBezTo>
                  <a:pt x="25" y="534"/>
                  <a:pt x="22" y="538"/>
                  <a:pt x="17" y="539"/>
                </a:cubicBezTo>
                <a:cubicBezTo>
                  <a:pt x="17" y="539"/>
                  <a:pt x="16" y="539"/>
                  <a:pt x="16" y="539"/>
                </a:cubicBezTo>
                <a:close/>
                <a:moveTo>
                  <a:pt x="10" y="494"/>
                </a:moveTo>
                <a:cubicBezTo>
                  <a:pt x="6" y="494"/>
                  <a:pt x="2" y="491"/>
                  <a:pt x="1" y="486"/>
                </a:cubicBezTo>
                <a:cubicBezTo>
                  <a:pt x="1" y="479"/>
                  <a:pt x="0" y="471"/>
                  <a:pt x="0" y="463"/>
                </a:cubicBezTo>
                <a:cubicBezTo>
                  <a:pt x="0" y="459"/>
                  <a:pt x="4" y="455"/>
                  <a:pt x="8" y="454"/>
                </a:cubicBezTo>
                <a:cubicBezTo>
                  <a:pt x="13" y="454"/>
                  <a:pt x="17" y="458"/>
                  <a:pt x="17" y="463"/>
                </a:cubicBezTo>
                <a:cubicBezTo>
                  <a:pt x="17" y="470"/>
                  <a:pt x="18" y="478"/>
                  <a:pt x="18" y="485"/>
                </a:cubicBezTo>
                <a:cubicBezTo>
                  <a:pt x="19" y="490"/>
                  <a:pt x="15" y="494"/>
                  <a:pt x="11" y="494"/>
                </a:cubicBezTo>
                <a:cubicBezTo>
                  <a:pt x="10" y="494"/>
                  <a:pt x="10" y="494"/>
                  <a:pt x="10" y="494"/>
                </a:cubicBezTo>
                <a:close/>
                <a:moveTo>
                  <a:pt x="9" y="449"/>
                </a:moveTo>
                <a:cubicBezTo>
                  <a:pt x="9" y="449"/>
                  <a:pt x="8" y="449"/>
                  <a:pt x="8" y="449"/>
                </a:cubicBezTo>
                <a:cubicBezTo>
                  <a:pt x="4" y="449"/>
                  <a:pt x="0" y="445"/>
                  <a:pt x="0" y="440"/>
                </a:cubicBezTo>
                <a:cubicBezTo>
                  <a:pt x="0" y="436"/>
                  <a:pt x="0" y="436"/>
                  <a:pt x="0" y="436"/>
                </a:cubicBezTo>
                <a:cubicBezTo>
                  <a:pt x="0" y="430"/>
                  <a:pt x="1" y="423"/>
                  <a:pt x="1" y="417"/>
                </a:cubicBezTo>
                <a:cubicBezTo>
                  <a:pt x="1" y="412"/>
                  <a:pt x="5" y="409"/>
                  <a:pt x="10" y="409"/>
                </a:cubicBezTo>
                <a:cubicBezTo>
                  <a:pt x="15" y="410"/>
                  <a:pt x="18" y="414"/>
                  <a:pt x="18" y="418"/>
                </a:cubicBezTo>
                <a:cubicBezTo>
                  <a:pt x="18" y="424"/>
                  <a:pt x="17" y="431"/>
                  <a:pt x="17" y="437"/>
                </a:cubicBezTo>
                <a:cubicBezTo>
                  <a:pt x="17" y="440"/>
                  <a:pt x="17" y="440"/>
                  <a:pt x="17" y="440"/>
                </a:cubicBezTo>
                <a:cubicBezTo>
                  <a:pt x="17" y="445"/>
                  <a:pt x="13" y="449"/>
                  <a:pt x="9" y="449"/>
                </a:cubicBezTo>
                <a:close/>
                <a:moveTo>
                  <a:pt x="12" y="404"/>
                </a:moveTo>
                <a:cubicBezTo>
                  <a:pt x="11" y="404"/>
                  <a:pt x="11" y="404"/>
                  <a:pt x="11" y="404"/>
                </a:cubicBezTo>
                <a:cubicBezTo>
                  <a:pt x="6" y="403"/>
                  <a:pt x="3" y="399"/>
                  <a:pt x="3" y="394"/>
                </a:cubicBezTo>
                <a:cubicBezTo>
                  <a:pt x="4" y="386"/>
                  <a:pt x="5" y="379"/>
                  <a:pt x="7" y="371"/>
                </a:cubicBezTo>
                <a:cubicBezTo>
                  <a:pt x="7" y="367"/>
                  <a:pt x="12" y="364"/>
                  <a:pt x="16" y="364"/>
                </a:cubicBezTo>
                <a:cubicBezTo>
                  <a:pt x="21" y="365"/>
                  <a:pt x="24" y="370"/>
                  <a:pt x="23" y="374"/>
                </a:cubicBezTo>
                <a:cubicBezTo>
                  <a:pt x="22" y="381"/>
                  <a:pt x="21" y="389"/>
                  <a:pt x="20" y="396"/>
                </a:cubicBezTo>
                <a:cubicBezTo>
                  <a:pt x="20" y="400"/>
                  <a:pt x="16" y="404"/>
                  <a:pt x="12" y="404"/>
                </a:cubicBezTo>
                <a:close/>
                <a:moveTo>
                  <a:pt x="19" y="359"/>
                </a:moveTo>
                <a:cubicBezTo>
                  <a:pt x="19" y="359"/>
                  <a:pt x="18" y="359"/>
                  <a:pt x="18" y="359"/>
                </a:cubicBezTo>
                <a:cubicBezTo>
                  <a:pt x="13" y="358"/>
                  <a:pt x="10" y="353"/>
                  <a:pt x="11" y="349"/>
                </a:cubicBezTo>
                <a:cubicBezTo>
                  <a:pt x="13" y="341"/>
                  <a:pt x="15" y="334"/>
                  <a:pt x="17" y="326"/>
                </a:cubicBezTo>
                <a:cubicBezTo>
                  <a:pt x="18" y="322"/>
                  <a:pt x="23" y="319"/>
                  <a:pt x="27" y="320"/>
                </a:cubicBezTo>
                <a:cubicBezTo>
                  <a:pt x="32" y="322"/>
                  <a:pt x="34" y="326"/>
                  <a:pt x="33" y="331"/>
                </a:cubicBezTo>
                <a:cubicBezTo>
                  <a:pt x="31" y="338"/>
                  <a:pt x="29" y="345"/>
                  <a:pt x="28" y="352"/>
                </a:cubicBezTo>
                <a:cubicBezTo>
                  <a:pt x="27" y="356"/>
                  <a:pt x="23" y="359"/>
                  <a:pt x="19" y="359"/>
                </a:cubicBezTo>
                <a:close/>
                <a:moveTo>
                  <a:pt x="32" y="315"/>
                </a:moveTo>
                <a:cubicBezTo>
                  <a:pt x="31" y="315"/>
                  <a:pt x="30" y="315"/>
                  <a:pt x="29" y="315"/>
                </a:cubicBezTo>
                <a:cubicBezTo>
                  <a:pt x="24" y="313"/>
                  <a:pt x="22" y="309"/>
                  <a:pt x="24" y="304"/>
                </a:cubicBezTo>
                <a:cubicBezTo>
                  <a:pt x="26" y="297"/>
                  <a:pt x="29" y="290"/>
                  <a:pt x="31" y="282"/>
                </a:cubicBezTo>
                <a:cubicBezTo>
                  <a:pt x="33" y="278"/>
                  <a:pt x="38" y="276"/>
                  <a:pt x="42" y="278"/>
                </a:cubicBezTo>
                <a:cubicBezTo>
                  <a:pt x="47" y="279"/>
                  <a:pt x="49" y="284"/>
                  <a:pt x="47" y="289"/>
                </a:cubicBezTo>
                <a:cubicBezTo>
                  <a:pt x="45" y="295"/>
                  <a:pt x="42" y="303"/>
                  <a:pt x="40" y="310"/>
                </a:cubicBezTo>
                <a:cubicBezTo>
                  <a:pt x="38" y="313"/>
                  <a:pt x="35" y="315"/>
                  <a:pt x="32" y="315"/>
                </a:cubicBezTo>
                <a:close/>
                <a:moveTo>
                  <a:pt x="48" y="273"/>
                </a:moveTo>
                <a:cubicBezTo>
                  <a:pt x="47" y="273"/>
                  <a:pt x="46" y="273"/>
                  <a:pt x="45" y="272"/>
                </a:cubicBezTo>
                <a:cubicBezTo>
                  <a:pt x="40" y="270"/>
                  <a:pt x="38" y="265"/>
                  <a:pt x="40" y="261"/>
                </a:cubicBezTo>
                <a:cubicBezTo>
                  <a:pt x="44" y="254"/>
                  <a:pt x="47" y="247"/>
                  <a:pt x="50" y="240"/>
                </a:cubicBezTo>
                <a:cubicBezTo>
                  <a:pt x="53" y="236"/>
                  <a:pt x="58" y="234"/>
                  <a:pt x="62" y="237"/>
                </a:cubicBezTo>
                <a:cubicBezTo>
                  <a:pt x="66" y="239"/>
                  <a:pt x="68" y="244"/>
                  <a:pt x="66" y="248"/>
                </a:cubicBezTo>
                <a:cubicBezTo>
                  <a:pt x="62" y="255"/>
                  <a:pt x="59" y="261"/>
                  <a:pt x="56" y="268"/>
                </a:cubicBezTo>
                <a:cubicBezTo>
                  <a:pt x="54" y="271"/>
                  <a:pt x="51" y="273"/>
                  <a:pt x="48" y="273"/>
                </a:cubicBezTo>
                <a:close/>
                <a:moveTo>
                  <a:pt x="69" y="233"/>
                </a:moveTo>
                <a:cubicBezTo>
                  <a:pt x="67" y="233"/>
                  <a:pt x="66" y="232"/>
                  <a:pt x="65" y="232"/>
                </a:cubicBezTo>
                <a:cubicBezTo>
                  <a:pt x="61" y="229"/>
                  <a:pt x="59" y="224"/>
                  <a:pt x="62" y="220"/>
                </a:cubicBezTo>
                <a:cubicBezTo>
                  <a:pt x="65" y="213"/>
                  <a:pt x="69" y="207"/>
                  <a:pt x="74" y="200"/>
                </a:cubicBezTo>
                <a:cubicBezTo>
                  <a:pt x="76" y="196"/>
                  <a:pt x="81" y="195"/>
                  <a:pt x="85" y="198"/>
                </a:cubicBezTo>
                <a:cubicBezTo>
                  <a:pt x="89" y="200"/>
                  <a:pt x="90" y="206"/>
                  <a:pt x="88" y="210"/>
                </a:cubicBezTo>
                <a:cubicBezTo>
                  <a:pt x="84" y="216"/>
                  <a:pt x="80" y="222"/>
                  <a:pt x="76" y="229"/>
                </a:cubicBezTo>
                <a:cubicBezTo>
                  <a:pt x="75" y="231"/>
                  <a:pt x="72" y="233"/>
                  <a:pt x="69" y="233"/>
                </a:cubicBezTo>
                <a:close/>
                <a:moveTo>
                  <a:pt x="94" y="195"/>
                </a:moveTo>
                <a:cubicBezTo>
                  <a:pt x="92" y="195"/>
                  <a:pt x="90" y="194"/>
                  <a:pt x="89" y="193"/>
                </a:cubicBezTo>
                <a:cubicBezTo>
                  <a:pt x="85" y="190"/>
                  <a:pt x="84" y="185"/>
                  <a:pt x="87" y="181"/>
                </a:cubicBezTo>
                <a:cubicBezTo>
                  <a:pt x="91" y="175"/>
                  <a:pt x="96" y="169"/>
                  <a:pt x="101" y="163"/>
                </a:cubicBezTo>
                <a:cubicBezTo>
                  <a:pt x="104" y="159"/>
                  <a:pt x="109" y="159"/>
                  <a:pt x="113" y="162"/>
                </a:cubicBezTo>
                <a:cubicBezTo>
                  <a:pt x="116" y="165"/>
                  <a:pt x="117" y="170"/>
                  <a:pt x="114" y="174"/>
                </a:cubicBezTo>
                <a:cubicBezTo>
                  <a:pt x="109" y="179"/>
                  <a:pt x="105" y="185"/>
                  <a:pt x="101" y="191"/>
                </a:cubicBezTo>
                <a:cubicBezTo>
                  <a:pt x="99" y="194"/>
                  <a:pt x="96" y="195"/>
                  <a:pt x="94" y="195"/>
                </a:cubicBezTo>
                <a:close/>
                <a:moveTo>
                  <a:pt x="122" y="159"/>
                </a:moveTo>
                <a:cubicBezTo>
                  <a:pt x="120" y="159"/>
                  <a:pt x="118" y="159"/>
                  <a:pt x="116" y="157"/>
                </a:cubicBezTo>
                <a:cubicBezTo>
                  <a:pt x="113" y="154"/>
                  <a:pt x="113" y="149"/>
                  <a:pt x="116" y="145"/>
                </a:cubicBezTo>
                <a:cubicBezTo>
                  <a:pt x="121" y="140"/>
                  <a:pt x="126" y="134"/>
                  <a:pt x="132" y="128"/>
                </a:cubicBezTo>
                <a:cubicBezTo>
                  <a:pt x="135" y="125"/>
                  <a:pt x="140" y="125"/>
                  <a:pt x="144" y="128"/>
                </a:cubicBezTo>
                <a:cubicBezTo>
                  <a:pt x="147" y="132"/>
                  <a:pt x="147" y="137"/>
                  <a:pt x="144" y="140"/>
                </a:cubicBezTo>
                <a:cubicBezTo>
                  <a:pt x="138" y="146"/>
                  <a:pt x="133" y="151"/>
                  <a:pt x="128" y="157"/>
                </a:cubicBezTo>
                <a:cubicBezTo>
                  <a:pt x="127" y="158"/>
                  <a:pt x="124" y="159"/>
                  <a:pt x="122" y="159"/>
                </a:cubicBezTo>
                <a:close/>
                <a:moveTo>
                  <a:pt x="154" y="127"/>
                </a:moveTo>
                <a:cubicBezTo>
                  <a:pt x="152" y="127"/>
                  <a:pt x="149" y="126"/>
                  <a:pt x="148" y="124"/>
                </a:cubicBezTo>
                <a:cubicBezTo>
                  <a:pt x="144" y="121"/>
                  <a:pt x="145" y="116"/>
                  <a:pt x="148" y="112"/>
                </a:cubicBezTo>
                <a:cubicBezTo>
                  <a:pt x="154" y="107"/>
                  <a:pt x="160" y="102"/>
                  <a:pt x="166" y="97"/>
                </a:cubicBezTo>
                <a:cubicBezTo>
                  <a:pt x="169" y="94"/>
                  <a:pt x="175" y="95"/>
                  <a:pt x="178" y="98"/>
                </a:cubicBezTo>
                <a:cubicBezTo>
                  <a:pt x="180" y="102"/>
                  <a:pt x="180" y="107"/>
                  <a:pt x="176" y="110"/>
                </a:cubicBezTo>
                <a:cubicBezTo>
                  <a:pt x="171" y="115"/>
                  <a:pt x="165" y="120"/>
                  <a:pt x="160" y="125"/>
                </a:cubicBezTo>
                <a:cubicBezTo>
                  <a:pt x="158" y="126"/>
                  <a:pt x="156" y="127"/>
                  <a:pt x="154" y="127"/>
                </a:cubicBezTo>
                <a:close/>
                <a:moveTo>
                  <a:pt x="189" y="98"/>
                </a:moveTo>
                <a:cubicBezTo>
                  <a:pt x="186" y="98"/>
                  <a:pt x="184" y="97"/>
                  <a:pt x="182" y="95"/>
                </a:cubicBezTo>
                <a:cubicBezTo>
                  <a:pt x="179" y="91"/>
                  <a:pt x="180" y="86"/>
                  <a:pt x="184" y="83"/>
                </a:cubicBezTo>
                <a:cubicBezTo>
                  <a:pt x="190" y="78"/>
                  <a:pt x="196" y="74"/>
                  <a:pt x="203" y="70"/>
                </a:cubicBezTo>
                <a:cubicBezTo>
                  <a:pt x="206" y="67"/>
                  <a:pt x="212" y="68"/>
                  <a:pt x="214" y="72"/>
                </a:cubicBezTo>
                <a:cubicBezTo>
                  <a:pt x="217" y="76"/>
                  <a:pt x="216" y="81"/>
                  <a:pt x="212" y="84"/>
                </a:cubicBezTo>
                <a:cubicBezTo>
                  <a:pt x="206" y="88"/>
                  <a:pt x="200" y="92"/>
                  <a:pt x="194" y="97"/>
                </a:cubicBezTo>
                <a:cubicBezTo>
                  <a:pt x="192" y="98"/>
                  <a:pt x="191" y="98"/>
                  <a:pt x="189" y="98"/>
                </a:cubicBezTo>
                <a:close/>
                <a:moveTo>
                  <a:pt x="226" y="73"/>
                </a:moveTo>
                <a:cubicBezTo>
                  <a:pt x="223" y="73"/>
                  <a:pt x="221" y="72"/>
                  <a:pt x="219" y="69"/>
                </a:cubicBezTo>
                <a:cubicBezTo>
                  <a:pt x="217" y="65"/>
                  <a:pt x="218" y="60"/>
                  <a:pt x="222" y="57"/>
                </a:cubicBezTo>
                <a:cubicBezTo>
                  <a:pt x="229" y="53"/>
                  <a:pt x="235" y="50"/>
                  <a:pt x="242" y="46"/>
                </a:cubicBezTo>
                <a:cubicBezTo>
                  <a:pt x="246" y="44"/>
                  <a:pt x="251" y="45"/>
                  <a:pt x="254" y="49"/>
                </a:cubicBezTo>
                <a:cubicBezTo>
                  <a:pt x="256" y="54"/>
                  <a:pt x="254" y="59"/>
                  <a:pt x="250" y="61"/>
                </a:cubicBezTo>
                <a:cubicBezTo>
                  <a:pt x="244" y="64"/>
                  <a:pt x="237" y="68"/>
                  <a:pt x="231" y="72"/>
                </a:cubicBezTo>
                <a:cubicBezTo>
                  <a:pt x="229" y="73"/>
                  <a:pt x="228" y="73"/>
                  <a:pt x="226" y="73"/>
                </a:cubicBezTo>
                <a:close/>
                <a:moveTo>
                  <a:pt x="266" y="52"/>
                </a:moveTo>
                <a:cubicBezTo>
                  <a:pt x="263" y="52"/>
                  <a:pt x="260" y="50"/>
                  <a:pt x="259" y="47"/>
                </a:cubicBezTo>
                <a:cubicBezTo>
                  <a:pt x="257" y="43"/>
                  <a:pt x="258" y="38"/>
                  <a:pt x="263" y="36"/>
                </a:cubicBezTo>
                <a:cubicBezTo>
                  <a:pt x="270" y="32"/>
                  <a:pt x="277" y="29"/>
                  <a:pt x="284" y="26"/>
                </a:cubicBezTo>
                <a:cubicBezTo>
                  <a:pt x="288" y="25"/>
                  <a:pt x="293" y="27"/>
                  <a:pt x="295" y="31"/>
                </a:cubicBezTo>
                <a:cubicBezTo>
                  <a:pt x="297" y="35"/>
                  <a:pt x="295" y="40"/>
                  <a:pt x="290" y="42"/>
                </a:cubicBezTo>
                <a:cubicBezTo>
                  <a:pt x="283" y="45"/>
                  <a:pt x="277" y="48"/>
                  <a:pt x="270" y="51"/>
                </a:cubicBezTo>
                <a:cubicBezTo>
                  <a:pt x="269" y="52"/>
                  <a:pt x="268" y="52"/>
                  <a:pt x="266" y="52"/>
                </a:cubicBezTo>
                <a:close/>
                <a:moveTo>
                  <a:pt x="308" y="35"/>
                </a:moveTo>
                <a:cubicBezTo>
                  <a:pt x="305" y="35"/>
                  <a:pt x="301" y="33"/>
                  <a:pt x="300" y="29"/>
                </a:cubicBezTo>
                <a:cubicBezTo>
                  <a:pt x="299" y="25"/>
                  <a:pt x="301" y="20"/>
                  <a:pt x="305" y="18"/>
                </a:cubicBezTo>
                <a:cubicBezTo>
                  <a:pt x="313" y="16"/>
                  <a:pt x="320" y="13"/>
                  <a:pt x="327" y="11"/>
                </a:cubicBezTo>
                <a:cubicBezTo>
                  <a:pt x="332" y="10"/>
                  <a:pt x="337" y="12"/>
                  <a:pt x="338" y="17"/>
                </a:cubicBezTo>
                <a:cubicBezTo>
                  <a:pt x="339" y="21"/>
                  <a:pt x="337" y="26"/>
                  <a:pt x="332" y="27"/>
                </a:cubicBezTo>
                <a:cubicBezTo>
                  <a:pt x="325" y="30"/>
                  <a:pt x="318" y="32"/>
                  <a:pt x="311" y="34"/>
                </a:cubicBezTo>
                <a:cubicBezTo>
                  <a:pt x="310" y="35"/>
                  <a:pt x="309" y="35"/>
                  <a:pt x="308" y="35"/>
                </a:cubicBezTo>
                <a:close/>
                <a:moveTo>
                  <a:pt x="352" y="22"/>
                </a:moveTo>
                <a:cubicBezTo>
                  <a:pt x="348" y="22"/>
                  <a:pt x="344" y="19"/>
                  <a:pt x="343" y="15"/>
                </a:cubicBezTo>
                <a:cubicBezTo>
                  <a:pt x="342" y="11"/>
                  <a:pt x="345" y="6"/>
                  <a:pt x="350" y="5"/>
                </a:cubicBezTo>
                <a:cubicBezTo>
                  <a:pt x="357" y="3"/>
                  <a:pt x="365" y="2"/>
                  <a:pt x="372" y="0"/>
                </a:cubicBezTo>
                <a:cubicBezTo>
                  <a:pt x="377" y="0"/>
                  <a:pt x="381" y="3"/>
                  <a:pt x="382" y="7"/>
                </a:cubicBezTo>
                <a:cubicBezTo>
                  <a:pt x="383" y="12"/>
                  <a:pt x="380" y="16"/>
                  <a:pt x="375" y="17"/>
                </a:cubicBezTo>
                <a:cubicBezTo>
                  <a:pt x="368" y="18"/>
                  <a:pt x="361" y="20"/>
                  <a:pt x="354" y="22"/>
                </a:cubicBezTo>
                <a:cubicBezTo>
                  <a:pt x="353" y="22"/>
                  <a:pt x="352" y="22"/>
                  <a:pt x="352" y="22"/>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7" name="Freeform: Shape 57"/>
          <p:cNvSpPr>
            <a:spLocks/>
          </p:cNvSpPr>
          <p:nvPr/>
        </p:nvSpPr>
        <p:spPr bwMode="auto">
          <a:xfrm>
            <a:off x="2185523" y="1650828"/>
            <a:ext cx="46976" cy="30013"/>
          </a:xfrm>
          <a:custGeom>
            <a:avLst/>
            <a:gdLst/>
            <a:ahLst/>
            <a:cxnLst>
              <a:cxn ang="0">
                <a:pos x="9" y="19"/>
              </a:cxn>
              <a:cxn ang="0">
                <a:pos x="1" y="11"/>
              </a:cxn>
              <a:cxn ang="0">
                <a:pos x="8" y="2"/>
              </a:cxn>
              <a:cxn ang="0">
                <a:pos x="20" y="0"/>
              </a:cxn>
              <a:cxn ang="0">
                <a:pos x="29" y="8"/>
              </a:cxn>
              <a:cxn ang="0">
                <a:pos x="22" y="17"/>
              </a:cxn>
              <a:cxn ang="0">
                <a:pos x="11" y="19"/>
              </a:cxn>
              <a:cxn ang="0">
                <a:pos x="9" y="19"/>
              </a:cxn>
            </a:cxnLst>
            <a:rect l="0" t="0" r="r" b="b"/>
            <a:pathLst>
              <a:path w="30" h="19">
                <a:moveTo>
                  <a:pt x="9" y="19"/>
                </a:moveTo>
                <a:cubicBezTo>
                  <a:pt x="5" y="19"/>
                  <a:pt x="2" y="16"/>
                  <a:pt x="1" y="11"/>
                </a:cubicBezTo>
                <a:cubicBezTo>
                  <a:pt x="0" y="7"/>
                  <a:pt x="4" y="2"/>
                  <a:pt x="8" y="2"/>
                </a:cubicBezTo>
                <a:cubicBezTo>
                  <a:pt x="12" y="1"/>
                  <a:pt x="16" y="1"/>
                  <a:pt x="20" y="0"/>
                </a:cubicBezTo>
                <a:cubicBezTo>
                  <a:pt x="24" y="0"/>
                  <a:pt x="29" y="3"/>
                  <a:pt x="29" y="8"/>
                </a:cubicBezTo>
                <a:cubicBezTo>
                  <a:pt x="30" y="13"/>
                  <a:pt x="26" y="17"/>
                  <a:pt x="22" y="17"/>
                </a:cubicBezTo>
                <a:cubicBezTo>
                  <a:pt x="18" y="18"/>
                  <a:pt x="14" y="18"/>
                  <a:pt x="11" y="19"/>
                </a:cubicBezTo>
                <a:cubicBezTo>
                  <a:pt x="10" y="19"/>
                  <a:pt x="10" y="19"/>
                  <a:pt x="9" y="19"/>
                </a:cubicBezTo>
                <a:close/>
              </a:path>
            </a:pathLst>
          </a:custGeom>
          <a:solidFill>
            <a:srgbClr val="8C8C8C"/>
          </a:solidFill>
          <a:ln w="9525">
            <a:noFill/>
            <a:round/>
            <a:headEnd/>
            <a:tailEnd/>
          </a:ln>
        </p:spPr>
        <p:txBody>
          <a:bodyPr anchor="ctr"/>
          <a:lstStyle/>
          <a:p>
            <a:pPr algn="ctr"/>
            <a:endParaRPr>
              <a:cs typeface="+mn-ea"/>
              <a:sym typeface="+mn-lt"/>
            </a:endParaRPr>
          </a:p>
        </p:txBody>
      </p:sp>
      <p:sp>
        <p:nvSpPr>
          <p:cNvPr id="68" name="Freeform: Shape 58"/>
          <p:cNvSpPr>
            <a:spLocks/>
          </p:cNvSpPr>
          <p:nvPr/>
        </p:nvSpPr>
        <p:spPr bwMode="auto">
          <a:xfrm>
            <a:off x="2195962" y="1598632"/>
            <a:ext cx="118746" cy="133100"/>
          </a:xfrm>
          <a:custGeom>
            <a:avLst/>
            <a:gdLst/>
            <a:ahLst/>
            <a:cxnLst>
              <a:cxn ang="0">
                <a:pos x="4" y="102"/>
              </a:cxn>
              <a:cxn ang="0">
                <a:pos x="91" y="47"/>
              </a:cxn>
              <a:cxn ang="0">
                <a:pos x="0" y="0"/>
              </a:cxn>
              <a:cxn ang="0">
                <a:pos x="4" y="102"/>
              </a:cxn>
            </a:cxnLst>
            <a:rect l="0" t="0" r="r" b="b"/>
            <a:pathLst>
              <a:path w="91" h="102">
                <a:moveTo>
                  <a:pt x="4" y="102"/>
                </a:moveTo>
                <a:lnTo>
                  <a:pt x="91" y="47"/>
                </a:lnTo>
                <a:lnTo>
                  <a:pt x="0" y="0"/>
                </a:lnTo>
                <a:lnTo>
                  <a:pt x="4" y="102"/>
                </a:lnTo>
                <a:close/>
              </a:path>
            </a:pathLst>
          </a:custGeom>
          <a:solidFill>
            <a:srgbClr val="8C8C8C"/>
          </a:solidFill>
          <a:ln w="9525">
            <a:noFill/>
            <a:round/>
            <a:headEnd/>
            <a:tailEnd/>
          </a:ln>
        </p:spPr>
        <p:txBody>
          <a:bodyPr anchor="ctr"/>
          <a:lstStyle/>
          <a:p>
            <a:pPr algn="ctr"/>
            <a:endParaRPr>
              <a:cs typeface="+mn-ea"/>
              <a:sym typeface="+mn-lt"/>
            </a:endParaRPr>
          </a:p>
        </p:txBody>
      </p:sp>
      <p:grpSp>
        <p:nvGrpSpPr>
          <p:cNvPr id="5" name="Group 1"/>
          <p:cNvGrpSpPr/>
          <p:nvPr/>
        </p:nvGrpSpPr>
        <p:grpSpPr>
          <a:xfrm>
            <a:off x="1061610" y="931308"/>
            <a:ext cx="1716338" cy="672875"/>
            <a:chOff x="1415480" y="1241744"/>
            <a:chExt cx="2288451" cy="897166"/>
          </a:xfrm>
        </p:grpSpPr>
        <p:sp>
          <p:nvSpPr>
            <p:cNvPr id="12" name="TextBox 62"/>
            <p:cNvSpPr txBox="1">
              <a:spLocks/>
            </p:cNvSpPr>
            <p:nvPr/>
          </p:nvSpPr>
          <p:spPr>
            <a:xfrm>
              <a:off x="1415480" y="1241744"/>
              <a:ext cx="2288451" cy="291249"/>
            </a:xfrm>
            <a:prstGeom prst="rect">
              <a:avLst/>
            </a:prstGeom>
          </p:spPr>
          <p:txBody>
            <a:bodyPr vert="horz" wrap="none" lIns="91440" tIns="45720" rIns="91440" bIns="45720" anchor="b" anchorCtr="0">
              <a:normAutofit fontScale="55000" lnSpcReduction="20000"/>
            </a:bodyPr>
            <a:lstStyle/>
            <a:p>
              <a:pPr marL="0" lvl="0" indent="0" algn="r" defTabSz="914377">
                <a:buNone/>
              </a:pPr>
              <a:r>
                <a:rPr lang="zh-CN" altLang="en-US" b="1">
                  <a:solidFill>
                    <a:schemeClr val="accent4"/>
                  </a:solidFill>
                  <a:cs typeface="+mn-ea"/>
                  <a:sym typeface="+mn-lt"/>
                </a:rPr>
                <a:t>标题文本预设</a:t>
              </a:r>
            </a:p>
          </p:txBody>
        </p:sp>
        <p:sp>
          <p:nvSpPr>
            <p:cNvPr id="13" name="TextBox 64"/>
            <p:cNvSpPr txBox="1">
              <a:spLocks/>
            </p:cNvSpPr>
            <p:nvPr/>
          </p:nvSpPr>
          <p:spPr>
            <a:xfrm>
              <a:off x="1415480" y="1532993"/>
              <a:ext cx="2288451" cy="605917"/>
            </a:xfrm>
            <a:prstGeom prst="rect">
              <a:avLst/>
            </a:prstGeom>
          </p:spPr>
          <p:txBody>
            <a:bodyPr vert="horz" wrap="square" lIns="91440" tIns="45720" rIns="91440" bIns="45720" anchor="t" anchorCtr="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6" name="Group 70"/>
          <p:cNvGrpSpPr/>
          <p:nvPr/>
        </p:nvGrpSpPr>
        <p:grpSpPr>
          <a:xfrm>
            <a:off x="6671772" y="931308"/>
            <a:ext cx="1716338" cy="672875"/>
            <a:chOff x="1415480" y="1241744"/>
            <a:chExt cx="2288451" cy="897166"/>
          </a:xfrm>
        </p:grpSpPr>
        <p:sp>
          <p:nvSpPr>
            <p:cNvPr id="10" name="TextBox 71"/>
            <p:cNvSpPr txBox="1">
              <a:spLocks/>
            </p:cNvSpPr>
            <p:nvPr/>
          </p:nvSpPr>
          <p:spPr>
            <a:xfrm>
              <a:off x="1415480" y="1241744"/>
              <a:ext cx="2288451" cy="291249"/>
            </a:xfrm>
            <a:prstGeom prst="rect">
              <a:avLst/>
            </a:prstGeom>
          </p:spPr>
          <p:txBody>
            <a:bodyPr vert="horz" wrap="none" lIns="91440" tIns="45720" rIns="91440" bIns="45720" anchor="b" anchorCtr="0">
              <a:normAutofit fontScale="55000" lnSpcReduction="20000"/>
            </a:bodyPr>
            <a:lstStyle/>
            <a:p>
              <a:pPr marL="0" lvl="0" indent="0" defTabSz="914377">
                <a:buNone/>
              </a:pPr>
              <a:r>
                <a:rPr lang="zh-CN" altLang="en-US" b="1">
                  <a:solidFill>
                    <a:schemeClr val="tx1">
                      <a:lumMod val="75000"/>
                      <a:lumOff val="25000"/>
                    </a:schemeClr>
                  </a:solidFill>
                  <a:cs typeface="+mn-ea"/>
                  <a:sym typeface="+mn-lt"/>
                </a:rPr>
                <a:t>标题文本预设</a:t>
              </a:r>
            </a:p>
          </p:txBody>
        </p:sp>
        <p:sp>
          <p:nvSpPr>
            <p:cNvPr id="11" name="TextBox 72"/>
            <p:cNvSpPr txBox="1">
              <a:spLocks/>
            </p:cNvSpPr>
            <p:nvPr/>
          </p:nvSpPr>
          <p:spPr>
            <a:xfrm>
              <a:off x="1415480" y="1532993"/>
              <a:ext cx="2288451" cy="605917"/>
            </a:xfrm>
            <a:prstGeom prst="rect">
              <a:avLst/>
            </a:prstGeom>
          </p:spPr>
          <p:txBody>
            <a:bodyPr vert="horz" wrap="square" lIns="91440" tIns="45720" rIns="91440" bIns="45720" anchor="t" anchorCtr="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7" name="Group 73"/>
          <p:cNvGrpSpPr/>
          <p:nvPr/>
        </p:nvGrpSpPr>
        <p:grpSpPr>
          <a:xfrm>
            <a:off x="4921702" y="3914604"/>
            <a:ext cx="1716338" cy="672875"/>
            <a:chOff x="1415480" y="1241744"/>
            <a:chExt cx="2288451" cy="897166"/>
          </a:xfrm>
        </p:grpSpPr>
        <p:sp>
          <p:nvSpPr>
            <p:cNvPr id="8" name="TextBox 74"/>
            <p:cNvSpPr txBox="1">
              <a:spLocks/>
            </p:cNvSpPr>
            <p:nvPr/>
          </p:nvSpPr>
          <p:spPr>
            <a:xfrm>
              <a:off x="1415480" y="1241744"/>
              <a:ext cx="2288451" cy="291249"/>
            </a:xfrm>
            <a:prstGeom prst="rect">
              <a:avLst/>
            </a:prstGeom>
          </p:spPr>
          <p:txBody>
            <a:bodyPr vert="horz" wrap="none" lIns="91440" tIns="45720" rIns="91440" bIns="45720" anchor="b" anchorCtr="0">
              <a:normAutofit fontScale="55000" lnSpcReduction="20000"/>
            </a:bodyPr>
            <a:lstStyle/>
            <a:p>
              <a:pPr marL="0" lvl="0" indent="0" defTabSz="914377">
                <a:buNone/>
              </a:pPr>
              <a:r>
                <a:rPr lang="zh-CN" altLang="en-US" b="1">
                  <a:solidFill>
                    <a:schemeClr val="accent1"/>
                  </a:solidFill>
                  <a:cs typeface="+mn-ea"/>
                  <a:sym typeface="+mn-lt"/>
                </a:rPr>
                <a:t>标题文本预设</a:t>
              </a:r>
            </a:p>
          </p:txBody>
        </p:sp>
        <p:sp>
          <p:nvSpPr>
            <p:cNvPr id="9" name="TextBox 75"/>
            <p:cNvSpPr txBox="1">
              <a:spLocks/>
            </p:cNvSpPr>
            <p:nvPr/>
          </p:nvSpPr>
          <p:spPr>
            <a:xfrm>
              <a:off x="1415480" y="1532993"/>
              <a:ext cx="2288451" cy="605917"/>
            </a:xfrm>
            <a:prstGeom prst="rect">
              <a:avLst/>
            </a:prstGeom>
          </p:spPr>
          <p:txBody>
            <a:bodyPr vert="horz" wrap="square" lIns="91440" tIns="45720" rIns="91440" bIns="45720" anchor="t" anchorCtr="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sp>
        <p:nvSpPr>
          <p:cNvPr id="70" name="Title 1">
            <a:extLst>
              <a:ext uri="{FF2B5EF4-FFF2-40B4-BE49-F238E27FC236}">
                <a16:creationId xmlns:a16="http://schemas.microsoft.com/office/drawing/2014/main" id="{027452D6-8216-42B6-A4C4-F9BCB93C41D7}"/>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458318471"/>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additive="base">
                                        <p:cTn id="103" dur="500" fill="hold"/>
                                        <p:tgtEl>
                                          <p:spTgt spid="38"/>
                                        </p:tgtEl>
                                        <p:attrNameLst>
                                          <p:attrName>ppt_x</p:attrName>
                                        </p:attrNameLst>
                                      </p:cBhvr>
                                      <p:tavLst>
                                        <p:tav tm="0">
                                          <p:val>
                                            <p:strVal val="#ppt_x"/>
                                          </p:val>
                                        </p:tav>
                                        <p:tav tm="100000">
                                          <p:val>
                                            <p:strVal val="#ppt_x"/>
                                          </p:val>
                                        </p:tav>
                                      </p:tavLst>
                                    </p:anim>
                                    <p:anim calcmode="lin" valueType="num">
                                      <p:cBhvr additive="base">
                                        <p:cTn id="104" dur="500" fill="hold"/>
                                        <p:tgtEl>
                                          <p:spTgt spid="3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 calcmode="lin" valueType="num">
                                      <p:cBhvr additive="base">
                                        <p:cTn id="107" dur="500" fill="hold"/>
                                        <p:tgtEl>
                                          <p:spTgt spid="39"/>
                                        </p:tgtEl>
                                        <p:attrNameLst>
                                          <p:attrName>ppt_x</p:attrName>
                                        </p:attrNameLst>
                                      </p:cBhvr>
                                      <p:tavLst>
                                        <p:tav tm="0">
                                          <p:val>
                                            <p:strVal val="#ppt_x"/>
                                          </p:val>
                                        </p:tav>
                                        <p:tav tm="100000">
                                          <p:val>
                                            <p:strVal val="#ppt_x"/>
                                          </p:val>
                                        </p:tav>
                                      </p:tavLst>
                                    </p:anim>
                                    <p:anim calcmode="lin" valueType="num">
                                      <p:cBhvr additive="base">
                                        <p:cTn id="108" dur="500" fill="hold"/>
                                        <p:tgtEl>
                                          <p:spTgt spid="3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additive="base">
                                        <p:cTn id="111" dur="500" fill="hold"/>
                                        <p:tgtEl>
                                          <p:spTgt spid="40"/>
                                        </p:tgtEl>
                                        <p:attrNameLst>
                                          <p:attrName>ppt_x</p:attrName>
                                        </p:attrNameLst>
                                      </p:cBhvr>
                                      <p:tavLst>
                                        <p:tav tm="0">
                                          <p:val>
                                            <p:strVal val="#ppt_x"/>
                                          </p:val>
                                        </p:tav>
                                        <p:tav tm="100000">
                                          <p:val>
                                            <p:strVal val="#ppt_x"/>
                                          </p:val>
                                        </p:tav>
                                      </p:tavLst>
                                    </p:anim>
                                    <p:anim calcmode="lin" valueType="num">
                                      <p:cBhvr additive="base">
                                        <p:cTn id="112" dur="500" fill="hold"/>
                                        <p:tgtEl>
                                          <p:spTgt spid="4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ppt_x"/>
                                          </p:val>
                                        </p:tav>
                                        <p:tav tm="100000">
                                          <p:val>
                                            <p:strVal val="#ppt_x"/>
                                          </p:val>
                                        </p:tav>
                                      </p:tavLst>
                                    </p:anim>
                                    <p:anim calcmode="lin" valueType="num">
                                      <p:cBhvr additive="base">
                                        <p:cTn id="116" dur="500" fill="hold"/>
                                        <p:tgtEl>
                                          <p:spTgt spid="4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ppt_x"/>
                                          </p:val>
                                        </p:tav>
                                        <p:tav tm="100000">
                                          <p:val>
                                            <p:strVal val="#ppt_x"/>
                                          </p:val>
                                        </p:tav>
                                      </p:tavLst>
                                    </p:anim>
                                    <p:anim calcmode="lin" valueType="num">
                                      <p:cBhvr additive="base">
                                        <p:cTn id="120" dur="500" fill="hold"/>
                                        <p:tgtEl>
                                          <p:spTgt spid="4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additive="base">
                                        <p:cTn id="127" dur="500" fill="hold"/>
                                        <p:tgtEl>
                                          <p:spTgt spid="44"/>
                                        </p:tgtEl>
                                        <p:attrNameLst>
                                          <p:attrName>ppt_x</p:attrName>
                                        </p:attrNameLst>
                                      </p:cBhvr>
                                      <p:tavLst>
                                        <p:tav tm="0">
                                          <p:val>
                                            <p:strVal val="#ppt_x"/>
                                          </p:val>
                                        </p:tav>
                                        <p:tav tm="100000">
                                          <p:val>
                                            <p:strVal val="#ppt_x"/>
                                          </p:val>
                                        </p:tav>
                                      </p:tavLst>
                                    </p:anim>
                                    <p:anim calcmode="lin" valueType="num">
                                      <p:cBhvr additive="base">
                                        <p:cTn id="128" dur="500" fill="hold"/>
                                        <p:tgtEl>
                                          <p:spTgt spid="4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 calcmode="lin" valueType="num">
                                      <p:cBhvr additive="base">
                                        <p:cTn id="131" dur="500" fill="hold"/>
                                        <p:tgtEl>
                                          <p:spTgt spid="45"/>
                                        </p:tgtEl>
                                        <p:attrNameLst>
                                          <p:attrName>ppt_x</p:attrName>
                                        </p:attrNameLst>
                                      </p:cBhvr>
                                      <p:tavLst>
                                        <p:tav tm="0">
                                          <p:val>
                                            <p:strVal val="#ppt_x"/>
                                          </p:val>
                                        </p:tav>
                                        <p:tav tm="100000">
                                          <p:val>
                                            <p:strVal val="#ppt_x"/>
                                          </p:val>
                                        </p:tav>
                                      </p:tavLst>
                                    </p:anim>
                                    <p:anim calcmode="lin" valueType="num">
                                      <p:cBhvr additive="base">
                                        <p:cTn id="132" dur="500" fill="hold"/>
                                        <p:tgtEl>
                                          <p:spTgt spid="4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additive="base">
                                        <p:cTn id="135" dur="500" fill="hold"/>
                                        <p:tgtEl>
                                          <p:spTgt spid="46"/>
                                        </p:tgtEl>
                                        <p:attrNameLst>
                                          <p:attrName>ppt_x</p:attrName>
                                        </p:attrNameLst>
                                      </p:cBhvr>
                                      <p:tavLst>
                                        <p:tav tm="0">
                                          <p:val>
                                            <p:strVal val="#ppt_x"/>
                                          </p:val>
                                        </p:tav>
                                        <p:tav tm="100000">
                                          <p:val>
                                            <p:strVal val="#ppt_x"/>
                                          </p:val>
                                        </p:tav>
                                      </p:tavLst>
                                    </p:anim>
                                    <p:anim calcmode="lin" valueType="num">
                                      <p:cBhvr additive="base">
                                        <p:cTn id="136" dur="500" fill="hold"/>
                                        <p:tgtEl>
                                          <p:spTgt spid="46"/>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8"/>
                                        </p:tgtEl>
                                        <p:attrNameLst>
                                          <p:attrName>style.visibility</p:attrName>
                                        </p:attrNameLst>
                                      </p:cBhvr>
                                      <p:to>
                                        <p:strVal val="visible"/>
                                      </p:to>
                                    </p:set>
                                    <p:anim calcmode="lin" valueType="num">
                                      <p:cBhvr additive="base">
                                        <p:cTn id="143" dur="500" fill="hold"/>
                                        <p:tgtEl>
                                          <p:spTgt spid="48"/>
                                        </p:tgtEl>
                                        <p:attrNameLst>
                                          <p:attrName>ppt_x</p:attrName>
                                        </p:attrNameLst>
                                      </p:cBhvr>
                                      <p:tavLst>
                                        <p:tav tm="0">
                                          <p:val>
                                            <p:strVal val="#ppt_x"/>
                                          </p:val>
                                        </p:tav>
                                        <p:tav tm="100000">
                                          <p:val>
                                            <p:strVal val="#ppt_x"/>
                                          </p:val>
                                        </p:tav>
                                      </p:tavLst>
                                    </p:anim>
                                    <p:anim calcmode="lin" valueType="num">
                                      <p:cBhvr additive="base">
                                        <p:cTn id="144" dur="500" fill="hold"/>
                                        <p:tgtEl>
                                          <p:spTgt spid="48"/>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 calcmode="lin" valueType="num">
                                      <p:cBhvr additive="base">
                                        <p:cTn id="147" dur="500" fill="hold"/>
                                        <p:tgtEl>
                                          <p:spTgt spid="49"/>
                                        </p:tgtEl>
                                        <p:attrNameLst>
                                          <p:attrName>ppt_x</p:attrName>
                                        </p:attrNameLst>
                                      </p:cBhvr>
                                      <p:tavLst>
                                        <p:tav tm="0">
                                          <p:val>
                                            <p:strVal val="#ppt_x"/>
                                          </p:val>
                                        </p:tav>
                                        <p:tav tm="100000">
                                          <p:val>
                                            <p:strVal val="#ppt_x"/>
                                          </p:val>
                                        </p:tav>
                                      </p:tavLst>
                                    </p:anim>
                                    <p:anim calcmode="lin" valueType="num">
                                      <p:cBhvr additive="base">
                                        <p:cTn id="148" dur="500" fill="hold"/>
                                        <p:tgtEl>
                                          <p:spTgt spid="4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50"/>
                                        </p:tgtEl>
                                        <p:attrNameLst>
                                          <p:attrName>style.visibility</p:attrName>
                                        </p:attrNameLst>
                                      </p:cBhvr>
                                      <p:to>
                                        <p:strVal val="visible"/>
                                      </p:to>
                                    </p:set>
                                    <p:anim calcmode="lin" valueType="num">
                                      <p:cBhvr additive="base">
                                        <p:cTn id="151" dur="500" fill="hold"/>
                                        <p:tgtEl>
                                          <p:spTgt spid="50"/>
                                        </p:tgtEl>
                                        <p:attrNameLst>
                                          <p:attrName>ppt_x</p:attrName>
                                        </p:attrNameLst>
                                      </p:cBhvr>
                                      <p:tavLst>
                                        <p:tav tm="0">
                                          <p:val>
                                            <p:strVal val="#ppt_x"/>
                                          </p:val>
                                        </p:tav>
                                        <p:tav tm="100000">
                                          <p:val>
                                            <p:strVal val="#ppt_x"/>
                                          </p:val>
                                        </p:tav>
                                      </p:tavLst>
                                    </p:anim>
                                    <p:anim calcmode="lin" valueType="num">
                                      <p:cBhvr additive="base">
                                        <p:cTn id="152" dur="500" fill="hold"/>
                                        <p:tgtEl>
                                          <p:spTgt spid="5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additive="base">
                                        <p:cTn id="155" dur="500" fill="hold"/>
                                        <p:tgtEl>
                                          <p:spTgt spid="51"/>
                                        </p:tgtEl>
                                        <p:attrNameLst>
                                          <p:attrName>ppt_x</p:attrName>
                                        </p:attrNameLst>
                                      </p:cBhvr>
                                      <p:tavLst>
                                        <p:tav tm="0">
                                          <p:val>
                                            <p:strVal val="#ppt_x"/>
                                          </p:val>
                                        </p:tav>
                                        <p:tav tm="100000">
                                          <p:val>
                                            <p:strVal val="#ppt_x"/>
                                          </p:val>
                                        </p:tav>
                                      </p:tavLst>
                                    </p:anim>
                                    <p:anim calcmode="lin" valueType="num">
                                      <p:cBhvr additive="base">
                                        <p:cTn id="156" dur="500" fill="hold"/>
                                        <p:tgtEl>
                                          <p:spTgt spid="51"/>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2"/>
                                        </p:tgtEl>
                                        <p:attrNameLst>
                                          <p:attrName>style.visibility</p:attrName>
                                        </p:attrNameLst>
                                      </p:cBhvr>
                                      <p:to>
                                        <p:strVal val="visible"/>
                                      </p:to>
                                    </p:set>
                                    <p:anim calcmode="lin" valueType="num">
                                      <p:cBhvr additive="base">
                                        <p:cTn id="159" dur="500" fill="hold"/>
                                        <p:tgtEl>
                                          <p:spTgt spid="52"/>
                                        </p:tgtEl>
                                        <p:attrNameLst>
                                          <p:attrName>ppt_x</p:attrName>
                                        </p:attrNameLst>
                                      </p:cBhvr>
                                      <p:tavLst>
                                        <p:tav tm="0">
                                          <p:val>
                                            <p:strVal val="#ppt_x"/>
                                          </p:val>
                                        </p:tav>
                                        <p:tav tm="100000">
                                          <p:val>
                                            <p:strVal val="#ppt_x"/>
                                          </p:val>
                                        </p:tav>
                                      </p:tavLst>
                                    </p:anim>
                                    <p:anim calcmode="lin" valueType="num">
                                      <p:cBhvr additive="base">
                                        <p:cTn id="160" dur="500" fill="hold"/>
                                        <p:tgtEl>
                                          <p:spTgt spid="52"/>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3"/>
                                        </p:tgtEl>
                                        <p:attrNameLst>
                                          <p:attrName>style.visibility</p:attrName>
                                        </p:attrNameLst>
                                      </p:cBhvr>
                                      <p:to>
                                        <p:strVal val="visible"/>
                                      </p:to>
                                    </p:set>
                                    <p:anim calcmode="lin" valueType="num">
                                      <p:cBhvr additive="base">
                                        <p:cTn id="163" dur="500" fill="hold"/>
                                        <p:tgtEl>
                                          <p:spTgt spid="53"/>
                                        </p:tgtEl>
                                        <p:attrNameLst>
                                          <p:attrName>ppt_x</p:attrName>
                                        </p:attrNameLst>
                                      </p:cBhvr>
                                      <p:tavLst>
                                        <p:tav tm="0">
                                          <p:val>
                                            <p:strVal val="#ppt_x"/>
                                          </p:val>
                                        </p:tav>
                                        <p:tav tm="100000">
                                          <p:val>
                                            <p:strVal val="#ppt_x"/>
                                          </p:val>
                                        </p:tav>
                                      </p:tavLst>
                                    </p:anim>
                                    <p:anim calcmode="lin" valueType="num">
                                      <p:cBhvr additive="base">
                                        <p:cTn id="164" dur="500" fill="hold"/>
                                        <p:tgtEl>
                                          <p:spTgt spid="53"/>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4"/>
                                        </p:tgtEl>
                                        <p:attrNameLst>
                                          <p:attrName>style.visibility</p:attrName>
                                        </p:attrNameLst>
                                      </p:cBhvr>
                                      <p:to>
                                        <p:strVal val="visible"/>
                                      </p:to>
                                    </p:set>
                                    <p:anim calcmode="lin" valueType="num">
                                      <p:cBhvr additive="base">
                                        <p:cTn id="167" dur="500" fill="hold"/>
                                        <p:tgtEl>
                                          <p:spTgt spid="54"/>
                                        </p:tgtEl>
                                        <p:attrNameLst>
                                          <p:attrName>ppt_x</p:attrName>
                                        </p:attrNameLst>
                                      </p:cBhvr>
                                      <p:tavLst>
                                        <p:tav tm="0">
                                          <p:val>
                                            <p:strVal val="#ppt_x"/>
                                          </p:val>
                                        </p:tav>
                                        <p:tav tm="100000">
                                          <p:val>
                                            <p:strVal val="#ppt_x"/>
                                          </p:val>
                                        </p:tav>
                                      </p:tavLst>
                                    </p:anim>
                                    <p:anim calcmode="lin" valueType="num">
                                      <p:cBhvr additive="base">
                                        <p:cTn id="168" dur="500" fill="hold"/>
                                        <p:tgtEl>
                                          <p:spTgt spid="54"/>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 calcmode="lin" valueType="num">
                                      <p:cBhvr additive="base">
                                        <p:cTn id="171" dur="500" fill="hold"/>
                                        <p:tgtEl>
                                          <p:spTgt spid="55"/>
                                        </p:tgtEl>
                                        <p:attrNameLst>
                                          <p:attrName>ppt_x</p:attrName>
                                        </p:attrNameLst>
                                      </p:cBhvr>
                                      <p:tavLst>
                                        <p:tav tm="0">
                                          <p:val>
                                            <p:strVal val="#ppt_x"/>
                                          </p:val>
                                        </p:tav>
                                        <p:tav tm="100000">
                                          <p:val>
                                            <p:strVal val="#ppt_x"/>
                                          </p:val>
                                        </p:tav>
                                      </p:tavLst>
                                    </p:anim>
                                    <p:anim calcmode="lin" valueType="num">
                                      <p:cBhvr additive="base">
                                        <p:cTn id="172" dur="500" fill="hold"/>
                                        <p:tgtEl>
                                          <p:spTgt spid="55"/>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additive="base">
                                        <p:cTn id="175" dur="500" fill="hold"/>
                                        <p:tgtEl>
                                          <p:spTgt spid="56"/>
                                        </p:tgtEl>
                                        <p:attrNameLst>
                                          <p:attrName>ppt_x</p:attrName>
                                        </p:attrNameLst>
                                      </p:cBhvr>
                                      <p:tavLst>
                                        <p:tav tm="0">
                                          <p:val>
                                            <p:strVal val="#ppt_x"/>
                                          </p:val>
                                        </p:tav>
                                        <p:tav tm="100000">
                                          <p:val>
                                            <p:strVal val="#ppt_x"/>
                                          </p:val>
                                        </p:tav>
                                      </p:tavLst>
                                    </p:anim>
                                    <p:anim calcmode="lin" valueType="num">
                                      <p:cBhvr additive="base">
                                        <p:cTn id="176" dur="500" fill="hold"/>
                                        <p:tgtEl>
                                          <p:spTgt spid="56"/>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7"/>
                                        </p:tgtEl>
                                        <p:attrNameLst>
                                          <p:attrName>style.visibility</p:attrName>
                                        </p:attrNameLst>
                                      </p:cBhvr>
                                      <p:to>
                                        <p:strVal val="visible"/>
                                      </p:to>
                                    </p:set>
                                    <p:anim calcmode="lin" valueType="num">
                                      <p:cBhvr additive="base">
                                        <p:cTn id="179" dur="500" fill="hold"/>
                                        <p:tgtEl>
                                          <p:spTgt spid="57"/>
                                        </p:tgtEl>
                                        <p:attrNameLst>
                                          <p:attrName>ppt_x</p:attrName>
                                        </p:attrNameLst>
                                      </p:cBhvr>
                                      <p:tavLst>
                                        <p:tav tm="0">
                                          <p:val>
                                            <p:strVal val="#ppt_x"/>
                                          </p:val>
                                        </p:tav>
                                        <p:tav tm="100000">
                                          <p:val>
                                            <p:strVal val="#ppt_x"/>
                                          </p:val>
                                        </p:tav>
                                      </p:tavLst>
                                    </p:anim>
                                    <p:anim calcmode="lin" valueType="num">
                                      <p:cBhvr additive="base">
                                        <p:cTn id="180" dur="500" fill="hold"/>
                                        <p:tgtEl>
                                          <p:spTgt spid="57"/>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8"/>
                                        </p:tgtEl>
                                        <p:attrNameLst>
                                          <p:attrName>style.visibility</p:attrName>
                                        </p:attrNameLst>
                                      </p:cBhvr>
                                      <p:to>
                                        <p:strVal val="visible"/>
                                      </p:to>
                                    </p:set>
                                    <p:anim calcmode="lin" valueType="num">
                                      <p:cBhvr additive="base">
                                        <p:cTn id="183" dur="500" fill="hold"/>
                                        <p:tgtEl>
                                          <p:spTgt spid="58"/>
                                        </p:tgtEl>
                                        <p:attrNameLst>
                                          <p:attrName>ppt_x</p:attrName>
                                        </p:attrNameLst>
                                      </p:cBhvr>
                                      <p:tavLst>
                                        <p:tav tm="0">
                                          <p:val>
                                            <p:strVal val="#ppt_x"/>
                                          </p:val>
                                        </p:tav>
                                        <p:tav tm="100000">
                                          <p:val>
                                            <p:strVal val="#ppt_x"/>
                                          </p:val>
                                        </p:tav>
                                      </p:tavLst>
                                    </p:anim>
                                    <p:anim calcmode="lin" valueType="num">
                                      <p:cBhvr additive="base">
                                        <p:cTn id="184" dur="500" fill="hold"/>
                                        <p:tgtEl>
                                          <p:spTgt spid="58"/>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9"/>
                                        </p:tgtEl>
                                        <p:attrNameLst>
                                          <p:attrName>style.visibility</p:attrName>
                                        </p:attrNameLst>
                                      </p:cBhvr>
                                      <p:to>
                                        <p:strVal val="visible"/>
                                      </p:to>
                                    </p:set>
                                    <p:anim calcmode="lin" valueType="num">
                                      <p:cBhvr additive="base">
                                        <p:cTn id="187" dur="500" fill="hold"/>
                                        <p:tgtEl>
                                          <p:spTgt spid="59"/>
                                        </p:tgtEl>
                                        <p:attrNameLst>
                                          <p:attrName>ppt_x</p:attrName>
                                        </p:attrNameLst>
                                      </p:cBhvr>
                                      <p:tavLst>
                                        <p:tav tm="0">
                                          <p:val>
                                            <p:strVal val="#ppt_x"/>
                                          </p:val>
                                        </p:tav>
                                        <p:tav tm="100000">
                                          <p:val>
                                            <p:strVal val="#ppt_x"/>
                                          </p:val>
                                        </p:tav>
                                      </p:tavLst>
                                    </p:anim>
                                    <p:anim calcmode="lin" valueType="num">
                                      <p:cBhvr additive="base">
                                        <p:cTn id="188" dur="500" fill="hold"/>
                                        <p:tgtEl>
                                          <p:spTgt spid="5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60"/>
                                        </p:tgtEl>
                                        <p:attrNameLst>
                                          <p:attrName>style.visibility</p:attrName>
                                        </p:attrNameLst>
                                      </p:cBhvr>
                                      <p:to>
                                        <p:strVal val="visible"/>
                                      </p:to>
                                    </p:set>
                                    <p:anim calcmode="lin" valueType="num">
                                      <p:cBhvr additive="base">
                                        <p:cTn id="191" dur="500" fill="hold"/>
                                        <p:tgtEl>
                                          <p:spTgt spid="60"/>
                                        </p:tgtEl>
                                        <p:attrNameLst>
                                          <p:attrName>ppt_x</p:attrName>
                                        </p:attrNameLst>
                                      </p:cBhvr>
                                      <p:tavLst>
                                        <p:tav tm="0">
                                          <p:val>
                                            <p:strVal val="#ppt_x"/>
                                          </p:val>
                                        </p:tav>
                                        <p:tav tm="100000">
                                          <p:val>
                                            <p:strVal val="#ppt_x"/>
                                          </p:val>
                                        </p:tav>
                                      </p:tavLst>
                                    </p:anim>
                                    <p:anim calcmode="lin" valueType="num">
                                      <p:cBhvr additive="base">
                                        <p:cTn id="192" dur="500" fill="hold"/>
                                        <p:tgtEl>
                                          <p:spTgt spid="6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61"/>
                                        </p:tgtEl>
                                        <p:attrNameLst>
                                          <p:attrName>style.visibility</p:attrName>
                                        </p:attrNameLst>
                                      </p:cBhvr>
                                      <p:to>
                                        <p:strVal val="visible"/>
                                      </p:to>
                                    </p:set>
                                    <p:anim calcmode="lin" valueType="num">
                                      <p:cBhvr additive="base">
                                        <p:cTn id="195" dur="500" fill="hold"/>
                                        <p:tgtEl>
                                          <p:spTgt spid="61"/>
                                        </p:tgtEl>
                                        <p:attrNameLst>
                                          <p:attrName>ppt_x</p:attrName>
                                        </p:attrNameLst>
                                      </p:cBhvr>
                                      <p:tavLst>
                                        <p:tav tm="0">
                                          <p:val>
                                            <p:strVal val="#ppt_x"/>
                                          </p:val>
                                        </p:tav>
                                        <p:tav tm="100000">
                                          <p:val>
                                            <p:strVal val="#ppt_x"/>
                                          </p:val>
                                        </p:tav>
                                      </p:tavLst>
                                    </p:anim>
                                    <p:anim calcmode="lin" valueType="num">
                                      <p:cBhvr additive="base">
                                        <p:cTn id="196" dur="500" fill="hold"/>
                                        <p:tgtEl>
                                          <p:spTgt spid="6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62"/>
                                        </p:tgtEl>
                                        <p:attrNameLst>
                                          <p:attrName>style.visibility</p:attrName>
                                        </p:attrNameLst>
                                      </p:cBhvr>
                                      <p:to>
                                        <p:strVal val="visible"/>
                                      </p:to>
                                    </p:set>
                                    <p:anim calcmode="lin" valueType="num">
                                      <p:cBhvr additive="base">
                                        <p:cTn id="199" dur="500" fill="hold"/>
                                        <p:tgtEl>
                                          <p:spTgt spid="62"/>
                                        </p:tgtEl>
                                        <p:attrNameLst>
                                          <p:attrName>ppt_x</p:attrName>
                                        </p:attrNameLst>
                                      </p:cBhvr>
                                      <p:tavLst>
                                        <p:tav tm="0">
                                          <p:val>
                                            <p:strVal val="#ppt_x"/>
                                          </p:val>
                                        </p:tav>
                                        <p:tav tm="100000">
                                          <p:val>
                                            <p:strVal val="#ppt_x"/>
                                          </p:val>
                                        </p:tav>
                                      </p:tavLst>
                                    </p:anim>
                                    <p:anim calcmode="lin" valueType="num">
                                      <p:cBhvr additive="base">
                                        <p:cTn id="200" dur="500" fill="hold"/>
                                        <p:tgtEl>
                                          <p:spTgt spid="62"/>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63"/>
                                        </p:tgtEl>
                                        <p:attrNameLst>
                                          <p:attrName>style.visibility</p:attrName>
                                        </p:attrNameLst>
                                      </p:cBhvr>
                                      <p:to>
                                        <p:strVal val="visible"/>
                                      </p:to>
                                    </p:set>
                                    <p:anim calcmode="lin" valueType="num">
                                      <p:cBhvr additive="base">
                                        <p:cTn id="203" dur="500" fill="hold"/>
                                        <p:tgtEl>
                                          <p:spTgt spid="63"/>
                                        </p:tgtEl>
                                        <p:attrNameLst>
                                          <p:attrName>ppt_x</p:attrName>
                                        </p:attrNameLst>
                                      </p:cBhvr>
                                      <p:tavLst>
                                        <p:tav tm="0">
                                          <p:val>
                                            <p:strVal val="#ppt_x"/>
                                          </p:val>
                                        </p:tav>
                                        <p:tav tm="100000">
                                          <p:val>
                                            <p:strVal val="#ppt_x"/>
                                          </p:val>
                                        </p:tav>
                                      </p:tavLst>
                                    </p:anim>
                                    <p:anim calcmode="lin" valueType="num">
                                      <p:cBhvr additive="base">
                                        <p:cTn id="204" dur="500" fill="hold"/>
                                        <p:tgtEl>
                                          <p:spTgt spid="6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64"/>
                                        </p:tgtEl>
                                        <p:attrNameLst>
                                          <p:attrName>style.visibility</p:attrName>
                                        </p:attrNameLst>
                                      </p:cBhvr>
                                      <p:to>
                                        <p:strVal val="visible"/>
                                      </p:to>
                                    </p:set>
                                    <p:anim calcmode="lin" valueType="num">
                                      <p:cBhvr additive="base">
                                        <p:cTn id="207" dur="500" fill="hold"/>
                                        <p:tgtEl>
                                          <p:spTgt spid="64"/>
                                        </p:tgtEl>
                                        <p:attrNameLst>
                                          <p:attrName>ppt_x</p:attrName>
                                        </p:attrNameLst>
                                      </p:cBhvr>
                                      <p:tavLst>
                                        <p:tav tm="0">
                                          <p:val>
                                            <p:strVal val="#ppt_x"/>
                                          </p:val>
                                        </p:tav>
                                        <p:tav tm="100000">
                                          <p:val>
                                            <p:strVal val="#ppt_x"/>
                                          </p:val>
                                        </p:tav>
                                      </p:tavLst>
                                    </p:anim>
                                    <p:anim calcmode="lin" valueType="num">
                                      <p:cBhvr additive="base">
                                        <p:cTn id="208" dur="500" fill="hold"/>
                                        <p:tgtEl>
                                          <p:spTgt spid="64"/>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65"/>
                                        </p:tgtEl>
                                        <p:attrNameLst>
                                          <p:attrName>style.visibility</p:attrName>
                                        </p:attrNameLst>
                                      </p:cBhvr>
                                      <p:to>
                                        <p:strVal val="visible"/>
                                      </p:to>
                                    </p:set>
                                    <p:anim calcmode="lin" valueType="num">
                                      <p:cBhvr additive="base">
                                        <p:cTn id="211" dur="500" fill="hold"/>
                                        <p:tgtEl>
                                          <p:spTgt spid="65"/>
                                        </p:tgtEl>
                                        <p:attrNameLst>
                                          <p:attrName>ppt_x</p:attrName>
                                        </p:attrNameLst>
                                      </p:cBhvr>
                                      <p:tavLst>
                                        <p:tav tm="0">
                                          <p:val>
                                            <p:strVal val="#ppt_x"/>
                                          </p:val>
                                        </p:tav>
                                        <p:tav tm="100000">
                                          <p:val>
                                            <p:strVal val="#ppt_x"/>
                                          </p:val>
                                        </p:tav>
                                      </p:tavLst>
                                    </p:anim>
                                    <p:anim calcmode="lin" valueType="num">
                                      <p:cBhvr additive="base">
                                        <p:cTn id="212" dur="500" fill="hold"/>
                                        <p:tgtEl>
                                          <p:spTgt spid="65"/>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66"/>
                                        </p:tgtEl>
                                        <p:attrNameLst>
                                          <p:attrName>style.visibility</p:attrName>
                                        </p:attrNameLst>
                                      </p:cBhvr>
                                      <p:to>
                                        <p:strVal val="visible"/>
                                      </p:to>
                                    </p:set>
                                    <p:anim calcmode="lin" valueType="num">
                                      <p:cBhvr additive="base">
                                        <p:cTn id="215" dur="500" fill="hold"/>
                                        <p:tgtEl>
                                          <p:spTgt spid="66"/>
                                        </p:tgtEl>
                                        <p:attrNameLst>
                                          <p:attrName>ppt_x</p:attrName>
                                        </p:attrNameLst>
                                      </p:cBhvr>
                                      <p:tavLst>
                                        <p:tav tm="0">
                                          <p:val>
                                            <p:strVal val="#ppt_x"/>
                                          </p:val>
                                        </p:tav>
                                        <p:tav tm="100000">
                                          <p:val>
                                            <p:strVal val="#ppt_x"/>
                                          </p:val>
                                        </p:tav>
                                      </p:tavLst>
                                    </p:anim>
                                    <p:anim calcmode="lin" valueType="num">
                                      <p:cBhvr additive="base">
                                        <p:cTn id="216" dur="500" fill="hold"/>
                                        <p:tgtEl>
                                          <p:spTgt spid="66"/>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67"/>
                                        </p:tgtEl>
                                        <p:attrNameLst>
                                          <p:attrName>style.visibility</p:attrName>
                                        </p:attrNameLst>
                                      </p:cBhvr>
                                      <p:to>
                                        <p:strVal val="visible"/>
                                      </p:to>
                                    </p:set>
                                    <p:anim calcmode="lin" valueType="num">
                                      <p:cBhvr additive="base">
                                        <p:cTn id="219" dur="500" fill="hold"/>
                                        <p:tgtEl>
                                          <p:spTgt spid="67"/>
                                        </p:tgtEl>
                                        <p:attrNameLst>
                                          <p:attrName>ppt_x</p:attrName>
                                        </p:attrNameLst>
                                      </p:cBhvr>
                                      <p:tavLst>
                                        <p:tav tm="0">
                                          <p:val>
                                            <p:strVal val="#ppt_x"/>
                                          </p:val>
                                        </p:tav>
                                        <p:tav tm="100000">
                                          <p:val>
                                            <p:strVal val="#ppt_x"/>
                                          </p:val>
                                        </p:tav>
                                      </p:tavLst>
                                    </p:anim>
                                    <p:anim calcmode="lin" valueType="num">
                                      <p:cBhvr additive="base">
                                        <p:cTn id="220" dur="500" fill="hold"/>
                                        <p:tgtEl>
                                          <p:spTgt spid="67"/>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68"/>
                                        </p:tgtEl>
                                        <p:attrNameLst>
                                          <p:attrName>style.visibility</p:attrName>
                                        </p:attrNameLst>
                                      </p:cBhvr>
                                      <p:to>
                                        <p:strVal val="visible"/>
                                      </p:to>
                                    </p:set>
                                    <p:anim calcmode="lin" valueType="num">
                                      <p:cBhvr additive="base">
                                        <p:cTn id="223" dur="500" fill="hold"/>
                                        <p:tgtEl>
                                          <p:spTgt spid="68"/>
                                        </p:tgtEl>
                                        <p:attrNameLst>
                                          <p:attrName>ppt_x</p:attrName>
                                        </p:attrNameLst>
                                      </p:cBhvr>
                                      <p:tavLst>
                                        <p:tav tm="0">
                                          <p:val>
                                            <p:strVal val="#ppt_x"/>
                                          </p:val>
                                        </p:tav>
                                        <p:tav tm="100000">
                                          <p:val>
                                            <p:strVal val="#ppt_x"/>
                                          </p:val>
                                        </p:tav>
                                      </p:tavLst>
                                    </p:anim>
                                    <p:anim calcmode="lin" valueType="num">
                                      <p:cBhvr additive="base">
                                        <p:cTn id="224" dur="500" fill="hold"/>
                                        <p:tgtEl>
                                          <p:spTgt spid="68"/>
                                        </p:tgtEl>
                                        <p:attrNameLst>
                                          <p:attrName>ppt_y</p:attrName>
                                        </p:attrNameLst>
                                      </p:cBhvr>
                                      <p:tavLst>
                                        <p:tav tm="0">
                                          <p:val>
                                            <p:strVal val="1+#ppt_h/2"/>
                                          </p:val>
                                        </p:tav>
                                        <p:tav tm="100000">
                                          <p:val>
                                            <p:strVal val="#ppt_y"/>
                                          </p:val>
                                        </p:tav>
                                      </p:tavLst>
                                    </p:anim>
                                  </p:childTnLst>
                                </p:cTn>
                              </p:par>
                            </p:childTnLst>
                          </p:cTn>
                        </p:par>
                        <p:par>
                          <p:cTn id="225" fill="hold">
                            <p:stCondLst>
                              <p:cond delay="500"/>
                            </p:stCondLst>
                            <p:childTnLst>
                              <p:par>
                                <p:cTn id="226" presetID="8" presetClass="emph" presetSubtype="0" fill="hold" grpId="1" nodeType="afterEffect">
                                  <p:stCondLst>
                                    <p:cond delay="0"/>
                                  </p:stCondLst>
                                  <p:childTnLst>
                                    <p:animRot by="21600000">
                                      <p:cBhvr>
                                        <p:cTn id="227" dur="3000" fill="hold"/>
                                        <p:tgtEl>
                                          <p:spTgt spid="15"/>
                                        </p:tgtEl>
                                        <p:attrNameLst>
                                          <p:attrName>r</p:attrName>
                                        </p:attrNameLst>
                                      </p:cBhvr>
                                    </p:animRot>
                                  </p:childTnLst>
                                </p:cTn>
                              </p:par>
                              <p:par>
                                <p:cTn id="228" presetID="8" presetClass="emph" presetSubtype="0" fill="hold" grpId="1" nodeType="withEffect">
                                  <p:stCondLst>
                                    <p:cond delay="0"/>
                                  </p:stCondLst>
                                  <p:childTnLst>
                                    <p:animRot by="21600000">
                                      <p:cBhvr>
                                        <p:cTn id="229" dur="3000" fill="hold"/>
                                        <p:tgtEl>
                                          <p:spTgt spid="28"/>
                                        </p:tgtEl>
                                        <p:attrNameLst>
                                          <p:attrName>r</p:attrName>
                                        </p:attrNameLst>
                                      </p:cBhvr>
                                    </p:animRot>
                                  </p:childTnLst>
                                </p:cTn>
                              </p:par>
                              <p:par>
                                <p:cTn id="230" presetID="8" presetClass="emph" presetSubtype="0" fill="hold" grpId="1" nodeType="withEffect">
                                  <p:stCondLst>
                                    <p:cond delay="0"/>
                                  </p:stCondLst>
                                  <p:childTnLst>
                                    <p:animRot by="21600000">
                                      <p:cBhvr>
                                        <p:cTn id="231" dur="3000" fill="hold"/>
                                        <p:tgtEl>
                                          <p:spTgt spid="38"/>
                                        </p:tgtEl>
                                        <p:attrNameLst>
                                          <p:attrName>r</p:attrName>
                                        </p:attrNameLst>
                                      </p:cBhvr>
                                    </p:animRot>
                                  </p:childTnLst>
                                </p:cTn>
                              </p:par>
                              <p:par>
                                <p:cTn id="232" presetID="8" presetClass="emph" presetSubtype="0" fill="hold" grpId="1" nodeType="withEffect">
                                  <p:stCondLst>
                                    <p:cond delay="0"/>
                                  </p:stCondLst>
                                  <p:childTnLst>
                                    <p:animRot by="21600000">
                                      <p:cBhvr>
                                        <p:cTn id="233" dur="3000" fill="hold"/>
                                        <p:tgtEl>
                                          <p:spTgt spid="42"/>
                                        </p:tgtEl>
                                        <p:attrNameLst>
                                          <p:attrName>r</p:attrName>
                                        </p:attrNameLst>
                                      </p:cBhvr>
                                    </p:animRot>
                                  </p:childTnLst>
                                </p:cTn>
                              </p:par>
                              <p:par>
                                <p:cTn id="234" presetID="8" presetClass="emph" presetSubtype="0" fill="hold" grpId="1" nodeType="withEffect">
                                  <p:stCondLst>
                                    <p:cond delay="0"/>
                                  </p:stCondLst>
                                  <p:childTnLst>
                                    <p:animRot by="21600000">
                                      <p:cBhvr>
                                        <p:cTn id="235" dur="3000" fill="hold"/>
                                        <p:tgtEl>
                                          <p:spTgt spid="45"/>
                                        </p:tgtEl>
                                        <p:attrNameLst>
                                          <p:attrName>r</p:attrName>
                                        </p:attrNameLst>
                                      </p:cBhvr>
                                    </p:animRot>
                                  </p:childTnLst>
                                </p:cTn>
                              </p:par>
                              <p:par>
                                <p:cTn id="236" presetID="42" presetClass="entr" presetSubtype="0" fill="hold" nodeType="withEffect">
                                  <p:stCondLst>
                                    <p:cond delay="0"/>
                                  </p:stCondLst>
                                  <p:childTnLst>
                                    <p:set>
                                      <p:cBhvr>
                                        <p:cTn id="237" dur="1" fill="hold">
                                          <p:stCondLst>
                                            <p:cond delay="0"/>
                                          </p:stCondLst>
                                        </p:cTn>
                                        <p:tgtEl>
                                          <p:spTgt spid="6"/>
                                        </p:tgtEl>
                                        <p:attrNameLst>
                                          <p:attrName>style.visibility</p:attrName>
                                        </p:attrNameLst>
                                      </p:cBhvr>
                                      <p:to>
                                        <p:strVal val="visible"/>
                                      </p:to>
                                    </p:set>
                                    <p:animEffect transition="in" filter="fade">
                                      <p:cBhvr>
                                        <p:cTn id="238" dur="1000"/>
                                        <p:tgtEl>
                                          <p:spTgt spid="6"/>
                                        </p:tgtEl>
                                      </p:cBhvr>
                                    </p:animEffect>
                                    <p:anim calcmode="lin" valueType="num">
                                      <p:cBhvr>
                                        <p:cTn id="239" dur="1000" fill="hold"/>
                                        <p:tgtEl>
                                          <p:spTgt spid="6"/>
                                        </p:tgtEl>
                                        <p:attrNameLst>
                                          <p:attrName>ppt_x</p:attrName>
                                        </p:attrNameLst>
                                      </p:cBhvr>
                                      <p:tavLst>
                                        <p:tav tm="0">
                                          <p:val>
                                            <p:strVal val="#ppt_x"/>
                                          </p:val>
                                        </p:tav>
                                        <p:tav tm="100000">
                                          <p:val>
                                            <p:strVal val="#ppt_x"/>
                                          </p:val>
                                        </p:tav>
                                      </p:tavLst>
                                    </p:anim>
                                    <p:anim calcmode="lin" valueType="num">
                                      <p:cBhvr>
                                        <p:cTn id="240" dur="1000" fill="hold"/>
                                        <p:tgtEl>
                                          <p:spTgt spid="6"/>
                                        </p:tgtEl>
                                        <p:attrNameLst>
                                          <p:attrName>ppt_y</p:attrName>
                                        </p:attrNameLst>
                                      </p:cBhvr>
                                      <p:tavLst>
                                        <p:tav tm="0">
                                          <p:val>
                                            <p:strVal val="#ppt_y+.1"/>
                                          </p:val>
                                        </p:tav>
                                        <p:tav tm="100000">
                                          <p:val>
                                            <p:strVal val="#ppt_y"/>
                                          </p:val>
                                        </p:tav>
                                      </p:tavLst>
                                    </p:anim>
                                  </p:childTnLst>
                                </p:cTn>
                              </p:par>
                              <p:par>
                                <p:cTn id="241" presetID="42" presetClass="entr" presetSubtype="0" fill="hold" nodeType="withEffect">
                                  <p:stCondLst>
                                    <p:cond delay="0"/>
                                  </p:stCondLst>
                                  <p:childTnLst>
                                    <p:set>
                                      <p:cBhvr>
                                        <p:cTn id="242" dur="1" fill="hold">
                                          <p:stCondLst>
                                            <p:cond delay="0"/>
                                          </p:stCondLst>
                                        </p:cTn>
                                        <p:tgtEl>
                                          <p:spTgt spid="5"/>
                                        </p:tgtEl>
                                        <p:attrNameLst>
                                          <p:attrName>style.visibility</p:attrName>
                                        </p:attrNameLst>
                                      </p:cBhvr>
                                      <p:to>
                                        <p:strVal val="visible"/>
                                      </p:to>
                                    </p:set>
                                    <p:animEffect transition="in" filter="fade">
                                      <p:cBhvr>
                                        <p:cTn id="243" dur="1000"/>
                                        <p:tgtEl>
                                          <p:spTgt spid="5"/>
                                        </p:tgtEl>
                                      </p:cBhvr>
                                    </p:animEffect>
                                    <p:anim calcmode="lin" valueType="num">
                                      <p:cBhvr>
                                        <p:cTn id="244" dur="1000" fill="hold"/>
                                        <p:tgtEl>
                                          <p:spTgt spid="5"/>
                                        </p:tgtEl>
                                        <p:attrNameLst>
                                          <p:attrName>ppt_x</p:attrName>
                                        </p:attrNameLst>
                                      </p:cBhvr>
                                      <p:tavLst>
                                        <p:tav tm="0">
                                          <p:val>
                                            <p:strVal val="#ppt_x"/>
                                          </p:val>
                                        </p:tav>
                                        <p:tav tm="100000">
                                          <p:val>
                                            <p:strVal val="#ppt_x"/>
                                          </p:val>
                                        </p:tav>
                                      </p:tavLst>
                                    </p:anim>
                                    <p:anim calcmode="lin" valueType="num">
                                      <p:cBhvr>
                                        <p:cTn id="245" dur="1000" fill="hold"/>
                                        <p:tgtEl>
                                          <p:spTgt spid="5"/>
                                        </p:tgtEl>
                                        <p:attrNameLst>
                                          <p:attrName>ppt_y</p:attrName>
                                        </p:attrNameLst>
                                      </p:cBhvr>
                                      <p:tavLst>
                                        <p:tav tm="0">
                                          <p:val>
                                            <p:strVal val="#ppt_y+.1"/>
                                          </p:val>
                                        </p:tav>
                                        <p:tav tm="100000">
                                          <p:val>
                                            <p:strVal val="#ppt_y"/>
                                          </p:val>
                                        </p:tav>
                                      </p:tavLst>
                                    </p:anim>
                                  </p:childTnLst>
                                </p:cTn>
                              </p:par>
                              <p:par>
                                <p:cTn id="246" presetID="42" presetClass="entr" presetSubtype="0" fill="hold" nodeType="withEffect">
                                  <p:stCondLst>
                                    <p:cond delay="0"/>
                                  </p:stCondLst>
                                  <p:childTnLst>
                                    <p:set>
                                      <p:cBhvr>
                                        <p:cTn id="247" dur="1" fill="hold">
                                          <p:stCondLst>
                                            <p:cond delay="0"/>
                                          </p:stCondLst>
                                        </p:cTn>
                                        <p:tgtEl>
                                          <p:spTgt spid="7"/>
                                        </p:tgtEl>
                                        <p:attrNameLst>
                                          <p:attrName>style.visibility</p:attrName>
                                        </p:attrNameLst>
                                      </p:cBhvr>
                                      <p:to>
                                        <p:strVal val="visible"/>
                                      </p:to>
                                    </p:set>
                                    <p:animEffect transition="in" filter="fade">
                                      <p:cBhvr>
                                        <p:cTn id="248" dur="1000"/>
                                        <p:tgtEl>
                                          <p:spTgt spid="7"/>
                                        </p:tgtEl>
                                      </p:cBhvr>
                                    </p:animEffect>
                                    <p:anim calcmode="lin" valueType="num">
                                      <p:cBhvr>
                                        <p:cTn id="249" dur="1000" fill="hold"/>
                                        <p:tgtEl>
                                          <p:spTgt spid="7"/>
                                        </p:tgtEl>
                                        <p:attrNameLst>
                                          <p:attrName>ppt_x</p:attrName>
                                        </p:attrNameLst>
                                      </p:cBhvr>
                                      <p:tavLst>
                                        <p:tav tm="0">
                                          <p:val>
                                            <p:strVal val="#ppt_x"/>
                                          </p:val>
                                        </p:tav>
                                        <p:tav tm="100000">
                                          <p:val>
                                            <p:strVal val="#ppt_x"/>
                                          </p:val>
                                        </p:tav>
                                      </p:tavLst>
                                    </p:anim>
                                    <p:anim calcmode="lin" valueType="num">
                                      <p:cBhvr>
                                        <p:cTn id="2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8" grpId="1"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8" grpId="1" animBg="1"/>
      <p:bldP spid="39" grpId="0" animBg="1"/>
      <p:bldP spid="40" grpId="0" animBg="1"/>
      <p:bldP spid="41" grpId="0" animBg="1"/>
      <p:bldP spid="42" grpId="0" animBg="1"/>
      <p:bldP spid="42" grpId="1" animBg="1"/>
      <p:bldP spid="43" grpId="0" animBg="1"/>
      <p:bldP spid="44" grpId="0" animBg="1"/>
      <p:bldP spid="45" grpId="0" animBg="1"/>
      <p:bldP spid="45" grpId="1"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0b71456-bb78-4ace-824d-a189cb7ca7a1"/>
          <p:cNvGrpSpPr>
            <a:grpSpLocks noChangeAspect="1"/>
          </p:cNvGrpSpPr>
          <p:nvPr/>
        </p:nvGrpSpPr>
        <p:grpSpPr>
          <a:xfrm>
            <a:off x="579474" y="1832372"/>
            <a:ext cx="7985051" cy="1478756"/>
            <a:chOff x="544116" y="2443163"/>
            <a:chExt cx="11103769" cy="1971675"/>
          </a:xfrm>
        </p:grpSpPr>
        <p:grpSp>
          <p:nvGrpSpPr>
            <p:cNvPr id="4" name="组合 3"/>
            <p:cNvGrpSpPr/>
            <p:nvPr/>
          </p:nvGrpSpPr>
          <p:grpSpPr>
            <a:xfrm>
              <a:off x="544116" y="2443163"/>
              <a:ext cx="11103769" cy="1971675"/>
              <a:chOff x="544116" y="2730500"/>
              <a:chExt cx="11103769" cy="1971675"/>
            </a:xfrm>
          </p:grpSpPr>
          <p:sp>
            <p:nvSpPr>
              <p:cNvPr id="20" name="六边形 19"/>
              <p:cNvSpPr/>
              <p:nvPr/>
            </p:nvSpPr>
            <p:spPr>
              <a:xfrm>
                <a:off x="544116" y="2730500"/>
                <a:ext cx="3238500" cy="1971675"/>
              </a:xfrm>
              <a:prstGeom prst="hexagon">
                <a:avLst>
                  <a:gd name="adj" fmla="val 29094"/>
                  <a:gd name="vf" fmla="val 115470"/>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1" name="六边形 20"/>
              <p:cNvSpPr/>
              <p:nvPr/>
            </p:nvSpPr>
            <p:spPr>
              <a:xfrm>
                <a:off x="8409385" y="2730500"/>
                <a:ext cx="3238500" cy="1971675"/>
              </a:xfrm>
              <a:prstGeom prst="hexagon">
                <a:avLst>
                  <a:gd name="adj" fmla="val 29094"/>
                  <a:gd name="vf" fmla="val 115470"/>
                </a:avLst>
              </a:prstGeom>
              <a:solidFill>
                <a:schemeClr val="accent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2" name="六边形 21"/>
              <p:cNvSpPr/>
              <p:nvPr/>
            </p:nvSpPr>
            <p:spPr>
              <a:xfrm>
                <a:off x="2510433" y="2730500"/>
                <a:ext cx="3238500" cy="1971675"/>
              </a:xfrm>
              <a:prstGeom prst="hexagon">
                <a:avLst>
                  <a:gd name="adj" fmla="val 29094"/>
                  <a:gd name="vf" fmla="val 115470"/>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六边形 22"/>
              <p:cNvSpPr/>
              <p:nvPr/>
            </p:nvSpPr>
            <p:spPr>
              <a:xfrm>
                <a:off x="6443067" y="2730500"/>
                <a:ext cx="3238500" cy="1971675"/>
              </a:xfrm>
              <a:prstGeom prst="hexagon">
                <a:avLst>
                  <a:gd name="adj" fmla="val 29094"/>
                  <a:gd name="vf" fmla="val 115470"/>
                </a:avLst>
              </a:prstGeom>
              <a:solidFill>
                <a:schemeClr val="accent5"/>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六边形 23"/>
              <p:cNvSpPr/>
              <p:nvPr/>
            </p:nvSpPr>
            <p:spPr>
              <a:xfrm>
                <a:off x="4476750" y="2730500"/>
                <a:ext cx="3238500" cy="1971675"/>
              </a:xfrm>
              <a:prstGeom prst="hexagon">
                <a:avLst>
                  <a:gd name="adj" fmla="val 29094"/>
                  <a:gd name="vf" fmla="val 115470"/>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5" name="文本框 9"/>
            <p:cNvSpPr txBox="1"/>
            <p:nvPr/>
          </p:nvSpPr>
          <p:spPr>
            <a:xfrm>
              <a:off x="5085513" y="3594786"/>
              <a:ext cx="2020975" cy="626646"/>
            </a:xfrm>
            <a:prstGeom prst="rect">
              <a:avLst/>
            </a:prstGeom>
            <a:noFill/>
          </p:spPr>
          <p:txBody>
            <a:bodyPr wrap="square" lIns="0" tIns="0" rIns="0" bIns="0" anchor="ctr" anchorCtr="1">
              <a:normAutofit/>
            </a:bodyPr>
            <a:lstStyle/>
            <a:p>
              <a:pPr lvl="0">
                <a:lnSpc>
                  <a:spcPct val="120000"/>
                </a:lnSpc>
              </a:pPr>
              <a:r>
                <a:rPr lang="zh-CN" altLang="en-US" sz="1050" dirty="0">
                  <a:solidFill>
                    <a:schemeClr val="bg1"/>
                  </a:solidFill>
                </a:rPr>
                <a:t>点击输入替换内容点击输入替换内容</a:t>
              </a:r>
            </a:p>
          </p:txBody>
        </p:sp>
        <p:sp>
          <p:nvSpPr>
            <p:cNvPr id="6" name="矩形 5"/>
            <p:cNvSpPr/>
            <p:nvPr/>
          </p:nvSpPr>
          <p:spPr>
            <a:xfrm>
              <a:off x="5085512" y="3266295"/>
              <a:ext cx="2020976" cy="325410"/>
            </a:xfrm>
            <a:prstGeom prst="rect">
              <a:avLst/>
            </a:prstGeom>
          </p:spPr>
          <p:txBody>
            <a:bodyPr wrap="none" lIns="0" tIns="0" rIns="0" bIns="0" anchor="ctr" anchorCtr="1">
              <a:normAutofit fontScale="92500" lnSpcReduction="20000"/>
            </a:bodyPr>
            <a:lstStyle/>
            <a:p>
              <a:pPr lvl="0" algn="ctr" defTabSz="914378">
                <a:spcBef>
                  <a:spcPct val="0"/>
                </a:spcBef>
                <a:defRPr/>
              </a:pPr>
              <a:r>
                <a:rPr lang="zh-CN" altLang="en-US" sz="2000" b="1">
                  <a:solidFill>
                    <a:schemeClr val="bg1"/>
                  </a:solidFill>
                  <a:cs typeface="+mn-ea"/>
                  <a:sym typeface="+mn-lt"/>
                </a:rPr>
                <a:t>标题文本预设</a:t>
              </a:r>
            </a:p>
          </p:txBody>
        </p:sp>
        <p:sp>
          <p:nvSpPr>
            <p:cNvPr id="7" name="文本框 15"/>
            <p:cNvSpPr txBox="1"/>
            <p:nvPr/>
          </p:nvSpPr>
          <p:spPr>
            <a:xfrm>
              <a:off x="7662863" y="3626333"/>
              <a:ext cx="1611630" cy="589556"/>
            </a:xfrm>
            <a:prstGeom prst="rect">
              <a:avLst/>
            </a:prstGeom>
            <a:noFill/>
          </p:spPr>
          <p:txBody>
            <a:bodyPr wrap="square" lIns="72000" tIns="0" rIns="72000" bIns="0" anchor="ctr" anchorCtr="0">
              <a:normAutofit fontScale="92500"/>
            </a:bodyPr>
            <a:lstStyle/>
            <a:p>
              <a:pPr lvl="0">
                <a:lnSpc>
                  <a:spcPct val="120000"/>
                </a:lnSpc>
              </a:pPr>
              <a:r>
                <a:rPr lang="zh-CN" altLang="en-US" sz="1000" dirty="0">
                  <a:solidFill>
                    <a:schemeClr val="bg1"/>
                  </a:solidFill>
                </a:rPr>
                <a:t>点击输入替换内容点击输入替换内容</a:t>
              </a:r>
            </a:p>
          </p:txBody>
        </p:sp>
        <p:sp>
          <p:nvSpPr>
            <p:cNvPr id="8" name="矩形 7"/>
            <p:cNvSpPr/>
            <p:nvPr/>
          </p:nvSpPr>
          <p:spPr>
            <a:xfrm>
              <a:off x="7662863" y="3279297"/>
              <a:ext cx="1611630" cy="246221"/>
            </a:xfrm>
            <a:prstGeom prst="rect">
              <a:avLst/>
            </a:prstGeom>
          </p:spPr>
          <p:txBody>
            <a:bodyPr wrap="none" lIns="72000" tIns="0" rIns="72000" bIns="0">
              <a:normAutofit fontScale="92500" lnSpcReduction="20000"/>
            </a:bodyPr>
            <a:lstStyle/>
            <a:p>
              <a:pPr lvl="0" algn="ctr" defTabSz="914378">
                <a:defRPr/>
              </a:pPr>
              <a:r>
                <a:rPr lang="zh-CN" altLang="en-US" sz="1600" b="1">
                  <a:solidFill>
                    <a:schemeClr val="bg1"/>
                  </a:solidFill>
                  <a:cs typeface="+mn-ea"/>
                  <a:sym typeface="+mn-lt"/>
                </a:rPr>
                <a:t>标题文本预设</a:t>
              </a:r>
            </a:p>
          </p:txBody>
        </p:sp>
        <p:sp>
          <p:nvSpPr>
            <p:cNvPr id="9" name="文本框 17"/>
            <p:cNvSpPr txBox="1"/>
            <p:nvPr/>
          </p:nvSpPr>
          <p:spPr>
            <a:xfrm>
              <a:off x="2929768" y="3626333"/>
              <a:ext cx="1611630" cy="589556"/>
            </a:xfrm>
            <a:prstGeom prst="rect">
              <a:avLst/>
            </a:prstGeom>
            <a:noFill/>
          </p:spPr>
          <p:txBody>
            <a:bodyPr wrap="square" lIns="72000" tIns="0" rIns="72000" bIns="0" anchor="ctr" anchorCtr="0">
              <a:normAutofit fontScale="92500"/>
            </a:bodyPr>
            <a:lstStyle/>
            <a:p>
              <a:pPr lvl="0">
                <a:lnSpc>
                  <a:spcPct val="120000"/>
                </a:lnSpc>
              </a:pPr>
              <a:r>
                <a:rPr lang="zh-CN" altLang="en-US" sz="1000" dirty="0">
                  <a:solidFill>
                    <a:schemeClr val="bg1"/>
                  </a:solidFill>
                </a:rPr>
                <a:t>点击输入替换内容点击输入替换内容</a:t>
              </a:r>
            </a:p>
          </p:txBody>
        </p:sp>
        <p:sp>
          <p:nvSpPr>
            <p:cNvPr id="10" name="矩形 9"/>
            <p:cNvSpPr/>
            <p:nvPr/>
          </p:nvSpPr>
          <p:spPr>
            <a:xfrm>
              <a:off x="2929768" y="3279297"/>
              <a:ext cx="1611630" cy="246221"/>
            </a:xfrm>
            <a:prstGeom prst="rect">
              <a:avLst/>
            </a:prstGeom>
          </p:spPr>
          <p:txBody>
            <a:bodyPr wrap="none" lIns="72000" tIns="0" rIns="72000" bIns="0">
              <a:normAutofit fontScale="92500" lnSpcReduction="20000"/>
            </a:bodyPr>
            <a:lstStyle/>
            <a:p>
              <a:pPr lvl="0" algn="ctr" defTabSz="914378">
                <a:defRPr/>
              </a:pPr>
              <a:r>
                <a:rPr lang="zh-CN" altLang="en-US" sz="1600" b="1">
                  <a:solidFill>
                    <a:schemeClr val="bg1"/>
                  </a:solidFill>
                  <a:cs typeface="+mn-ea"/>
                  <a:sym typeface="+mn-lt"/>
                </a:rPr>
                <a:t>标题文本预设</a:t>
              </a:r>
            </a:p>
          </p:txBody>
        </p:sp>
        <p:sp>
          <p:nvSpPr>
            <p:cNvPr id="11" name="文本框 19"/>
            <p:cNvSpPr txBox="1"/>
            <p:nvPr/>
          </p:nvSpPr>
          <p:spPr>
            <a:xfrm>
              <a:off x="954918" y="3626333"/>
              <a:ext cx="1611630" cy="589556"/>
            </a:xfrm>
            <a:prstGeom prst="rect">
              <a:avLst/>
            </a:prstGeom>
            <a:noFill/>
          </p:spPr>
          <p:txBody>
            <a:bodyPr wrap="square" lIns="72000" tIns="0" rIns="72000" bIns="0" anchor="ctr" anchorCtr="0">
              <a:normAutofit fontScale="92500"/>
            </a:bodyPr>
            <a:lstStyle/>
            <a:p>
              <a:pPr lvl="0">
                <a:lnSpc>
                  <a:spcPct val="120000"/>
                </a:lnSpc>
              </a:pPr>
              <a:r>
                <a:rPr lang="zh-CN" altLang="en-US" sz="1000" dirty="0">
                  <a:solidFill>
                    <a:schemeClr val="bg1"/>
                  </a:solidFill>
                </a:rPr>
                <a:t>点击输入替换内容点击输入替换内容</a:t>
              </a:r>
            </a:p>
          </p:txBody>
        </p:sp>
        <p:sp>
          <p:nvSpPr>
            <p:cNvPr id="12" name="矩形 11"/>
            <p:cNvSpPr/>
            <p:nvPr/>
          </p:nvSpPr>
          <p:spPr>
            <a:xfrm>
              <a:off x="954918" y="3279297"/>
              <a:ext cx="1611630" cy="246221"/>
            </a:xfrm>
            <a:prstGeom prst="rect">
              <a:avLst/>
            </a:prstGeom>
          </p:spPr>
          <p:txBody>
            <a:bodyPr wrap="none" lIns="72000" tIns="0" rIns="72000" bIns="0">
              <a:normAutofit fontScale="92500" lnSpcReduction="20000"/>
            </a:bodyPr>
            <a:lstStyle/>
            <a:p>
              <a:pPr lvl="0" algn="ctr" defTabSz="914378">
                <a:defRPr/>
              </a:pPr>
              <a:r>
                <a:rPr lang="zh-CN" altLang="en-US" sz="1600" b="1">
                  <a:solidFill>
                    <a:schemeClr val="bg1"/>
                  </a:solidFill>
                  <a:cs typeface="+mn-ea"/>
                  <a:sym typeface="+mn-lt"/>
                </a:rPr>
                <a:t>标题文本预设</a:t>
              </a:r>
            </a:p>
          </p:txBody>
        </p:sp>
        <p:sp>
          <p:nvSpPr>
            <p:cNvPr id="13" name="文本框 21"/>
            <p:cNvSpPr txBox="1"/>
            <p:nvPr/>
          </p:nvSpPr>
          <p:spPr>
            <a:xfrm>
              <a:off x="9635847" y="3626333"/>
              <a:ext cx="1611630" cy="589556"/>
            </a:xfrm>
            <a:prstGeom prst="rect">
              <a:avLst/>
            </a:prstGeom>
            <a:noFill/>
          </p:spPr>
          <p:txBody>
            <a:bodyPr wrap="square" lIns="72000" tIns="0" rIns="72000" bIns="0" anchor="ctr" anchorCtr="0">
              <a:normAutofit fontScale="92500"/>
            </a:bodyPr>
            <a:lstStyle/>
            <a:p>
              <a:pPr lvl="0">
                <a:lnSpc>
                  <a:spcPct val="120000"/>
                </a:lnSpc>
              </a:pPr>
              <a:r>
                <a:rPr lang="zh-CN" altLang="en-US" sz="1000" dirty="0">
                  <a:solidFill>
                    <a:schemeClr val="bg1"/>
                  </a:solidFill>
                </a:rPr>
                <a:t>点击输入替换内容点击输入替换内容</a:t>
              </a:r>
            </a:p>
          </p:txBody>
        </p:sp>
        <p:sp>
          <p:nvSpPr>
            <p:cNvPr id="14" name="矩形 13"/>
            <p:cNvSpPr/>
            <p:nvPr/>
          </p:nvSpPr>
          <p:spPr>
            <a:xfrm>
              <a:off x="9635847" y="3279297"/>
              <a:ext cx="1611630" cy="246221"/>
            </a:xfrm>
            <a:prstGeom prst="rect">
              <a:avLst/>
            </a:prstGeom>
          </p:spPr>
          <p:txBody>
            <a:bodyPr wrap="none" lIns="72000" tIns="0" rIns="72000" bIns="0">
              <a:normAutofit fontScale="92500" lnSpcReduction="20000"/>
            </a:bodyPr>
            <a:lstStyle/>
            <a:p>
              <a:pPr lvl="0" algn="ctr" defTabSz="914378">
                <a:defRPr/>
              </a:pPr>
              <a:r>
                <a:rPr lang="zh-CN" altLang="en-US" sz="1600" b="1">
                  <a:solidFill>
                    <a:schemeClr val="bg1"/>
                  </a:solidFill>
                  <a:cs typeface="+mn-ea"/>
                  <a:sym typeface="+mn-lt"/>
                </a:rPr>
                <a:t>标题文本预设</a:t>
              </a:r>
            </a:p>
          </p:txBody>
        </p:sp>
        <p:sp>
          <p:nvSpPr>
            <p:cNvPr id="15" name="任意多边形: 形状 14"/>
            <p:cNvSpPr>
              <a:spLocks noChangeAspect="1"/>
            </p:cNvSpPr>
            <p:nvPr/>
          </p:nvSpPr>
          <p:spPr bwMode="auto">
            <a:xfrm>
              <a:off x="3465307" y="2591238"/>
              <a:ext cx="540552" cy="53998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a:extLst/>
          </p:spPr>
          <p:txBody>
            <a:bodyPr anchor="ctr"/>
            <a:lstStyle/>
            <a:p>
              <a:pPr algn="ctr"/>
              <a:endParaRPr>
                <a:cs typeface="+mn-ea"/>
                <a:sym typeface="+mn-lt"/>
              </a:endParaRPr>
            </a:p>
          </p:txBody>
        </p:sp>
        <p:sp>
          <p:nvSpPr>
            <p:cNvPr id="16" name="任意多边形: 形状 15"/>
            <p:cNvSpPr>
              <a:spLocks/>
            </p:cNvSpPr>
            <p:nvPr/>
          </p:nvSpPr>
          <p:spPr bwMode="auto">
            <a:xfrm>
              <a:off x="5883966" y="2649590"/>
              <a:ext cx="424066" cy="42328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a:extLst/>
          </p:spPr>
          <p:txBody>
            <a:bodyPr anchor="ctr"/>
            <a:lstStyle/>
            <a:p>
              <a:pPr algn="ctr"/>
              <a:endParaRPr>
                <a:cs typeface="+mn-ea"/>
                <a:sym typeface="+mn-lt"/>
              </a:endParaRPr>
            </a:p>
          </p:txBody>
        </p:sp>
        <p:sp>
          <p:nvSpPr>
            <p:cNvPr id="17" name="任意多边形: 形状 16"/>
            <p:cNvSpPr>
              <a:spLocks/>
            </p:cNvSpPr>
            <p:nvPr/>
          </p:nvSpPr>
          <p:spPr bwMode="auto">
            <a:xfrm>
              <a:off x="1542199" y="2643604"/>
              <a:ext cx="531375" cy="43674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a:extLst/>
          </p:spPr>
          <p:txBody>
            <a:bodyPr anchor="ctr"/>
            <a:lstStyle/>
            <a:p>
              <a:pPr algn="ctr"/>
              <a:endParaRPr>
                <a:cs typeface="+mn-ea"/>
                <a:sym typeface="+mn-lt"/>
              </a:endParaRPr>
            </a:p>
          </p:txBody>
        </p:sp>
        <p:sp>
          <p:nvSpPr>
            <p:cNvPr id="18" name="任意多边形: 形状 17"/>
            <p:cNvSpPr>
              <a:spLocks/>
            </p:cNvSpPr>
            <p:nvPr/>
          </p:nvSpPr>
          <p:spPr bwMode="auto">
            <a:xfrm>
              <a:off x="10208292" y="2637326"/>
              <a:ext cx="456434" cy="439834"/>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chemeClr val="bg1"/>
            </a:solidFill>
            <a:ln>
              <a:noFill/>
            </a:ln>
            <a:extLst/>
          </p:spPr>
          <p:txBody>
            <a:bodyPr anchor="ctr"/>
            <a:lstStyle/>
            <a:p>
              <a:pPr algn="ctr"/>
              <a:endParaRPr>
                <a:cs typeface="+mn-ea"/>
                <a:sym typeface="+mn-lt"/>
              </a:endParaRPr>
            </a:p>
          </p:txBody>
        </p:sp>
        <p:sp>
          <p:nvSpPr>
            <p:cNvPr id="19" name="任意多边形: 形状 18"/>
            <p:cNvSpPr>
              <a:spLocks/>
            </p:cNvSpPr>
            <p:nvPr/>
          </p:nvSpPr>
          <p:spPr bwMode="auto">
            <a:xfrm>
              <a:off x="8346292" y="2649590"/>
              <a:ext cx="244772" cy="440588"/>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bg1"/>
            </a:solidFill>
            <a:ln>
              <a:noFill/>
            </a:ln>
            <a:extLst/>
          </p:spPr>
          <p:txBody>
            <a:bodyPr anchor="ctr"/>
            <a:lstStyle/>
            <a:p>
              <a:pPr algn="ctr"/>
              <a:endParaRPr>
                <a:cs typeface="+mn-ea"/>
                <a:sym typeface="+mn-lt"/>
              </a:endParaRPr>
            </a:p>
          </p:txBody>
        </p:sp>
      </p:grpSp>
      <p:sp>
        <p:nvSpPr>
          <p:cNvPr id="26" name="Title 1">
            <a:extLst>
              <a:ext uri="{FF2B5EF4-FFF2-40B4-BE49-F238E27FC236}">
                <a16:creationId xmlns:a16="http://schemas.microsoft.com/office/drawing/2014/main" id="{148F6A0D-2465-4755-94D0-C4E4FDAFEACB}"/>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118001243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strVal val="#ppt_w*0.70"/>
                                          </p:val>
                                        </p:tav>
                                        <p:tav tm="100000">
                                          <p:val>
                                            <p:strVal val="#ppt_w"/>
                                          </p:val>
                                        </p:tav>
                                      </p:tavLst>
                                    </p:anim>
                                    <p:anim calcmode="lin" valueType="num">
                                      <p:cBhvr>
                                        <p:cTn id="8" dur="1500" fill="hold"/>
                                        <p:tgtEl>
                                          <p:spTgt spid="3"/>
                                        </p:tgtEl>
                                        <p:attrNameLst>
                                          <p:attrName>ppt_h</p:attrName>
                                        </p:attrNameLst>
                                      </p:cBhvr>
                                      <p:tavLst>
                                        <p:tav tm="0">
                                          <p:val>
                                            <p:strVal val="#ppt_h"/>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
          <p:cNvGrpSpPr/>
          <p:nvPr/>
        </p:nvGrpSpPr>
        <p:grpSpPr>
          <a:xfrm>
            <a:off x="2156276" y="961330"/>
            <a:ext cx="4831451" cy="1805194"/>
            <a:chOff x="0" y="0"/>
            <a:chExt cx="12883866" cy="4813849"/>
          </a:xfrm>
        </p:grpSpPr>
        <p:sp>
          <p:nvSpPr>
            <p:cNvPr id="26" name="Freeform: Shape 6"/>
            <p:cNvSpPr/>
            <p:nvPr/>
          </p:nvSpPr>
          <p:spPr>
            <a:xfrm>
              <a:off x="9553893" y="0"/>
              <a:ext cx="1810951"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4" y="0"/>
                  </a:cubicBezTo>
                  <a:cubicBezTo>
                    <a:pt x="4810" y="0"/>
                    <a:pt x="0" y="4835"/>
                    <a:pt x="0" y="10800"/>
                  </a:cubicBezTo>
                  <a:cubicBezTo>
                    <a:pt x="0" y="16765"/>
                    <a:pt x="4810" y="21600"/>
                    <a:pt x="10744" y="21600"/>
                  </a:cubicBezTo>
                  <a:cubicBezTo>
                    <a:pt x="10762" y="21600"/>
                    <a:pt x="10781" y="21599"/>
                    <a:pt x="10800" y="21598"/>
                  </a:cubicBezTo>
                  <a:cubicBezTo>
                    <a:pt x="10819" y="21599"/>
                    <a:pt x="10838" y="21600"/>
                    <a:pt x="10856" y="21600"/>
                  </a:cubicBezTo>
                  <a:cubicBezTo>
                    <a:pt x="16789" y="21600"/>
                    <a:pt x="21600" y="16765"/>
                    <a:pt x="21600" y="10800"/>
                  </a:cubicBezTo>
                  <a:cubicBezTo>
                    <a:pt x="21600" y="4835"/>
                    <a:pt x="16789" y="0"/>
                    <a:pt x="10856" y="0"/>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27" name="Freeform: Shape 7"/>
            <p:cNvSpPr/>
            <p:nvPr/>
          </p:nvSpPr>
          <p:spPr>
            <a:xfrm>
              <a:off x="8025887" y="2106795"/>
              <a:ext cx="2087488"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3" y="13885"/>
                    <a:pt x="15974" y="139"/>
                    <a:pt x="16022" y="0"/>
                  </a:cubicBezTo>
                  <a:lnTo>
                    <a:pt x="21600" y="3340"/>
                  </a:lnTo>
                  <a:cubicBezTo>
                    <a:pt x="21534" y="3534"/>
                    <a:pt x="19936" y="8150"/>
                    <a:pt x="16542" y="12647"/>
                  </a:cubicBezTo>
                  <a:cubicBezTo>
                    <a:pt x="12114" y="18515"/>
                    <a:pt x="6626" y="21600"/>
                    <a:pt x="637" y="21600"/>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28" name="Freeform: Shape 8"/>
            <p:cNvSpPr/>
            <p:nvPr/>
          </p:nvSpPr>
          <p:spPr>
            <a:xfrm>
              <a:off x="10796362" y="2114512"/>
              <a:ext cx="2087504" cy="1577758"/>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6" y="3653"/>
                    <a:pt x="9529" y="7112"/>
                  </a:cubicBezTo>
                  <a:cubicBezTo>
                    <a:pt x="12916" y="11509"/>
                    <a:pt x="16923" y="13655"/>
                    <a:pt x="21432" y="13491"/>
                  </a:cubicBezTo>
                  <a:lnTo>
                    <a:pt x="21600" y="21589"/>
                  </a:lnTo>
                  <a:cubicBezTo>
                    <a:pt x="21387" y="21596"/>
                    <a:pt x="21175" y="21600"/>
                    <a:pt x="20963" y="21600"/>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29" name="Freeform: Shape 9"/>
            <p:cNvSpPr/>
            <p:nvPr/>
          </p:nvSpPr>
          <p:spPr>
            <a:xfrm>
              <a:off x="4120984" y="0"/>
              <a:ext cx="1810928"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chemeClr val="accent3"/>
            </a:solidFill>
            <a:ln w="12700" cap="flat">
              <a:noFill/>
              <a:miter lim="400000"/>
            </a:ln>
            <a:effectLst/>
          </p:spPr>
          <p:txBody>
            <a:bodyPr anchor="ctr"/>
            <a:lstStyle/>
            <a:p>
              <a:pPr algn="ctr"/>
              <a:endParaRPr>
                <a:cs typeface="+mn-ea"/>
                <a:sym typeface="+mn-lt"/>
              </a:endParaRPr>
            </a:p>
          </p:txBody>
        </p:sp>
        <p:sp>
          <p:nvSpPr>
            <p:cNvPr id="30" name="Freeform: Shape 10"/>
            <p:cNvSpPr/>
            <p:nvPr/>
          </p:nvSpPr>
          <p:spPr>
            <a:xfrm>
              <a:off x="2600696" y="2106795"/>
              <a:ext cx="2087511"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chemeClr val="accent3"/>
            </a:solidFill>
            <a:ln w="12700" cap="flat">
              <a:noFill/>
              <a:miter lim="400000"/>
            </a:ln>
            <a:effectLst/>
          </p:spPr>
          <p:txBody>
            <a:bodyPr anchor="ctr"/>
            <a:lstStyle/>
            <a:p>
              <a:pPr algn="ctr"/>
              <a:endParaRPr>
                <a:cs typeface="+mn-ea"/>
                <a:sym typeface="+mn-lt"/>
              </a:endParaRPr>
            </a:p>
          </p:txBody>
        </p:sp>
        <p:sp>
          <p:nvSpPr>
            <p:cNvPr id="31" name="Freeform: Shape 11"/>
            <p:cNvSpPr/>
            <p:nvPr/>
          </p:nvSpPr>
          <p:spPr>
            <a:xfrm>
              <a:off x="5371170" y="2114512"/>
              <a:ext cx="2087492" cy="1583048"/>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chemeClr val="accent3"/>
            </a:solidFill>
            <a:ln w="12700" cap="flat">
              <a:noFill/>
              <a:miter lim="400000"/>
            </a:ln>
            <a:effectLst/>
          </p:spPr>
          <p:txBody>
            <a:bodyPr anchor="ctr"/>
            <a:lstStyle/>
            <a:p>
              <a:pPr algn="ctr"/>
              <a:endParaRPr>
                <a:cs typeface="+mn-ea"/>
                <a:sym typeface="+mn-lt"/>
              </a:endParaRPr>
            </a:p>
          </p:txBody>
        </p:sp>
        <p:sp>
          <p:nvSpPr>
            <p:cNvPr id="32" name="Freeform: Shape 12"/>
            <p:cNvSpPr/>
            <p:nvPr/>
          </p:nvSpPr>
          <p:spPr>
            <a:xfrm>
              <a:off x="1543439" y="0"/>
              <a:ext cx="1810928"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chemeClr val="accent4"/>
            </a:solidFill>
            <a:ln w="12700" cap="flat">
              <a:noFill/>
              <a:miter lim="400000"/>
            </a:ln>
            <a:effectLst/>
          </p:spPr>
          <p:txBody>
            <a:bodyPr anchor="ctr"/>
            <a:lstStyle/>
            <a:p>
              <a:pPr algn="ctr"/>
              <a:endParaRPr>
                <a:cs typeface="+mn-ea"/>
                <a:sym typeface="+mn-lt"/>
              </a:endParaRPr>
            </a:p>
          </p:txBody>
        </p:sp>
        <p:sp>
          <p:nvSpPr>
            <p:cNvPr id="33" name="Freeform: Shape 13"/>
            <p:cNvSpPr/>
            <p:nvPr/>
          </p:nvSpPr>
          <p:spPr>
            <a:xfrm>
              <a:off x="1558874" y="2106795"/>
              <a:ext cx="1755844" cy="27070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4"/>
            </a:solidFill>
            <a:ln w="12700" cap="flat">
              <a:noFill/>
              <a:miter lim="400000"/>
            </a:ln>
            <a:effectLst/>
          </p:spPr>
          <p:txBody>
            <a:bodyPr anchor="ctr"/>
            <a:lstStyle/>
            <a:p>
              <a:pPr algn="ctr"/>
              <a:endParaRPr>
                <a:cs typeface="+mn-ea"/>
                <a:sym typeface="+mn-lt"/>
              </a:endParaRPr>
            </a:p>
          </p:txBody>
        </p:sp>
        <p:sp>
          <p:nvSpPr>
            <p:cNvPr id="34" name="Freeform: Shape 14"/>
            <p:cNvSpPr/>
            <p:nvPr/>
          </p:nvSpPr>
          <p:spPr>
            <a:xfrm>
              <a:off x="0" y="2106795"/>
              <a:ext cx="2087515" cy="1576710"/>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chemeClr val="accent4"/>
            </a:solidFill>
            <a:ln w="12700" cap="flat">
              <a:noFill/>
              <a:miter lim="400000"/>
            </a:ln>
            <a:effectLst/>
          </p:spPr>
          <p:txBody>
            <a:bodyPr anchor="ctr"/>
            <a:lstStyle/>
            <a:p>
              <a:pPr algn="ctr"/>
              <a:endParaRPr>
                <a:cs typeface="+mn-ea"/>
                <a:sym typeface="+mn-lt"/>
              </a:endParaRPr>
            </a:p>
          </p:txBody>
        </p:sp>
        <p:sp>
          <p:nvSpPr>
            <p:cNvPr id="35" name="Freeform: Shape 15"/>
            <p:cNvSpPr/>
            <p:nvPr/>
          </p:nvSpPr>
          <p:spPr>
            <a:xfrm>
              <a:off x="2770474" y="2114512"/>
              <a:ext cx="2087518" cy="1577750"/>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chemeClr val="accent4"/>
            </a:solidFill>
            <a:ln w="12700" cap="flat">
              <a:noFill/>
              <a:miter lim="400000"/>
            </a:ln>
            <a:effectLst/>
          </p:spPr>
          <p:txBody>
            <a:bodyPr anchor="ctr"/>
            <a:lstStyle/>
            <a:p>
              <a:pPr algn="ctr"/>
              <a:endParaRPr>
                <a:cs typeface="+mn-ea"/>
                <a:sym typeface="+mn-lt"/>
              </a:endParaRPr>
            </a:p>
          </p:txBody>
        </p:sp>
        <p:sp>
          <p:nvSpPr>
            <p:cNvPr id="36" name="Freeform: Shape 16"/>
            <p:cNvSpPr/>
            <p:nvPr/>
          </p:nvSpPr>
          <p:spPr>
            <a:xfrm>
              <a:off x="6744833" y="0"/>
              <a:ext cx="1810951" cy="1801447"/>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chemeClr val="accent2"/>
            </a:solidFill>
            <a:ln w="12700" cap="flat">
              <a:noFill/>
              <a:miter lim="400000"/>
            </a:ln>
            <a:effectLst/>
          </p:spPr>
          <p:txBody>
            <a:bodyPr anchor="ctr"/>
            <a:lstStyle/>
            <a:p>
              <a:pPr algn="ctr"/>
              <a:endParaRPr>
                <a:cs typeface="+mn-ea"/>
                <a:sym typeface="+mn-lt"/>
              </a:endParaRPr>
            </a:p>
          </p:txBody>
        </p:sp>
        <p:sp>
          <p:nvSpPr>
            <p:cNvPr id="37" name="Freeform: Shape 17"/>
            <p:cNvSpPr/>
            <p:nvPr/>
          </p:nvSpPr>
          <p:spPr>
            <a:xfrm>
              <a:off x="6775701" y="2106795"/>
              <a:ext cx="1755815"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2"/>
            </a:solidFill>
            <a:ln w="12700" cap="flat">
              <a:noFill/>
              <a:miter lim="400000"/>
            </a:ln>
            <a:effectLst/>
          </p:spPr>
          <p:txBody>
            <a:bodyPr anchor="ctr"/>
            <a:lstStyle/>
            <a:p>
              <a:pPr algn="ctr"/>
              <a:endParaRPr>
                <a:cs typeface="+mn-ea"/>
                <a:sym typeface="+mn-lt"/>
              </a:endParaRPr>
            </a:p>
          </p:txBody>
        </p:sp>
        <p:sp>
          <p:nvSpPr>
            <p:cNvPr id="38" name="Freeform: Shape 18"/>
            <p:cNvSpPr/>
            <p:nvPr/>
          </p:nvSpPr>
          <p:spPr>
            <a:xfrm>
              <a:off x="5224544" y="2106795"/>
              <a:ext cx="2087507" cy="157673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chemeClr val="accent2"/>
            </a:solidFill>
            <a:ln w="12700" cap="flat">
              <a:noFill/>
              <a:miter lim="400000"/>
            </a:ln>
            <a:effectLst/>
          </p:spPr>
          <p:txBody>
            <a:bodyPr anchor="ctr"/>
            <a:lstStyle/>
            <a:p>
              <a:pPr algn="ctr"/>
              <a:endParaRPr>
                <a:cs typeface="+mn-ea"/>
                <a:sym typeface="+mn-lt"/>
              </a:endParaRPr>
            </a:p>
          </p:txBody>
        </p:sp>
        <p:sp>
          <p:nvSpPr>
            <p:cNvPr id="39" name="Freeform: Shape 19"/>
            <p:cNvSpPr/>
            <p:nvPr/>
          </p:nvSpPr>
          <p:spPr>
            <a:xfrm>
              <a:off x="7995018" y="2114512"/>
              <a:ext cx="2087489" cy="1577758"/>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chemeClr val="accent2"/>
            </a:solidFill>
            <a:ln w="12700" cap="flat">
              <a:noFill/>
              <a:miter lim="400000"/>
            </a:ln>
            <a:effectLst/>
          </p:spPr>
          <p:txBody>
            <a:bodyPr anchor="ctr"/>
            <a:lstStyle/>
            <a:p>
              <a:pPr algn="ctr"/>
              <a:endParaRPr>
                <a:cs typeface="+mn-ea"/>
                <a:sym typeface="+mn-lt"/>
              </a:endParaRPr>
            </a:p>
          </p:txBody>
        </p:sp>
        <p:sp>
          <p:nvSpPr>
            <p:cNvPr id="40" name="Freeform: Shape 20"/>
            <p:cNvSpPr/>
            <p:nvPr/>
          </p:nvSpPr>
          <p:spPr>
            <a:xfrm>
              <a:off x="4151853" y="2106795"/>
              <a:ext cx="1755852"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3"/>
            </a:solidFill>
            <a:ln w="12700" cap="flat">
              <a:noFill/>
              <a:miter lim="400000"/>
            </a:ln>
            <a:effectLst/>
          </p:spPr>
          <p:txBody>
            <a:bodyPr anchor="ctr"/>
            <a:lstStyle/>
            <a:p>
              <a:pPr algn="ctr"/>
              <a:endParaRPr>
                <a:cs typeface="+mn-ea"/>
                <a:sym typeface="+mn-lt"/>
              </a:endParaRPr>
            </a:p>
          </p:txBody>
        </p:sp>
        <p:sp>
          <p:nvSpPr>
            <p:cNvPr id="41" name="Freeform: Shape 21"/>
            <p:cNvSpPr/>
            <p:nvPr/>
          </p:nvSpPr>
          <p:spPr>
            <a:xfrm>
              <a:off x="9584762" y="2106795"/>
              <a:ext cx="1755844" cy="27070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grpSp>
      <p:grpSp>
        <p:nvGrpSpPr>
          <p:cNvPr id="43" name="组合 42"/>
          <p:cNvGrpSpPr/>
          <p:nvPr/>
        </p:nvGrpSpPr>
        <p:grpSpPr>
          <a:xfrm>
            <a:off x="1084986" y="2760771"/>
            <a:ext cx="6974029" cy="1561047"/>
            <a:chOff x="1084986" y="2760771"/>
            <a:chExt cx="6974029" cy="1561047"/>
          </a:xfrm>
        </p:grpSpPr>
        <p:sp>
          <p:nvSpPr>
            <p:cNvPr id="4" name="Freeform: Shape 1"/>
            <p:cNvSpPr/>
            <p:nvPr/>
          </p:nvSpPr>
          <p:spPr>
            <a:xfrm flipH="1">
              <a:off x="5751368" y="2760771"/>
              <a:ext cx="2023802" cy="342924"/>
            </a:xfrm>
            <a:custGeom>
              <a:avLst/>
              <a:gdLst/>
              <a:ahLst/>
              <a:cxnLst>
                <a:cxn ang="0">
                  <a:pos x="wd2" y="hd2"/>
                </a:cxn>
                <a:cxn ang="5400000">
                  <a:pos x="wd2" y="hd2"/>
                </a:cxn>
                <a:cxn ang="10800000">
                  <a:pos x="wd2" y="hd2"/>
                </a:cxn>
                <a:cxn ang="16200000">
                  <a:pos x="wd2" y="hd2"/>
                </a:cxn>
              </a:cxnLst>
              <a:rect l="0" t="0" r="r" b="b"/>
              <a:pathLst>
                <a:path w="21600" h="21600" extrusionOk="0">
                  <a:moveTo>
                    <a:pt x="14580" y="147"/>
                  </a:moveTo>
                  <a:lnTo>
                    <a:pt x="0" y="21572"/>
                  </a:lnTo>
                  <a:lnTo>
                    <a:pt x="12417" y="21600"/>
                  </a:lnTo>
                  <a:lnTo>
                    <a:pt x="21600" y="0"/>
                  </a:lnTo>
                  <a:lnTo>
                    <a:pt x="14580" y="147"/>
                  </a:lnTo>
                  <a:close/>
                </a:path>
              </a:pathLst>
            </a:custGeom>
            <a:solidFill>
              <a:srgbClr val="FFFFFF"/>
            </a:solidFill>
            <a:ln w="12700">
              <a:solidFill>
                <a:srgbClr val="DCDEE0"/>
              </a:solidFill>
            </a:ln>
          </p:spPr>
          <p:txBody>
            <a:bodyPr anchor="ctr"/>
            <a:lstStyle/>
            <a:p>
              <a:pPr algn="ctr"/>
              <a:endParaRPr>
                <a:cs typeface="+mn-ea"/>
                <a:sym typeface="+mn-lt"/>
              </a:endParaRPr>
            </a:p>
          </p:txBody>
        </p:sp>
        <p:sp>
          <p:nvSpPr>
            <p:cNvPr id="5" name="Freeform: Shape 2"/>
            <p:cNvSpPr/>
            <p:nvPr/>
          </p:nvSpPr>
          <p:spPr>
            <a:xfrm flipH="1">
              <a:off x="4697882" y="2760771"/>
              <a:ext cx="1337465" cy="347686"/>
            </a:xfrm>
            <a:custGeom>
              <a:avLst/>
              <a:gdLst/>
              <a:ahLst/>
              <a:cxnLst>
                <a:cxn ang="0">
                  <a:pos x="wd2" y="hd2"/>
                </a:cxn>
                <a:cxn ang="5400000">
                  <a:pos x="wd2" y="hd2"/>
                </a:cxn>
                <a:cxn ang="10800000">
                  <a:pos x="wd2" y="hd2"/>
                </a:cxn>
                <a:cxn ang="16200000">
                  <a:pos x="wd2" y="hd2"/>
                </a:cxn>
              </a:cxnLst>
              <a:rect l="0" t="0" r="r" b="b"/>
              <a:pathLst>
                <a:path w="21600" h="21600" extrusionOk="0">
                  <a:moveTo>
                    <a:pt x="10977" y="145"/>
                  </a:moveTo>
                  <a:lnTo>
                    <a:pt x="0" y="21572"/>
                  </a:lnTo>
                  <a:lnTo>
                    <a:pt x="18833" y="21600"/>
                  </a:lnTo>
                  <a:lnTo>
                    <a:pt x="21600" y="0"/>
                  </a:lnTo>
                  <a:lnTo>
                    <a:pt x="10977" y="145"/>
                  </a:lnTo>
                  <a:close/>
                </a:path>
              </a:pathLst>
            </a:custGeom>
            <a:solidFill>
              <a:srgbClr val="FFFFFF"/>
            </a:solidFill>
            <a:ln w="12700">
              <a:solidFill>
                <a:srgbClr val="DCDEE0"/>
              </a:solidFill>
            </a:ln>
          </p:spPr>
          <p:txBody>
            <a:bodyPr anchor="ctr"/>
            <a:lstStyle/>
            <a:p>
              <a:pPr algn="ctr"/>
              <a:endParaRPr>
                <a:cs typeface="+mn-ea"/>
                <a:sym typeface="+mn-lt"/>
              </a:endParaRPr>
            </a:p>
          </p:txBody>
        </p:sp>
        <p:sp>
          <p:nvSpPr>
            <p:cNvPr id="6" name="Freeform: Shape 3"/>
            <p:cNvSpPr/>
            <p:nvPr/>
          </p:nvSpPr>
          <p:spPr>
            <a:xfrm>
              <a:off x="3137328" y="2760771"/>
              <a:ext cx="1234684" cy="345305"/>
            </a:xfrm>
            <a:custGeom>
              <a:avLst/>
              <a:gdLst/>
              <a:ahLst/>
              <a:cxnLst>
                <a:cxn ang="0">
                  <a:pos x="wd2" y="hd2"/>
                </a:cxn>
                <a:cxn ang="5400000">
                  <a:pos x="wd2" y="hd2"/>
                </a:cxn>
                <a:cxn ang="10800000">
                  <a:pos x="wd2" y="hd2"/>
                </a:cxn>
                <a:cxn ang="16200000">
                  <a:pos x="wd2" y="hd2"/>
                </a:cxn>
              </a:cxnLst>
              <a:rect l="0" t="0" r="r" b="b"/>
              <a:pathLst>
                <a:path w="21600" h="21600" extrusionOk="0">
                  <a:moveTo>
                    <a:pt x="10093" y="146"/>
                  </a:moveTo>
                  <a:lnTo>
                    <a:pt x="0" y="21572"/>
                  </a:lnTo>
                  <a:lnTo>
                    <a:pt x="20401" y="21600"/>
                  </a:lnTo>
                  <a:lnTo>
                    <a:pt x="21600" y="0"/>
                  </a:lnTo>
                  <a:lnTo>
                    <a:pt x="10093" y="146"/>
                  </a:lnTo>
                  <a:close/>
                </a:path>
              </a:pathLst>
            </a:custGeom>
            <a:solidFill>
              <a:srgbClr val="FFFFFF"/>
            </a:solidFill>
            <a:ln w="12700">
              <a:solidFill>
                <a:srgbClr val="DCDEE0"/>
              </a:solidFill>
            </a:ln>
          </p:spPr>
          <p:txBody>
            <a:bodyPr anchor="ctr"/>
            <a:lstStyle/>
            <a:p>
              <a:pPr algn="ctr"/>
              <a:endParaRPr>
                <a:cs typeface="+mn-ea"/>
                <a:sym typeface="+mn-lt"/>
              </a:endParaRPr>
            </a:p>
          </p:txBody>
        </p:sp>
        <p:sp>
          <p:nvSpPr>
            <p:cNvPr id="7" name="Freeform: Shape 4"/>
            <p:cNvSpPr/>
            <p:nvPr/>
          </p:nvSpPr>
          <p:spPr>
            <a:xfrm>
              <a:off x="1402892" y="2760771"/>
              <a:ext cx="1999989" cy="342924"/>
            </a:xfrm>
            <a:custGeom>
              <a:avLst/>
              <a:gdLst/>
              <a:ahLst/>
              <a:cxnLst>
                <a:cxn ang="0">
                  <a:pos x="wd2" y="hd2"/>
                </a:cxn>
                <a:cxn ang="5400000">
                  <a:pos x="wd2" y="hd2"/>
                </a:cxn>
                <a:cxn ang="10800000">
                  <a:pos x="wd2" y="hd2"/>
                </a:cxn>
                <a:cxn ang="16200000">
                  <a:pos x="wd2" y="hd2"/>
                </a:cxn>
              </a:cxnLst>
              <a:rect l="0" t="0" r="r" b="b"/>
              <a:pathLst>
                <a:path w="21600" h="21600" extrusionOk="0">
                  <a:moveTo>
                    <a:pt x="14496" y="147"/>
                  </a:moveTo>
                  <a:lnTo>
                    <a:pt x="0" y="21572"/>
                  </a:lnTo>
                  <a:lnTo>
                    <a:pt x="12565" y="21600"/>
                  </a:lnTo>
                  <a:lnTo>
                    <a:pt x="21600" y="0"/>
                  </a:lnTo>
                  <a:lnTo>
                    <a:pt x="14496" y="147"/>
                  </a:lnTo>
                  <a:close/>
                </a:path>
              </a:pathLst>
            </a:custGeom>
            <a:solidFill>
              <a:srgbClr val="FFFFFF"/>
            </a:solidFill>
            <a:ln w="12700">
              <a:solidFill>
                <a:srgbClr val="DCDEE0"/>
              </a:solidFill>
            </a:ln>
          </p:spPr>
          <p:txBody>
            <a:bodyPr anchor="ctr"/>
            <a:lstStyle/>
            <a:p>
              <a:pPr algn="ctr"/>
              <a:endParaRPr>
                <a:cs typeface="+mn-ea"/>
                <a:sym typeface="+mn-lt"/>
              </a:endParaRPr>
            </a:p>
          </p:txBody>
        </p:sp>
        <p:sp>
          <p:nvSpPr>
            <p:cNvPr id="9" name="Rectangle: Rounded Corners 22"/>
            <p:cNvSpPr/>
            <p:nvPr/>
          </p:nvSpPr>
          <p:spPr>
            <a:xfrm>
              <a:off x="1400123" y="3100632"/>
              <a:ext cx="1166687" cy="309137"/>
            </a:xfrm>
            <a:prstGeom prst="roundRect">
              <a:avLst>
                <a:gd name="adj" fmla="val 0"/>
              </a:avLst>
            </a:prstGeom>
            <a:solidFill>
              <a:schemeClr val="accent4"/>
            </a:solidFill>
            <a:ln w="12700">
              <a:miter lim="400000"/>
            </a:ln>
          </p:spPr>
          <p:txBody>
            <a:bodyPr wrap="none" lIns="25400" tIns="25400" rIns="25400" bIns="25400" anchor="ctr">
              <a:normAutofit/>
            </a:bodyPr>
            <a:lstStyle/>
            <a:p>
              <a:pPr algn="ctr"/>
              <a:r>
                <a:rPr lang="zh-CN" altLang="en-US" sz="1600" b="1">
                  <a:solidFill>
                    <a:schemeClr val="bg1"/>
                  </a:solidFill>
                  <a:cs typeface="+mn-ea"/>
                  <a:sym typeface="+mn-lt"/>
                </a:rPr>
                <a:t>关键词</a:t>
              </a:r>
            </a:p>
          </p:txBody>
        </p:sp>
        <p:sp>
          <p:nvSpPr>
            <p:cNvPr id="10" name="Rectangle: Rounded Corners 24"/>
            <p:cNvSpPr/>
            <p:nvPr/>
          </p:nvSpPr>
          <p:spPr>
            <a:xfrm>
              <a:off x="3137832" y="3100632"/>
              <a:ext cx="1166687" cy="309137"/>
            </a:xfrm>
            <a:prstGeom prst="roundRect">
              <a:avLst>
                <a:gd name="adj" fmla="val 0"/>
              </a:avLst>
            </a:prstGeom>
            <a:solidFill>
              <a:schemeClr val="accent3"/>
            </a:solidFill>
            <a:ln w="12700">
              <a:miter lim="400000"/>
            </a:ln>
          </p:spPr>
          <p:txBody>
            <a:bodyPr wrap="none" lIns="25400" tIns="25400" rIns="25400" bIns="25400" anchor="ctr">
              <a:normAutofit/>
            </a:bodyPr>
            <a:lstStyle/>
            <a:p>
              <a:pPr algn="ctr"/>
              <a:r>
                <a:rPr lang="zh-CN" altLang="en-US" sz="1600" b="1">
                  <a:solidFill>
                    <a:schemeClr val="bg1"/>
                  </a:solidFill>
                  <a:cs typeface="+mn-ea"/>
                  <a:sym typeface="+mn-lt"/>
                </a:rPr>
                <a:t>关键词</a:t>
              </a:r>
            </a:p>
          </p:txBody>
        </p:sp>
        <p:sp>
          <p:nvSpPr>
            <p:cNvPr id="11" name="Rectangle: Rounded Corners 26"/>
            <p:cNvSpPr/>
            <p:nvPr/>
          </p:nvSpPr>
          <p:spPr>
            <a:xfrm>
              <a:off x="4868521" y="3100632"/>
              <a:ext cx="1166687" cy="309137"/>
            </a:xfrm>
            <a:prstGeom prst="roundRect">
              <a:avLst>
                <a:gd name="adj" fmla="val 0"/>
              </a:avLst>
            </a:prstGeom>
            <a:solidFill>
              <a:schemeClr val="accent2"/>
            </a:solidFill>
            <a:ln w="12700">
              <a:miter lim="400000"/>
            </a:ln>
          </p:spPr>
          <p:txBody>
            <a:bodyPr wrap="none" lIns="25400" tIns="25400" rIns="25400" bIns="25400" anchor="ctr">
              <a:normAutofit/>
            </a:bodyPr>
            <a:lstStyle/>
            <a:p>
              <a:pPr algn="ctr"/>
              <a:r>
                <a:rPr lang="zh-CN" altLang="en-US" sz="1600" b="1">
                  <a:solidFill>
                    <a:schemeClr val="bg1"/>
                  </a:solidFill>
                  <a:cs typeface="+mn-ea"/>
                  <a:sym typeface="+mn-lt"/>
                </a:rPr>
                <a:t>关键词</a:t>
              </a:r>
            </a:p>
          </p:txBody>
        </p:sp>
        <p:sp>
          <p:nvSpPr>
            <p:cNvPr id="12" name="Rectangle: Rounded Corners 28"/>
            <p:cNvSpPr/>
            <p:nvPr/>
          </p:nvSpPr>
          <p:spPr>
            <a:xfrm>
              <a:off x="6605767" y="3100632"/>
              <a:ext cx="1166687" cy="309137"/>
            </a:xfrm>
            <a:prstGeom prst="roundRect">
              <a:avLst>
                <a:gd name="adj" fmla="val 0"/>
              </a:avLst>
            </a:prstGeom>
            <a:solidFill>
              <a:schemeClr val="accent1"/>
            </a:solidFill>
            <a:ln w="12700">
              <a:miter lim="400000"/>
            </a:ln>
          </p:spPr>
          <p:txBody>
            <a:bodyPr wrap="none" lIns="25400" tIns="25400" rIns="25400" bIns="25400" anchor="ctr">
              <a:normAutofit/>
            </a:bodyPr>
            <a:lstStyle/>
            <a:p>
              <a:pPr algn="ctr"/>
              <a:r>
                <a:rPr lang="zh-CN" altLang="en-US" sz="1600" b="1">
                  <a:solidFill>
                    <a:schemeClr val="bg1"/>
                  </a:solidFill>
                  <a:cs typeface="+mn-ea"/>
                  <a:sym typeface="+mn-lt"/>
                </a:rPr>
                <a:t>关键词</a:t>
              </a:r>
            </a:p>
          </p:txBody>
        </p:sp>
        <p:grpSp>
          <p:nvGrpSpPr>
            <p:cNvPr id="13" name="Group 30"/>
            <p:cNvGrpSpPr/>
            <p:nvPr/>
          </p:nvGrpSpPr>
          <p:grpSpPr>
            <a:xfrm>
              <a:off x="1084986" y="3678873"/>
              <a:ext cx="6974029" cy="642945"/>
              <a:chOff x="1768931" y="3638220"/>
              <a:chExt cx="9298705" cy="857260"/>
            </a:xfrm>
          </p:grpSpPr>
          <p:grpSp>
            <p:nvGrpSpPr>
              <p:cNvPr id="14" name="Group 31"/>
              <p:cNvGrpSpPr/>
              <p:nvPr/>
            </p:nvGrpSpPr>
            <p:grpSpPr>
              <a:xfrm>
                <a:off x="1768931" y="3638220"/>
                <a:ext cx="2213143" cy="857260"/>
                <a:chOff x="1732858" y="5001250"/>
                <a:chExt cx="2213143" cy="857260"/>
              </a:xfrm>
            </p:grpSpPr>
            <p:sp>
              <p:nvSpPr>
                <p:cNvPr id="24" name="TextBox 41"/>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accent1"/>
                      </a:solidFill>
                      <a:cs typeface="+mn-ea"/>
                      <a:sym typeface="+mn-lt"/>
                    </a:rPr>
                    <a:t>标题文本预设</a:t>
                  </a:r>
                </a:p>
              </p:txBody>
            </p:sp>
            <p:sp>
              <p:nvSpPr>
                <p:cNvPr id="25" name="TextBox 42"/>
                <p:cNvSpPr txBox="1">
                  <a:spLocks/>
                </p:cNvSpPr>
                <p:nvPr/>
              </p:nvSpPr>
              <p:spPr bwMode="auto">
                <a:xfrm>
                  <a:off x="1732858" y="5284280"/>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15" name="Group 32"/>
              <p:cNvGrpSpPr/>
              <p:nvPr/>
            </p:nvGrpSpPr>
            <p:grpSpPr>
              <a:xfrm>
                <a:off x="4130785" y="3638220"/>
                <a:ext cx="2213143" cy="857260"/>
                <a:chOff x="1732858" y="5001250"/>
                <a:chExt cx="2213143" cy="857260"/>
              </a:xfrm>
            </p:grpSpPr>
            <p:sp>
              <p:nvSpPr>
                <p:cNvPr id="22" name="TextBox 39"/>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accent2"/>
                      </a:solidFill>
                      <a:cs typeface="+mn-ea"/>
                      <a:sym typeface="+mn-lt"/>
                    </a:rPr>
                    <a:t>标题文本预设</a:t>
                  </a:r>
                </a:p>
              </p:txBody>
            </p:sp>
            <p:sp>
              <p:nvSpPr>
                <p:cNvPr id="23" name="TextBox 40"/>
                <p:cNvSpPr txBox="1">
                  <a:spLocks/>
                </p:cNvSpPr>
                <p:nvPr/>
              </p:nvSpPr>
              <p:spPr bwMode="auto">
                <a:xfrm>
                  <a:off x="1732858" y="5284280"/>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16" name="Group 33"/>
              <p:cNvGrpSpPr/>
              <p:nvPr/>
            </p:nvGrpSpPr>
            <p:grpSpPr>
              <a:xfrm>
                <a:off x="6492639" y="3638220"/>
                <a:ext cx="2213143" cy="857260"/>
                <a:chOff x="1732858" y="5001250"/>
                <a:chExt cx="2213143" cy="857260"/>
              </a:xfrm>
            </p:grpSpPr>
            <p:sp>
              <p:nvSpPr>
                <p:cNvPr id="20" name="TextBox 37"/>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accent3"/>
                      </a:solidFill>
                      <a:cs typeface="+mn-ea"/>
                      <a:sym typeface="+mn-lt"/>
                    </a:rPr>
                    <a:t>标题文本预设</a:t>
                  </a:r>
                </a:p>
              </p:txBody>
            </p:sp>
            <p:sp>
              <p:nvSpPr>
                <p:cNvPr id="21" name="TextBox 38"/>
                <p:cNvSpPr txBox="1">
                  <a:spLocks/>
                </p:cNvSpPr>
                <p:nvPr/>
              </p:nvSpPr>
              <p:spPr bwMode="auto">
                <a:xfrm>
                  <a:off x="1732858" y="5284280"/>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17" name="Group 34"/>
              <p:cNvGrpSpPr/>
              <p:nvPr/>
            </p:nvGrpSpPr>
            <p:grpSpPr>
              <a:xfrm>
                <a:off x="8854493" y="3638220"/>
                <a:ext cx="2213143" cy="857260"/>
                <a:chOff x="1732858" y="5001250"/>
                <a:chExt cx="2213143" cy="857260"/>
              </a:xfrm>
            </p:grpSpPr>
            <p:sp>
              <p:nvSpPr>
                <p:cNvPr id="18" name="TextBox 35"/>
                <p:cNvSpPr txBox="1">
                  <a:spLocks/>
                </p:cNvSpPr>
                <p:nvPr/>
              </p:nvSpPr>
              <p:spPr bwMode="auto">
                <a:xfrm>
                  <a:off x="1732858" y="5001250"/>
                  <a:ext cx="2213143" cy="283030"/>
                </a:xfrm>
                <a:prstGeom prst="rect">
                  <a:avLst/>
                </a:prstGeom>
                <a:noFill/>
                <a:ln w="9525">
                  <a:noFill/>
                  <a:miter lim="800000"/>
                  <a:headEnd/>
                  <a:tailEnd/>
                </a:ln>
              </p:spPr>
              <p:txBody>
                <a:bodyPr wrap="none" lIns="0" tIns="0" rIns="0" bIns="0" anchor="ctr" anchorCtr="1">
                  <a:normAutofit lnSpcReduction="10000"/>
                  <a:scene3d>
                    <a:camera prst="orthographicFront"/>
                    <a:lightRig rig="threePt" dir="t"/>
                  </a:scene3d>
                  <a:sp3d>
                    <a:bevelT w="0" h="0"/>
                  </a:sp3d>
                </a:bodyPr>
                <a:lstStyle/>
                <a:p>
                  <a:pPr marL="0" lvl="1" algn="ctr"/>
                  <a:r>
                    <a:rPr lang="zh-CN" altLang="en-US" sz="1400" b="1">
                      <a:solidFill>
                        <a:schemeClr val="accent4"/>
                      </a:solidFill>
                      <a:cs typeface="+mn-ea"/>
                      <a:sym typeface="+mn-lt"/>
                    </a:rPr>
                    <a:t>标题文本预设</a:t>
                  </a:r>
                </a:p>
              </p:txBody>
            </p:sp>
            <p:sp>
              <p:nvSpPr>
                <p:cNvPr id="19" name="TextBox 36"/>
                <p:cNvSpPr txBox="1">
                  <a:spLocks/>
                </p:cNvSpPr>
                <p:nvPr/>
              </p:nvSpPr>
              <p:spPr bwMode="auto">
                <a:xfrm>
                  <a:off x="1732858" y="5284280"/>
                  <a:ext cx="2213143" cy="57423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000" dirty="0">
                      <a:solidFill>
                        <a:schemeClr val="dk1">
                          <a:lumMod val="100000"/>
                        </a:schemeClr>
                      </a:solidFill>
                    </a:rPr>
                    <a:t>点击输入替换内容点击输入替换内容</a:t>
                  </a:r>
                </a:p>
              </p:txBody>
            </p:sp>
          </p:grpSp>
        </p:grpSp>
      </p:grpSp>
      <p:sp>
        <p:nvSpPr>
          <p:cNvPr id="44" name="Title 1">
            <a:extLst>
              <a:ext uri="{FF2B5EF4-FFF2-40B4-BE49-F238E27FC236}">
                <a16:creationId xmlns:a16="http://schemas.microsoft.com/office/drawing/2014/main" id="{0DF1972A-C8BE-4E79-9EA6-D74BA2D4F58C}"/>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992405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0"/>
          <p:cNvGrpSpPr/>
          <p:nvPr/>
        </p:nvGrpSpPr>
        <p:grpSpPr bwMode="auto">
          <a:xfrm>
            <a:off x="3847388" y="2437148"/>
            <a:ext cx="4692621" cy="2780896"/>
            <a:chOff x="2555776" y="2204864"/>
            <a:chExt cx="3456384" cy="3456384"/>
          </a:xfrm>
          <a:scene3d>
            <a:camera prst="isometricOffAxis1Top">
              <a:rot lat="17411170" lon="18596411" rev="2947935"/>
            </a:camera>
            <a:lightRig rig="threePt" dir="t"/>
          </a:scene3d>
        </p:grpSpPr>
        <p:sp>
          <p:nvSpPr>
            <p:cNvPr id="47" name="Oval 50"/>
            <p:cNvSpPr/>
            <p:nvPr/>
          </p:nvSpPr>
          <p:spPr>
            <a:xfrm>
              <a:off x="2555776" y="2204864"/>
              <a:ext cx="3456384" cy="3456384"/>
            </a:xfrm>
            <a:prstGeom prst="ellipse">
              <a:avLst/>
            </a:prstGeom>
            <a:solidFill>
              <a:schemeClr val="accent5"/>
            </a:solidFill>
            <a:ln w="25400" cap="flat" cmpd="sng" algn="ctr">
              <a:noFill/>
              <a:prstDash val="solid"/>
            </a:ln>
            <a:effectLst/>
          </p:spPr>
          <p:txBody>
            <a:bodyPr anchor="ctr"/>
            <a:lstStyle/>
            <a:p>
              <a:pPr algn="ctr"/>
              <a:endParaRPr>
                <a:cs typeface="+mn-ea"/>
                <a:sym typeface="+mn-lt"/>
              </a:endParaRPr>
            </a:p>
          </p:txBody>
        </p:sp>
        <p:sp>
          <p:nvSpPr>
            <p:cNvPr id="48" name="Oval 51"/>
            <p:cNvSpPr/>
            <p:nvPr/>
          </p:nvSpPr>
          <p:spPr>
            <a:xfrm>
              <a:off x="2652028" y="2302296"/>
              <a:ext cx="3263879" cy="3263879"/>
            </a:xfrm>
            <a:prstGeom prst="ellipse">
              <a:avLst/>
            </a:prstGeom>
            <a:solidFill>
              <a:sysClr val="window" lastClr="FFFFFF"/>
            </a:solidFill>
            <a:ln w="25400" cap="flat" cmpd="sng" algn="ctr">
              <a:noFill/>
              <a:prstDash val="solid"/>
            </a:ln>
            <a:effectLst/>
          </p:spPr>
          <p:txBody>
            <a:bodyPr anchor="ctr"/>
            <a:lstStyle/>
            <a:p>
              <a:pPr algn="ctr"/>
              <a:endParaRPr>
                <a:cs typeface="+mn-ea"/>
                <a:sym typeface="+mn-lt"/>
              </a:endParaRPr>
            </a:p>
          </p:txBody>
        </p:sp>
        <p:sp>
          <p:nvSpPr>
            <p:cNvPr id="49" name="Oval 52"/>
            <p:cNvSpPr/>
            <p:nvPr/>
          </p:nvSpPr>
          <p:spPr>
            <a:xfrm>
              <a:off x="2927938" y="2577026"/>
              <a:ext cx="2712060" cy="2712060"/>
            </a:xfrm>
            <a:prstGeom prst="ellipse">
              <a:avLst/>
            </a:prstGeom>
            <a:solidFill>
              <a:schemeClr val="accent5"/>
            </a:solidFill>
            <a:ln w="25400" cap="flat" cmpd="sng" algn="ctr">
              <a:noFill/>
              <a:prstDash val="solid"/>
            </a:ln>
            <a:effectLst/>
          </p:spPr>
          <p:txBody>
            <a:bodyPr anchor="ctr"/>
            <a:lstStyle/>
            <a:p>
              <a:pPr algn="ctr"/>
              <a:endParaRPr>
                <a:cs typeface="+mn-ea"/>
                <a:sym typeface="+mn-lt"/>
              </a:endParaRPr>
            </a:p>
          </p:txBody>
        </p:sp>
        <p:sp>
          <p:nvSpPr>
            <p:cNvPr id="50" name="Oval 53"/>
            <p:cNvSpPr/>
            <p:nvPr/>
          </p:nvSpPr>
          <p:spPr>
            <a:xfrm>
              <a:off x="3298562" y="2948830"/>
              <a:ext cx="1970812" cy="1970812"/>
            </a:xfrm>
            <a:prstGeom prst="ellipse">
              <a:avLst/>
            </a:prstGeom>
            <a:solidFill>
              <a:sysClr val="window" lastClr="FFFFFF"/>
            </a:solidFill>
            <a:ln w="25400" cap="flat" cmpd="sng" algn="ctr">
              <a:noFill/>
              <a:prstDash val="solid"/>
            </a:ln>
            <a:effectLst/>
          </p:spPr>
          <p:txBody>
            <a:bodyPr anchor="ctr"/>
            <a:lstStyle/>
            <a:p>
              <a:pPr algn="ctr"/>
              <a:endParaRPr>
                <a:cs typeface="+mn-ea"/>
                <a:sym typeface="+mn-lt"/>
              </a:endParaRPr>
            </a:p>
          </p:txBody>
        </p:sp>
        <p:sp>
          <p:nvSpPr>
            <p:cNvPr id="51" name="Oval 54"/>
            <p:cNvSpPr/>
            <p:nvPr/>
          </p:nvSpPr>
          <p:spPr>
            <a:xfrm>
              <a:off x="3743908" y="3392996"/>
              <a:ext cx="1080120" cy="1080120"/>
            </a:xfrm>
            <a:prstGeom prst="ellipse">
              <a:avLst/>
            </a:prstGeom>
            <a:solidFill>
              <a:sysClr val="window" lastClr="FFFFFF"/>
            </a:solidFill>
            <a:ln w="25400" cap="flat" cmpd="sng" algn="ctr">
              <a:solidFill>
                <a:schemeClr val="accent5"/>
              </a:solidFill>
              <a:prstDash val="solid"/>
            </a:ln>
            <a:effectLst/>
          </p:spPr>
          <p:txBody>
            <a:bodyPr anchor="ctr"/>
            <a:lstStyle/>
            <a:p>
              <a:pPr algn="ctr"/>
              <a:endParaRPr>
                <a:cs typeface="+mn-ea"/>
                <a:sym typeface="+mn-lt"/>
              </a:endParaRPr>
            </a:p>
          </p:txBody>
        </p:sp>
        <p:sp>
          <p:nvSpPr>
            <p:cNvPr id="52" name="Oval 55"/>
            <p:cNvSpPr/>
            <p:nvPr/>
          </p:nvSpPr>
          <p:spPr>
            <a:xfrm>
              <a:off x="3851672" y="3500760"/>
              <a:ext cx="864592" cy="864592"/>
            </a:xfrm>
            <a:prstGeom prst="ellipse">
              <a:avLst/>
            </a:prstGeom>
            <a:solidFill>
              <a:schemeClr val="accent5"/>
            </a:solidFill>
            <a:ln w="25400" cap="flat" cmpd="sng" algn="ctr">
              <a:noFill/>
              <a:prstDash val="solid"/>
            </a:ln>
            <a:effectLst/>
          </p:spPr>
          <p:txBody>
            <a:bodyPr anchor="ctr"/>
            <a:lstStyle/>
            <a:p>
              <a:pPr algn="ctr"/>
              <a:endParaRPr>
                <a:cs typeface="+mn-ea"/>
                <a:sym typeface="+mn-lt"/>
              </a:endParaRPr>
            </a:p>
          </p:txBody>
        </p:sp>
      </p:grpSp>
      <p:grpSp>
        <p:nvGrpSpPr>
          <p:cNvPr id="5" name="Group 4"/>
          <p:cNvGrpSpPr/>
          <p:nvPr/>
        </p:nvGrpSpPr>
        <p:grpSpPr>
          <a:xfrm>
            <a:off x="4426644" y="1167594"/>
            <a:ext cx="3515669" cy="2679329"/>
            <a:chOff x="5902192" y="1556792"/>
            <a:chExt cx="4687558" cy="3572438"/>
          </a:xfrm>
        </p:grpSpPr>
        <p:sp>
          <p:nvSpPr>
            <p:cNvPr id="38" name="Isosceles Triangle 41"/>
            <p:cNvSpPr/>
            <p:nvPr/>
          </p:nvSpPr>
          <p:spPr bwMode="auto">
            <a:xfrm flipV="1">
              <a:off x="7378895" y="3970719"/>
              <a:ext cx="1758739" cy="1158511"/>
            </a:xfrm>
            <a:prstGeom prst="triangle">
              <a:avLst/>
            </a:prstGeom>
            <a:solidFill>
              <a:schemeClr val="accent4"/>
            </a:solidFill>
            <a:ln w="25400" cap="flat" cmpd="sng" algn="ctr">
              <a:noFill/>
              <a:prstDash val="solid"/>
            </a:ln>
            <a:effectLst/>
          </p:spPr>
          <p:txBody>
            <a:bodyPr anchor="ctr"/>
            <a:lstStyle/>
            <a:p>
              <a:pPr algn="ctr"/>
              <a:endParaRPr>
                <a:cs typeface="+mn-ea"/>
                <a:sym typeface="+mn-lt"/>
              </a:endParaRPr>
            </a:p>
          </p:txBody>
        </p:sp>
        <p:sp>
          <p:nvSpPr>
            <p:cNvPr id="39" name="Freeform: Shape 42"/>
            <p:cNvSpPr/>
            <p:nvPr/>
          </p:nvSpPr>
          <p:spPr bwMode="auto">
            <a:xfrm>
              <a:off x="7391913" y="3821746"/>
              <a:ext cx="1760185" cy="148972"/>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 fmla="*/ 144379 w 1640851"/>
                <a:gd name="connsiteY0" fmla="*/ 12032 h 149806"/>
                <a:gd name="connsiteX1" fmla="*/ 1640851 w 1640851"/>
                <a:gd name="connsiteY1" fmla="*/ 0 h 149806"/>
                <a:gd name="connsiteX2" fmla="*/ 1640851 w 1640851"/>
                <a:gd name="connsiteY2" fmla="*/ 149806 h 149806"/>
                <a:gd name="connsiteX3" fmla="*/ 0 w 1640851"/>
                <a:gd name="connsiteY3" fmla="*/ 149806 h 149806"/>
                <a:gd name="connsiteX4" fmla="*/ 144379 w 1640851"/>
                <a:gd name="connsiteY4" fmla="*/ 12032 h 149806"/>
                <a:gd name="connsiteX0" fmla="*/ 144379 w 1640851"/>
                <a:gd name="connsiteY0" fmla="*/ 24064 h 161838"/>
                <a:gd name="connsiteX1" fmla="*/ 1508504 w 1640851"/>
                <a:gd name="connsiteY1" fmla="*/ 0 h 161838"/>
                <a:gd name="connsiteX2" fmla="*/ 1640851 w 1640851"/>
                <a:gd name="connsiteY2" fmla="*/ 161838 h 161838"/>
                <a:gd name="connsiteX3" fmla="*/ 0 w 1640851"/>
                <a:gd name="connsiteY3" fmla="*/ 161838 h 161838"/>
                <a:gd name="connsiteX4" fmla="*/ 144379 w 1640851"/>
                <a:gd name="connsiteY4" fmla="*/ 24064 h 161838"/>
                <a:gd name="connsiteX0" fmla="*/ 144379 w 1640851"/>
                <a:gd name="connsiteY0" fmla="*/ 0 h 137774"/>
                <a:gd name="connsiteX1" fmla="*/ 1544599 w 1640851"/>
                <a:gd name="connsiteY1" fmla="*/ 0 h 137774"/>
                <a:gd name="connsiteX2" fmla="*/ 1640851 w 1640851"/>
                <a:gd name="connsiteY2" fmla="*/ 137774 h 137774"/>
                <a:gd name="connsiteX3" fmla="*/ 0 w 1640851"/>
                <a:gd name="connsiteY3" fmla="*/ 137774 h 137774"/>
                <a:gd name="connsiteX4" fmla="*/ 144379 w 1640851"/>
                <a:gd name="connsiteY4" fmla="*/ 0 h 137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51" h="137774">
                  <a:moveTo>
                    <a:pt x="144379" y="0"/>
                  </a:moveTo>
                  <a:lnTo>
                    <a:pt x="1544599" y="0"/>
                  </a:lnTo>
                  <a:lnTo>
                    <a:pt x="1640851" y="137774"/>
                  </a:lnTo>
                  <a:lnTo>
                    <a:pt x="0" y="137774"/>
                  </a:lnTo>
                  <a:lnTo>
                    <a:pt x="144379" y="0"/>
                  </a:lnTo>
                  <a:close/>
                </a:path>
              </a:pathLst>
            </a:custGeom>
            <a:solidFill>
              <a:schemeClr val="accent4">
                <a:lumMod val="75000"/>
              </a:schemeClr>
            </a:solidFill>
            <a:ln w="25400" cap="flat" cmpd="sng" algn="ctr">
              <a:noFill/>
              <a:prstDash val="solid"/>
            </a:ln>
            <a:effectLst/>
          </p:spPr>
          <p:txBody>
            <a:bodyPr anchor="ctr"/>
            <a:lstStyle/>
            <a:p>
              <a:pPr algn="ctr"/>
              <a:endParaRPr>
                <a:cs typeface="+mn-ea"/>
                <a:sym typeface="+mn-lt"/>
              </a:endParaRPr>
            </a:p>
          </p:txBody>
        </p:sp>
        <p:sp>
          <p:nvSpPr>
            <p:cNvPr id="40" name="Freeform: Shape 43"/>
            <p:cNvSpPr/>
            <p:nvPr/>
          </p:nvSpPr>
          <p:spPr bwMode="auto">
            <a:xfrm>
              <a:off x="6608001" y="2862829"/>
              <a:ext cx="3284617" cy="1006646"/>
            </a:xfrm>
            <a:custGeom>
              <a:avLst/>
              <a:gdLst/>
              <a:ahLst/>
              <a:cxnLst/>
              <a:rect l="l" t="t" r="r" b="b"/>
              <a:pathLst>
                <a:path w="3061735" h="937284">
                  <a:moveTo>
                    <a:pt x="0" y="0"/>
                  </a:moveTo>
                  <a:lnTo>
                    <a:pt x="3061735" y="0"/>
                  </a:lnTo>
                  <a:lnTo>
                    <a:pt x="2493758" y="937284"/>
                  </a:lnTo>
                  <a:lnTo>
                    <a:pt x="567977" y="937284"/>
                  </a:lnTo>
                  <a:close/>
                </a:path>
              </a:pathLst>
            </a:custGeom>
            <a:solidFill>
              <a:schemeClr val="accent2"/>
            </a:solidFill>
            <a:ln w="25400" cap="flat" cmpd="sng" algn="ctr">
              <a:noFill/>
              <a:prstDash val="solid"/>
            </a:ln>
            <a:effectLst/>
          </p:spPr>
          <p:txBody>
            <a:bodyPr anchor="ctr"/>
            <a:lstStyle/>
            <a:p>
              <a:pPr algn="ctr"/>
              <a:endParaRPr>
                <a:cs typeface="+mn-ea"/>
                <a:sym typeface="+mn-lt"/>
              </a:endParaRPr>
            </a:p>
          </p:txBody>
        </p:sp>
        <p:sp>
          <p:nvSpPr>
            <p:cNvPr id="41" name="Freeform: Shape 44"/>
            <p:cNvSpPr/>
            <p:nvPr/>
          </p:nvSpPr>
          <p:spPr bwMode="auto">
            <a:xfrm>
              <a:off x="5902192" y="1704318"/>
              <a:ext cx="4687558" cy="1005201"/>
            </a:xfrm>
            <a:custGeom>
              <a:avLst/>
              <a:gdLst/>
              <a:ahLst/>
              <a:cxnLst/>
              <a:rect l="l" t="t" r="r" b="b"/>
              <a:pathLst>
                <a:path w="4370803" h="937284">
                  <a:moveTo>
                    <a:pt x="0" y="0"/>
                  </a:moveTo>
                  <a:lnTo>
                    <a:pt x="4370803" y="0"/>
                  </a:lnTo>
                  <a:lnTo>
                    <a:pt x="3802825" y="937284"/>
                  </a:lnTo>
                  <a:lnTo>
                    <a:pt x="567978" y="937284"/>
                  </a:lnTo>
                  <a:close/>
                </a:path>
              </a:pathLst>
            </a:custGeom>
            <a:solidFill>
              <a:schemeClr val="accent1"/>
            </a:solidFill>
            <a:ln w="25400" cap="flat" cmpd="sng" algn="ctr">
              <a:noFill/>
              <a:prstDash val="solid"/>
            </a:ln>
            <a:effectLst/>
          </p:spPr>
          <p:txBody>
            <a:bodyPr anchor="ctr"/>
            <a:lstStyle/>
            <a:p>
              <a:pPr algn="ctr"/>
              <a:endParaRPr>
                <a:cs typeface="+mn-ea"/>
                <a:sym typeface="+mn-lt"/>
              </a:endParaRPr>
            </a:p>
          </p:txBody>
        </p:sp>
        <p:sp>
          <p:nvSpPr>
            <p:cNvPr id="42" name="Freeform: Shape 45"/>
            <p:cNvSpPr/>
            <p:nvPr/>
          </p:nvSpPr>
          <p:spPr bwMode="auto">
            <a:xfrm>
              <a:off x="6610894" y="2715304"/>
              <a:ext cx="3284617" cy="147526"/>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 fmla="*/ 144379 w 1640851"/>
                <a:gd name="connsiteY0" fmla="*/ 12032 h 149806"/>
                <a:gd name="connsiteX1" fmla="*/ 1640851 w 1640851"/>
                <a:gd name="connsiteY1" fmla="*/ 0 h 149806"/>
                <a:gd name="connsiteX2" fmla="*/ 1640851 w 1640851"/>
                <a:gd name="connsiteY2" fmla="*/ 149806 h 149806"/>
                <a:gd name="connsiteX3" fmla="*/ 0 w 1640851"/>
                <a:gd name="connsiteY3" fmla="*/ 149806 h 149806"/>
                <a:gd name="connsiteX4" fmla="*/ 144379 w 1640851"/>
                <a:gd name="connsiteY4" fmla="*/ 12032 h 149806"/>
                <a:gd name="connsiteX0" fmla="*/ 144379 w 1640851"/>
                <a:gd name="connsiteY0" fmla="*/ 24064 h 161838"/>
                <a:gd name="connsiteX1" fmla="*/ 1508504 w 1640851"/>
                <a:gd name="connsiteY1" fmla="*/ 0 h 161838"/>
                <a:gd name="connsiteX2" fmla="*/ 1640851 w 1640851"/>
                <a:gd name="connsiteY2" fmla="*/ 161838 h 161838"/>
                <a:gd name="connsiteX3" fmla="*/ 0 w 1640851"/>
                <a:gd name="connsiteY3" fmla="*/ 161838 h 161838"/>
                <a:gd name="connsiteX4" fmla="*/ 144379 w 1640851"/>
                <a:gd name="connsiteY4" fmla="*/ 24064 h 161838"/>
                <a:gd name="connsiteX0" fmla="*/ 144379 w 1640851"/>
                <a:gd name="connsiteY0" fmla="*/ 0 h 137774"/>
                <a:gd name="connsiteX1" fmla="*/ 1544599 w 1640851"/>
                <a:gd name="connsiteY1" fmla="*/ 0 h 137774"/>
                <a:gd name="connsiteX2" fmla="*/ 1640851 w 1640851"/>
                <a:gd name="connsiteY2" fmla="*/ 137774 h 137774"/>
                <a:gd name="connsiteX3" fmla="*/ 0 w 1640851"/>
                <a:gd name="connsiteY3" fmla="*/ 137774 h 137774"/>
                <a:gd name="connsiteX4" fmla="*/ 144379 w 1640851"/>
                <a:gd name="connsiteY4" fmla="*/ 0 h 137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51" h="137774">
                  <a:moveTo>
                    <a:pt x="144379" y="0"/>
                  </a:moveTo>
                  <a:lnTo>
                    <a:pt x="1544599" y="0"/>
                  </a:lnTo>
                  <a:lnTo>
                    <a:pt x="1640851" y="137774"/>
                  </a:lnTo>
                  <a:lnTo>
                    <a:pt x="0" y="137774"/>
                  </a:lnTo>
                  <a:lnTo>
                    <a:pt x="144379" y="0"/>
                  </a:lnTo>
                  <a:close/>
                </a:path>
              </a:pathLst>
            </a:custGeom>
            <a:solidFill>
              <a:schemeClr val="accent2">
                <a:lumMod val="75000"/>
              </a:schemeClr>
            </a:solidFill>
            <a:ln w="25400" cap="flat" cmpd="sng" algn="ctr">
              <a:noFill/>
              <a:prstDash val="solid"/>
            </a:ln>
            <a:effectLst/>
          </p:spPr>
          <p:txBody>
            <a:bodyPr anchor="ctr"/>
            <a:lstStyle/>
            <a:p>
              <a:pPr algn="ctr"/>
              <a:endParaRPr>
                <a:cs typeface="+mn-ea"/>
                <a:sym typeface="+mn-lt"/>
              </a:endParaRPr>
            </a:p>
          </p:txBody>
        </p:sp>
        <p:sp>
          <p:nvSpPr>
            <p:cNvPr id="43" name="Freeform: Shape 46"/>
            <p:cNvSpPr/>
            <p:nvPr/>
          </p:nvSpPr>
          <p:spPr bwMode="auto">
            <a:xfrm>
              <a:off x="5902192" y="1556792"/>
              <a:ext cx="4687558" cy="147526"/>
            </a:xfrm>
            <a:custGeom>
              <a:avLst/>
              <a:gdLst>
                <a:gd name="connsiteX0" fmla="*/ 0 w 1640851"/>
                <a:gd name="connsiteY0" fmla="*/ 0 h 149806"/>
                <a:gd name="connsiteX1" fmla="*/ 1640851 w 1640851"/>
                <a:gd name="connsiteY1" fmla="*/ 0 h 149806"/>
                <a:gd name="connsiteX2" fmla="*/ 1640851 w 1640851"/>
                <a:gd name="connsiteY2" fmla="*/ 149806 h 149806"/>
                <a:gd name="connsiteX3" fmla="*/ 0 w 1640851"/>
                <a:gd name="connsiteY3" fmla="*/ 149806 h 149806"/>
                <a:gd name="connsiteX4" fmla="*/ 0 w 1640851"/>
                <a:gd name="connsiteY4" fmla="*/ 0 h 149806"/>
                <a:gd name="connsiteX0" fmla="*/ 144379 w 1640851"/>
                <a:gd name="connsiteY0" fmla="*/ 12032 h 149806"/>
                <a:gd name="connsiteX1" fmla="*/ 1640851 w 1640851"/>
                <a:gd name="connsiteY1" fmla="*/ 0 h 149806"/>
                <a:gd name="connsiteX2" fmla="*/ 1640851 w 1640851"/>
                <a:gd name="connsiteY2" fmla="*/ 149806 h 149806"/>
                <a:gd name="connsiteX3" fmla="*/ 0 w 1640851"/>
                <a:gd name="connsiteY3" fmla="*/ 149806 h 149806"/>
                <a:gd name="connsiteX4" fmla="*/ 144379 w 1640851"/>
                <a:gd name="connsiteY4" fmla="*/ 12032 h 149806"/>
                <a:gd name="connsiteX0" fmla="*/ 144379 w 1640851"/>
                <a:gd name="connsiteY0" fmla="*/ 24064 h 161838"/>
                <a:gd name="connsiteX1" fmla="*/ 1508504 w 1640851"/>
                <a:gd name="connsiteY1" fmla="*/ 0 h 161838"/>
                <a:gd name="connsiteX2" fmla="*/ 1640851 w 1640851"/>
                <a:gd name="connsiteY2" fmla="*/ 161838 h 161838"/>
                <a:gd name="connsiteX3" fmla="*/ 0 w 1640851"/>
                <a:gd name="connsiteY3" fmla="*/ 161838 h 161838"/>
                <a:gd name="connsiteX4" fmla="*/ 144379 w 1640851"/>
                <a:gd name="connsiteY4" fmla="*/ 24064 h 161838"/>
                <a:gd name="connsiteX0" fmla="*/ 144379 w 1640851"/>
                <a:gd name="connsiteY0" fmla="*/ 0 h 137774"/>
                <a:gd name="connsiteX1" fmla="*/ 1544599 w 1640851"/>
                <a:gd name="connsiteY1" fmla="*/ 0 h 137774"/>
                <a:gd name="connsiteX2" fmla="*/ 1640851 w 1640851"/>
                <a:gd name="connsiteY2" fmla="*/ 137774 h 137774"/>
                <a:gd name="connsiteX3" fmla="*/ 0 w 1640851"/>
                <a:gd name="connsiteY3" fmla="*/ 137774 h 137774"/>
                <a:gd name="connsiteX4" fmla="*/ 144379 w 1640851"/>
                <a:gd name="connsiteY4" fmla="*/ 0 h 137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51" h="137774">
                  <a:moveTo>
                    <a:pt x="144379" y="0"/>
                  </a:moveTo>
                  <a:lnTo>
                    <a:pt x="1544599" y="0"/>
                  </a:lnTo>
                  <a:lnTo>
                    <a:pt x="1640851" y="137774"/>
                  </a:lnTo>
                  <a:lnTo>
                    <a:pt x="0" y="137774"/>
                  </a:lnTo>
                  <a:lnTo>
                    <a:pt x="144379" y="0"/>
                  </a:lnTo>
                  <a:close/>
                </a:path>
              </a:pathLst>
            </a:custGeom>
            <a:solidFill>
              <a:schemeClr val="accent1">
                <a:lumMod val="75000"/>
              </a:schemeClr>
            </a:solidFill>
            <a:ln w="25400" cap="flat" cmpd="sng" algn="ctr">
              <a:noFill/>
              <a:prstDash val="solid"/>
            </a:ln>
            <a:effectLst/>
          </p:spPr>
          <p:txBody>
            <a:bodyPr anchor="ctr"/>
            <a:lstStyle/>
            <a:p>
              <a:pPr algn="ctr"/>
              <a:endParaRPr>
                <a:cs typeface="+mn-ea"/>
                <a:sym typeface="+mn-lt"/>
              </a:endParaRPr>
            </a:p>
          </p:txBody>
        </p:sp>
        <p:sp>
          <p:nvSpPr>
            <p:cNvPr id="44" name="Rectangle 47"/>
            <p:cNvSpPr>
              <a:spLocks/>
            </p:cNvSpPr>
            <p:nvPr/>
          </p:nvSpPr>
          <p:spPr bwMode="auto">
            <a:xfrm>
              <a:off x="6595869" y="1768887"/>
              <a:ext cx="3374589" cy="86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fontScale="92500"/>
            </a:bodyPr>
            <a:lstStyle/>
            <a:p>
              <a:pPr algn="ctr" eaLnBrk="1" hangingPunct="1">
                <a:lnSpc>
                  <a:spcPct val="120000"/>
                </a:lnSpc>
              </a:pPr>
              <a:r>
                <a:rPr lang="zh-CN" altLang="en-US" sz="1400">
                  <a:solidFill>
                    <a:schemeClr val="bg1"/>
                  </a:solidFill>
                  <a:cs typeface="+mn-ea"/>
                  <a:sym typeface="+mn-lt"/>
                </a:rPr>
                <a:t>此部分内容作为文字排版占位显示</a:t>
              </a:r>
              <a:br>
                <a:rPr lang="zh-CN" altLang="en-US" sz="1400">
                  <a:solidFill>
                    <a:schemeClr val="bg1"/>
                  </a:solidFill>
                  <a:cs typeface="+mn-ea"/>
                  <a:sym typeface="+mn-lt"/>
                </a:rPr>
              </a:br>
              <a:r>
                <a:rPr lang="zh-CN" altLang="en-US" sz="1400">
                  <a:solidFill>
                    <a:schemeClr val="bg1"/>
                  </a:solidFill>
                  <a:cs typeface="+mn-ea"/>
                  <a:sym typeface="+mn-lt"/>
                </a:rPr>
                <a:t>（建议使用主题字体）</a:t>
              </a:r>
            </a:p>
          </p:txBody>
        </p:sp>
        <p:sp>
          <p:nvSpPr>
            <p:cNvPr id="45" name="Rectangle 48"/>
            <p:cNvSpPr>
              <a:spLocks/>
            </p:cNvSpPr>
            <p:nvPr/>
          </p:nvSpPr>
          <p:spPr bwMode="auto">
            <a:xfrm>
              <a:off x="7265968" y="3033875"/>
              <a:ext cx="2034388" cy="6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fontScale="77500" lnSpcReduction="20000"/>
            </a:bodyPr>
            <a:lstStyle/>
            <a:p>
              <a:pPr algn="ctr" eaLnBrk="1" hangingPunct="1">
                <a:lnSpc>
                  <a:spcPct val="120000"/>
                </a:lnSpc>
              </a:pPr>
              <a:r>
                <a:rPr lang="zh-CN" altLang="en-US" sz="1400" dirty="0">
                  <a:solidFill>
                    <a:schemeClr val="bg1"/>
                  </a:solidFill>
                  <a:cs typeface="+mn-ea"/>
                  <a:sym typeface="+mn-lt"/>
                </a:rPr>
                <a:t>此部分内容作为文字排版占位显示（建议使用主题字体）</a:t>
              </a:r>
            </a:p>
          </p:txBody>
        </p:sp>
        <p:sp>
          <p:nvSpPr>
            <p:cNvPr id="46" name="TextBox 49"/>
            <p:cNvSpPr txBox="1">
              <a:spLocks/>
            </p:cNvSpPr>
            <p:nvPr/>
          </p:nvSpPr>
          <p:spPr bwMode="auto">
            <a:xfrm>
              <a:off x="7919402" y="4142437"/>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eaLnBrk="1" hangingPunct="1"/>
              <a:r>
                <a:rPr lang="zh-CN" altLang="en-US" sz="2400">
                  <a:solidFill>
                    <a:schemeClr val="bg1"/>
                  </a:solidFill>
                  <a:cs typeface="+mn-ea"/>
                  <a:sym typeface="+mn-lt"/>
                </a:rPr>
                <a:t>标题</a:t>
              </a:r>
            </a:p>
          </p:txBody>
        </p:sp>
      </p:grpSp>
      <p:grpSp>
        <p:nvGrpSpPr>
          <p:cNvPr id="54" name="组合 53"/>
          <p:cNvGrpSpPr/>
          <p:nvPr/>
        </p:nvGrpSpPr>
        <p:grpSpPr>
          <a:xfrm>
            <a:off x="1205747" y="1293332"/>
            <a:ext cx="4401103" cy="2418083"/>
            <a:chOff x="1205747" y="1293332"/>
            <a:chExt cx="4401103" cy="2418083"/>
          </a:xfrm>
        </p:grpSpPr>
        <p:cxnSp>
          <p:nvCxnSpPr>
            <p:cNvPr id="6" name="Straight Connector 5"/>
            <p:cNvCxnSpPr/>
            <p:nvPr/>
          </p:nvCxnSpPr>
          <p:spPr>
            <a:xfrm>
              <a:off x="3847388" y="1687190"/>
              <a:ext cx="680137"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847388" y="2544140"/>
              <a:ext cx="1237697"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07252" y="3351194"/>
              <a:ext cx="1799598" cy="0"/>
            </a:xfrm>
            <a:prstGeom prst="line">
              <a:avLst/>
            </a:prstGeom>
            <a:ln w="2222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Oval 29"/>
            <p:cNvSpPr/>
            <p:nvPr/>
          </p:nvSpPr>
          <p:spPr bwMode="auto">
            <a:xfrm>
              <a:off x="3227996" y="2285971"/>
              <a:ext cx="516341" cy="5163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10" name="Group 30"/>
            <p:cNvGrpSpPr/>
            <p:nvPr/>
          </p:nvGrpSpPr>
          <p:grpSpPr bwMode="auto">
            <a:xfrm>
              <a:off x="3352313" y="2414283"/>
              <a:ext cx="262204" cy="262653"/>
              <a:chOff x="9145588" y="4435475"/>
              <a:chExt cx="464344" cy="465138"/>
            </a:xfrm>
            <a:solidFill>
              <a:schemeClr val="bg1"/>
            </a:solidFill>
          </p:grpSpPr>
          <p:sp>
            <p:nvSpPr>
              <p:cNvPr id="29" name="Freeform: Shape 31"/>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0" name="Freeform: Shape 32"/>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1" name="Freeform: Shape 33"/>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2" name="Freeform: Shape 34"/>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3" name="Freeform: Shape 35"/>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4" name="Freeform: Shape 36"/>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5" name="Freeform: Shape 37"/>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6" name="Freeform: Shape 38"/>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37" name="Freeform: Shape 39"/>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grpSp>
        <p:sp>
          <p:nvSpPr>
            <p:cNvPr id="11" name="Oval 25"/>
            <p:cNvSpPr/>
            <p:nvPr/>
          </p:nvSpPr>
          <p:spPr bwMode="auto">
            <a:xfrm>
              <a:off x="3227996" y="3093023"/>
              <a:ext cx="516341" cy="5163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12" name="Group 26"/>
            <p:cNvGrpSpPr/>
            <p:nvPr/>
          </p:nvGrpSpPr>
          <p:grpSpPr bwMode="auto">
            <a:xfrm>
              <a:off x="3402034" y="3219867"/>
              <a:ext cx="180182" cy="262653"/>
              <a:chOff x="3582988" y="3510757"/>
              <a:chExt cx="319088" cy="465138"/>
            </a:xfrm>
            <a:solidFill>
              <a:schemeClr val="bg1"/>
            </a:solidFill>
          </p:grpSpPr>
          <p:sp>
            <p:nvSpPr>
              <p:cNvPr id="27" name="Freeform: Shape 27"/>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28" name="Freeform: Shape 28"/>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grpSp>
        <p:sp>
          <p:nvSpPr>
            <p:cNvPr id="13" name="Oval 20"/>
            <p:cNvSpPr/>
            <p:nvPr/>
          </p:nvSpPr>
          <p:spPr bwMode="auto">
            <a:xfrm>
              <a:off x="3227996" y="1429019"/>
              <a:ext cx="516341" cy="5163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14" name="Group 21"/>
            <p:cNvGrpSpPr/>
            <p:nvPr/>
          </p:nvGrpSpPr>
          <p:grpSpPr bwMode="auto">
            <a:xfrm>
              <a:off x="3355064" y="1556087"/>
              <a:ext cx="262204" cy="262204"/>
              <a:chOff x="4439444" y="1652588"/>
              <a:chExt cx="464344" cy="464344"/>
            </a:xfrm>
            <a:solidFill>
              <a:schemeClr val="bg1"/>
            </a:solidFill>
          </p:grpSpPr>
          <p:sp>
            <p:nvSpPr>
              <p:cNvPr id="24" name="Freeform: Shape 22"/>
              <p:cNvSpPr>
                <a:spLocks/>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25" name="Freeform: Shape 23"/>
              <p:cNvSpPr>
                <a:spLocks/>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sp>
            <p:nvSpPr>
              <p:cNvPr id="26" name="Freeform: Shape 24"/>
              <p:cNvSpPr>
                <a:spLocks/>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ext uri="{AF507438-7753-43e0-B8FC-AC1667EBCBE1}"/>
              </a:extLst>
            </p:spPr>
            <p:txBody>
              <a:bodyPr anchor="ctr"/>
              <a:lstStyle/>
              <a:p>
                <a:pPr algn="ctr"/>
                <a:endParaRPr>
                  <a:cs typeface="+mn-ea"/>
                  <a:sym typeface="+mn-lt"/>
                </a:endParaRPr>
              </a:p>
            </p:txBody>
          </p:sp>
        </p:grpSp>
        <p:grpSp>
          <p:nvGrpSpPr>
            <p:cNvPr id="15" name="Group 56"/>
            <p:cNvGrpSpPr/>
            <p:nvPr/>
          </p:nvGrpSpPr>
          <p:grpSpPr>
            <a:xfrm>
              <a:off x="1259632" y="1293332"/>
              <a:ext cx="1968366" cy="682835"/>
              <a:chOff x="1643184" y="1607283"/>
              <a:chExt cx="2497709" cy="910447"/>
            </a:xfrm>
          </p:grpSpPr>
          <p:sp>
            <p:nvSpPr>
              <p:cNvPr id="22" name="TextBox 57"/>
              <p:cNvSpPr txBox="1">
                <a:spLocks/>
              </p:cNvSpPr>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ormAutofit fontScale="92500" lnSpcReduction="20000"/>
              </a:bodyPr>
              <a:lstStyle/>
              <a:p>
                <a:pPr algn="r" eaLnBrk="1" hangingPunct="1"/>
                <a:r>
                  <a:rPr lang="zh-CN" altLang="en-US" sz="1600" b="1">
                    <a:solidFill>
                      <a:schemeClr val="accent1"/>
                    </a:solidFill>
                    <a:cs typeface="+mn-ea"/>
                    <a:sym typeface="+mn-lt"/>
                  </a:rPr>
                  <a:t>标题文本预设</a:t>
                </a:r>
              </a:p>
            </p:txBody>
          </p:sp>
          <p:sp>
            <p:nvSpPr>
              <p:cNvPr id="23" name="Rectangle 58"/>
              <p:cNvSpPr>
                <a:spLocks/>
              </p:cNvSpPr>
              <p:nvPr/>
            </p:nvSpPr>
            <p:spPr bwMode="auto">
              <a:xfrm>
                <a:off x="1643184" y="1853504"/>
                <a:ext cx="2497707"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rmAutofit/>
              </a:bodyPr>
              <a:lstStyle/>
              <a:p>
                <a:pPr lvl="0">
                  <a:lnSpc>
                    <a:spcPct val="120000"/>
                  </a:lnSpc>
                </a:pPr>
                <a:r>
                  <a:rPr lang="zh-CN" altLang="en-US" sz="1100" dirty="0">
                    <a:solidFill>
                      <a:schemeClr val="dk1">
                        <a:lumMod val="100000"/>
                      </a:schemeClr>
                    </a:solidFill>
                  </a:rPr>
                  <a:t>点击输入替换内容点击输入替换内容</a:t>
                </a:r>
              </a:p>
            </p:txBody>
          </p:sp>
        </p:grpSp>
        <p:grpSp>
          <p:nvGrpSpPr>
            <p:cNvPr id="16" name="Group 65"/>
            <p:cNvGrpSpPr/>
            <p:nvPr/>
          </p:nvGrpSpPr>
          <p:grpSpPr>
            <a:xfrm>
              <a:off x="1205747" y="2160956"/>
              <a:ext cx="2022250" cy="682835"/>
              <a:chOff x="1574809" y="1607283"/>
              <a:chExt cx="2566084" cy="910447"/>
            </a:xfrm>
          </p:grpSpPr>
          <p:sp>
            <p:nvSpPr>
              <p:cNvPr id="20" name="TextBox 66"/>
              <p:cNvSpPr txBox="1">
                <a:spLocks/>
              </p:cNvSpPr>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ormAutofit fontScale="92500" lnSpcReduction="20000"/>
              </a:bodyPr>
              <a:lstStyle/>
              <a:p>
                <a:pPr algn="r" eaLnBrk="1" hangingPunct="1"/>
                <a:r>
                  <a:rPr lang="zh-CN" altLang="en-US" sz="1600" b="1">
                    <a:solidFill>
                      <a:schemeClr val="accent2">
                        <a:lumMod val="100000"/>
                      </a:schemeClr>
                    </a:solidFill>
                    <a:cs typeface="+mn-ea"/>
                    <a:sym typeface="+mn-lt"/>
                  </a:rPr>
                  <a:t>标题文本预设</a:t>
                </a:r>
              </a:p>
            </p:txBody>
          </p:sp>
          <p:sp>
            <p:nvSpPr>
              <p:cNvPr id="21" name="Rectangle 67"/>
              <p:cNvSpPr>
                <a:spLocks/>
              </p:cNvSpPr>
              <p:nvPr/>
            </p:nvSpPr>
            <p:spPr bwMode="auto">
              <a:xfrm>
                <a:off x="1574809" y="1853504"/>
                <a:ext cx="2566082"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ormAutofit/>
              </a:bodyPr>
              <a:lstStyle/>
              <a:p>
                <a:pPr lvl="0">
                  <a:lnSpc>
                    <a:spcPct val="120000"/>
                  </a:lnSpc>
                </a:pPr>
                <a:r>
                  <a:rPr lang="zh-CN" altLang="en-US" sz="1100" dirty="0">
                    <a:solidFill>
                      <a:schemeClr val="dk1">
                        <a:lumMod val="100000"/>
                      </a:schemeClr>
                    </a:solidFill>
                  </a:rPr>
                  <a:t>点击输入替换内容点击输入替换内容</a:t>
                </a:r>
              </a:p>
            </p:txBody>
          </p:sp>
        </p:grpSp>
        <p:grpSp>
          <p:nvGrpSpPr>
            <p:cNvPr id="17" name="Group 68"/>
            <p:cNvGrpSpPr/>
            <p:nvPr/>
          </p:nvGrpSpPr>
          <p:grpSpPr>
            <a:xfrm>
              <a:off x="1205747" y="3028580"/>
              <a:ext cx="2022251" cy="682835"/>
              <a:chOff x="1574808" y="1607283"/>
              <a:chExt cx="2566085" cy="910447"/>
            </a:xfrm>
          </p:grpSpPr>
          <p:sp>
            <p:nvSpPr>
              <p:cNvPr id="18" name="TextBox 69"/>
              <p:cNvSpPr txBox="1">
                <a:spLocks/>
              </p:cNvSpPr>
              <p:nvPr/>
            </p:nvSpPr>
            <p:spPr bwMode="auto">
              <a:xfrm>
                <a:off x="2830874" y="1607283"/>
                <a:ext cx="13100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ormAutofit fontScale="92500" lnSpcReduction="20000"/>
              </a:bodyPr>
              <a:lstStyle/>
              <a:p>
                <a:pPr algn="r" eaLnBrk="1" hangingPunct="1"/>
                <a:r>
                  <a:rPr lang="zh-CN" altLang="en-US" sz="1600" b="1">
                    <a:solidFill>
                      <a:schemeClr val="accent4">
                        <a:lumMod val="100000"/>
                      </a:schemeClr>
                    </a:solidFill>
                    <a:cs typeface="+mn-ea"/>
                    <a:sym typeface="+mn-lt"/>
                  </a:rPr>
                  <a:t>标题文本预设</a:t>
                </a:r>
              </a:p>
            </p:txBody>
          </p:sp>
          <p:sp>
            <p:nvSpPr>
              <p:cNvPr id="19" name="Rectangle 70"/>
              <p:cNvSpPr>
                <a:spLocks/>
              </p:cNvSpPr>
              <p:nvPr/>
            </p:nvSpPr>
            <p:spPr bwMode="auto">
              <a:xfrm>
                <a:off x="1574808" y="1853504"/>
                <a:ext cx="2566084" cy="66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ormAutofit/>
              </a:bodyPr>
              <a:lstStyle/>
              <a:p>
                <a:pPr lvl="0">
                  <a:lnSpc>
                    <a:spcPct val="120000"/>
                  </a:lnSpc>
                </a:pPr>
                <a:r>
                  <a:rPr lang="zh-CN" altLang="en-US" sz="1100" dirty="0">
                    <a:solidFill>
                      <a:schemeClr val="dk1">
                        <a:lumMod val="100000"/>
                      </a:schemeClr>
                    </a:solidFill>
                  </a:rPr>
                  <a:t>点击输入替换内容点击输入替换内容</a:t>
                </a:r>
              </a:p>
            </p:txBody>
          </p:sp>
        </p:grpSp>
      </p:grpSp>
      <p:sp>
        <p:nvSpPr>
          <p:cNvPr id="55" name="Title 1">
            <a:extLst>
              <a:ext uri="{FF2B5EF4-FFF2-40B4-BE49-F238E27FC236}">
                <a16:creationId xmlns:a16="http://schemas.microsoft.com/office/drawing/2014/main" id="{71EB679C-FABE-462B-9C61-18CD64B2EF7F}"/>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1987208450"/>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bwMode="auto">
          <a:xfrm>
            <a:off x="2357407" y="928404"/>
            <a:ext cx="4266614" cy="3526952"/>
            <a:chOff x="949" y="564"/>
            <a:chExt cx="3859" cy="3190"/>
          </a:xfrm>
          <a:solidFill>
            <a:srgbClr val="F2F2F2"/>
          </a:solidFill>
        </p:grpSpPr>
        <p:sp>
          <p:nvSpPr>
            <p:cNvPr id="52" name="任意多边形: 形状 51"/>
            <p:cNvSpPr>
              <a:spLocks/>
            </p:cNvSpPr>
            <p:nvPr/>
          </p:nvSpPr>
          <p:spPr bwMode="auto">
            <a:xfrm>
              <a:off x="2569" y="604"/>
              <a:ext cx="1690" cy="1441"/>
            </a:xfrm>
            <a:custGeom>
              <a:avLst/>
              <a:gdLst>
                <a:gd name="T0" fmla="*/ 673 w 714"/>
                <a:gd name="T1" fmla="*/ 51 h 609"/>
                <a:gd name="T2" fmla="*/ 632 w 714"/>
                <a:gd name="T3" fmla="*/ 59 h 609"/>
                <a:gd name="T4" fmla="*/ 609 w 714"/>
                <a:gd name="T5" fmla="*/ 28 h 609"/>
                <a:gd name="T6" fmla="*/ 584 w 714"/>
                <a:gd name="T7" fmla="*/ 30 h 609"/>
                <a:gd name="T8" fmla="*/ 564 w 714"/>
                <a:gd name="T9" fmla="*/ 11 h 609"/>
                <a:gd name="T10" fmla="*/ 570 w 714"/>
                <a:gd name="T11" fmla="*/ 22 h 609"/>
                <a:gd name="T12" fmla="*/ 575 w 714"/>
                <a:gd name="T13" fmla="*/ 42 h 609"/>
                <a:gd name="T14" fmla="*/ 553 w 714"/>
                <a:gd name="T15" fmla="*/ 122 h 609"/>
                <a:gd name="T16" fmla="*/ 491 w 714"/>
                <a:gd name="T17" fmla="*/ 157 h 609"/>
                <a:gd name="T18" fmla="*/ 522 w 714"/>
                <a:gd name="T19" fmla="*/ 214 h 609"/>
                <a:gd name="T20" fmla="*/ 568 w 714"/>
                <a:gd name="T21" fmla="*/ 214 h 609"/>
                <a:gd name="T22" fmla="*/ 509 w 714"/>
                <a:gd name="T23" fmla="*/ 270 h 609"/>
                <a:gd name="T24" fmla="*/ 455 w 714"/>
                <a:gd name="T25" fmla="*/ 332 h 609"/>
                <a:gd name="T26" fmla="*/ 393 w 714"/>
                <a:gd name="T27" fmla="*/ 364 h 609"/>
                <a:gd name="T28" fmla="*/ 353 w 714"/>
                <a:gd name="T29" fmla="*/ 422 h 609"/>
                <a:gd name="T30" fmla="*/ 215 w 714"/>
                <a:gd name="T31" fmla="*/ 465 h 609"/>
                <a:gd name="T32" fmla="*/ 101 w 714"/>
                <a:gd name="T33" fmla="*/ 427 h 609"/>
                <a:gd name="T34" fmla="*/ 1 w 714"/>
                <a:gd name="T35" fmla="*/ 422 h 609"/>
                <a:gd name="T36" fmla="*/ 12 w 714"/>
                <a:gd name="T37" fmla="*/ 454 h 609"/>
                <a:gd name="T38" fmla="*/ 23 w 714"/>
                <a:gd name="T39" fmla="*/ 494 h 609"/>
                <a:gd name="T40" fmla="*/ 69 w 714"/>
                <a:gd name="T41" fmla="*/ 483 h 609"/>
                <a:gd name="T42" fmla="*/ 69 w 714"/>
                <a:gd name="T43" fmla="*/ 522 h 609"/>
                <a:gd name="T44" fmla="*/ 95 w 714"/>
                <a:gd name="T45" fmla="*/ 541 h 609"/>
                <a:gd name="T46" fmla="*/ 109 w 714"/>
                <a:gd name="T47" fmla="*/ 559 h 609"/>
                <a:gd name="T48" fmla="*/ 121 w 714"/>
                <a:gd name="T49" fmla="*/ 556 h 609"/>
                <a:gd name="T50" fmla="*/ 180 w 714"/>
                <a:gd name="T51" fmla="*/ 535 h 609"/>
                <a:gd name="T52" fmla="*/ 191 w 714"/>
                <a:gd name="T53" fmla="*/ 562 h 609"/>
                <a:gd name="T54" fmla="*/ 167 w 714"/>
                <a:gd name="T55" fmla="*/ 581 h 609"/>
                <a:gd name="T56" fmla="*/ 209 w 714"/>
                <a:gd name="T57" fmla="*/ 605 h 609"/>
                <a:gd name="T58" fmla="*/ 237 w 714"/>
                <a:gd name="T59" fmla="*/ 553 h 609"/>
                <a:gd name="T60" fmla="*/ 261 w 714"/>
                <a:gd name="T61" fmla="*/ 546 h 609"/>
                <a:gd name="T62" fmla="*/ 270 w 714"/>
                <a:gd name="T63" fmla="*/ 590 h 609"/>
                <a:gd name="T64" fmla="*/ 307 w 714"/>
                <a:gd name="T65" fmla="*/ 608 h 609"/>
                <a:gd name="T66" fmla="*/ 333 w 714"/>
                <a:gd name="T67" fmla="*/ 564 h 609"/>
                <a:gd name="T68" fmla="*/ 367 w 714"/>
                <a:gd name="T69" fmla="*/ 538 h 609"/>
                <a:gd name="T70" fmla="*/ 377 w 714"/>
                <a:gd name="T71" fmla="*/ 533 h 609"/>
                <a:gd name="T72" fmla="*/ 403 w 714"/>
                <a:gd name="T73" fmla="*/ 526 h 609"/>
                <a:gd name="T74" fmla="*/ 425 w 714"/>
                <a:gd name="T75" fmla="*/ 503 h 609"/>
                <a:gd name="T76" fmla="*/ 457 w 714"/>
                <a:gd name="T77" fmla="*/ 492 h 609"/>
                <a:gd name="T78" fmla="*/ 456 w 714"/>
                <a:gd name="T79" fmla="*/ 462 h 609"/>
                <a:gd name="T80" fmla="*/ 479 w 714"/>
                <a:gd name="T81" fmla="*/ 420 h 609"/>
                <a:gd name="T82" fmla="*/ 494 w 714"/>
                <a:gd name="T83" fmla="*/ 448 h 609"/>
                <a:gd name="T84" fmla="*/ 506 w 714"/>
                <a:gd name="T85" fmla="*/ 432 h 609"/>
                <a:gd name="T86" fmla="*/ 537 w 714"/>
                <a:gd name="T87" fmla="*/ 403 h 609"/>
                <a:gd name="T88" fmla="*/ 562 w 714"/>
                <a:gd name="T89" fmla="*/ 398 h 609"/>
                <a:gd name="T90" fmla="*/ 572 w 714"/>
                <a:gd name="T91" fmla="*/ 417 h 609"/>
                <a:gd name="T92" fmla="*/ 601 w 714"/>
                <a:gd name="T93" fmla="*/ 444 h 609"/>
                <a:gd name="T94" fmla="*/ 613 w 714"/>
                <a:gd name="T95" fmla="*/ 436 h 609"/>
                <a:gd name="T96" fmla="*/ 633 w 714"/>
                <a:gd name="T97" fmla="*/ 416 h 609"/>
                <a:gd name="T98" fmla="*/ 677 w 714"/>
                <a:gd name="T99" fmla="*/ 385 h 609"/>
                <a:gd name="T100" fmla="*/ 712 w 714"/>
                <a:gd name="T101" fmla="*/ 354 h 609"/>
                <a:gd name="T102" fmla="*/ 699 w 714"/>
                <a:gd name="T103" fmla="*/ 324 h 609"/>
                <a:gd name="T104" fmla="*/ 674 w 714"/>
                <a:gd name="T105" fmla="*/ 322 h 609"/>
                <a:gd name="T106" fmla="*/ 657 w 714"/>
                <a:gd name="T107" fmla="*/ 295 h 609"/>
                <a:gd name="T108" fmla="*/ 637 w 714"/>
                <a:gd name="T109" fmla="*/ 263 h 609"/>
                <a:gd name="T110" fmla="*/ 652 w 714"/>
                <a:gd name="T111" fmla="*/ 254 h 609"/>
                <a:gd name="T112" fmla="*/ 662 w 714"/>
                <a:gd name="T113" fmla="*/ 226 h 609"/>
                <a:gd name="T114" fmla="*/ 657 w 714"/>
                <a:gd name="T115" fmla="*/ 190 h 609"/>
                <a:gd name="T116" fmla="*/ 672 w 714"/>
                <a:gd name="T117" fmla="*/ 168 h 609"/>
                <a:gd name="T118" fmla="*/ 691 w 714"/>
                <a:gd name="T119" fmla="*/ 163 h 609"/>
                <a:gd name="T120" fmla="*/ 699 w 714"/>
                <a:gd name="T121" fmla="*/ 125 h 609"/>
                <a:gd name="T122" fmla="*/ 701 w 714"/>
                <a:gd name="T123" fmla="*/ 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609">
                  <a:moveTo>
                    <a:pt x="699" y="64"/>
                  </a:moveTo>
                  <a:cubicBezTo>
                    <a:pt x="697" y="56"/>
                    <a:pt x="697" y="56"/>
                    <a:pt x="697" y="56"/>
                  </a:cubicBezTo>
                  <a:cubicBezTo>
                    <a:pt x="689" y="43"/>
                    <a:pt x="689" y="43"/>
                    <a:pt x="689" y="43"/>
                  </a:cubicBezTo>
                  <a:cubicBezTo>
                    <a:pt x="683" y="40"/>
                    <a:pt x="683" y="40"/>
                    <a:pt x="683" y="40"/>
                  </a:cubicBezTo>
                  <a:cubicBezTo>
                    <a:pt x="677" y="43"/>
                    <a:pt x="677" y="43"/>
                    <a:pt x="677" y="43"/>
                  </a:cubicBezTo>
                  <a:cubicBezTo>
                    <a:pt x="674" y="50"/>
                    <a:pt x="674" y="50"/>
                    <a:pt x="674" y="50"/>
                  </a:cubicBezTo>
                  <a:cubicBezTo>
                    <a:pt x="673" y="51"/>
                    <a:pt x="673" y="51"/>
                    <a:pt x="673" y="51"/>
                  </a:cubicBezTo>
                  <a:cubicBezTo>
                    <a:pt x="673" y="51"/>
                    <a:pt x="673" y="51"/>
                    <a:pt x="673" y="51"/>
                  </a:cubicBezTo>
                  <a:cubicBezTo>
                    <a:pt x="672" y="51"/>
                    <a:pt x="672" y="51"/>
                    <a:pt x="672" y="51"/>
                  </a:cubicBezTo>
                  <a:cubicBezTo>
                    <a:pt x="661" y="53"/>
                    <a:pt x="661" y="53"/>
                    <a:pt x="661" y="53"/>
                  </a:cubicBezTo>
                  <a:cubicBezTo>
                    <a:pt x="660" y="54"/>
                    <a:pt x="659" y="54"/>
                    <a:pt x="658" y="56"/>
                  </a:cubicBezTo>
                  <a:cubicBezTo>
                    <a:pt x="655" y="58"/>
                    <a:pt x="655" y="58"/>
                    <a:pt x="655" y="58"/>
                  </a:cubicBezTo>
                  <a:cubicBezTo>
                    <a:pt x="649" y="63"/>
                    <a:pt x="649" y="63"/>
                    <a:pt x="649" y="63"/>
                  </a:cubicBezTo>
                  <a:cubicBezTo>
                    <a:pt x="648" y="64"/>
                    <a:pt x="648" y="64"/>
                    <a:pt x="648" y="64"/>
                  </a:cubicBezTo>
                  <a:cubicBezTo>
                    <a:pt x="643" y="65"/>
                    <a:pt x="643" y="65"/>
                    <a:pt x="643" y="65"/>
                  </a:cubicBezTo>
                  <a:cubicBezTo>
                    <a:pt x="640" y="64"/>
                    <a:pt x="637" y="62"/>
                    <a:pt x="632" y="59"/>
                  </a:cubicBezTo>
                  <a:cubicBezTo>
                    <a:pt x="631" y="58"/>
                    <a:pt x="631" y="58"/>
                    <a:pt x="631" y="58"/>
                  </a:cubicBezTo>
                  <a:cubicBezTo>
                    <a:pt x="623" y="50"/>
                    <a:pt x="619" y="45"/>
                    <a:pt x="619" y="42"/>
                  </a:cubicBezTo>
                  <a:cubicBezTo>
                    <a:pt x="619" y="31"/>
                    <a:pt x="619" y="31"/>
                    <a:pt x="619" y="31"/>
                  </a:cubicBezTo>
                  <a:cubicBezTo>
                    <a:pt x="619" y="31"/>
                    <a:pt x="619" y="31"/>
                    <a:pt x="619" y="31"/>
                  </a:cubicBezTo>
                  <a:cubicBezTo>
                    <a:pt x="619" y="30"/>
                    <a:pt x="619" y="30"/>
                    <a:pt x="619" y="30"/>
                  </a:cubicBezTo>
                  <a:cubicBezTo>
                    <a:pt x="621" y="28"/>
                    <a:pt x="621" y="28"/>
                    <a:pt x="621" y="28"/>
                  </a:cubicBezTo>
                  <a:cubicBezTo>
                    <a:pt x="609" y="24"/>
                    <a:pt x="609" y="24"/>
                    <a:pt x="609" y="24"/>
                  </a:cubicBezTo>
                  <a:cubicBezTo>
                    <a:pt x="609" y="28"/>
                    <a:pt x="609" y="28"/>
                    <a:pt x="609" y="28"/>
                  </a:cubicBezTo>
                  <a:cubicBezTo>
                    <a:pt x="609" y="30"/>
                    <a:pt x="607" y="31"/>
                    <a:pt x="605" y="32"/>
                  </a:cubicBezTo>
                  <a:cubicBezTo>
                    <a:pt x="601" y="34"/>
                    <a:pt x="601" y="34"/>
                    <a:pt x="601" y="34"/>
                  </a:cubicBezTo>
                  <a:cubicBezTo>
                    <a:pt x="600" y="34"/>
                    <a:pt x="600" y="34"/>
                    <a:pt x="600" y="34"/>
                  </a:cubicBezTo>
                  <a:cubicBezTo>
                    <a:pt x="600" y="33"/>
                    <a:pt x="600" y="33"/>
                    <a:pt x="600" y="33"/>
                  </a:cubicBezTo>
                  <a:cubicBezTo>
                    <a:pt x="594" y="32"/>
                    <a:pt x="594" y="32"/>
                    <a:pt x="594" y="32"/>
                  </a:cubicBezTo>
                  <a:cubicBezTo>
                    <a:pt x="595" y="36"/>
                    <a:pt x="595" y="36"/>
                    <a:pt x="595" y="36"/>
                  </a:cubicBezTo>
                  <a:cubicBezTo>
                    <a:pt x="585" y="30"/>
                    <a:pt x="585" y="30"/>
                    <a:pt x="585" y="30"/>
                  </a:cubicBezTo>
                  <a:cubicBezTo>
                    <a:pt x="584" y="30"/>
                    <a:pt x="584" y="30"/>
                    <a:pt x="584" y="30"/>
                  </a:cubicBezTo>
                  <a:cubicBezTo>
                    <a:pt x="584" y="29"/>
                    <a:pt x="584" y="29"/>
                    <a:pt x="584" y="29"/>
                  </a:cubicBezTo>
                  <a:cubicBezTo>
                    <a:pt x="584" y="29"/>
                    <a:pt x="584" y="29"/>
                    <a:pt x="584" y="29"/>
                  </a:cubicBezTo>
                  <a:cubicBezTo>
                    <a:pt x="582" y="25"/>
                    <a:pt x="581" y="20"/>
                    <a:pt x="581" y="16"/>
                  </a:cubicBezTo>
                  <a:cubicBezTo>
                    <a:pt x="581" y="12"/>
                    <a:pt x="582" y="9"/>
                    <a:pt x="583" y="8"/>
                  </a:cubicBezTo>
                  <a:cubicBezTo>
                    <a:pt x="586" y="3"/>
                    <a:pt x="586" y="3"/>
                    <a:pt x="586" y="3"/>
                  </a:cubicBezTo>
                  <a:cubicBezTo>
                    <a:pt x="585" y="0"/>
                    <a:pt x="585" y="0"/>
                    <a:pt x="585" y="0"/>
                  </a:cubicBezTo>
                  <a:cubicBezTo>
                    <a:pt x="575" y="1"/>
                    <a:pt x="575" y="1"/>
                    <a:pt x="575" y="1"/>
                  </a:cubicBezTo>
                  <a:cubicBezTo>
                    <a:pt x="569" y="2"/>
                    <a:pt x="566" y="5"/>
                    <a:pt x="564" y="11"/>
                  </a:cubicBezTo>
                  <a:cubicBezTo>
                    <a:pt x="564" y="11"/>
                    <a:pt x="564" y="11"/>
                    <a:pt x="564" y="11"/>
                  </a:cubicBezTo>
                  <a:cubicBezTo>
                    <a:pt x="564" y="11"/>
                    <a:pt x="564" y="11"/>
                    <a:pt x="564" y="11"/>
                  </a:cubicBezTo>
                  <a:cubicBezTo>
                    <a:pt x="558" y="20"/>
                    <a:pt x="558" y="20"/>
                    <a:pt x="558" y="20"/>
                  </a:cubicBezTo>
                  <a:cubicBezTo>
                    <a:pt x="564" y="20"/>
                    <a:pt x="564" y="20"/>
                    <a:pt x="564" y="20"/>
                  </a:cubicBezTo>
                  <a:cubicBezTo>
                    <a:pt x="564" y="20"/>
                    <a:pt x="564" y="20"/>
                    <a:pt x="564" y="20"/>
                  </a:cubicBezTo>
                  <a:cubicBezTo>
                    <a:pt x="565" y="20"/>
                    <a:pt x="565" y="20"/>
                    <a:pt x="565" y="20"/>
                  </a:cubicBezTo>
                  <a:cubicBezTo>
                    <a:pt x="565" y="20"/>
                    <a:pt x="565" y="20"/>
                    <a:pt x="565" y="20"/>
                  </a:cubicBezTo>
                  <a:cubicBezTo>
                    <a:pt x="570" y="22"/>
                    <a:pt x="570" y="22"/>
                    <a:pt x="570" y="22"/>
                  </a:cubicBezTo>
                  <a:cubicBezTo>
                    <a:pt x="571" y="22"/>
                    <a:pt x="571" y="22"/>
                    <a:pt x="571" y="22"/>
                  </a:cubicBezTo>
                  <a:cubicBezTo>
                    <a:pt x="571" y="23"/>
                    <a:pt x="571" y="23"/>
                    <a:pt x="571" y="23"/>
                  </a:cubicBezTo>
                  <a:cubicBezTo>
                    <a:pt x="571" y="24"/>
                    <a:pt x="571" y="24"/>
                    <a:pt x="571" y="24"/>
                  </a:cubicBezTo>
                  <a:cubicBezTo>
                    <a:pt x="572" y="32"/>
                    <a:pt x="572" y="32"/>
                    <a:pt x="572" y="32"/>
                  </a:cubicBezTo>
                  <a:cubicBezTo>
                    <a:pt x="575" y="40"/>
                    <a:pt x="575" y="40"/>
                    <a:pt x="575" y="40"/>
                  </a:cubicBezTo>
                  <a:cubicBezTo>
                    <a:pt x="575" y="41"/>
                    <a:pt x="575" y="41"/>
                    <a:pt x="575" y="41"/>
                  </a:cubicBezTo>
                  <a:cubicBezTo>
                    <a:pt x="575" y="41"/>
                    <a:pt x="575" y="41"/>
                    <a:pt x="575" y="41"/>
                  </a:cubicBezTo>
                  <a:cubicBezTo>
                    <a:pt x="575" y="42"/>
                    <a:pt x="575" y="42"/>
                    <a:pt x="575" y="42"/>
                  </a:cubicBezTo>
                  <a:cubicBezTo>
                    <a:pt x="561" y="68"/>
                    <a:pt x="561" y="68"/>
                    <a:pt x="561" y="68"/>
                  </a:cubicBezTo>
                  <a:cubicBezTo>
                    <a:pt x="559" y="71"/>
                    <a:pt x="558" y="81"/>
                    <a:pt x="557" y="95"/>
                  </a:cubicBezTo>
                  <a:cubicBezTo>
                    <a:pt x="557" y="96"/>
                    <a:pt x="557" y="96"/>
                    <a:pt x="557" y="96"/>
                  </a:cubicBezTo>
                  <a:cubicBezTo>
                    <a:pt x="552" y="106"/>
                    <a:pt x="552" y="106"/>
                    <a:pt x="552" y="106"/>
                  </a:cubicBezTo>
                  <a:cubicBezTo>
                    <a:pt x="555" y="110"/>
                    <a:pt x="555" y="110"/>
                    <a:pt x="555" y="110"/>
                  </a:cubicBezTo>
                  <a:cubicBezTo>
                    <a:pt x="555" y="111"/>
                    <a:pt x="555" y="111"/>
                    <a:pt x="555" y="111"/>
                  </a:cubicBezTo>
                  <a:cubicBezTo>
                    <a:pt x="556" y="117"/>
                    <a:pt x="555" y="121"/>
                    <a:pt x="554" y="122"/>
                  </a:cubicBezTo>
                  <a:cubicBezTo>
                    <a:pt x="553" y="122"/>
                    <a:pt x="553" y="122"/>
                    <a:pt x="553" y="122"/>
                  </a:cubicBezTo>
                  <a:cubicBezTo>
                    <a:pt x="550" y="124"/>
                    <a:pt x="541" y="133"/>
                    <a:pt x="526" y="151"/>
                  </a:cubicBezTo>
                  <a:cubicBezTo>
                    <a:pt x="525" y="152"/>
                    <a:pt x="525" y="152"/>
                    <a:pt x="525" y="152"/>
                  </a:cubicBezTo>
                  <a:cubicBezTo>
                    <a:pt x="524" y="152"/>
                    <a:pt x="524" y="152"/>
                    <a:pt x="524" y="152"/>
                  </a:cubicBezTo>
                  <a:cubicBezTo>
                    <a:pt x="523" y="151"/>
                    <a:pt x="523" y="151"/>
                    <a:pt x="523" y="151"/>
                  </a:cubicBezTo>
                  <a:cubicBezTo>
                    <a:pt x="517" y="148"/>
                    <a:pt x="513" y="144"/>
                    <a:pt x="510" y="141"/>
                  </a:cubicBezTo>
                  <a:cubicBezTo>
                    <a:pt x="507" y="140"/>
                    <a:pt x="501" y="138"/>
                    <a:pt x="491" y="138"/>
                  </a:cubicBezTo>
                  <a:cubicBezTo>
                    <a:pt x="491" y="157"/>
                    <a:pt x="491" y="157"/>
                    <a:pt x="491" y="157"/>
                  </a:cubicBezTo>
                  <a:cubicBezTo>
                    <a:pt x="491" y="157"/>
                    <a:pt x="491" y="157"/>
                    <a:pt x="491" y="157"/>
                  </a:cubicBezTo>
                  <a:cubicBezTo>
                    <a:pt x="483" y="192"/>
                    <a:pt x="483" y="192"/>
                    <a:pt x="483" y="192"/>
                  </a:cubicBezTo>
                  <a:cubicBezTo>
                    <a:pt x="482" y="196"/>
                    <a:pt x="481" y="204"/>
                    <a:pt x="481" y="216"/>
                  </a:cubicBezTo>
                  <a:cubicBezTo>
                    <a:pt x="484" y="220"/>
                    <a:pt x="484" y="220"/>
                    <a:pt x="484" y="220"/>
                  </a:cubicBezTo>
                  <a:cubicBezTo>
                    <a:pt x="487" y="215"/>
                    <a:pt x="487" y="215"/>
                    <a:pt x="487" y="215"/>
                  </a:cubicBezTo>
                  <a:cubicBezTo>
                    <a:pt x="487" y="215"/>
                    <a:pt x="487" y="215"/>
                    <a:pt x="487" y="215"/>
                  </a:cubicBezTo>
                  <a:cubicBezTo>
                    <a:pt x="487" y="214"/>
                    <a:pt x="487" y="214"/>
                    <a:pt x="487" y="214"/>
                  </a:cubicBezTo>
                  <a:cubicBezTo>
                    <a:pt x="497" y="210"/>
                    <a:pt x="497" y="210"/>
                    <a:pt x="497" y="210"/>
                  </a:cubicBezTo>
                  <a:cubicBezTo>
                    <a:pt x="522" y="214"/>
                    <a:pt x="522" y="214"/>
                    <a:pt x="522" y="214"/>
                  </a:cubicBezTo>
                  <a:cubicBezTo>
                    <a:pt x="525" y="210"/>
                    <a:pt x="525" y="210"/>
                    <a:pt x="525" y="210"/>
                  </a:cubicBezTo>
                  <a:cubicBezTo>
                    <a:pt x="529" y="204"/>
                    <a:pt x="529" y="204"/>
                    <a:pt x="529" y="204"/>
                  </a:cubicBezTo>
                  <a:cubicBezTo>
                    <a:pt x="529" y="204"/>
                    <a:pt x="529" y="204"/>
                    <a:pt x="529" y="204"/>
                  </a:cubicBezTo>
                  <a:cubicBezTo>
                    <a:pt x="529" y="204"/>
                    <a:pt x="529" y="204"/>
                    <a:pt x="529" y="204"/>
                  </a:cubicBezTo>
                  <a:cubicBezTo>
                    <a:pt x="530" y="203"/>
                    <a:pt x="530" y="203"/>
                    <a:pt x="530" y="203"/>
                  </a:cubicBezTo>
                  <a:cubicBezTo>
                    <a:pt x="540" y="201"/>
                    <a:pt x="540" y="201"/>
                    <a:pt x="540" y="201"/>
                  </a:cubicBezTo>
                  <a:cubicBezTo>
                    <a:pt x="553" y="200"/>
                    <a:pt x="553" y="200"/>
                    <a:pt x="553" y="200"/>
                  </a:cubicBezTo>
                  <a:cubicBezTo>
                    <a:pt x="557" y="201"/>
                    <a:pt x="562" y="206"/>
                    <a:pt x="568" y="214"/>
                  </a:cubicBezTo>
                  <a:cubicBezTo>
                    <a:pt x="584" y="222"/>
                    <a:pt x="593" y="230"/>
                    <a:pt x="595" y="236"/>
                  </a:cubicBezTo>
                  <a:cubicBezTo>
                    <a:pt x="596" y="239"/>
                    <a:pt x="596" y="242"/>
                    <a:pt x="595" y="244"/>
                  </a:cubicBezTo>
                  <a:cubicBezTo>
                    <a:pt x="593" y="247"/>
                    <a:pt x="591" y="249"/>
                    <a:pt x="587" y="249"/>
                  </a:cubicBezTo>
                  <a:cubicBezTo>
                    <a:pt x="586" y="249"/>
                    <a:pt x="586" y="249"/>
                    <a:pt x="586" y="249"/>
                  </a:cubicBezTo>
                  <a:cubicBezTo>
                    <a:pt x="567" y="248"/>
                    <a:pt x="555" y="248"/>
                    <a:pt x="551" y="250"/>
                  </a:cubicBezTo>
                  <a:cubicBezTo>
                    <a:pt x="542" y="256"/>
                    <a:pt x="542" y="256"/>
                    <a:pt x="542" y="256"/>
                  </a:cubicBezTo>
                  <a:cubicBezTo>
                    <a:pt x="530" y="265"/>
                    <a:pt x="522" y="269"/>
                    <a:pt x="517" y="269"/>
                  </a:cubicBezTo>
                  <a:cubicBezTo>
                    <a:pt x="509" y="270"/>
                    <a:pt x="509" y="270"/>
                    <a:pt x="509" y="270"/>
                  </a:cubicBezTo>
                  <a:cubicBezTo>
                    <a:pt x="505" y="290"/>
                    <a:pt x="505" y="290"/>
                    <a:pt x="505" y="290"/>
                  </a:cubicBezTo>
                  <a:cubicBezTo>
                    <a:pt x="503" y="296"/>
                    <a:pt x="501" y="300"/>
                    <a:pt x="498" y="303"/>
                  </a:cubicBezTo>
                  <a:cubicBezTo>
                    <a:pt x="495" y="306"/>
                    <a:pt x="490" y="308"/>
                    <a:pt x="483" y="310"/>
                  </a:cubicBezTo>
                  <a:cubicBezTo>
                    <a:pt x="476" y="311"/>
                    <a:pt x="469" y="314"/>
                    <a:pt x="463" y="317"/>
                  </a:cubicBezTo>
                  <a:cubicBezTo>
                    <a:pt x="457" y="332"/>
                    <a:pt x="457" y="332"/>
                    <a:pt x="457" y="332"/>
                  </a:cubicBezTo>
                  <a:cubicBezTo>
                    <a:pt x="456" y="332"/>
                    <a:pt x="456" y="332"/>
                    <a:pt x="456" y="332"/>
                  </a:cubicBezTo>
                  <a:cubicBezTo>
                    <a:pt x="456" y="332"/>
                    <a:pt x="456" y="332"/>
                    <a:pt x="456" y="332"/>
                  </a:cubicBezTo>
                  <a:cubicBezTo>
                    <a:pt x="455" y="332"/>
                    <a:pt x="455" y="332"/>
                    <a:pt x="455" y="332"/>
                  </a:cubicBezTo>
                  <a:cubicBezTo>
                    <a:pt x="437" y="340"/>
                    <a:pt x="437" y="340"/>
                    <a:pt x="437" y="340"/>
                  </a:cubicBezTo>
                  <a:cubicBezTo>
                    <a:pt x="436" y="340"/>
                    <a:pt x="436" y="340"/>
                    <a:pt x="436" y="340"/>
                  </a:cubicBezTo>
                  <a:cubicBezTo>
                    <a:pt x="427" y="338"/>
                    <a:pt x="427" y="338"/>
                    <a:pt x="427" y="338"/>
                  </a:cubicBezTo>
                  <a:cubicBezTo>
                    <a:pt x="419" y="336"/>
                    <a:pt x="414" y="334"/>
                    <a:pt x="410" y="332"/>
                  </a:cubicBezTo>
                  <a:cubicBezTo>
                    <a:pt x="405" y="330"/>
                    <a:pt x="400" y="329"/>
                    <a:pt x="395" y="331"/>
                  </a:cubicBezTo>
                  <a:cubicBezTo>
                    <a:pt x="390" y="338"/>
                    <a:pt x="387" y="346"/>
                    <a:pt x="388" y="355"/>
                  </a:cubicBezTo>
                  <a:cubicBezTo>
                    <a:pt x="388" y="360"/>
                    <a:pt x="389" y="363"/>
                    <a:pt x="391" y="364"/>
                  </a:cubicBezTo>
                  <a:cubicBezTo>
                    <a:pt x="393" y="364"/>
                    <a:pt x="393" y="364"/>
                    <a:pt x="393" y="364"/>
                  </a:cubicBezTo>
                  <a:cubicBezTo>
                    <a:pt x="397" y="362"/>
                    <a:pt x="397" y="362"/>
                    <a:pt x="397" y="362"/>
                  </a:cubicBezTo>
                  <a:cubicBezTo>
                    <a:pt x="397" y="374"/>
                    <a:pt x="397" y="374"/>
                    <a:pt x="397" y="374"/>
                  </a:cubicBezTo>
                  <a:cubicBezTo>
                    <a:pt x="397" y="379"/>
                    <a:pt x="396" y="382"/>
                    <a:pt x="393" y="384"/>
                  </a:cubicBezTo>
                  <a:cubicBezTo>
                    <a:pt x="391" y="386"/>
                    <a:pt x="387" y="388"/>
                    <a:pt x="382" y="389"/>
                  </a:cubicBezTo>
                  <a:cubicBezTo>
                    <a:pt x="379" y="390"/>
                    <a:pt x="379" y="390"/>
                    <a:pt x="379" y="390"/>
                  </a:cubicBezTo>
                  <a:cubicBezTo>
                    <a:pt x="375" y="392"/>
                    <a:pt x="366" y="402"/>
                    <a:pt x="354" y="422"/>
                  </a:cubicBezTo>
                  <a:cubicBezTo>
                    <a:pt x="354" y="422"/>
                    <a:pt x="354" y="422"/>
                    <a:pt x="354" y="422"/>
                  </a:cubicBezTo>
                  <a:cubicBezTo>
                    <a:pt x="353" y="422"/>
                    <a:pt x="353" y="422"/>
                    <a:pt x="353" y="422"/>
                  </a:cubicBezTo>
                  <a:cubicBezTo>
                    <a:pt x="341" y="430"/>
                    <a:pt x="341" y="430"/>
                    <a:pt x="341" y="430"/>
                  </a:cubicBezTo>
                  <a:cubicBezTo>
                    <a:pt x="343" y="430"/>
                    <a:pt x="345" y="430"/>
                    <a:pt x="344" y="432"/>
                  </a:cubicBezTo>
                  <a:cubicBezTo>
                    <a:pt x="344" y="434"/>
                    <a:pt x="343" y="434"/>
                    <a:pt x="339" y="434"/>
                  </a:cubicBezTo>
                  <a:cubicBezTo>
                    <a:pt x="305" y="434"/>
                    <a:pt x="305" y="434"/>
                    <a:pt x="305" y="434"/>
                  </a:cubicBezTo>
                  <a:cubicBezTo>
                    <a:pt x="267" y="432"/>
                    <a:pt x="238" y="443"/>
                    <a:pt x="217" y="464"/>
                  </a:cubicBezTo>
                  <a:cubicBezTo>
                    <a:pt x="216" y="465"/>
                    <a:pt x="216" y="465"/>
                    <a:pt x="216" y="465"/>
                  </a:cubicBezTo>
                  <a:cubicBezTo>
                    <a:pt x="215" y="465"/>
                    <a:pt x="215" y="465"/>
                    <a:pt x="215" y="465"/>
                  </a:cubicBezTo>
                  <a:cubicBezTo>
                    <a:pt x="215" y="465"/>
                    <a:pt x="215" y="465"/>
                    <a:pt x="215" y="465"/>
                  </a:cubicBezTo>
                  <a:cubicBezTo>
                    <a:pt x="201" y="467"/>
                    <a:pt x="201" y="467"/>
                    <a:pt x="201" y="467"/>
                  </a:cubicBezTo>
                  <a:cubicBezTo>
                    <a:pt x="200" y="467"/>
                    <a:pt x="200" y="467"/>
                    <a:pt x="200" y="467"/>
                  </a:cubicBezTo>
                  <a:cubicBezTo>
                    <a:pt x="199" y="467"/>
                    <a:pt x="199" y="467"/>
                    <a:pt x="199" y="467"/>
                  </a:cubicBezTo>
                  <a:cubicBezTo>
                    <a:pt x="195" y="458"/>
                    <a:pt x="195" y="458"/>
                    <a:pt x="195" y="458"/>
                  </a:cubicBezTo>
                  <a:cubicBezTo>
                    <a:pt x="181" y="461"/>
                    <a:pt x="181" y="461"/>
                    <a:pt x="181" y="461"/>
                  </a:cubicBezTo>
                  <a:cubicBezTo>
                    <a:pt x="173" y="462"/>
                    <a:pt x="163" y="460"/>
                    <a:pt x="152" y="454"/>
                  </a:cubicBezTo>
                  <a:cubicBezTo>
                    <a:pt x="142" y="450"/>
                    <a:pt x="133" y="444"/>
                    <a:pt x="123" y="436"/>
                  </a:cubicBezTo>
                  <a:cubicBezTo>
                    <a:pt x="117" y="432"/>
                    <a:pt x="110" y="428"/>
                    <a:pt x="101" y="427"/>
                  </a:cubicBezTo>
                  <a:cubicBezTo>
                    <a:pt x="88" y="426"/>
                    <a:pt x="88" y="426"/>
                    <a:pt x="88" y="426"/>
                  </a:cubicBezTo>
                  <a:cubicBezTo>
                    <a:pt x="74" y="428"/>
                    <a:pt x="74" y="428"/>
                    <a:pt x="74" y="428"/>
                  </a:cubicBezTo>
                  <a:cubicBezTo>
                    <a:pt x="63" y="429"/>
                    <a:pt x="53" y="429"/>
                    <a:pt x="43" y="428"/>
                  </a:cubicBezTo>
                  <a:cubicBezTo>
                    <a:pt x="32" y="428"/>
                    <a:pt x="18" y="424"/>
                    <a:pt x="1" y="419"/>
                  </a:cubicBezTo>
                  <a:cubicBezTo>
                    <a:pt x="0" y="422"/>
                    <a:pt x="0" y="422"/>
                    <a:pt x="0" y="422"/>
                  </a:cubicBezTo>
                  <a:cubicBezTo>
                    <a:pt x="0" y="422"/>
                    <a:pt x="0" y="422"/>
                    <a:pt x="0" y="422"/>
                  </a:cubicBezTo>
                  <a:cubicBezTo>
                    <a:pt x="1" y="422"/>
                    <a:pt x="1" y="422"/>
                    <a:pt x="1" y="422"/>
                  </a:cubicBezTo>
                  <a:cubicBezTo>
                    <a:pt x="1" y="422"/>
                    <a:pt x="1" y="422"/>
                    <a:pt x="1" y="422"/>
                  </a:cubicBezTo>
                  <a:cubicBezTo>
                    <a:pt x="1" y="422"/>
                    <a:pt x="1" y="422"/>
                    <a:pt x="1" y="422"/>
                  </a:cubicBezTo>
                  <a:cubicBezTo>
                    <a:pt x="1" y="426"/>
                    <a:pt x="1" y="426"/>
                    <a:pt x="1" y="426"/>
                  </a:cubicBezTo>
                  <a:cubicBezTo>
                    <a:pt x="5" y="434"/>
                    <a:pt x="5" y="434"/>
                    <a:pt x="5" y="434"/>
                  </a:cubicBezTo>
                  <a:cubicBezTo>
                    <a:pt x="13" y="444"/>
                    <a:pt x="13" y="444"/>
                    <a:pt x="13" y="444"/>
                  </a:cubicBezTo>
                  <a:cubicBezTo>
                    <a:pt x="14" y="446"/>
                    <a:pt x="14" y="446"/>
                    <a:pt x="14" y="446"/>
                  </a:cubicBezTo>
                  <a:cubicBezTo>
                    <a:pt x="12" y="453"/>
                    <a:pt x="12" y="453"/>
                    <a:pt x="12" y="453"/>
                  </a:cubicBezTo>
                  <a:cubicBezTo>
                    <a:pt x="12" y="454"/>
                    <a:pt x="12" y="454"/>
                    <a:pt x="12" y="454"/>
                  </a:cubicBezTo>
                  <a:cubicBezTo>
                    <a:pt x="12" y="454"/>
                    <a:pt x="12" y="454"/>
                    <a:pt x="12" y="454"/>
                  </a:cubicBezTo>
                  <a:cubicBezTo>
                    <a:pt x="7" y="460"/>
                    <a:pt x="7" y="460"/>
                    <a:pt x="7" y="460"/>
                  </a:cubicBezTo>
                  <a:cubicBezTo>
                    <a:pt x="12" y="465"/>
                    <a:pt x="12" y="465"/>
                    <a:pt x="12" y="465"/>
                  </a:cubicBezTo>
                  <a:cubicBezTo>
                    <a:pt x="14" y="467"/>
                    <a:pt x="15" y="469"/>
                    <a:pt x="15" y="470"/>
                  </a:cubicBezTo>
                  <a:cubicBezTo>
                    <a:pt x="17" y="478"/>
                    <a:pt x="17" y="478"/>
                    <a:pt x="17" y="478"/>
                  </a:cubicBezTo>
                  <a:cubicBezTo>
                    <a:pt x="23" y="484"/>
                    <a:pt x="23" y="484"/>
                    <a:pt x="23" y="484"/>
                  </a:cubicBezTo>
                  <a:cubicBezTo>
                    <a:pt x="23" y="485"/>
                    <a:pt x="23" y="485"/>
                    <a:pt x="23" y="485"/>
                  </a:cubicBezTo>
                  <a:cubicBezTo>
                    <a:pt x="23" y="490"/>
                    <a:pt x="23" y="490"/>
                    <a:pt x="23" y="490"/>
                  </a:cubicBezTo>
                  <a:cubicBezTo>
                    <a:pt x="23" y="494"/>
                    <a:pt x="23" y="494"/>
                    <a:pt x="23" y="494"/>
                  </a:cubicBezTo>
                  <a:cubicBezTo>
                    <a:pt x="27" y="497"/>
                    <a:pt x="27" y="497"/>
                    <a:pt x="27" y="497"/>
                  </a:cubicBezTo>
                  <a:cubicBezTo>
                    <a:pt x="29" y="496"/>
                    <a:pt x="29" y="496"/>
                    <a:pt x="29" y="496"/>
                  </a:cubicBezTo>
                  <a:cubicBezTo>
                    <a:pt x="30" y="495"/>
                    <a:pt x="30" y="495"/>
                    <a:pt x="30" y="495"/>
                  </a:cubicBezTo>
                  <a:cubicBezTo>
                    <a:pt x="31" y="492"/>
                    <a:pt x="33" y="490"/>
                    <a:pt x="36" y="490"/>
                  </a:cubicBezTo>
                  <a:cubicBezTo>
                    <a:pt x="39" y="488"/>
                    <a:pt x="39" y="488"/>
                    <a:pt x="39" y="488"/>
                  </a:cubicBezTo>
                  <a:cubicBezTo>
                    <a:pt x="60" y="486"/>
                    <a:pt x="60" y="486"/>
                    <a:pt x="60" y="486"/>
                  </a:cubicBezTo>
                  <a:cubicBezTo>
                    <a:pt x="69" y="483"/>
                    <a:pt x="69" y="483"/>
                    <a:pt x="69" y="483"/>
                  </a:cubicBezTo>
                  <a:cubicBezTo>
                    <a:pt x="69" y="483"/>
                    <a:pt x="69" y="483"/>
                    <a:pt x="69" y="483"/>
                  </a:cubicBezTo>
                  <a:cubicBezTo>
                    <a:pt x="71" y="482"/>
                    <a:pt x="71" y="482"/>
                    <a:pt x="71" y="482"/>
                  </a:cubicBezTo>
                  <a:cubicBezTo>
                    <a:pt x="75" y="492"/>
                    <a:pt x="75" y="492"/>
                    <a:pt x="75" y="492"/>
                  </a:cubicBezTo>
                  <a:cubicBezTo>
                    <a:pt x="75" y="492"/>
                    <a:pt x="75" y="492"/>
                    <a:pt x="75" y="492"/>
                  </a:cubicBezTo>
                  <a:cubicBezTo>
                    <a:pt x="75" y="492"/>
                    <a:pt x="75" y="492"/>
                    <a:pt x="75" y="492"/>
                  </a:cubicBezTo>
                  <a:cubicBezTo>
                    <a:pt x="76" y="494"/>
                    <a:pt x="75" y="496"/>
                    <a:pt x="74" y="498"/>
                  </a:cubicBezTo>
                  <a:cubicBezTo>
                    <a:pt x="63" y="514"/>
                    <a:pt x="63" y="514"/>
                    <a:pt x="63" y="514"/>
                  </a:cubicBezTo>
                  <a:cubicBezTo>
                    <a:pt x="63" y="517"/>
                    <a:pt x="63" y="517"/>
                    <a:pt x="63" y="517"/>
                  </a:cubicBezTo>
                  <a:cubicBezTo>
                    <a:pt x="69" y="522"/>
                    <a:pt x="69" y="522"/>
                    <a:pt x="69" y="522"/>
                  </a:cubicBezTo>
                  <a:cubicBezTo>
                    <a:pt x="74" y="526"/>
                    <a:pt x="74" y="526"/>
                    <a:pt x="74" y="526"/>
                  </a:cubicBezTo>
                  <a:cubicBezTo>
                    <a:pt x="74" y="526"/>
                    <a:pt x="74" y="526"/>
                    <a:pt x="74" y="526"/>
                  </a:cubicBezTo>
                  <a:cubicBezTo>
                    <a:pt x="77" y="529"/>
                    <a:pt x="79" y="531"/>
                    <a:pt x="81" y="532"/>
                  </a:cubicBezTo>
                  <a:cubicBezTo>
                    <a:pt x="84" y="532"/>
                    <a:pt x="87" y="535"/>
                    <a:pt x="89" y="538"/>
                  </a:cubicBezTo>
                  <a:cubicBezTo>
                    <a:pt x="89" y="539"/>
                    <a:pt x="89" y="539"/>
                    <a:pt x="89" y="539"/>
                  </a:cubicBezTo>
                  <a:cubicBezTo>
                    <a:pt x="93" y="541"/>
                    <a:pt x="93" y="541"/>
                    <a:pt x="93" y="541"/>
                  </a:cubicBezTo>
                  <a:cubicBezTo>
                    <a:pt x="95" y="541"/>
                    <a:pt x="95" y="541"/>
                    <a:pt x="95" y="541"/>
                  </a:cubicBezTo>
                  <a:cubicBezTo>
                    <a:pt x="95" y="541"/>
                    <a:pt x="95" y="541"/>
                    <a:pt x="95" y="541"/>
                  </a:cubicBezTo>
                  <a:cubicBezTo>
                    <a:pt x="96" y="546"/>
                    <a:pt x="96" y="546"/>
                    <a:pt x="96" y="546"/>
                  </a:cubicBezTo>
                  <a:cubicBezTo>
                    <a:pt x="96" y="546"/>
                    <a:pt x="96" y="546"/>
                    <a:pt x="96" y="546"/>
                  </a:cubicBezTo>
                  <a:cubicBezTo>
                    <a:pt x="97" y="550"/>
                    <a:pt x="97" y="550"/>
                    <a:pt x="97" y="550"/>
                  </a:cubicBezTo>
                  <a:cubicBezTo>
                    <a:pt x="98" y="556"/>
                    <a:pt x="98" y="556"/>
                    <a:pt x="98" y="556"/>
                  </a:cubicBezTo>
                  <a:cubicBezTo>
                    <a:pt x="108" y="558"/>
                    <a:pt x="108" y="558"/>
                    <a:pt x="108" y="558"/>
                  </a:cubicBezTo>
                  <a:cubicBezTo>
                    <a:pt x="109" y="558"/>
                    <a:pt x="109" y="558"/>
                    <a:pt x="109" y="558"/>
                  </a:cubicBezTo>
                  <a:cubicBezTo>
                    <a:pt x="109" y="558"/>
                    <a:pt x="109" y="558"/>
                    <a:pt x="109" y="558"/>
                  </a:cubicBezTo>
                  <a:cubicBezTo>
                    <a:pt x="109" y="559"/>
                    <a:pt x="109" y="559"/>
                    <a:pt x="109" y="559"/>
                  </a:cubicBezTo>
                  <a:cubicBezTo>
                    <a:pt x="110" y="560"/>
                    <a:pt x="110" y="560"/>
                    <a:pt x="110" y="560"/>
                  </a:cubicBezTo>
                  <a:cubicBezTo>
                    <a:pt x="113" y="565"/>
                    <a:pt x="113" y="565"/>
                    <a:pt x="113" y="565"/>
                  </a:cubicBezTo>
                  <a:cubicBezTo>
                    <a:pt x="121" y="568"/>
                    <a:pt x="121" y="568"/>
                    <a:pt x="121" y="568"/>
                  </a:cubicBezTo>
                  <a:cubicBezTo>
                    <a:pt x="126" y="565"/>
                    <a:pt x="126" y="565"/>
                    <a:pt x="126" y="565"/>
                  </a:cubicBezTo>
                  <a:cubicBezTo>
                    <a:pt x="125" y="562"/>
                    <a:pt x="125" y="562"/>
                    <a:pt x="125" y="562"/>
                  </a:cubicBezTo>
                  <a:cubicBezTo>
                    <a:pt x="120" y="557"/>
                    <a:pt x="120" y="557"/>
                    <a:pt x="120" y="557"/>
                  </a:cubicBezTo>
                  <a:cubicBezTo>
                    <a:pt x="121" y="556"/>
                    <a:pt x="121" y="556"/>
                    <a:pt x="121" y="556"/>
                  </a:cubicBezTo>
                  <a:cubicBezTo>
                    <a:pt x="121" y="556"/>
                    <a:pt x="121" y="556"/>
                    <a:pt x="121" y="556"/>
                  </a:cubicBezTo>
                  <a:cubicBezTo>
                    <a:pt x="125" y="547"/>
                    <a:pt x="125" y="547"/>
                    <a:pt x="125" y="547"/>
                  </a:cubicBezTo>
                  <a:cubicBezTo>
                    <a:pt x="135" y="547"/>
                    <a:pt x="135" y="547"/>
                    <a:pt x="135" y="547"/>
                  </a:cubicBezTo>
                  <a:cubicBezTo>
                    <a:pt x="135" y="548"/>
                    <a:pt x="135" y="548"/>
                    <a:pt x="135" y="548"/>
                  </a:cubicBezTo>
                  <a:cubicBezTo>
                    <a:pt x="149" y="552"/>
                    <a:pt x="149" y="552"/>
                    <a:pt x="149" y="552"/>
                  </a:cubicBezTo>
                  <a:cubicBezTo>
                    <a:pt x="157" y="551"/>
                    <a:pt x="157" y="551"/>
                    <a:pt x="157" y="551"/>
                  </a:cubicBezTo>
                  <a:cubicBezTo>
                    <a:pt x="163" y="546"/>
                    <a:pt x="163" y="546"/>
                    <a:pt x="163" y="546"/>
                  </a:cubicBezTo>
                  <a:cubicBezTo>
                    <a:pt x="169" y="537"/>
                    <a:pt x="174" y="534"/>
                    <a:pt x="177" y="536"/>
                  </a:cubicBezTo>
                  <a:cubicBezTo>
                    <a:pt x="180" y="535"/>
                    <a:pt x="180" y="535"/>
                    <a:pt x="180" y="535"/>
                  </a:cubicBezTo>
                  <a:cubicBezTo>
                    <a:pt x="183" y="535"/>
                    <a:pt x="185" y="536"/>
                    <a:pt x="187" y="536"/>
                  </a:cubicBezTo>
                  <a:cubicBezTo>
                    <a:pt x="187" y="537"/>
                    <a:pt x="187" y="538"/>
                    <a:pt x="187" y="538"/>
                  </a:cubicBezTo>
                  <a:cubicBezTo>
                    <a:pt x="187" y="540"/>
                    <a:pt x="189" y="543"/>
                    <a:pt x="191" y="548"/>
                  </a:cubicBezTo>
                  <a:cubicBezTo>
                    <a:pt x="191" y="548"/>
                    <a:pt x="191" y="548"/>
                    <a:pt x="191" y="548"/>
                  </a:cubicBezTo>
                  <a:cubicBezTo>
                    <a:pt x="191" y="548"/>
                    <a:pt x="191" y="548"/>
                    <a:pt x="191" y="548"/>
                  </a:cubicBezTo>
                  <a:cubicBezTo>
                    <a:pt x="193" y="554"/>
                    <a:pt x="193" y="554"/>
                    <a:pt x="193" y="554"/>
                  </a:cubicBezTo>
                  <a:cubicBezTo>
                    <a:pt x="193" y="555"/>
                    <a:pt x="193" y="555"/>
                    <a:pt x="193" y="555"/>
                  </a:cubicBezTo>
                  <a:cubicBezTo>
                    <a:pt x="191" y="562"/>
                    <a:pt x="191" y="562"/>
                    <a:pt x="191" y="562"/>
                  </a:cubicBezTo>
                  <a:cubicBezTo>
                    <a:pt x="191" y="562"/>
                    <a:pt x="191" y="562"/>
                    <a:pt x="191" y="562"/>
                  </a:cubicBezTo>
                  <a:cubicBezTo>
                    <a:pt x="191" y="562"/>
                    <a:pt x="191" y="562"/>
                    <a:pt x="191" y="562"/>
                  </a:cubicBezTo>
                  <a:cubicBezTo>
                    <a:pt x="191" y="562"/>
                    <a:pt x="191" y="562"/>
                    <a:pt x="191" y="562"/>
                  </a:cubicBezTo>
                  <a:cubicBezTo>
                    <a:pt x="184" y="570"/>
                    <a:pt x="184" y="570"/>
                    <a:pt x="184" y="570"/>
                  </a:cubicBezTo>
                  <a:cubicBezTo>
                    <a:pt x="183" y="571"/>
                    <a:pt x="183" y="571"/>
                    <a:pt x="183" y="571"/>
                  </a:cubicBezTo>
                  <a:cubicBezTo>
                    <a:pt x="183" y="571"/>
                    <a:pt x="183" y="571"/>
                    <a:pt x="183" y="571"/>
                  </a:cubicBezTo>
                  <a:cubicBezTo>
                    <a:pt x="169" y="577"/>
                    <a:pt x="169" y="577"/>
                    <a:pt x="169" y="577"/>
                  </a:cubicBezTo>
                  <a:cubicBezTo>
                    <a:pt x="167" y="581"/>
                    <a:pt x="167" y="581"/>
                    <a:pt x="167" y="581"/>
                  </a:cubicBezTo>
                  <a:cubicBezTo>
                    <a:pt x="165" y="593"/>
                    <a:pt x="165" y="593"/>
                    <a:pt x="165" y="593"/>
                  </a:cubicBezTo>
                  <a:cubicBezTo>
                    <a:pt x="166" y="598"/>
                    <a:pt x="166" y="598"/>
                    <a:pt x="166" y="598"/>
                  </a:cubicBezTo>
                  <a:cubicBezTo>
                    <a:pt x="170" y="604"/>
                    <a:pt x="170" y="604"/>
                    <a:pt x="170" y="604"/>
                  </a:cubicBezTo>
                  <a:cubicBezTo>
                    <a:pt x="171" y="606"/>
                    <a:pt x="171" y="606"/>
                    <a:pt x="171" y="606"/>
                  </a:cubicBezTo>
                  <a:cubicBezTo>
                    <a:pt x="176" y="609"/>
                    <a:pt x="176" y="609"/>
                    <a:pt x="176" y="609"/>
                  </a:cubicBezTo>
                  <a:cubicBezTo>
                    <a:pt x="193" y="609"/>
                    <a:pt x="193" y="609"/>
                    <a:pt x="193" y="609"/>
                  </a:cubicBezTo>
                  <a:cubicBezTo>
                    <a:pt x="207" y="607"/>
                    <a:pt x="207" y="607"/>
                    <a:pt x="207" y="607"/>
                  </a:cubicBezTo>
                  <a:cubicBezTo>
                    <a:pt x="209" y="605"/>
                    <a:pt x="209" y="605"/>
                    <a:pt x="209" y="605"/>
                  </a:cubicBezTo>
                  <a:cubicBezTo>
                    <a:pt x="211" y="602"/>
                    <a:pt x="213" y="602"/>
                    <a:pt x="214" y="602"/>
                  </a:cubicBezTo>
                  <a:cubicBezTo>
                    <a:pt x="224" y="603"/>
                    <a:pt x="224" y="603"/>
                    <a:pt x="224" y="603"/>
                  </a:cubicBezTo>
                  <a:cubicBezTo>
                    <a:pt x="225" y="602"/>
                    <a:pt x="225" y="602"/>
                    <a:pt x="225" y="602"/>
                  </a:cubicBezTo>
                  <a:cubicBezTo>
                    <a:pt x="224" y="599"/>
                    <a:pt x="224" y="596"/>
                    <a:pt x="225" y="594"/>
                  </a:cubicBezTo>
                  <a:cubicBezTo>
                    <a:pt x="229" y="587"/>
                    <a:pt x="229" y="587"/>
                    <a:pt x="229" y="587"/>
                  </a:cubicBezTo>
                  <a:cubicBezTo>
                    <a:pt x="229" y="574"/>
                    <a:pt x="229" y="574"/>
                    <a:pt x="229" y="574"/>
                  </a:cubicBezTo>
                  <a:cubicBezTo>
                    <a:pt x="229" y="574"/>
                    <a:pt x="229" y="574"/>
                    <a:pt x="229" y="574"/>
                  </a:cubicBezTo>
                  <a:cubicBezTo>
                    <a:pt x="237" y="553"/>
                    <a:pt x="237" y="553"/>
                    <a:pt x="237" y="553"/>
                  </a:cubicBezTo>
                  <a:cubicBezTo>
                    <a:pt x="237" y="553"/>
                    <a:pt x="237" y="553"/>
                    <a:pt x="237" y="553"/>
                  </a:cubicBezTo>
                  <a:cubicBezTo>
                    <a:pt x="237" y="552"/>
                    <a:pt x="237" y="552"/>
                    <a:pt x="237" y="552"/>
                  </a:cubicBezTo>
                  <a:cubicBezTo>
                    <a:pt x="237" y="552"/>
                    <a:pt x="237" y="552"/>
                    <a:pt x="237" y="552"/>
                  </a:cubicBezTo>
                  <a:cubicBezTo>
                    <a:pt x="237" y="552"/>
                    <a:pt x="237" y="552"/>
                    <a:pt x="237" y="552"/>
                  </a:cubicBezTo>
                  <a:cubicBezTo>
                    <a:pt x="250" y="542"/>
                    <a:pt x="250" y="542"/>
                    <a:pt x="250" y="542"/>
                  </a:cubicBezTo>
                  <a:cubicBezTo>
                    <a:pt x="251" y="541"/>
                    <a:pt x="251" y="541"/>
                    <a:pt x="251" y="541"/>
                  </a:cubicBezTo>
                  <a:cubicBezTo>
                    <a:pt x="261" y="546"/>
                    <a:pt x="261" y="546"/>
                    <a:pt x="261" y="546"/>
                  </a:cubicBezTo>
                  <a:cubicBezTo>
                    <a:pt x="261" y="546"/>
                    <a:pt x="261" y="546"/>
                    <a:pt x="261" y="546"/>
                  </a:cubicBezTo>
                  <a:cubicBezTo>
                    <a:pt x="267" y="550"/>
                    <a:pt x="270" y="553"/>
                    <a:pt x="270" y="555"/>
                  </a:cubicBezTo>
                  <a:cubicBezTo>
                    <a:pt x="269" y="564"/>
                    <a:pt x="269" y="564"/>
                    <a:pt x="269" y="564"/>
                  </a:cubicBezTo>
                  <a:cubicBezTo>
                    <a:pt x="265" y="570"/>
                    <a:pt x="265" y="570"/>
                    <a:pt x="265" y="570"/>
                  </a:cubicBezTo>
                  <a:cubicBezTo>
                    <a:pt x="263" y="578"/>
                    <a:pt x="263" y="578"/>
                    <a:pt x="263" y="578"/>
                  </a:cubicBezTo>
                  <a:cubicBezTo>
                    <a:pt x="263" y="586"/>
                    <a:pt x="263" y="586"/>
                    <a:pt x="263" y="586"/>
                  </a:cubicBezTo>
                  <a:cubicBezTo>
                    <a:pt x="265" y="590"/>
                    <a:pt x="265" y="590"/>
                    <a:pt x="265" y="590"/>
                  </a:cubicBezTo>
                  <a:cubicBezTo>
                    <a:pt x="269" y="590"/>
                    <a:pt x="269" y="590"/>
                    <a:pt x="269" y="590"/>
                  </a:cubicBezTo>
                  <a:cubicBezTo>
                    <a:pt x="270" y="590"/>
                    <a:pt x="270" y="590"/>
                    <a:pt x="270" y="590"/>
                  </a:cubicBezTo>
                  <a:cubicBezTo>
                    <a:pt x="276" y="590"/>
                    <a:pt x="276" y="590"/>
                    <a:pt x="276" y="590"/>
                  </a:cubicBezTo>
                  <a:cubicBezTo>
                    <a:pt x="279" y="592"/>
                    <a:pt x="281" y="594"/>
                    <a:pt x="283" y="598"/>
                  </a:cubicBezTo>
                  <a:cubicBezTo>
                    <a:pt x="286" y="600"/>
                    <a:pt x="286" y="600"/>
                    <a:pt x="286" y="600"/>
                  </a:cubicBezTo>
                  <a:cubicBezTo>
                    <a:pt x="287" y="600"/>
                    <a:pt x="287" y="600"/>
                    <a:pt x="287" y="600"/>
                  </a:cubicBezTo>
                  <a:cubicBezTo>
                    <a:pt x="287" y="600"/>
                    <a:pt x="287" y="600"/>
                    <a:pt x="287" y="600"/>
                  </a:cubicBezTo>
                  <a:cubicBezTo>
                    <a:pt x="287" y="600"/>
                    <a:pt x="287" y="600"/>
                    <a:pt x="287" y="600"/>
                  </a:cubicBezTo>
                  <a:cubicBezTo>
                    <a:pt x="301" y="606"/>
                    <a:pt x="301" y="606"/>
                    <a:pt x="301" y="606"/>
                  </a:cubicBezTo>
                  <a:cubicBezTo>
                    <a:pt x="307" y="608"/>
                    <a:pt x="307" y="608"/>
                    <a:pt x="307" y="608"/>
                  </a:cubicBezTo>
                  <a:cubicBezTo>
                    <a:pt x="315" y="607"/>
                    <a:pt x="315" y="607"/>
                    <a:pt x="315" y="607"/>
                  </a:cubicBezTo>
                  <a:cubicBezTo>
                    <a:pt x="319" y="602"/>
                    <a:pt x="319" y="602"/>
                    <a:pt x="319" y="602"/>
                  </a:cubicBezTo>
                  <a:cubicBezTo>
                    <a:pt x="323" y="582"/>
                    <a:pt x="323" y="582"/>
                    <a:pt x="323" y="582"/>
                  </a:cubicBezTo>
                  <a:cubicBezTo>
                    <a:pt x="324" y="572"/>
                    <a:pt x="324" y="572"/>
                    <a:pt x="324" y="572"/>
                  </a:cubicBezTo>
                  <a:cubicBezTo>
                    <a:pt x="324" y="571"/>
                    <a:pt x="324" y="571"/>
                    <a:pt x="324" y="571"/>
                  </a:cubicBezTo>
                  <a:cubicBezTo>
                    <a:pt x="325" y="570"/>
                    <a:pt x="325" y="570"/>
                    <a:pt x="325" y="570"/>
                  </a:cubicBezTo>
                  <a:cubicBezTo>
                    <a:pt x="325" y="570"/>
                    <a:pt x="325" y="570"/>
                    <a:pt x="325" y="570"/>
                  </a:cubicBezTo>
                  <a:cubicBezTo>
                    <a:pt x="333" y="564"/>
                    <a:pt x="333" y="564"/>
                    <a:pt x="333" y="564"/>
                  </a:cubicBezTo>
                  <a:cubicBezTo>
                    <a:pt x="337" y="558"/>
                    <a:pt x="337" y="558"/>
                    <a:pt x="337" y="558"/>
                  </a:cubicBezTo>
                  <a:cubicBezTo>
                    <a:pt x="337" y="558"/>
                    <a:pt x="337" y="558"/>
                    <a:pt x="337" y="558"/>
                  </a:cubicBezTo>
                  <a:cubicBezTo>
                    <a:pt x="345" y="554"/>
                    <a:pt x="345" y="554"/>
                    <a:pt x="345" y="554"/>
                  </a:cubicBezTo>
                  <a:cubicBezTo>
                    <a:pt x="350" y="551"/>
                    <a:pt x="350" y="551"/>
                    <a:pt x="350" y="551"/>
                  </a:cubicBezTo>
                  <a:cubicBezTo>
                    <a:pt x="356" y="549"/>
                    <a:pt x="356" y="549"/>
                    <a:pt x="356" y="549"/>
                  </a:cubicBezTo>
                  <a:cubicBezTo>
                    <a:pt x="353" y="537"/>
                    <a:pt x="353" y="537"/>
                    <a:pt x="353" y="537"/>
                  </a:cubicBezTo>
                  <a:cubicBezTo>
                    <a:pt x="367" y="538"/>
                    <a:pt x="367" y="538"/>
                    <a:pt x="367" y="538"/>
                  </a:cubicBezTo>
                  <a:cubicBezTo>
                    <a:pt x="367" y="538"/>
                    <a:pt x="367" y="538"/>
                    <a:pt x="367" y="538"/>
                  </a:cubicBezTo>
                  <a:cubicBezTo>
                    <a:pt x="367" y="539"/>
                    <a:pt x="367" y="539"/>
                    <a:pt x="367" y="539"/>
                  </a:cubicBezTo>
                  <a:cubicBezTo>
                    <a:pt x="367" y="539"/>
                    <a:pt x="367" y="539"/>
                    <a:pt x="367" y="539"/>
                  </a:cubicBezTo>
                  <a:cubicBezTo>
                    <a:pt x="374" y="542"/>
                    <a:pt x="374" y="542"/>
                    <a:pt x="374" y="542"/>
                  </a:cubicBezTo>
                  <a:cubicBezTo>
                    <a:pt x="374" y="542"/>
                    <a:pt x="374" y="542"/>
                    <a:pt x="374" y="542"/>
                  </a:cubicBezTo>
                  <a:cubicBezTo>
                    <a:pt x="374" y="541"/>
                    <a:pt x="374" y="541"/>
                    <a:pt x="374" y="541"/>
                  </a:cubicBezTo>
                  <a:cubicBezTo>
                    <a:pt x="376" y="534"/>
                    <a:pt x="376" y="534"/>
                    <a:pt x="376" y="534"/>
                  </a:cubicBezTo>
                  <a:cubicBezTo>
                    <a:pt x="376" y="532"/>
                    <a:pt x="376" y="532"/>
                    <a:pt x="376" y="532"/>
                  </a:cubicBezTo>
                  <a:cubicBezTo>
                    <a:pt x="377" y="533"/>
                    <a:pt x="377" y="533"/>
                    <a:pt x="377" y="533"/>
                  </a:cubicBezTo>
                  <a:cubicBezTo>
                    <a:pt x="378" y="533"/>
                    <a:pt x="378" y="533"/>
                    <a:pt x="378" y="533"/>
                  </a:cubicBezTo>
                  <a:cubicBezTo>
                    <a:pt x="384" y="534"/>
                    <a:pt x="384" y="534"/>
                    <a:pt x="384" y="534"/>
                  </a:cubicBezTo>
                  <a:cubicBezTo>
                    <a:pt x="387" y="534"/>
                    <a:pt x="387" y="534"/>
                    <a:pt x="387" y="534"/>
                  </a:cubicBezTo>
                  <a:cubicBezTo>
                    <a:pt x="393" y="528"/>
                    <a:pt x="393" y="528"/>
                    <a:pt x="393" y="528"/>
                  </a:cubicBezTo>
                  <a:cubicBezTo>
                    <a:pt x="394" y="528"/>
                    <a:pt x="394" y="528"/>
                    <a:pt x="394" y="528"/>
                  </a:cubicBezTo>
                  <a:cubicBezTo>
                    <a:pt x="394" y="527"/>
                    <a:pt x="394" y="527"/>
                    <a:pt x="394" y="527"/>
                  </a:cubicBezTo>
                  <a:cubicBezTo>
                    <a:pt x="395" y="527"/>
                    <a:pt x="395" y="527"/>
                    <a:pt x="395" y="527"/>
                  </a:cubicBezTo>
                  <a:cubicBezTo>
                    <a:pt x="403" y="526"/>
                    <a:pt x="403" y="526"/>
                    <a:pt x="403" y="526"/>
                  </a:cubicBezTo>
                  <a:cubicBezTo>
                    <a:pt x="409" y="519"/>
                    <a:pt x="409" y="519"/>
                    <a:pt x="409" y="519"/>
                  </a:cubicBezTo>
                  <a:cubicBezTo>
                    <a:pt x="413" y="514"/>
                    <a:pt x="413" y="514"/>
                    <a:pt x="413" y="514"/>
                  </a:cubicBezTo>
                  <a:cubicBezTo>
                    <a:pt x="413" y="508"/>
                    <a:pt x="413" y="508"/>
                    <a:pt x="413" y="508"/>
                  </a:cubicBezTo>
                  <a:cubicBezTo>
                    <a:pt x="413" y="505"/>
                    <a:pt x="414" y="504"/>
                    <a:pt x="417" y="502"/>
                  </a:cubicBezTo>
                  <a:cubicBezTo>
                    <a:pt x="417" y="502"/>
                    <a:pt x="417" y="502"/>
                    <a:pt x="417" y="502"/>
                  </a:cubicBezTo>
                  <a:cubicBezTo>
                    <a:pt x="417" y="502"/>
                    <a:pt x="417" y="502"/>
                    <a:pt x="417" y="502"/>
                  </a:cubicBezTo>
                  <a:cubicBezTo>
                    <a:pt x="418" y="502"/>
                    <a:pt x="418" y="502"/>
                    <a:pt x="418" y="502"/>
                  </a:cubicBezTo>
                  <a:cubicBezTo>
                    <a:pt x="425" y="503"/>
                    <a:pt x="425" y="503"/>
                    <a:pt x="425" y="503"/>
                  </a:cubicBezTo>
                  <a:cubicBezTo>
                    <a:pt x="429" y="501"/>
                    <a:pt x="429" y="501"/>
                    <a:pt x="429" y="501"/>
                  </a:cubicBezTo>
                  <a:cubicBezTo>
                    <a:pt x="430" y="496"/>
                    <a:pt x="430" y="496"/>
                    <a:pt x="430" y="496"/>
                  </a:cubicBezTo>
                  <a:cubicBezTo>
                    <a:pt x="438" y="493"/>
                    <a:pt x="438" y="493"/>
                    <a:pt x="438" y="493"/>
                  </a:cubicBezTo>
                  <a:cubicBezTo>
                    <a:pt x="438" y="493"/>
                    <a:pt x="438" y="493"/>
                    <a:pt x="438" y="493"/>
                  </a:cubicBezTo>
                  <a:cubicBezTo>
                    <a:pt x="439" y="493"/>
                    <a:pt x="439" y="493"/>
                    <a:pt x="439" y="493"/>
                  </a:cubicBezTo>
                  <a:cubicBezTo>
                    <a:pt x="439" y="493"/>
                    <a:pt x="439" y="493"/>
                    <a:pt x="439" y="493"/>
                  </a:cubicBezTo>
                  <a:cubicBezTo>
                    <a:pt x="449" y="494"/>
                    <a:pt x="449" y="494"/>
                    <a:pt x="449" y="494"/>
                  </a:cubicBezTo>
                  <a:cubicBezTo>
                    <a:pt x="457" y="492"/>
                    <a:pt x="457" y="492"/>
                    <a:pt x="457" y="492"/>
                  </a:cubicBezTo>
                  <a:cubicBezTo>
                    <a:pt x="461" y="488"/>
                    <a:pt x="461" y="488"/>
                    <a:pt x="461" y="488"/>
                  </a:cubicBezTo>
                  <a:cubicBezTo>
                    <a:pt x="465" y="481"/>
                    <a:pt x="465" y="481"/>
                    <a:pt x="465" y="481"/>
                  </a:cubicBezTo>
                  <a:cubicBezTo>
                    <a:pt x="459" y="475"/>
                    <a:pt x="459" y="475"/>
                    <a:pt x="459" y="475"/>
                  </a:cubicBezTo>
                  <a:cubicBezTo>
                    <a:pt x="459" y="474"/>
                    <a:pt x="459" y="474"/>
                    <a:pt x="459" y="474"/>
                  </a:cubicBezTo>
                  <a:cubicBezTo>
                    <a:pt x="459" y="474"/>
                    <a:pt x="459" y="474"/>
                    <a:pt x="459" y="474"/>
                  </a:cubicBezTo>
                  <a:cubicBezTo>
                    <a:pt x="457" y="470"/>
                    <a:pt x="457" y="470"/>
                    <a:pt x="457" y="470"/>
                  </a:cubicBezTo>
                  <a:cubicBezTo>
                    <a:pt x="457" y="470"/>
                    <a:pt x="457" y="470"/>
                    <a:pt x="457" y="470"/>
                  </a:cubicBezTo>
                  <a:cubicBezTo>
                    <a:pt x="456" y="462"/>
                    <a:pt x="456" y="462"/>
                    <a:pt x="456" y="462"/>
                  </a:cubicBezTo>
                  <a:cubicBezTo>
                    <a:pt x="456" y="462"/>
                    <a:pt x="456" y="462"/>
                    <a:pt x="456" y="462"/>
                  </a:cubicBezTo>
                  <a:cubicBezTo>
                    <a:pt x="459" y="456"/>
                    <a:pt x="459" y="456"/>
                    <a:pt x="459" y="456"/>
                  </a:cubicBezTo>
                  <a:cubicBezTo>
                    <a:pt x="459" y="454"/>
                    <a:pt x="461" y="451"/>
                    <a:pt x="464" y="448"/>
                  </a:cubicBezTo>
                  <a:cubicBezTo>
                    <a:pt x="468" y="439"/>
                    <a:pt x="468" y="439"/>
                    <a:pt x="468" y="439"/>
                  </a:cubicBezTo>
                  <a:cubicBezTo>
                    <a:pt x="468" y="438"/>
                    <a:pt x="468" y="438"/>
                    <a:pt x="468" y="438"/>
                  </a:cubicBezTo>
                  <a:cubicBezTo>
                    <a:pt x="469" y="438"/>
                    <a:pt x="469" y="438"/>
                    <a:pt x="469" y="438"/>
                  </a:cubicBezTo>
                  <a:cubicBezTo>
                    <a:pt x="473" y="432"/>
                    <a:pt x="473" y="432"/>
                    <a:pt x="473" y="432"/>
                  </a:cubicBezTo>
                  <a:cubicBezTo>
                    <a:pt x="479" y="420"/>
                    <a:pt x="479" y="420"/>
                    <a:pt x="479" y="420"/>
                  </a:cubicBezTo>
                  <a:cubicBezTo>
                    <a:pt x="484" y="428"/>
                    <a:pt x="484" y="428"/>
                    <a:pt x="484" y="428"/>
                  </a:cubicBezTo>
                  <a:cubicBezTo>
                    <a:pt x="485" y="428"/>
                    <a:pt x="485" y="428"/>
                    <a:pt x="485" y="428"/>
                  </a:cubicBezTo>
                  <a:cubicBezTo>
                    <a:pt x="485" y="429"/>
                    <a:pt x="485" y="429"/>
                    <a:pt x="485" y="429"/>
                  </a:cubicBezTo>
                  <a:cubicBezTo>
                    <a:pt x="487" y="437"/>
                    <a:pt x="487" y="437"/>
                    <a:pt x="487" y="437"/>
                  </a:cubicBezTo>
                  <a:cubicBezTo>
                    <a:pt x="487" y="437"/>
                    <a:pt x="487" y="437"/>
                    <a:pt x="487" y="437"/>
                  </a:cubicBezTo>
                  <a:cubicBezTo>
                    <a:pt x="488" y="445"/>
                    <a:pt x="488" y="445"/>
                    <a:pt x="488" y="445"/>
                  </a:cubicBezTo>
                  <a:cubicBezTo>
                    <a:pt x="493" y="448"/>
                    <a:pt x="493" y="448"/>
                    <a:pt x="493" y="448"/>
                  </a:cubicBezTo>
                  <a:cubicBezTo>
                    <a:pt x="494" y="448"/>
                    <a:pt x="494" y="448"/>
                    <a:pt x="494" y="448"/>
                  </a:cubicBezTo>
                  <a:cubicBezTo>
                    <a:pt x="494" y="448"/>
                    <a:pt x="494" y="448"/>
                    <a:pt x="494" y="448"/>
                  </a:cubicBezTo>
                  <a:cubicBezTo>
                    <a:pt x="494" y="448"/>
                    <a:pt x="494" y="448"/>
                    <a:pt x="494" y="448"/>
                  </a:cubicBezTo>
                  <a:cubicBezTo>
                    <a:pt x="495" y="448"/>
                    <a:pt x="495" y="448"/>
                    <a:pt x="495" y="448"/>
                  </a:cubicBezTo>
                  <a:cubicBezTo>
                    <a:pt x="496" y="448"/>
                    <a:pt x="496" y="448"/>
                    <a:pt x="496" y="448"/>
                  </a:cubicBezTo>
                  <a:cubicBezTo>
                    <a:pt x="501" y="440"/>
                    <a:pt x="501" y="440"/>
                    <a:pt x="501" y="440"/>
                  </a:cubicBezTo>
                  <a:cubicBezTo>
                    <a:pt x="503" y="432"/>
                    <a:pt x="503" y="432"/>
                    <a:pt x="503" y="432"/>
                  </a:cubicBezTo>
                  <a:cubicBezTo>
                    <a:pt x="505" y="432"/>
                    <a:pt x="505" y="432"/>
                    <a:pt x="505" y="432"/>
                  </a:cubicBezTo>
                  <a:cubicBezTo>
                    <a:pt x="506" y="432"/>
                    <a:pt x="506" y="432"/>
                    <a:pt x="506" y="432"/>
                  </a:cubicBezTo>
                  <a:cubicBezTo>
                    <a:pt x="517" y="436"/>
                    <a:pt x="517" y="436"/>
                    <a:pt x="517" y="436"/>
                  </a:cubicBezTo>
                  <a:cubicBezTo>
                    <a:pt x="523" y="432"/>
                    <a:pt x="523" y="432"/>
                    <a:pt x="523" y="432"/>
                  </a:cubicBezTo>
                  <a:cubicBezTo>
                    <a:pt x="523" y="432"/>
                    <a:pt x="523" y="432"/>
                    <a:pt x="523" y="432"/>
                  </a:cubicBezTo>
                  <a:cubicBezTo>
                    <a:pt x="524" y="432"/>
                    <a:pt x="524" y="432"/>
                    <a:pt x="524" y="432"/>
                  </a:cubicBezTo>
                  <a:cubicBezTo>
                    <a:pt x="530" y="431"/>
                    <a:pt x="530" y="431"/>
                    <a:pt x="530" y="431"/>
                  </a:cubicBezTo>
                  <a:cubicBezTo>
                    <a:pt x="534" y="424"/>
                    <a:pt x="534" y="424"/>
                    <a:pt x="534" y="424"/>
                  </a:cubicBezTo>
                  <a:cubicBezTo>
                    <a:pt x="534" y="416"/>
                    <a:pt x="534" y="416"/>
                    <a:pt x="534" y="416"/>
                  </a:cubicBezTo>
                  <a:cubicBezTo>
                    <a:pt x="537" y="403"/>
                    <a:pt x="537" y="403"/>
                    <a:pt x="537" y="403"/>
                  </a:cubicBezTo>
                  <a:cubicBezTo>
                    <a:pt x="537" y="404"/>
                    <a:pt x="537" y="404"/>
                    <a:pt x="537" y="404"/>
                  </a:cubicBezTo>
                  <a:cubicBezTo>
                    <a:pt x="539" y="404"/>
                    <a:pt x="539" y="404"/>
                    <a:pt x="539" y="404"/>
                  </a:cubicBezTo>
                  <a:cubicBezTo>
                    <a:pt x="547" y="406"/>
                    <a:pt x="547" y="406"/>
                    <a:pt x="547" y="406"/>
                  </a:cubicBezTo>
                  <a:cubicBezTo>
                    <a:pt x="551" y="398"/>
                    <a:pt x="551" y="398"/>
                    <a:pt x="551" y="398"/>
                  </a:cubicBezTo>
                  <a:cubicBezTo>
                    <a:pt x="552" y="398"/>
                    <a:pt x="552" y="398"/>
                    <a:pt x="552" y="398"/>
                  </a:cubicBezTo>
                  <a:cubicBezTo>
                    <a:pt x="553" y="398"/>
                    <a:pt x="553" y="398"/>
                    <a:pt x="553" y="398"/>
                  </a:cubicBezTo>
                  <a:cubicBezTo>
                    <a:pt x="561" y="398"/>
                    <a:pt x="561" y="398"/>
                    <a:pt x="561" y="398"/>
                  </a:cubicBezTo>
                  <a:cubicBezTo>
                    <a:pt x="562" y="398"/>
                    <a:pt x="562" y="398"/>
                    <a:pt x="562" y="398"/>
                  </a:cubicBezTo>
                  <a:cubicBezTo>
                    <a:pt x="562" y="398"/>
                    <a:pt x="562" y="398"/>
                    <a:pt x="562" y="398"/>
                  </a:cubicBezTo>
                  <a:cubicBezTo>
                    <a:pt x="563" y="398"/>
                    <a:pt x="563" y="398"/>
                    <a:pt x="563" y="398"/>
                  </a:cubicBezTo>
                  <a:cubicBezTo>
                    <a:pt x="567" y="404"/>
                    <a:pt x="567" y="404"/>
                    <a:pt x="567" y="404"/>
                  </a:cubicBezTo>
                  <a:cubicBezTo>
                    <a:pt x="567" y="404"/>
                    <a:pt x="567" y="404"/>
                    <a:pt x="567" y="404"/>
                  </a:cubicBezTo>
                  <a:cubicBezTo>
                    <a:pt x="567" y="405"/>
                    <a:pt x="567" y="405"/>
                    <a:pt x="567" y="405"/>
                  </a:cubicBezTo>
                  <a:cubicBezTo>
                    <a:pt x="567" y="406"/>
                    <a:pt x="567" y="406"/>
                    <a:pt x="567" y="406"/>
                  </a:cubicBezTo>
                  <a:cubicBezTo>
                    <a:pt x="568" y="414"/>
                    <a:pt x="568" y="414"/>
                    <a:pt x="568" y="414"/>
                  </a:cubicBezTo>
                  <a:cubicBezTo>
                    <a:pt x="572" y="417"/>
                    <a:pt x="572" y="417"/>
                    <a:pt x="572" y="417"/>
                  </a:cubicBezTo>
                  <a:cubicBezTo>
                    <a:pt x="577" y="412"/>
                    <a:pt x="577" y="412"/>
                    <a:pt x="577" y="412"/>
                  </a:cubicBezTo>
                  <a:cubicBezTo>
                    <a:pt x="579" y="414"/>
                    <a:pt x="579" y="414"/>
                    <a:pt x="579" y="414"/>
                  </a:cubicBezTo>
                  <a:cubicBezTo>
                    <a:pt x="581" y="416"/>
                    <a:pt x="581" y="418"/>
                    <a:pt x="581" y="420"/>
                  </a:cubicBezTo>
                  <a:cubicBezTo>
                    <a:pt x="581" y="427"/>
                    <a:pt x="581" y="427"/>
                    <a:pt x="581" y="427"/>
                  </a:cubicBezTo>
                  <a:cubicBezTo>
                    <a:pt x="579" y="434"/>
                    <a:pt x="579" y="434"/>
                    <a:pt x="579" y="434"/>
                  </a:cubicBezTo>
                  <a:cubicBezTo>
                    <a:pt x="581" y="438"/>
                    <a:pt x="581" y="438"/>
                    <a:pt x="581" y="438"/>
                  </a:cubicBezTo>
                  <a:cubicBezTo>
                    <a:pt x="585" y="442"/>
                    <a:pt x="585" y="442"/>
                    <a:pt x="585" y="442"/>
                  </a:cubicBezTo>
                  <a:cubicBezTo>
                    <a:pt x="601" y="444"/>
                    <a:pt x="601" y="444"/>
                    <a:pt x="601" y="444"/>
                  </a:cubicBezTo>
                  <a:cubicBezTo>
                    <a:pt x="602" y="445"/>
                    <a:pt x="602" y="445"/>
                    <a:pt x="602" y="445"/>
                  </a:cubicBezTo>
                  <a:cubicBezTo>
                    <a:pt x="602" y="445"/>
                    <a:pt x="602" y="445"/>
                    <a:pt x="602" y="445"/>
                  </a:cubicBezTo>
                  <a:cubicBezTo>
                    <a:pt x="603" y="445"/>
                    <a:pt x="603" y="445"/>
                    <a:pt x="603" y="445"/>
                  </a:cubicBezTo>
                  <a:cubicBezTo>
                    <a:pt x="603" y="445"/>
                    <a:pt x="603" y="445"/>
                    <a:pt x="603" y="445"/>
                  </a:cubicBezTo>
                  <a:cubicBezTo>
                    <a:pt x="604" y="446"/>
                    <a:pt x="604" y="446"/>
                    <a:pt x="604" y="446"/>
                  </a:cubicBezTo>
                  <a:cubicBezTo>
                    <a:pt x="609" y="440"/>
                    <a:pt x="609" y="440"/>
                    <a:pt x="609" y="440"/>
                  </a:cubicBezTo>
                  <a:cubicBezTo>
                    <a:pt x="609" y="440"/>
                    <a:pt x="609" y="440"/>
                    <a:pt x="609" y="440"/>
                  </a:cubicBezTo>
                  <a:cubicBezTo>
                    <a:pt x="613" y="436"/>
                    <a:pt x="613" y="436"/>
                    <a:pt x="613" y="436"/>
                  </a:cubicBezTo>
                  <a:cubicBezTo>
                    <a:pt x="611" y="430"/>
                    <a:pt x="611" y="430"/>
                    <a:pt x="611" y="430"/>
                  </a:cubicBezTo>
                  <a:cubicBezTo>
                    <a:pt x="607" y="404"/>
                    <a:pt x="607" y="404"/>
                    <a:pt x="607" y="404"/>
                  </a:cubicBezTo>
                  <a:cubicBezTo>
                    <a:pt x="619" y="410"/>
                    <a:pt x="619" y="410"/>
                    <a:pt x="619" y="410"/>
                  </a:cubicBezTo>
                  <a:cubicBezTo>
                    <a:pt x="619" y="410"/>
                    <a:pt x="619" y="410"/>
                    <a:pt x="619" y="410"/>
                  </a:cubicBezTo>
                  <a:cubicBezTo>
                    <a:pt x="619" y="410"/>
                    <a:pt x="619" y="410"/>
                    <a:pt x="619" y="410"/>
                  </a:cubicBezTo>
                  <a:cubicBezTo>
                    <a:pt x="625" y="416"/>
                    <a:pt x="625" y="416"/>
                    <a:pt x="625" y="416"/>
                  </a:cubicBezTo>
                  <a:cubicBezTo>
                    <a:pt x="628" y="419"/>
                    <a:pt x="628" y="419"/>
                    <a:pt x="628" y="419"/>
                  </a:cubicBezTo>
                  <a:cubicBezTo>
                    <a:pt x="633" y="416"/>
                    <a:pt x="633" y="416"/>
                    <a:pt x="633" y="416"/>
                  </a:cubicBezTo>
                  <a:cubicBezTo>
                    <a:pt x="649" y="398"/>
                    <a:pt x="649" y="398"/>
                    <a:pt x="649" y="398"/>
                  </a:cubicBezTo>
                  <a:cubicBezTo>
                    <a:pt x="649" y="398"/>
                    <a:pt x="649" y="398"/>
                    <a:pt x="649" y="398"/>
                  </a:cubicBezTo>
                  <a:cubicBezTo>
                    <a:pt x="650" y="398"/>
                    <a:pt x="650" y="398"/>
                    <a:pt x="650" y="398"/>
                  </a:cubicBezTo>
                  <a:cubicBezTo>
                    <a:pt x="656" y="393"/>
                    <a:pt x="656" y="393"/>
                    <a:pt x="656" y="393"/>
                  </a:cubicBezTo>
                  <a:cubicBezTo>
                    <a:pt x="663" y="384"/>
                    <a:pt x="663" y="384"/>
                    <a:pt x="663" y="384"/>
                  </a:cubicBezTo>
                  <a:cubicBezTo>
                    <a:pt x="663" y="383"/>
                    <a:pt x="663" y="383"/>
                    <a:pt x="663" y="383"/>
                  </a:cubicBezTo>
                  <a:cubicBezTo>
                    <a:pt x="672" y="385"/>
                    <a:pt x="672" y="385"/>
                    <a:pt x="672" y="385"/>
                  </a:cubicBezTo>
                  <a:cubicBezTo>
                    <a:pt x="677" y="385"/>
                    <a:pt x="677" y="385"/>
                    <a:pt x="677" y="385"/>
                  </a:cubicBezTo>
                  <a:cubicBezTo>
                    <a:pt x="677" y="382"/>
                    <a:pt x="677" y="379"/>
                    <a:pt x="678" y="378"/>
                  </a:cubicBezTo>
                  <a:cubicBezTo>
                    <a:pt x="685" y="370"/>
                    <a:pt x="685" y="370"/>
                    <a:pt x="685" y="370"/>
                  </a:cubicBezTo>
                  <a:cubicBezTo>
                    <a:pt x="687" y="368"/>
                    <a:pt x="687" y="368"/>
                    <a:pt x="687" y="368"/>
                  </a:cubicBezTo>
                  <a:cubicBezTo>
                    <a:pt x="695" y="371"/>
                    <a:pt x="695" y="371"/>
                    <a:pt x="695" y="371"/>
                  </a:cubicBezTo>
                  <a:cubicBezTo>
                    <a:pt x="704" y="370"/>
                    <a:pt x="704" y="370"/>
                    <a:pt x="704" y="370"/>
                  </a:cubicBezTo>
                  <a:cubicBezTo>
                    <a:pt x="711" y="363"/>
                    <a:pt x="711" y="363"/>
                    <a:pt x="711" y="363"/>
                  </a:cubicBezTo>
                  <a:cubicBezTo>
                    <a:pt x="714" y="357"/>
                    <a:pt x="714" y="357"/>
                    <a:pt x="714" y="357"/>
                  </a:cubicBezTo>
                  <a:cubicBezTo>
                    <a:pt x="712" y="354"/>
                    <a:pt x="712" y="354"/>
                    <a:pt x="712" y="354"/>
                  </a:cubicBezTo>
                  <a:cubicBezTo>
                    <a:pt x="706" y="357"/>
                    <a:pt x="706" y="357"/>
                    <a:pt x="706" y="357"/>
                  </a:cubicBezTo>
                  <a:cubicBezTo>
                    <a:pt x="706" y="356"/>
                    <a:pt x="706" y="356"/>
                    <a:pt x="706" y="356"/>
                  </a:cubicBezTo>
                  <a:cubicBezTo>
                    <a:pt x="705" y="356"/>
                    <a:pt x="705" y="356"/>
                    <a:pt x="705" y="356"/>
                  </a:cubicBezTo>
                  <a:cubicBezTo>
                    <a:pt x="698" y="350"/>
                    <a:pt x="698" y="350"/>
                    <a:pt x="698" y="350"/>
                  </a:cubicBezTo>
                  <a:cubicBezTo>
                    <a:pt x="698" y="349"/>
                    <a:pt x="698" y="349"/>
                    <a:pt x="698" y="349"/>
                  </a:cubicBezTo>
                  <a:cubicBezTo>
                    <a:pt x="701" y="338"/>
                    <a:pt x="701" y="338"/>
                    <a:pt x="701" y="338"/>
                  </a:cubicBezTo>
                  <a:cubicBezTo>
                    <a:pt x="701" y="330"/>
                    <a:pt x="701" y="330"/>
                    <a:pt x="701" y="330"/>
                  </a:cubicBezTo>
                  <a:cubicBezTo>
                    <a:pt x="699" y="324"/>
                    <a:pt x="699" y="324"/>
                    <a:pt x="699" y="324"/>
                  </a:cubicBezTo>
                  <a:cubicBezTo>
                    <a:pt x="694" y="322"/>
                    <a:pt x="694" y="322"/>
                    <a:pt x="694" y="322"/>
                  </a:cubicBezTo>
                  <a:cubicBezTo>
                    <a:pt x="694" y="321"/>
                    <a:pt x="694" y="321"/>
                    <a:pt x="694" y="321"/>
                  </a:cubicBezTo>
                  <a:cubicBezTo>
                    <a:pt x="693" y="321"/>
                    <a:pt x="693" y="321"/>
                    <a:pt x="693" y="321"/>
                  </a:cubicBezTo>
                  <a:cubicBezTo>
                    <a:pt x="693" y="320"/>
                    <a:pt x="693" y="320"/>
                    <a:pt x="693" y="320"/>
                  </a:cubicBezTo>
                  <a:cubicBezTo>
                    <a:pt x="688" y="311"/>
                    <a:pt x="688" y="311"/>
                    <a:pt x="688" y="311"/>
                  </a:cubicBezTo>
                  <a:cubicBezTo>
                    <a:pt x="687" y="310"/>
                    <a:pt x="687" y="310"/>
                    <a:pt x="687" y="310"/>
                  </a:cubicBezTo>
                  <a:cubicBezTo>
                    <a:pt x="681" y="318"/>
                    <a:pt x="681" y="318"/>
                    <a:pt x="681" y="318"/>
                  </a:cubicBezTo>
                  <a:cubicBezTo>
                    <a:pt x="674" y="322"/>
                    <a:pt x="674" y="322"/>
                    <a:pt x="674" y="322"/>
                  </a:cubicBezTo>
                  <a:cubicBezTo>
                    <a:pt x="672" y="323"/>
                    <a:pt x="672" y="323"/>
                    <a:pt x="672" y="323"/>
                  </a:cubicBezTo>
                  <a:cubicBezTo>
                    <a:pt x="672" y="322"/>
                    <a:pt x="672" y="322"/>
                    <a:pt x="672" y="322"/>
                  </a:cubicBezTo>
                  <a:cubicBezTo>
                    <a:pt x="671" y="322"/>
                    <a:pt x="671" y="322"/>
                    <a:pt x="671" y="322"/>
                  </a:cubicBezTo>
                  <a:cubicBezTo>
                    <a:pt x="664" y="315"/>
                    <a:pt x="664" y="315"/>
                    <a:pt x="664" y="315"/>
                  </a:cubicBezTo>
                  <a:cubicBezTo>
                    <a:pt x="664" y="314"/>
                    <a:pt x="664" y="314"/>
                    <a:pt x="664" y="314"/>
                  </a:cubicBezTo>
                  <a:cubicBezTo>
                    <a:pt x="659" y="303"/>
                    <a:pt x="659" y="303"/>
                    <a:pt x="659" y="303"/>
                  </a:cubicBezTo>
                  <a:cubicBezTo>
                    <a:pt x="659" y="303"/>
                    <a:pt x="659" y="303"/>
                    <a:pt x="659" y="303"/>
                  </a:cubicBezTo>
                  <a:cubicBezTo>
                    <a:pt x="657" y="295"/>
                    <a:pt x="657" y="295"/>
                    <a:pt x="657" y="295"/>
                  </a:cubicBezTo>
                  <a:cubicBezTo>
                    <a:pt x="657" y="294"/>
                    <a:pt x="657" y="294"/>
                    <a:pt x="657" y="294"/>
                  </a:cubicBezTo>
                  <a:cubicBezTo>
                    <a:pt x="657" y="294"/>
                    <a:pt x="657" y="294"/>
                    <a:pt x="657" y="294"/>
                  </a:cubicBezTo>
                  <a:cubicBezTo>
                    <a:pt x="657" y="282"/>
                    <a:pt x="657" y="282"/>
                    <a:pt x="657" y="282"/>
                  </a:cubicBezTo>
                  <a:cubicBezTo>
                    <a:pt x="656" y="275"/>
                    <a:pt x="656" y="275"/>
                    <a:pt x="656" y="275"/>
                  </a:cubicBezTo>
                  <a:cubicBezTo>
                    <a:pt x="650" y="273"/>
                    <a:pt x="650" y="273"/>
                    <a:pt x="650" y="273"/>
                  </a:cubicBezTo>
                  <a:cubicBezTo>
                    <a:pt x="650" y="273"/>
                    <a:pt x="650" y="273"/>
                    <a:pt x="650" y="273"/>
                  </a:cubicBezTo>
                  <a:cubicBezTo>
                    <a:pt x="650" y="273"/>
                    <a:pt x="650" y="273"/>
                    <a:pt x="650" y="273"/>
                  </a:cubicBezTo>
                  <a:cubicBezTo>
                    <a:pt x="637" y="263"/>
                    <a:pt x="637" y="263"/>
                    <a:pt x="637" y="263"/>
                  </a:cubicBezTo>
                  <a:cubicBezTo>
                    <a:pt x="638" y="262"/>
                    <a:pt x="638" y="262"/>
                    <a:pt x="638" y="262"/>
                  </a:cubicBezTo>
                  <a:cubicBezTo>
                    <a:pt x="644" y="255"/>
                    <a:pt x="644" y="255"/>
                    <a:pt x="644" y="255"/>
                  </a:cubicBezTo>
                  <a:cubicBezTo>
                    <a:pt x="644" y="255"/>
                    <a:pt x="644" y="255"/>
                    <a:pt x="644" y="255"/>
                  </a:cubicBezTo>
                  <a:cubicBezTo>
                    <a:pt x="644" y="254"/>
                    <a:pt x="644" y="254"/>
                    <a:pt x="644" y="254"/>
                  </a:cubicBezTo>
                  <a:cubicBezTo>
                    <a:pt x="645" y="254"/>
                    <a:pt x="645" y="254"/>
                    <a:pt x="645" y="254"/>
                  </a:cubicBezTo>
                  <a:cubicBezTo>
                    <a:pt x="645" y="254"/>
                    <a:pt x="645" y="254"/>
                    <a:pt x="645" y="254"/>
                  </a:cubicBezTo>
                  <a:cubicBezTo>
                    <a:pt x="651" y="254"/>
                    <a:pt x="651" y="254"/>
                    <a:pt x="651" y="254"/>
                  </a:cubicBezTo>
                  <a:cubicBezTo>
                    <a:pt x="652" y="254"/>
                    <a:pt x="652" y="254"/>
                    <a:pt x="652" y="254"/>
                  </a:cubicBezTo>
                  <a:cubicBezTo>
                    <a:pt x="654" y="254"/>
                    <a:pt x="656" y="255"/>
                    <a:pt x="657" y="257"/>
                  </a:cubicBezTo>
                  <a:cubicBezTo>
                    <a:pt x="663" y="261"/>
                    <a:pt x="663" y="261"/>
                    <a:pt x="663" y="261"/>
                  </a:cubicBezTo>
                  <a:cubicBezTo>
                    <a:pt x="669" y="256"/>
                    <a:pt x="669" y="256"/>
                    <a:pt x="669" y="256"/>
                  </a:cubicBezTo>
                  <a:cubicBezTo>
                    <a:pt x="673" y="250"/>
                    <a:pt x="673" y="250"/>
                    <a:pt x="673" y="250"/>
                  </a:cubicBezTo>
                  <a:cubicBezTo>
                    <a:pt x="673" y="245"/>
                    <a:pt x="673" y="245"/>
                    <a:pt x="673" y="245"/>
                  </a:cubicBezTo>
                  <a:cubicBezTo>
                    <a:pt x="672" y="232"/>
                    <a:pt x="672" y="232"/>
                    <a:pt x="672" y="232"/>
                  </a:cubicBezTo>
                  <a:cubicBezTo>
                    <a:pt x="671" y="227"/>
                    <a:pt x="671" y="227"/>
                    <a:pt x="671" y="227"/>
                  </a:cubicBezTo>
                  <a:cubicBezTo>
                    <a:pt x="662" y="226"/>
                    <a:pt x="662" y="226"/>
                    <a:pt x="662" y="226"/>
                  </a:cubicBezTo>
                  <a:cubicBezTo>
                    <a:pt x="662" y="220"/>
                    <a:pt x="662" y="220"/>
                    <a:pt x="662" y="220"/>
                  </a:cubicBezTo>
                  <a:cubicBezTo>
                    <a:pt x="654" y="210"/>
                    <a:pt x="654" y="210"/>
                    <a:pt x="654" y="210"/>
                  </a:cubicBezTo>
                  <a:cubicBezTo>
                    <a:pt x="653" y="210"/>
                    <a:pt x="653" y="210"/>
                    <a:pt x="653" y="210"/>
                  </a:cubicBezTo>
                  <a:cubicBezTo>
                    <a:pt x="649" y="203"/>
                    <a:pt x="649" y="203"/>
                    <a:pt x="649" y="203"/>
                  </a:cubicBezTo>
                  <a:cubicBezTo>
                    <a:pt x="649" y="202"/>
                    <a:pt x="649" y="202"/>
                    <a:pt x="649" y="202"/>
                  </a:cubicBezTo>
                  <a:cubicBezTo>
                    <a:pt x="649" y="201"/>
                    <a:pt x="649" y="201"/>
                    <a:pt x="649" y="201"/>
                  </a:cubicBezTo>
                  <a:cubicBezTo>
                    <a:pt x="649" y="201"/>
                    <a:pt x="649" y="201"/>
                    <a:pt x="649" y="201"/>
                  </a:cubicBezTo>
                  <a:cubicBezTo>
                    <a:pt x="657" y="190"/>
                    <a:pt x="657" y="190"/>
                    <a:pt x="657" y="190"/>
                  </a:cubicBezTo>
                  <a:cubicBezTo>
                    <a:pt x="657" y="189"/>
                    <a:pt x="657" y="189"/>
                    <a:pt x="657" y="189"/>
                  </a:cubicBezTo>
                  <a:cubicBezTo>
                    <a:pt x="658" y="189"/>
                    <a:pt x="658" y="189"/>
                    <a:pt x="658" y="189"/>
                  </a:cubicBezTo>
                  <a:cubicBezTo>
                    <a:pt x="658" y="188"/>
                    <a:pt x="658" y="188"/>
                    <a:pt x="658" y="188"/>
                  </a:cubicBezTo>
                  <a:cubicBezTo>
                    <a:pt x="659" y="188"/>
                    <a:pt x="659" y="188"/>
                    <a:pt x="659" y="188"/>
                  </a:cubicBezTo>
                  <a:cubicBezTo>
                    <a:pt x="662" y="188"/>
                    <a:pt x="662" y="188"/>
                    <a:pt x="662" y="188"/>
                  </a:cubicBezTo>
                  <a:cubicBezTo>
                    <a:pt x="667" y="184"/>
                    <a:pt x="667" y="184"/>
                    <a:pt x="667" y="184"/>
                  </a:cubicBezTo>
                  <a:cubicBezTo>
                    <a:pt x="672" y="168"/>
                    <a:pt x="672" y="168"/>
                    <a:pt x="672" y="168"/>
                  </a:cubicBezTo>
                  <a:cubicBezTo>
                    <a:pt x="672" y="168"/>
                    <a:pt x="672" y="168"/>
                    <a:pt x="672" y="168"/>
                  </a:cubicBezTo>
                  <a:cubicBezTo>
                    <a:pt x="672" y="168"/>
                    <a:pt x="672" y="168"/>
                    <a:pt x="672" y="168"/>
                  </a:cubicBezTo>
                  <a:cubicBezTo>
                    <a:pt x="679" y="161"/>
                    <a:pt x="679" y="161"/>
                    <a:pt x="679" y="161"/>
                  </a:cubicBezTo>
                  <a:cubicBezTo>
                    <a:pt x="679" y="160"/>
                    <a:pt x="679" y="160"/>
                    <a:pt x="679" y="160"/>
                  </a:cubicBezTo>
                  <a:cubicBezTo>
                    <a:pt x="679" y="160"/>
                    <a:pt x="679" y="160"/>
                    <a:pt x="679" y="160"/>
                  </a:cubicBezTo>
                  <a:cubicBezTo>
                    <a:pt x="679" y="160"/>
                    <a:pt x="679" y="160"/>
                    <a:pt x="679" y="160"/>
                  </a:cubicBezTo>
                  <a:cubicBezTo>
                    <a:pt x="687" y="158"/>
                    <a:pt x="687" y="158"/>
                    <a:pt x="687" y="158"/>
                  </a:cubicBezTo>
                  <a:cubicBezTo>
                    <a:pt x="687" y="159"/>
                    <a:pt x="687" y="159"/>
                    <a:pt x="687" y="159"/>
                  </a:cubicBezTo>
                  <a:cubicBezTo>
                    <a:pt x="691" y="163"/>
                    <a:pt x="691" y="163"/>
                    <a:pt x="691" y="163"/>
                  </a:cubicBezTo>
                  <a:cubicBezTo>
                    <a:pt x="693" y="164"/>
                    <a:pt x="693" y="164"/>
                    <a:pt x="693" y="164"/>
                  </a:cubicBezTo>
                  <a:cubicBezTo>
                    <a:pt x="696" y="151"/>
                    <a:pt x="696" y="151"/>
                    <a:pt x="696" y="151"/>
                  </a:cubicBezTo>
                  <a:cubicBezTo>
                    <a:pt x="693" y="142"/>
                    <a:pt x="693" y="142"/>
                    <a:pt x="693" y="142"/>
                  </a:cubicBezTo>
                  <a:cubicBezTo>
                    <a:pt x="693" y="142"/>
                    <a:pt x="693" y="142"/>
                    <a:pt x="693" y="142"/>
                  </a:cubicBezTo>
                  <a:cubicBezTo>
                    <a:pt x="693" y="141"/>
                    <a:pt x="693" y="141"/>
                    <a:pt x="693" y="141"/>
                  </a:cubicBezTo>
                  <a:cubicBezTo>
                    <a:pt x="694" y="131"/>
                    <a:pt x="694" y="131"/>
                    <a:pt x="694" y="131"/>
                  </a:cubicBezTo>
                  <a:cubicBezTo>
                    <a:pt x="694" y="130"/>
                    <a:pt x="694" y="130"/>
                    <a:pt x="694" y="130"/>
                  </a:cubicBezTo>
                  <a:cubicBezTo>
                    <a:pt x="699" y="125"/>
                    <a:pt x="699" y="125"/>
                    <a:pt x="699" y="125"/>
                  </a:cubicBezTo>
                  <a:cubicBezTo>
                    <a:pt x="702" y="120"/>
                    <a:pt x="702" y="120"/>
                    <a:pt x="702" y="120"/>
                  </a:cubicBezTo>
                  <a:cubicBezTo>
                    <a:pt x="702" y="115"/>
                    <a:pt x="702" y="115"/>
                    <a:pt x="702" y="115"/>
                  </a:cubicBezTo>
                  <a:cubicBezTo>
                    <a:pt x="702" y="112"/>
                    <a:pt x="701" y="108"/>
                    <a:pt x="699" y="102"/>
                  </a:cubicBezTo>
                  <a:cubicBezTo>
                    <a:pt x="699" y="102"/>
                    <a:pt x="699" y="102"/>
                    <a:pt x="699" y="102"/>
                  </a:cubicBezTo>
                  <a:cubicBezTo>
                    <a:pt x="699" y="102"/>
                    <a:pt x="699" y="102"/>
                    <a:pt x="699" y="102"/>
                  </a:cubicBezTo>
                  <a:cubicBezTo>
                    <a:pt x="699" y="93"/>
                    <a:pt x="699" y="93"/>
                    <a:pt x="699" y="93"/>
                  </a:cubicBezTo>
                  <a:cubicBezTo>
                    <a:pt x="699" y="92"/>
                    <a:pt x="699" y="92"/>
                    <a:pt x="699" y="92"/>
                  </a:cubicBezTo>
                  <a:cubicBezTo>
                    <a:pt x="701" y="84"/>
                    <a:pt x="701" y="84"/>
                    <a:pt x="701" y="84"/>
                  </a:cubicBezTo>
                  <a:cubicBezTo>
                    <a:pt x="699" y="80"/>
                    <a:pt x="698" y="78"/>
                    <a:pt x="698" y="76"/>
                  </a:cubicBezTo>
                  <a:lnTo>
                    <a:pt x="69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任意多边形: 形状 52"/>
            <p:cNvSpPr>
              <a:spLocks/>
            </p:cNvSpPr>
            <p:nvPr/>
          </p:nvSpPr>
          <p:spPr bwMode="auto">
            <a:xfrm>
              <a:off x="2244" y="1579"/>
              <a:ext cx="1080" cy="914"/>
            </a:xfrm>
            <a:custGeom>
              <a:avLst/>
              <a:gdLst>
                <a:gd name="T0" fmla="*/ 268 w 456"/>
                <a:gd name="T1" fmla="*/ 154 h 386"/>
                <a:gd name="T2" fmla="*/ 258 w 456"/>
                <a:gd name="T3" fmla="*/ 160 h 386"/>
                <a:gd name="T4" fmla="*/ 222 w 456"/>
                <a:gd name="T5" fmla="*/ 128 h 386"/>
                <a:gd name="T6" fmla="*/ 196 w 456"/>
                <a:gd name="T7" fmla="*/ 107 h 386"/>
                <a:gd name="T8" fmla="*/ 199 w 456"/>
                <a:gd name="T9" fmla="*/ 78 h 386"/>
                <a:gd name="T10" fmla="*/ 170 w 456"/>
                <a:gd name="T11" fmla="*/ 86 h 386"/>
                <a:gd name="T12" fmla="*/ 148 w 456"/>
                <a:gd name="T13" fmla="*/ 58 h 386"/>
                <a:gd name="T14" fmla="*/ 138 w 456"/>
                <a:gd name="T15" fmla="*/ 24 h 386"/>
                <a:gd name="T16" fmla="*/ 128 w 456"/>
                <a:gd name="T17" fmla="*/ 7 h 386"/>
                <a:gd name="T18" fmla="*/ 105 w 456"/>
                <a:gd name="T19" fmla="*/ 15 h 386"/>
                <a:gd name="T20" fmla="*/ 89 w 456"/>
                <a:gd name="T21" fmla="*/ 32 h 386"/>
                <a:gd name="T22" fmla="*/ 49 w 456"/>
                <a:gd name="T23" fmla="*/ 44 h 386"/>
                <a:gd name="T24" fmla="*/ 25 w 456"/>
                <a:gd name="T25" fmla="*/ 73 h 386"/>
                <a:gd name="T26" fmla="*/ 2 w 456"/>
                <a:gd name="T27" fmla="*/ 92 h 386"/>
                <a:gd name="T28" fmla="*/ 33 w 456"/>
                <a:gd name="T29" fmla="*/ 119 h 386"/>
                <a:gd name="T30" fmla="*/ 56 w 456"/>
                <a:gd name="T31" fmla="*/ 127 h 386"/>
                <a:gd name="T32" fmla="*/ 112 w 456"/>
                <a:gd name="T33" fmla="*/ 150 h 386"/>
                <a:gd name="T34" fmla="*/ 152 w 456"/>
                <a:gd name="T35" fmla="*/ 142 h 386"/>
                <a:gd name="T36" fmla="*/ 186 w 456"/>
                <a:gd name="T37" fmla="*/ 156 h 386"/>
                <a:gd name="T38" fmla="*/ 216 w 456"/>
                <a:gd name="T39" fmla="*/ 168 h 386"/>
                <a:gd name="T40" fmla="*/ 262 w 456"/>
                <a:gd name="T41" fmla="*/ 203 h 386"/>
                <a:gd name="T42" fmla="*/ 274 w 456"/>
                <a:gd name="T43" fmla="*/ 220 h 386"/>
                <a:gd name="T44" fmla="*/ 271 w 456"/>
                <a:gd name="T45" fmla="*/ 288 h 386"/>
                <a:gd name="T46" fmla="*/ 252 w 456"/>
                <a:gd name="T47" fmla="*/ 322 h 386"/>
                <a:gd name="T48" fmla="*/ 224 w 456"/>
                <a:gd name="T49" fmla="*/ 333 h 386"/>
                <a:gd name="T50" fmla="*/ 250 w 456"/>
                <a:gd name="T51" fmla="*/ 352 h 386"/>
                <a:gd name="T52" fmla="*/ 262 w 456"/>
                <a:gd name="T53" fmla="*/ 348 h 386"/>
                <a:gd name="T54" fmla="*/ 263 w 456"/>
                <a:gd name="T55" fmla="*/ 335 h 386"/>
                <a:gd name="T56" fmla="*/ 276 w 456"/>
                <a:gd name="T57" fmla="*/ 322 h 386"/>
                <a:gd name="T58" fmla="*/ 288 w 456"/>
                <a:gd name="T59" fmla="*/ 332 h 386"/>
                <a:gd name="T60" fmla="*/ 322 w 456"/>
                <a:gd name="T61" fmla="*/ 346 h 386"/>
                <a:gd name="T62" fmla="*/ 334 w 456"/>
                <a:gd name="T63" fmla="*/ 366 h 386"/>
                <a:gd name="T64" fmla="*/ 364 w 456"/>
                <a:gd name="T65" fmla="*/ 375 h 386"/>
                <a:gd name="T66" fmla="*/ 364 w 456"/>
                <a:gd name="T67" fmla="*/ 357 h 386"/>
                <a:gd name="T68" fmla="*/ 368 w 456"/>
                <a:gd name="T69" fmla="*/ 350 h 386"/>
                <a:gd name="T70" fmla="*/ 383 w 456"/>
                <a:gd name="T71" fmla="*/ 324 h 386"/>
                <a:gd name="T72" fmla="*/ 385 w 456"/>
                <a:gd name="T73" fmla="*/ 307 h 386"/>
                <a:gd name="T74" fmla="*/ 400 w 456"/>
                <a:gd name="T75" fmla="*/ 290 h 386"/>
                <a:gd name="T76" fmla="*/ 423 w 456"/>
                <a:gd name="T77" fmla="*/ 286 h 386"/>
                <a:gd name="T78" fmla="*/ 446 w 456"/>
                <a:gd name="T79" fmla="*/ 278 h 386"/>
                <a:gd name="T80" fmla="*/ 453 w 456"/>
                <a:gd name="T81" fmla="*/ 244 h 386"/>
                <a:gd name="T82" fmla="*/ 412 w 456"/>
                <a:gd name="T83" fmla="*/ 218 h 386"/>
                <a:gd name="T84" fmla="*/ 396 w 456"/>
                <a:gd name="T85" fmla="*/ 246 h 386"/>
                <a:gd name="T86" fmla="*/ 408 w 456"/>
                <a:gd name="T87" fmla="*/ 255 h 386"/>
                <a:gd name="T88" fmla="*/ 406 w 456"/>
                <a:gd name="T89" fmla="*/ 270 h 386"/>
                <a:gd name="T90" fmla="*/ 389 w 456"/>
                <a:gd name="T91" fmla="*/ 275 h 386"/>
                <a:gd name="T92" fmla="*/ 374 w 456"/>
                <a:gd name="T93" fmla="*/ 284 h 386"/>
                <a:gd name="T94" fmla="*/ 363 w 456"/>
                <a:gd name="T95" fmla="*/ 273 h 386"/>
                <a:gd name="T96" fmla="*/ 356 w 456"/>
                <a:gd name="T97" fmla="*/ 256 h 386"/>
                <a:gd name="T98" fmla="*/ 350 w 456"/>
                <a:gd name="T99" fmla="*/ 238 h 386"/>
                <a:gd name="T100" fmla="*/ 326 w 456"/>
                <a:gd name="T101" fmla="*/ 208 h 386"/>
                <a:gd name="T102" fmla="*/ 299 w 456"/>
                <a:gd name="T103" fmla="*/ 188 h 386"/>
                <a:gd name="T104" fmla="*/ 300 w 456"/>
                <a:gd name="T105" fmla="*/ 168 h 386"/>
                <a:gd name="T106" fmla="*/ 325 w 456"/>
                <a:gd name="T107" fmla="*/ 142 h 386"/>
                <a:gd name="T108" fmla="*/ 296 w 456"/>
                <a:gd name="T109" fmla="*/ 14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86">
                  <a:moveTo>
                    <a:pt x="271" y="140"/>
                  </a:moveTo>
                  <a:cubicBezTo>
                    <a:pt x="265" y="140"/>
                    <a:pt x="265" y="140"/>
                    <a:pt x="265" y="140"/>
                  </a:cubicBezTo>
                  <a:cubicBezTo>
                    <a:pt x="263" y="144"/>
                    <a:pt x="263" y="144"/>
                    <a:pt x="263" y="144"/>
                  </a:cubicBezTo>
                  <a:cubicBezTo>
                    <a:pt x="266" y="148"/>
                    <a:pt x="266" y="148"/>
                    <a:pt x="266" y="148"/>
                  </a:cubicBezTo>
                  <a:cubicBezTo>
                    <a:pt x="266" y="148"/>
                    <a:pt x="266" y="148"/>
                    <a:pt x="266" y="148"/>
                  </a:cubicBezTo>
                  <a:cubicBezTo>
                    <a:pt x="266" y="148"/>
                    <a:pt x="266" y="148"/>
                    <a:pt x="266" y="148"/>
                  </a:cubicBezTo>
                  <a:cubicBezTo>
                    <a:pt x="268" y="154"/>
                    <a:pt x="268" y="154"/>
                    <a:pt x="268" y="154"/>
                  </a:cubicBezTo>
                  <a:cubicBezTo>
                    <a:pt x="268" y="154"/>
                    <a:pt x="268" y="154"/>
                    <a:pt x="268" y="154"/>
                  </a:cubicBezTo>
                  <a:cubicBezTo>
                    <a:pt x="268" y="155"/>
                    <a:pt x="268" y="155"/>
                    <a:pt x="268" y="155"/>
                  </a:cubicBezTo>
                  <a:cubicBezTo>
                    <a:pt x="268" y="156"/>
                    <a:pt x="268" y="156"/>
                    <a:pt x="268" y="156"/>
                  </a:cubicBezTo>
                  <a:cubicBezTo>
                    <a:pt x="259" y="160"/>
                    <a:pt x="259" y="160"/>
                    <a:pt x="259" y="160"/>
                  </a:cubicBezTo>
                  <a:cubicBezTo>
                    <a:pt x="258" y="160"/>
                    <a:pt x="258" y="160"/>
                    <a:pt x="258" y="160"/>
                  </a:cubicBezTo>
                  <a:cubicBezTo>
                    <a:pt x="258" y="160"/>
                    <a:pt x="258" y="160"/>
                    <a:pt x="258" y="160"/>
                  </a:cubicBezTo>
                  <a:cubicBezTo>
                    <a:pt x="258" y="160"/>
                    <a:pt x="258" y="160"/>
                    <a:pt x="258" y="160"/>
                  </a:cubicBezTo>
                  <a:cubicBezTo>
                    <a:pt x="258" y="160"/>
                    <a:pt x="258" y="160"/>
                    <a:pt x="258" y="160"/>
                  </a:cubicBezTo>
                  <a:cubicBezTo>
                    <a:pt x="251" y="160"/>
                    <a:pt x="247" y="158"/>
                    <a:pt x="246" y="155"/>
                  </a:cubicBezTo>
                  <a:cubicBezTo>
                    <a:pt x="244" y="150"/>
                    <a:pt x="244" y="150"/>
                    <a:pt x="244" y="150"/>
                  </a:cubicBezTo>
                  <a:cubicBezTo>
                    <a:pt x="232" y="148"/>
                    <a:pt x="232" y="148"/>
                    <a:pt x="232" y="148"/>
                  </a:cubicBezTo>
                  <a:cubicBezTo>
                    <a:pt x="228" y="132"/>
                    <a:pt x="228" y="132"/>
                    <a:pt x="228" y="132"/>
                  </a:cubicBezTo>
                  <a:cubicBezTo>
                    <a:pt x="226" y="132"/>
                    <a:pt x="224" y="131"/>
                    <a:pt x="223" y="129"/>
                  </a:cubicBezTo>
                  <a:cubicBezTo>
                    <a:pt x="222" y="128"/>
                    <a:pt x="222" y="128"/>
                    <a:pt x="222" y="128"/>
                  </a:cubicBezTo>
                  <a:cubicBezTo>
                    <a:pt x="220" y="126"/>
                    <a:pt x="219" y="124"/>
                    <a:pt x="216" y="124"/>
                  </a:cubicBezTo>
                  <a:cubicBezTo>
                    <a:pt x="213" y="122"/>
                    <a:pt x="210" y="120"/>
                    <a:pt x="208" y="116"/>
                  </a:cubicBezTo>
                  <a:cubicBezTo>
                    <a:pt x="203" y="114"/>
                    <a:pt x="203" y="114"/>
                    <a:pt x="203" y="114"/>
                  </a:cubicBezTo>
                  <a:cubicBezTo>
                    <a:pt x="203" y="114"/>
                    <a:pt x="203" y="114"/>
                    <a:pt x="203" y="114"/>
                  </a:cubicBezTo>
                  <a:cubicBezTo>
                    <a:pt x="203" y="114"/>
                    <a:pt x="203" y="114"/>
                    <a:pt x="203" y="114"/>
                  </a:cubicBezTo>
                  <a:cubicBezTo>
                    <a:pt x="203" y="114"/>
                    <a:pt x="203" y="114"/>
                    <a:pt x="203" y="114"/>
                  </a:cubicBezTo>
                  <a:cubicBezTo>
                    <a:pt x="196" y="107"/>
                    <a:pt x="196" y="107"/>
                    <a:pt x="196" y="107"/>
                  </a:cubicBezTo>
                  <a:cubicBezTo>
                    <a:pt x="196" y="107"/>
                    <a:pt x="196" y="107"/>
                    <a:pt x="196" y="107"/>
                  </a:cubicBezTo>
                  <a:cubicBezTo>
                    <a:pt x="195" y="102"/>
                    <a:pt x="195" y="102"/>
                    <a:pt x="195" y="102"/>
                  </a:cubicBezTo>
                  <a:cubicBezTo>
                    <a:pt x="195" y="101"/>
                    <a:pt x="195" y="101"/>
                    <a:pt x="195" y="101"/>
                  </a:cubicBezTo>
                  <a:cubicBezTo>
                    <a:pt x="208" y="84"/>
                    <a:pt x="208" y="84"/>
                    <a:pt x="208" y="84"/>
                  </a:cubicBezTo>
                  <a:cubicBezTo>
                    <a:pt x="208" y="82"/>
                    <a:pt x="208" y="82"/>
                    <a:pt x="208" y="81"/>
                  </a:cubicBezTo>
                  <a:cubicBezTo>
                    <a:pt x="206" y="76"/>
                    <a:pt x="206" y="76"/>
                    <a:pt x="206" y="76"/>
                  </a:cubicBezTo>
                  <a:cubicBezTo>
                    <a:pt x="199" y="78"/>
                    <a:pt x="199" y="78"/>
                    <a:pt x="199" y="78"/>
                  </a:cubicBezTo>
                  <a:cubicBezTo>
                    <a:pt x="198" y="78"/>
                    <a:pt x="198" y="78"/>
                    <a:pt x="198" y="78"/>
                  </a:cubicBezTo>
                  <a:cubicBezTo>
                    <a:pt x="198" y="79"/>
                    <a:pt x="198" y="79"/>
                    <a:pt x="198" y="79"/>
                  </a:cubicBezTo>
                  <a:cubicBezTo>
                    <a:pt x="198" y="79"/>
                    <a:pt x="198" y="79"/>
                    <a:pt x="198" y="79"/>
                  </a:cubicBezTo>
                  <a:cubicBezTo>
                    <a:pt x="180" y="80"/>
                    <a:pt x="180" y="80"/>
                    <a:pt x="180" y="80"/>
                  </a:cubicBezTo>
                  <a:cubicBezTo>
                    <a:pt x="174" y="82"/>
                    <a:pt x="174" y="82"/>
                    <a:pt x="174" y="82"/>
                  </a:cubicBezTo>
                  <a:cubicBezTo>
                    <a:pt x="171" y="84"/>
                    <a:pt x="171" y="84"/>
                    <a:pt x="171" y="84"/>
                  </a:cubicBezTo>
                  <a:cubicBezTo>
                    <a:pt x="170" y="86"/>
                    <a:pt x="170" y="86"/>
                    <a:pt x="170" y="86"/>
                  </a:cubicBezTo>
                  <a:cubicBezTo>
                    <a:pt x="168" y="88"/>
                    <a:pt x="166" y="90"/>
                    <a:pt x="162" y="89"/>
                  </a:cubicBezTo>
                  <a:cubicBezTo>
                    <a:pt x="162" y="89"/>
                    <a:pt x="162" y="89"/>
                    <a:pt x="162" y="89"/>
                  </a:cubicBezTo>
                  <a:cubicBezTo>
                    <a:pt x="162" y="88"/>
                    <a:pt x="162" y="88"/>
                    <a:pt x="162" y="88"/>
                  </a:cubicBezTo>
                  <a:cubicBezTo>
                    <a:pt x="156" y="84"/>
                    <a:pt x="156" y="84"/>
                    <a:pt x="156" y="84"/>
                  </a:cubicBezTo>
                  <a:cubicBezTo>
                    <a:pt x="156" y="74"/>
                    <a:pt x="156" y="74"/>
                    <a:pt x="156" y="74"/>
                  </a:cubicBezTo>
                  <a:cubicBezTo>
                    <a:pt x="152" y="72"/>
                    <a:pt x="150" y="69"/>
                    <a:pt x="150" y="67"/>
                  </a:cubicBezTo>
                  <a:cubicBezTo>
                    <a:pt x="148" y="58"/>
                    <a:pt x="148" y="58"/>
                    <a:pt x="148" y="58"/>
                  </a:cubicBezTo>
                  <a:cubicBezTo>
                    <a:pt x="144" y="54"/>
                    <a:pt x="144" y="54"/>
                    <a:pt x="144" y="54"/>
                  </a:cubicBezTo>
                  <a:cubicBezTo>
                    <a:pt x="140" y="50"/>
                    <a:pt x="140" y="50"/>
                    <a:pt x="140" y="50"/>
                  </a:cubicBezTo>
                  <a:cubicBezTo>
                    <a:pt x="138" y="49"/>
                    <a:pt x="138" y="49"/>
                    <a:pt x="138" y="49"/>
                  </a:cubicBezTo>
                  <a:cubicBezTo>
                    <a:pt x="145" y="40"/>
                    <a:pt x="145" y="40"/>
                    <a:pt x="145" y="40"/>
                  </a:cubicBezTo>
                  <a:cubicBezTo>
                    <a:pt x="146" y="34"/>
                    <a:pt x="146" y="34"/>
                    <a:pt x="146" y="34"/>
                  </a:cubicBezTo>
                  <a:cubicBezTo>
                    <a:pt x="138" y="24"/>
                    <a:pt x="138" y="24"/>
                    <a:pt x="138" y="24"/>
                  </a:cubicBezTo>
                  <a:cubicBezTo>
                    <a:pt x="138" y="24"/>
                    <a:pt x="138" y="24"/>
                    <a:pt x="138" y="24"/>
                  </a:cubicBezTo>
                  <a:cubicBezTo>
                    <a:pt x="138" y="24"/>
                    <a:pt x="138" y="24"/>
                    <a:pt x="138" y="24"/>
                  </a:cubicBezTo>
                  <a:cubicBezTo>
                    <a:pt x="134" y="16"/>
                    <a:pt x="134" y="16"/>
                    <a:pt x="134" y="16"/>
                  </a:cubicBezTo>
                  <a:cubicBezTo>
                    <a:pt x="134" y="16"/>
                    <a:pt x="134" y="16"/>
                    <a:pt x="134" y="16"/>
                  </a:cubicBezTo>
                  <a:cubicBezTo>
                    <a:pt x="134" y="16"/>
                    <a:pt x="134" y="16"/>
                    <a:pt x="134" y="16"/>
                  </a:cubicBezTo>
                  <a:cubicBezTo>
                    <a:pt x="134" y="12"/>
                    <a:pt x="134" y="12"/>
                    <a:pt x="134" y="12"/>
                  </a:cubicBezTo>
                  <a:cubicBezTo>
                    <a:pt x="128" y="8"/>
                    <a:pt x="128" y="8"/>
                    <a:pt x="128" y="8"/>
                  </a:cubicBezTo>
                  <a:cubicBezTo>
                    <a:pt x="128" y="7"/>
                    <a:pt x="128" y="7"/>
                    <a:pt x="128" y="7"/>
                  </a:cubicBezTo>
                  <a:cubicBezTo>
                    <a:pt x="128" y="7"/>
                    <a:pt x="128" y="7"/>
                    <a:pt x="128" y="7"/>
                  </a:cubicBezTo>
                  <a:cubicBezTo>
                    <a:pt x="128" y="7"/>
                    <a:pt x="128" y="7"/>
                    <a:pt x="128" y="7"/>
                  </a:cubicBezTo>
                  <a:cubicBezTo>
                    <a:pt x="123" y="1"/>
                    <a:pt x="123" y="1"/>
                    <a:pt x="123" y="1"/>
                  </a:cubicBezTo>
                  <a:cubicBezTo>
                    <a:pt x="116" y="0"/>
                    <a:pt x="116" y="0"/>
                    <a:pt x="116" y="0"/>
                  </a:cubicBezTo>
                  <a:cubicBezTo>
                    <a:pt x="108" y="2"/>
                    <a:pt x="108" y="2"/>
                    <a:pt x="108" y="2"/>
                  </a:cubicBezTo>
                  <a:cubicBezTo>
                    <a:pt x="106" y="4"/>
                    <a:pt x="106" y="4"/>
                    <a:pt x="106" y="4"/>
                  </a:cubicBezTo>
                  <a:cubicBezTo>
                    <a:pt x="105" y="15"/>
                    <a:pt x="105" y="15"/>
                    <a:pt x="105" y="15"/>
                  </a:cubicBezTo>
                  <a:cubicBezTo>
                    <a:pt x="105" y="28"/>
                    <a:pt x="105" y="28"/>
                    <a:pt x="105" y="28"/>
                  </a:cubicBezTo>
                  <a:cubicBezTo>
                    <a:pt x="104" y="28"/>
                    <a:pt x="104" y="28"/>
                    <a:pt x="104" y="28"/>
                  </a:cubicBezTo>
                  <a:cubicBezTo>
                    <a:pt x="96" y="31"/>
                    <a:pt x="96" y="31"/>
                    <a:pt x="96" y="31"/>
                  </a:cubicBezTo>
                  <a:cubicBezTo>
                    <a:pt x="96" y="31"/>
                    <a:pt x="96" y="31"/>
                    <a:pt x="96" y="31"/>
                  </a:cubicBezTo>
                  <a:cubicBezTo>
                    <a:pt x="96" y="31"/>
                    <a:pt x="96" y="31"/>
                    <a:pt x="96" y="31"/>
                  </a:cubicBezTo>
                  <a:cubicBezTo>
                    <a:pt x="96" y="31"/>
                    <a:pt x="96" y="31"/>
                    <a:pt x="96" y="31"/>
                  </a:cubicBezTo>
                  <a:cubicBezTo>
                    <a:pt x="89" y="32"/>
                    <a:pt x="89" y="32"/>
                    <a:pt x="89" y="32"/>
                  </a:cubicBezTo>
                  <a:cubicBezTo>
                    <a:pt x="86" y="34"/>
                    <a:pt x="82" y="36"/>
                    <a:pt x="77" y="37"/>
                  </a:cubicBezTo>
                  <a:cubicBezTo>
                    <a:pt x="76" y="38"/>
                    <a:pt x="76" y="38"/>
                    <a:pt x="76" y="38"/>
                  </a:cubicBezTo>
                  <a:cubicBezTo>
                    <a:pt x="76" y="38"/>
                    <a:pt x="76" y="38"/>
                    <a:pt x="76" y="38"/>
                  </a:cubicBezTo>
                  <a:cubicBezTo>
                    <a:pt x="76" y="38"/>
                    <a:pt x="76" y="38"/>
                    <a:pt x="76" y="38"/>
                  </a:cubicBezTo>
                  <a:cubicBezTo>
                    <a:pt x="62" y="34"/>
                    <a:pt x="62" y="34"/>
                    <a:pt x="62" y="34"/>
                  </a:cubicBezTo>
                  <a:cubicBezTo>
                    <a:pt x="57" y="40"/>
                    <a:pt x="57" y="40"/>
                    <a:pt x="57" y="40"/>
                  </a:cubicBezTo>
                  <a:cubicBezTo>
                    <a:pt x="56" y="42"/>
                    <a:pt x="53" y="44"/>
                    <a:pt x="49" y="44"/>
                  </a:cubicBezTo>
                  <a:cubicBezTo>
                    <a:pt x="41" y="51"/>
                    <a:pt x="41" y="51"/>
                    <a:pt x="41" y="51"/>
                  </a:cubicBezTo>
                  <a:cubicBezTo>
                    <a:pt x="36" y="58"/>
                    <a:pt x="36" y="58"/>
                    <a:pt x="36" y="58"/>
                  </a:cubicBezTo>
                  <a:cubicBezTo>
                    <a:pt x="36" y="58"/>
                    <a:pt x="36" y="58"/>
                    <a:pt x="36" y="58"/>
                  </a:cubicBezTo>
                  <a:cubicBezTo>
                    <a:pt x="36" y="59"/>
                    <a:pt x="36" y="59"/>
                    <a:pt x="36" y="59"/>
                  </a:cubicBezTo>
                  <a:cubicBezTo>
                    <a:pt x="34" y="62"/>
                    <a:pt x="32" y="65"/>
                    <a:pt x="30" y="66"/>
                  </a:cubicBezTo>
                  <a:cubicBezTo>
                    <a:pt x="25" y="72"/>
                    <a:pt x="25" y="72"/>
                    <a:pt x="25" y="72"/>
                  </a:cubicBezTo>
                  <a:cubicBezTo>
                    <a:pt x="25" y="73"/>
                    <a:pt x="25" y="73"/>
                    <a:pt x="25" y="73"/>
                  </a:cubicBezTo>
                  <a:cubicBezTo>
                    <a:pt x="25" y="73"/>
                    <a:pt x="25" y="73"/>
                    <a:pt x="25" y="73"/>
                  </a:cubicBezTo>
                  <a:cubicBezTo>
                    <a:pt x="22" y="75"/>
                    <a:pt x="22" y="75"/>
                    <a:pt x="22" y="75"/>
                  </a:cubicBezTo>
                  <a:cubicBezTo>
                    <a:pt x="20" y="76"/>
                    <a:pt x="18" y="76"/>
                    <a:pt x="16" y="76"/>
                  </a:cubicBezTo>
                  <a:cubicBezTo>
                    <a:pt x="6" y="76"/>
                    <a:pt x="6" y="76"/>
                    <a:pt x="6" y="76"/>
                  </a:cubicBezTo>
                  <a:cubicBezTo>
                    <a:pt x="4" y="79"/>
                    <a:pt x="4" y="79"/>
                    <a:pt x="4" y="79"/>
                  </a:cubicBezTo>
                  <a:cubicBezTo>
                    <a:pt x="0" y="86"/>
                    <a:pt x="0" y="86"/>
                    <a:pt x="0" y="86"/>
                  </a:cubicBezTo>
                  <a:cubicBezTo>
                    <a:pt x="2" y="92"/>
                    <a:pt x="2" y="92"/>
                    <a:pt x="2" y="92"/>
                  </a:cubicBezTo>
                  <a:cubicBezTo>
                    <a:pt x="1" y="108"/>
                    <a:pt x="1" y="108"/>
                    <a:pt x="1" y="108"/>
                  </a:cubicBezTo>
                  <a:cubicBezTo>
                    <a:pt x="4" y="112"/>
                    <a:pt x="4" y="112"/>
                    <a:pt x="4" y="112"/>
                  </a:cubicBezTo>
                  <a:cubicBezTo>
                    <a:pt x="4" y="113"/>
                    <a:pt x="4" y="113"/>
                    <a:pt x="4" y="113"/>
                  </a:cubicBezTo>
                  <a:cubicBezTo>
                    <a:pt x="5" y="116"/>
                    <a:pt x="5" y="116"/>
                    <a:pt x="5" y="116"/>
                  </a:cubicBezTo>
                  <a:cubicBezTo>
                    <a:pt x="11" y="116"/>
                    <a:pt x="11" y="116"/>
                    <a:pt x="11" y="116"/>
                  </a:cubicBezTo>
                  <a:cubicBezTo>
                    <a:pt x="20" y="118"/>
                    <a:pt x="20" y="118"/>
                    <a:pt x="20" y="118"/>
                  </a:cubicBezTo>
                  <a:cubicBezTo>
                    <a:pt x="33" y="119"/>
                    <a:pt x="33" y="119"/>
                    <a:pt x="33" y="119"/>
                  </a:cubicBezTo>
                  <a:cubicBezTo>
                    <a:pt x="38" y="118"/>
                    <a:pt x="38" y="118"/>
                    <a:pt x="38" y="118"/>
                  </a:cubicBezTo>
                  <a:cubicBezTo>
                    <a:pt x="39" y="118"/>
                    <a:pt x="39" y="118"/>
                    <a:pt x="39" y="118"/>
                  </a:cubicBezTo>
                  <a:cubicBezTo>
                    <a:pt x="40" y="118"/>
                    <a:pt x="40" y="118"/>
                    <a:pt x="40" y="118"/>
                  </a:cubicBezTo>
                  <a:cubicBezTo>
                    <a:pt x="50" y="122"/>
                    <a:pt x="50" y="122"/>
                    <a:pt x="50" y="122"/>
                  </a:cubicBezTo>
                  <a:cubicBezTo>
                    <a:pt x="50" y="122"/>
                    <a:pt x="50" y="122"/>
                    <a:pt x="50" y="122"/>
                  </a:cubicBezTo>
                  <a:cubicBezTo>
                    <a:pt x="51" y="122"/>
                    <a:pt x="51" y="122"/>
                    <a:pt x="51" y="122"/>
                  </a:cubicBezTo>
                  <a:cubicBezTo>
                    <a:pt x="56" y="127"/>
                    <a:pt x="56" y="127"/>
                    <a:pt x="56" y="127"/>
                  </a:cubicBezTo>
                  <a:cubicBezTo>
                    <a:pt x="68" y="131"/>
                    <a:pt x="68" y="131"/>
                    <a:pt x="68" y="131"/>
                  </a:cubicBezTo>
                  <a:cubicBezTo>
                    <a:pt x="69" y="131"/>
                    <a:pt x="69" y="131"/>
                    <a:pt x="69" y="131"/>
                  </a:cubicBezTo>
                  <a:cubicBezTo>
                    <a:pt x="77" y="136"/>
                    <a:pt x="77" y="136"/>
                    <a:pt x="77" y="136"/>
                  </a:cubicBezTo>
                  <a:cubicBezTo>
                    <a:pt x="96" y="154"/>
                    <a:pt x="96" y="154"/>
                    <a:pt x="96" y="154"/>
                  </a:cubicBezTo>
                  <a:cubicBezTo>
                    <a:pt x="105" y="158"/>
                    <a:pt x="105" y="158"/>
                    <a:pt x="105" y="158"/>
                  </a:cubicBezTo>
                  <a:cubicBezTo>
                    <a:pt x="109" y="156"/>
                    <a:pt x="109" y="156"/>
                    <a:pt x="109" y="156"/>
                  </a:cubicBezTo>
                  <a:cubicBezTo>
                    <a:pt x="112" y="150"/>
                    <a:pt x="112" y="150"/>
                    <a:pt x="112" y="150"/>
                  </a:cubicBezTo>
                  <a:cubicBezTo>
                    <a:pt x="110" y="139"/>
                    <a:pt x="110" y="139"/>
                    <a:pt x="110" y="139"/>
                  </a:cubicBezTo>
                  <a:cubicBezTo>
                    <a:pt x="110" y="136"/>
                    <a:pt x="113" y="134"/>
                    <a:pt x="118" y="132"/>
                  </a:cubicBezTo>
                  <a:cubicBezTo>
                    <a:pt x="118" y="131"/>
                    <a:pt x="118" y="131"/>
                    <a:pt x="118" y="131"/>
                  </a:cubicBezTo>
                  <a:cubicBezTo>
                    <a:pt x="143" y="146"/>
                    <a:pt x="143" y="146"/>
                    <a:pt x="143" y="146"/>
                  </a:cubicBezTo>
                  <a:cubicBezTo>
                    <a:pt x="146" y="145"/>
                    <a:pt x="146" y="145"/>
                    <a:pt x="146" y="145"/>
                  </a:cubicBezTo>
                  <a:cubicBezTo>
                    <a:pt x="151" y="142"/>
                    <a:pt x="151" y="142"/>
                    <a:pt x="151" y="142"/>
                  </a:cubicBezTo>
                  <a:cubicBezTo>
                    <a:pt x="152" y="142"/>
                    <a:pt x="152" y="142"/>
                    <a:pt x="152" y="142"/>
                  </a:cubicBezTo>
                  <a:cubicBezTo>
                    <a:pt x="155" y="142"/>
                    <a:pt x="155" y="142"/>
                    <a:pt x="155" y="142"/>
                  </a:cubicBezTo>
                  <a:cubicBezTo>
                    <a:pt x="160" y="138"/>
                    <a:pt x="160" y="138"/>
                    <a:pt x="160" y="138"/>
                  </a:cubicBezTo>
                  <a:cubicBezTo>
                    <a:pt x="161" y="138"/>
                    <a:pt x="161" y="138"/>
                    <a:pt x="161" y="138"/>
                  </a:cubicBezTo>
                  <a:cubicBezTo>
                    <a:pt x="162" y="138"/>
                    <a:pt x="162" y="138"/>
                    <a:pt x="162" y="138"/>
                  </a:cubicBezTo>
                  <a:cubicBezTo>
                    <a:pt x="176" y="148"/>
                    <a:pt x="176" y="148"/>
                    <a:pt x="176" y="148"/>
                  </a:cubicBezTo>
                  <a:cubicBezTo>
                    <a:pt x="177" y="149"/>
                    <a:pt x="177" y="149"/>
                    <a:pt x="177" y="149"/>
                  </a:cubicBezTo>
                  <a:cubicBezTo>
                    <a:pt x="186" y="156"/>
                    <a:pt x="186" y="156"/>
                    <a:pt x="186" y="156"/>
                  </a:cubicBezTo>
                  <a:cubicBezTo>
                    <a:pt x="188" y="158"/>
                    <a:pt x="192" y="161"/>
                    <a:pt x="194" y="165"/>
                  </a:cubicBezTo>
                  <a:cubicBezTo>
                    <a:pt x="199" y="170"/>
                    <a:pt x="199" y="170"/>
                    <a:pt x="199" y="170"/>
                  </a:cubicBezTo>
                  <a:cubicBezTo>
                    <a:pt x="202" y="169"/>
                    <a:pt x="202" y="169"/>
                    <a:pt x="202" y="169"/>
                  </a:cubicBezTo>
                  <a:cubicBezTo>
                    <a:pt x="206" y="162"/>
                    <a:pt x="206" y="162"/>
                    <a:pt x="206" y="162"/>
                  </a:cubicBezTo>
                  <a:cubicBezTo>
                    <a:pt x="215" y="168"/>
                    <a:pt x="215" y="168"/>
                    <a:pt x="215" y="168"/>
                  </a:cubicBezTo>
                  <a:cubicBezTo>
                    <a:pt x="215" y="168"/>
                    <a:pt x="215" y="168"/>
                    <a:pt x="215" y="168"/>
                  </a:cubicBezTo>
                  <a:cubicBezTo>
                    <a:pt x="216" y="168"/>
                    <a:pt x="216" y="168"/>
                    <a:pt x="216" y="168"/>
                  </a:cubicBezTo>
                  <a:cubicBezTo>
                    <a:pt x="216" y="168"/>
                    <a:pt x="216" y="168"/>
                    <a:pt x="216" y="168"/>
                  </a:cubicBezTo>
                  <a:cubicBezTo>
                    <a:pt x="222" y="176"/>
                    <a:pt x="222" y="176"/>
                    <a:pt x="222" y="176"/>
                  </a:cubicBezTo>
                  <a:cubicBezTo>
                    <a:pt x="240" y="190"/>
                    <a:pt x="240" y="190"/>
                    <a:pt x="240" y="190"/>
                  </a:cubicBezTo>
                  <a:cubicBezTo>
                    <a:pt x="240" y="190"/>
                    <a:pt x="240" y="190"/>
                    <a:pt x="240" y="190"/>
                  </a:cubicBezTo>
                  <a:cubicBezTo>
                    <a:pt x="246" y="196"/>
                    <a:pt x="246" y="196"/>
                    <a:pt x="246" y="196"/>
                  </a:cubicBezTo>
                  <a:cubicBezTo>
                    <a:pt x="261" y="191"/>
                    <a:pt x="261" y="191"/>
                    <a:pt x="261" y="191"/>
                  </a:cubicBezTo>
                  <a:cubicBezTo>
                    <a:pt x="262" y="203"/>
                    <a:pt x="262" y="203"/>
                    <a:pt x="262" y="203"/>
                  </a:cubicBezTo>
                  <a:cubicBezTo>
                    <a:pt x="269" y="210"/>
                    <a:pt x="269" y="210"/>
                    <a:pt x="269" y="210"/>
                  </a:cubicBezTo>
                  <a:cubicBezTo>
                    <a:pt x="269" y="210"/>
                    <a:pt x="269" y="210"/>
                    <a:pt x="269" y="210"/>
                  </a:cubicBezTo>
                  <a:cubicBezTo>
                    <a:pt x="269" y="210"/>
                    <a:pt x="269" y="210"/>
                    <a:pt x="269" y="210"/>
                  </a:cubicBezTo>
                  <a:cubicBezTo>
                    <a:pt x="274" y="218"/>
                    <a:pt x="274" y="218"/>
                    <a:pt x="274" y="218"/>
                  </a:cubicBezTo>
                  <a:cubicBezTo>
                    <a:pt x="274" y="219"/>
                    <a:pt x="274" y="219"/>
                    <a:pt x="274" y="219"/>
                  </a:cubicBezTo>
                  <a:cubicBezTo>
                    <a:pt x="274" y="219"/>
                    <a:pt x="274" y="219"/>
                    <a:pt x="274" y="219"/>
                  </a:cubicBezTo>
                  <a:cubicBezTo>
                    <a:pt x="274" y="220"/>
                    <a:pt x="274" y="220"/>
                    <a:pt x="274" y="220"/>
                  </a:cubicBezTo>
                  <a:cubicBezTo>
                    <a:pt x="280" y="247"/>
                    <a:pt x="280" y="247"/>
                    <a:pt x="280" y="247"/>
                  </a:cubicBezTo>
                  <a:cubicBezTo>
                    <a:pt x="286" y="258"/>
                    <a:pt x="286" y="258"/>
                    <a:pt x="286" y="258"/>
                  </a:cubicBezTo>
                  <a:cubicBezTo>
                    <a:pt x="278" y="279"/>
                    <a:pt x="278" y="279"/>
                    <a:pt x="278" y="279"/>
                  </a:cubicBezTo>
                  <a:cubicBezTo>
                    <a:pt x="278" y="280"/>
                    <a:pt x="278" y="280"/>
                    <a:pt x="278" y="280"/>
                  </a:cubicBezTo>
                  <a:cubicBezTo>
                    <a:pt x="272" y="282"/>
                    <a:pt x="272" y="282"/>
                    <a:pt x="272" y="282"/>
                  </a:cubicBezTo>
                  <a:cubicBezTo>
                    <a:pt x="272" y="288"/>
                    <a:pt x="272" y="288"/>
                    <a:pt x="272" y="288"/>
                  </a:cubicBezTo>
                  <a:cubicBezTo>
                    <a:pt x="271" y="288"/>
                    <a:pt x="271" y="288"/>
                    <a:pt x="271" y="288"/>
                  </a:cubicBezTo>
                  <a:cubicBezTo>
                    <a:pt x="264" y="299"/>
                    <a:pt x="264" y="299"/>
                    <a:pt x="264" y="299"/>
                  </a:cubicBezTo>
                  <a:cubicBezTo>
                    <a:pt x="264" y="299"/>
                    <a:pt x="264" y="299"/>
                    <a:pt x="264" y="299"/>
                  </a:cubicBezTo>
                  <a:cubicBezTo>
                    <a:pt x="254" y="300"/>
                    <a:pt x="254" y="300"/>
                    <a:pt x="254" y="300"/>
                  </a:cubicBezTo>
                  <a:cubicBezTo>
                    <a:pt x="244" y="308"/>
                    <a:pt x="244" y="308"/>
                    <a:pt x="244" y="308"/>
                  </a:cubicBezTo>
                  <a:cubicBezTo>
                    <a:pt x="246" y="309"/>
                    <a:pt x="247" y="310"/>
                    <a:pt x="250" y="311"/>
                  </a:cubicBezTo>
                  <a:cubicBezTo>
                    <a:pt x="254" y="312"/>
                    <a:pt x="254" y="316"/>
                    <a:pt x="252" y="321"/>
                  </a:cubicBezTo>
                  <a:cubicBezTo>
                    <a:pt x="252" y="322"/>
                    <a:pt x="252" y="322"/>
                    <a:pt x="252" y="322"/>
                  </a:cubicBezTo>
                  <a:cubicBezTo>
                    <a:pt x="246" y="328"/>
                    <a:pt x="246" y="328"/>
                    <a:pt x="246" y="328"/>
                  </a:cubicBezTo>
                  <a:cubicBezTo>
                    <a:pt x="245" y="328"/>
                    <a:pt x="245" y="328"/>
                    <a:pt x="245" y="328"/>
                  </a:cubicBezTo>
                  <a:cubicBezTo>
                    <a:pt x="245" y="329"/>
                    <a:pt x="245" y="329"/>
                    <a:pt x="245" y="329"/>
                  </a:cubicBezTo>
                  <a:cubicBezTo>
                    <a:pt x="244" y="329"/>
                    <a:pt x="244" y="329"/>
                    <a:pt x="244" y="329"/>
                  </a:cubicBezTo>
                  <a:cubicBezTo>
                    <a:pt x="244" y="329"/>
                    <a:pt x="244" y="329"/>
                    <a:pt x="244" y="329"/>
                  </a:cubicBezTo>
                  <a:cubicBezTo>
                    <a:pt x="225" y="326"/>
                    <a:pt x="225" y="326"/>
                    <a:pt x="225" y="326"/>
                  </a:cubicBezTo>
                  <a:cubicBezTo>
                    <a:pt x="224" y="333"/>
                    <a:pt x="224" y="333"/>
                    <a:pt x="224" y="333"/>
                  </a:cubicBezTo>
                  <a:cubicBezTo>
                    <a:pt x="226" y="348"/>
                    <a:pt x="226" y="348"/>
                    <a:pt x="226" y="348"/>
                  </a:cubicBezTo>
                  <a:cubicBezTo>
                    <a:pt x="242" y="354"/>
                    <a:pt x="242" y="354"/>
                    <a:pt x="242" y="354"/>
                  </a:cubicBezTo>
                  <a:cubicBezTo>
                    <a:pt x="242" y="355"/>
                    <a:pt x="242" y="355"/>
                    <a:pt x="242" y="355"/>
                  </a:cubicBezTo>
                  <a:cubicBezTo>
                    <a:pt x="242" y="355"/>
                    <a:pt x="242" y="355"/>
                    <a:pt x="242" y="355"/>
                  </a:cubicBezTo>
                  <a:cubicBezTo>
                    <a:pt x="248" y="353"/>
                    <a:pt x="248" y="353"/>
                    <a:pt x="248" y="353"/>
                  </a:cubicBezTo>
                  <a:cubicBezTo>
                    <a:pt x="249" y="353"/>
                    <a:pt x="249" y="353"/>
                    <a:pt x="249" y="353"/>
                  </a:cubicBezTo>
                  <a:cubicBezTo>
                    <a:pt x="250" y="352"/>
                    <a:pt x="250" y="352"/>
                    <a:pt x="250" y="352"/>
                  </a:cubicBezTo>
                  <a:cubicBezTo>
                    <a:pt x="250" y="353"/>
                    <a:pt x="250" y="353"/>
                    <a:pt x="250" y="353"/>
                  </a:cubicBezTo>
                  <a:cubicBezTo>
                    <a:pt x="250" y="353"/>
                    <a:pt x="250" y="353"/>
                    <a:pt x="250" y="353"/>
                  </a:cubicBezTo>
                  <a:cubicBezTo>
                    <a:pt x="255" y="356"/>
                    <a:pt x="255" y="356"/>
                    <a:pt x="255" y="356"/>
                  </a:cubicBezTo>
                  <a:cubicBezTo>
                    <a:pt x="262" y="356"/>
                    <a:pt x="262" y="356"/>
                    <a:pt x="262" y="356"/>
                  </a:cubicBezTo>
                  <a:cubicBezTo>
                    <a:pt x="264" y="355"/>
                    <a:pt x="264" y="355"/>
                    <a:pt x="264" y="355"/>
                  </a:cubicBezTo>
                  <a:cubicBezTo>
                    <a:pt x="262" y="348"/>
                    <a:pt x="262" y="348"/>
                    <a:pt x="262" y="348"/>
                  </a:cubicBezTo>
                  <a:cubicBezTo>
                    <a:pt x="262" y="348"/>
                    <a:pt x="262" y="348"/>
                    <a:pt x="262" y="348"/>
                  </a:cubicBezTo>
                  <a:cubicBezTo>
                    <a:pt x="262" y="348"/>
                    <a:pt x="262" y="348"/>
                    <a:pt x="262" y="348"/>
                  </a:cubicBezTo>
                  <a:cubicBezTo>
                    <a:pt x="260" y="340"/>
                    <a:pt x="260" y="340"/>
                    <a:pt x="260" y="340"/>
                  </a:cubicBezTo>
                  <a:cubicBezTo>
                    <a:pt x="260" y="339"/>
                    <a:pt x="260" y="339"/>
                    <a:pt x="260" y="339"/>
                  </a:cubicBezTo>
                  <a:cubicBezTo>
                    <a:pt x="260" y="338"/>
                    <a:pt x="260" y="338"/>
                    <a:pt x="260" y="338"/>
                  </a:cubicBezTo>
                  <a:cubicBezTo>
                    <a:pt x="260" y="338"/>
                    <a:pt x="260" y="338"/>
                    <a:pt x="260" y="338"/>
                  </a:cubicBezTo>
                  <a:cubicBezTo>
                    <a:pt x="260" y="338"/>
                    <a:pt x="260" y="338"/>
                    <a:pt x="260" y="338"/>
                  </a:cubicBezTo>
                  <a:cubicBezTo>
                    <a:pt x="263" y="335"/>
                    <a:pt x="263" y="335"/>
                    <a:pt x="263" y="335"/>
                  </a:cubicBezTo>
                  <a:cubicBezTo>
                    <a:pt x="264" y="334"/>
                    <a:pt x="264" y="334"/>
                    <a:pt x="264" y="334"/>
                  </a:cubicBezTo>
                  <a:cubicBezTo>
                    <a:pt x="264" y="334"/>
                    <a:pt x="264" y="334"/>
                    <a:pt x="264" y="334"/>
                  </a:cubicBezTo>
                  <a:cubicBezTo>
                    <a:pt x="264" y="334"/>
                    <a:pt x="264" y="334"/>
                    <a:pt x="264" y="334"/>
                  </a:cubicBezTo>
                  <a:cubicBezTo>
                    <a:pt x="268" y="328"/>
                    <a:pt x="268" y="328"/>
                    <a:pt x="268" y="328"/>
                  </a:cubicBezTo>
                  <a:cubicBezTo>
                    <a:pt x="269" y="327"/>
                    <a:pt x="269" y="327"/>
                    <a:pt x="269" y="327"/>
                  </a:cubicBezTo>
                  <a:cubicBezTo>
                    <a:pt x="276" y="322"/>
                    <a:pt x="276" y="322"/>
                    <a:pt x="276" y="322"/>
                  </a:cubicBezTo>
                  <a:cubicBezTo>
                    <a:pt x="276" y="322"/>
                    <a:pt x="276" y="322"/>
                    <a:pt x="276" y="322"/>
                  </a:cubicBezTo>
                  <a:cubicBezTo>
                    <a:pt x="276" y="321"/>
                    <a:pt x="276" y="321"/>
                    <a:pt x="276" y="321"/>
                  </a:cubicBezTo>
                  <a:cubicBezTo>
                    <a:pt x="277" y="321"/>
                    <a:pt x="277" y="321"/>
                    <a:pt x="277" y="321"/>
                  </a:cubicBezTo>
                  <a:cubicBezTo>
                    <a:pt x="277" y="321"/>
                    <a:pt x="277" y="321"/>
                    <a:pt x="277" y="321"/>
                  </a:cubicBezTo>
                  <a:cubicBezTo>
                    <a:pt x="286" y="320"/>
                    <a:pt x="286" y="320"/>
                    <a:pt x="286" y="320"/>
                  </a:cubicBezTo>
                  <a:cubicBezTo>
                    <a:pt x="286" y="322"/>
                    <a:pt x="286" y="322"/>
                    <a:pt x="286" y="322"/>
                  </a:cubicBezTo>
                  <a:cubicBezTo>
                    <a:pt x="286" y="325"/>
                    <a:pt x="286" y="327"/>
                    <a:pt x="286" y="328"/>
                  </a:cubicBezTo>
                  <a:cubicBezTo>
                    <a:pt x="288" y="332"/>
                    <a:pt x="288" y="332"/>
                    <a:pt x="288" y="332"/>
                  </a:cubicBezTo>
                  <a:cubicBezTo>
                    <a:pt x="290" y="337"/>
                    <a:pt x="290" y="337"/>
                    <a:pt x="290" y="337"/>
                  </a:cubicBezTo>
                  <a:cubicBezTo>
                    <a:pt x="298" y="342"/>
                    <a:pt x="298" y="342"/>
                    <a:pt x="298" y="342"/>
                  </a:cubicBezTo>
                  <a:cubicBezTo>
                    <a:pt x="320" y="344"/>
                    <a:pt x="320" y="344"/>
                    <a:pt x="320" y="344"/>
                  </a:cubicBezTo>
                  <a:cubicBezTo>
                    <a:pt x="321" y="344"/>
                    <a:pt x="321" y="344"/>
                    <a:pt x="321" y="344"/>
                  </a:cubicBezTo>
                  <a:cubicBezTo>
                    <a:pt x="322" y="344"/>
                    <a:pt x="322" y="344"/>
                    <a:pt x="322" y="344"/>
                  </a:cubicBezTo>
                  <a:cubicBezTo>
                    <a:pt x="322" y="345"/>
                    <a:pt x="322" y="345"/>
                    <a:pt x="322" y="345"/>
                  </a:cubicBezTo>
                  <a:cubicBezTo>
                    <a:pt x="322" y="346"/>
                    <a:pt x="322" y="346"/>
                    <a:pt x="322" y="346"/>
                  </a:cubicBezTo>
                  <a:cubicBezTo>
                    <a:pt x="322" y="353"/>
                    <a:pt x="322" y="353"/>
                    <a:pt x="322" y="353"/>
                  </a:cubicBezTo>
                  <a:cubicBezTo>
                    <a:pt x="328" y="360"/>
                    <a:pt x="328" y="360"/>
                    <a:pt x="328" y="360"/>
                  </a:cubicBezTo>
                  <a:cubicBezTo>
                    <a:pt x="333" y="362"/>
                    <a:pt x="333" y="362"/>
                    <a:pt x="333" y="362"/>
                  </a:cubicBezTo>
                  <a:cubicBezTo>
                    <a:pt x="334" y="362"/>
                    <a:pt x="334" y="362"/>
                    <a:pt x="334" y="362"/>
                  </a:cubicBezTo>
                  <a:cubicBezTo>
                    <a:pt x="334" y="362"/>
                    <a:pt x="334" y="362"/>
                    <a:pt x="334" y="362"/>
                  </a:cubicBezTo>
                  <a:cubicBezTo>
                    <a:pt x="334" y="363"/>
                    <a:pt x="334" y="363"/>
                    <a:pt x="334" y="363"/>
                  </a:cubicBezTo>
                  <a:cubicBezTo>
                    <a:pt x="334" y="366"/>
                    <a:pt x="334" y="366"/>
                    <a:pt x="334" y="366"/>
                  </a:cubicBezTo>
                  <a:cubicBezTo>
                    <a:pt x="334" y="370"/>
                    <a:pt x="334" y="370"/>
                    <a:pt x="334" y="370"/>
                  </a:cubicBezTo>
                  <a:cubicBezTo>
                    <a:pt x="332" y="378"/>
                    <a:pt x="332" y="378"/>
                    <a:pt x="332" y="378"/>
                  </a:cubicBezTo>
                  <a:cubicBezTo>
                    <a:pt x="335" y="380"/>
                    <a:pt x="335" y="380"/>
                    <a:pt x="335" y="380"/>
                  </a:cubicBezTo>
                  <a:cubicBezTo>
                    <a:pt x="338" y="380"/>
                    <a:pt x="341" y="380"/>
                    <a:pt x="344" y="382"/>
                  </a:cubicBezTo>
                  <a:cubicBezTo>
                    <a:pt x="353" y="386"/>
                    <a:pt x="353" y="386"/>
                    <a:pt x="353" y="386"/>
                  </a:cubicBezTo>
                  <a:cubicBezTo>
                    <a:pt x="358" y="382"/>
                    <a:pt x="358" y="382"/>
                    <a:pt x="358" y="382"/>
                  </a:cubicBezTo>
                  <a:cubicBezTo>
                    <a:pt x="364" y="375"/>
                    <a:pt x="364" y="375"/>
                    <a:pt x="364" y="375"/>
                  </a:cubicBezTo>
                  <a:cubicBezTo>
                    <a:pt x="365" y="372"/>
                    <a:pt x="365" y="372"/>
                    <a:pt x="365" y="372"/>
                  </a:cubicBezTo>
                  <a:cubicBezTo>
                    <a:pt x="365" y="372"/>
                    <a:pt x="365" y="372"/>
                    <a:pt x="365" y="372"/>
                  </a:cubicBezTo>
                  <a:cubicBezTo>
                    <a:pt x="366" y="371"/>
                    <a:pt x="366" y="371"/>
                    <a:pt x="366" y="371"/>
                  </a:cubicBezTo>
                  <a:cubicBezTo>
                    <a:pt x="367" y="370"/>
                    <a:pt x="367" y="370"/>
                    <a:pt x="367" y="370"/>
                  </a:cubicBezTo>
                  <a:cubicBezTo>
                    <a:pt x="367" y="370"/>
                    <a:pt x="367" y="370"/>
                    <a:pt x="367" y="370"/>
                  </a:cubicBezTo>
                  <a:cubicBezTo>
                    <a:pt x="365" y="361"/>
                    <a:pt x="365" y="361"/>
                    <a:pt x="365" y="361"/>
                  </a:cubicBezTo>
                  <a:cubicBezTo>
                    <a:pt x="364" y="357"/>
                    <a:pt x="364" y="357"/>
                    <a:pt x="364" y="357"/>
                  </a:cubicBezTo>
                  <a:cubicBezTo>
                    <a:pt x="364" y="356"/>
                    <a:pt x="364" y="356"/>
                    <a:pt x="364" y="356"/>
                  </a:cubicBezTo>
                  <a:cubicBezTo>
                    <a:pt x="364" y="356"/>
                    <a:pt x="364" y="356"/>
                    <a:pt x="364" y="356"/>
                  </a:cubicBezTo>
                  <a:cubicBezTo>
                    <a:pt x="364" y="356"/>
                    <a:pt x="364" y="356"/>
                    <a:pt x="364" y="356"/>
                  </a:cubicBezTo>
                  <a:cubicBezTo>
                    <a:pt x="364" y="355"/>
                    <a:pt x="364" y="355"/>
                    <a:pt x="364" y="355"/>
                  </a:cubicBezTo>
                  <a:cubicBezTo>
                    <a:pt x="368" y="350"/>
                    <a:pt x="368" y="350"/>
                    <a:pt x="368" y="350"/>
                  </a:cubicBezTo>
                  <a:cubicBezTo>
                    <a:pt x="368" y="350"/>
                    <a:pt x="368" y="350"/>
                    <a:pt x="368" y="350"/>
                  </a:cubicBezTo>
                  <a:cubicBezTo>
                    <a:pt x="368" y="350"/>
                    <a:pt x="368" y="350"/>
                    <a:pt x="368" y="350"/>
                  </a:cubicBezTo>
                  <a:cubicBezTo>
                    <a:pt x="374" y="345"/>
                    <a:pt x="374" y="345"/>
                    <a:pt x="374" y="345"/>
                  </a:cubicBezTo>
                  <a:cubicBezTo>
                    <a:pt x="375" y="345"/>
                    <a:pt x="375" y="345"/>
                    <a:pt x="375" y="345"/>
                  </a:cubicBezTo>
                  <a:cubicBezTo>
                    <a:pt x="388" y="345"/>
                    <a:pt x="388" y="345"/>
                    <a:pt x="388" y="345"/>
                  </a:cubicBezTo>
                  <a:cubicBezTo>
                    <a:pt x="390" y="344"/>
                    <a:pt x="390" y="344"/>
                    <a:pt x="390" y="344"/>
                  </a:cubicBezTo>
                  <a:cubicBezTo>
                    <a:pt x="390" y="338"/>
                    <a:pt x="390" y="338"/>
                    <a:pt x="390" y="338"/>
                  </a:cubicBezTo>
                  <a:cubicBezTo>
                    <a:pt x="388" y="332"/>
                    <a:pt x="388" y="332"/>
                    <a:pt x="388" y="332"/>
                  </a:cubicBezTo>
                  <a:cubicBezTo>
                    <a:pt x="383" y="324"/>
                    <a:pt x="383" y="324"/>
                    <a:pt x="383" y="324"/>
                  </a:cubicBezTo>
                  <a:cubicBezTo>
                    <a:pt x="383" y="324"/>
                    <a:pt x="383" y="324"/>
                    <a:pt x="383" y="324"/>
                  </a:cubicBezTo>
                  <a:cubicBezTo>
                    <a:pt x="383" y="324"/>
                    <a:pt x="383" y="324"/>
                    <a:pt x="383" y="324"/>
                  </a:cubicBezTo>
                  <a:cubicBezTo>
                    <a:pt x="383" y="314"/>
                    <a:pt x="383" y="314"/>
                    <a:pt x="383" y="314"/>
                  </a:cubicBezTo>
                  <a:cubicBezTo>
                    <a:pt x="383" y="313"/>
                    <a:pt x="383" y="313"/>
                    <a:pt x="383" y="313"/>
                  </a:cubicBezTo>
                  <a:cubicBezTo>
                    <a:pt x="383" y="313"/>
                    <a:pt x="383" y="313"/>
                    <a:pt x="383" y="313"/>
                  </a:cubicBezTo>
                  <a:cubicBezTo>
                    <a:pt x="385" y="307"/>
                    <a:pt x="385" y="307"/>
                    <a:pt x="385" y="307"/>
                  </a:cubicBezTo>
                  <a:cubicBezTo>
                    <a:pt x="385" y="307"/>
                    <a:pt x="385" y="307"/>
                    <a:pt x="385" y="307"/>
                  </a:cubicBezTo>
                  <a:cubicBezTo>
                    <a:pt x="386" y="307"/>
                    <a:pt x="386" y="307"/>
                    <a:pt x="386" y="307"/>
                  </a:cubicBezTo>
                  <a:cubicBezTo>
                    <a:pt x="386" y="307"/>
                    <a:pt x="386" y="307"/>
                    <a:pt x="386" y="307"/>
                  </a:cubicBezTo>
                  <a:cubicBezTo>
                    <a:pt x="396" y="291"/>
                    <a:pt x="396" y="291"/>
                    <a:pt x="396" y="291"/>
                  </a:cubicBezTo>
                  <a:cubicBezTo>
                    <a:pt x="397" y="291"/>
                    <a:pt x="397" y="291"/>
                    <a:pt x="397" y="291"/>
                  </a:cubicBezTo>
                  <a:cubicBezTo>
                    <a:pt x="397" y="291"/>
                    <a:pt x="397" y="291"/>
                    <a:pt x="397" y="291"/>
                  </a:cubicBezTo>
                  <a:cubicBezTo>
                    <a:pt x="398" y="290"/>
                    <a:pt x="398" y="290"/>
                    <a:pt x="398" y="290"/>
                  </a:cubicBezTo>
                  <a:cubicBezTo>
                    <a:pt x="400" y="290"/>
                    <a:pt x="400" y="290"/>
                    <a:pt x="400" y="290"/>
                  </a:cubicBezTo>
                  <a:cubicBezTo>
                    <a:pt x="404" y="291"/>
                    <a:pt x="404" y="291"/>
                    <a:pt x="404" y="291"/>
                  </a:cubicBezTo>
                  <a:cubicBezTo>
                    <a:pt x="414" y="296"/>
                    <a:pt x="414" y="296"/>
                    <a:pt x="414" y="296"/>
                  </a:cubicBezTo>
                  <a:cubicBezTo>
                    <a:pt x="420" y="298"/>
                    <a:pt x="420" y="298"/>
                    <a:pt x="420" y="298"/>
                  </a:cubicBezTo>
                  <a:cubicBezTo>
                    <a:pt x="420" y="295"/>
                    <a:pt x="420" y="295"/>
                    <a:pt x="420" y="295"/>
                  </a:cubicBezTo>
                  <a:cubicBezTo>
                    <a:pt x="419" y="294"/>
                    <a:pt x="419" y="294"/>
                    <a:pt x="419" y="294"/>
                  </a:cubicBezTo>
                  <a:cubicBezTo>
                    <a:pt x="419" y="293"/>
                    <a:pt x="419" y="293"/>
                    <a:pt x="419" y="293"/>
                  </a:cubicBezTo>
                  <a:cubicBezTo>
                    <a:pt x="419" y="290"/>
                    <a:pt x="420" y="288"/>
                    <a:pt x="423" y="286"/>
                  </a:cubicBezTo>
                  <a:cubicBezTo>
                    <a:pt x="430" y="281"/>
                    <a:pt x="430" y="281"/>
                    <a:pt x="430" y="281"/>
                  </a:cubicBezTo>
                  <a:cubicBezTo>
                    <a:pt x="430" y="281"/>
                    <a:pt x="430" y="281"/>
                    <a:pt x="430" y="281"/>
                  </a:cubicBezTo>
                  <a:cubicBezTo>
                    <a:pt x="430" y="281"/>
                    <a:pt x="430" y="281"/>
                    <a:pt x="430" y="281"/>
                  </a:cubicBezTo>
                  <a:cubicBezTo>
                    <a:pt x="430" y="280"/>
                    <a:pt x="430" y="280"/>
                    <a:pt x="430" y="280"/>
                  </a:cubicBezTo>
                  <a:cubicBezTo>
                    <a:pt x="434" y="279"/>
                    <a:pt x="437" y="278"/>
                    <a:pt x="438" y="278"/>
                  </a:cubicBezTo>
                  <a:cubicBezTo>
                    <a:pt x="445" y="278"/>
                    <a:pt x="445" y="278"/>
                    <a:pt x="445" y="278"/>
                  </a:cubicBezTo>
                  <a:cubicBezTo>
                    <a:pt x="446" y="278"/>
                    <a:pt x="446" y="278"/>
                    <a:pt x="446" y="278"/>
                  </a:cubicBezTo>
                  <a:cubicBezTo>
                    <a:pt x="446" y="278"/>
                    <a:pt x="446" y="278"/>
                    <a:pt x="446" y="278"/>
                  </a:cubicBezTo>
                  <a:cubicBezTo>
                    <a:pt x="450" y="278"/>
                    <a:pt x="450" y="278"/>
                    <a:pt x="450" y="278"/>
                  </a:cubicBezTo>
                  <a:cubicBezTo>
                    <a:pt x="452" y="268"/>
                    <a:pt x="452" y="268"/>
                    <a:pt x="452" y="268"/>
                  </a:cubicBezTo>
                  <a:cubicBezTo>
                    <a:pt x="452" y="262"/>
                    <a:pt x="452" y="262"/>
                    <a:pt x="452" y="262"/>
                  </a:cubicBezTo>
                  <a:cubicBezTo>
                    <a:pt x="452" y="257"/>
                    <a:pt x="452" y="254"/>
                    <a:pt x="454" y="254"/>
                  </a:cubicBezTo>
                  <a:cubicBezTo>
                    <a:pt x="456" y="248"/>
                    <a:pt x="456" y="248"/>
                    <a:pt x="456" y="248"/>
                  </a:cubicBezTo>
                  <a:cubicBezTo>
                    <a:pt x="453" y="244"/>
                    <a:pt x="453" y="244"/>
                    <a:pt x="453" y="244"/>
                  </a:cubicBezTo>
                  <a:cubicBezTo>
                    <a:pt x="448" y="240"/>
                    <a:pt x="448" y="240"/>
                    <a:pt x="448" y="240"/>
                  </a:cubicBezTo>
                  <a:cubicBezTo>
                    <a:pt x="438" y="238"/>
                    <a:pt x="438" y="238"/>
                    <a:pt x="438" y="238"/>
                  </a:cubicBezTo>
                  <a:cubicBezTo>
                    <a:pt x="436" y="238"/>
                    <a:pt x="432" y="236"/>
                    <a:pt x="426" y="230"/>
                  </a:cubicBezTo>
                  <a:cubicBezTo>
                    <a:pt x="420" y="228"/>
                    <a:pt x="420" y="228"/>
                    <a:pt x="420" y="228"/>
                  </a:cubicBezTo>
                  <a:cubicBezTo>
                    <a:pt x="420" y="228"/>
                    <a:pt x="420" y="228"/>
                    <a:pt x="420" y="228"/>
                  </a:cubicBezTo>
                  <a:cubicBezTo>
                    <a:pt x="420" y="227"/>
                    <a:pt x="420" y="227"/>
                    <a:pt x="420" y="227"/>
                  </a:cubicBezTo>
                  <a:cubicBezTo>
                    <a:pt x="412" y="218"/>
                    <a:pt x="412" y="218"/>
                    <a:pt x="412" y="218"/>
                  </a:cubicBezTo>
                  <a:cubicBezTo>
                    <a:pt x="406" y="218"/>
                    <a:pt x="406" y="218"/>
                    <a:pt x="406" y="218"/>
                  </a:cubicBezTo>
                  <a:cubicBezTo>
                    <a:pt x="405" y="218"/>
                    <a:pt x="405" y="218"/>
                    <a:pt x="405" y="218"/>
                  </a:cubicBezTo>
                  <a:cubicBezTo>
                    <a:pt x="405" y="218"/>
                    <a:pt x="405" y="218"/>
                    <a:pt x="405" y="218"/>
                  </a:cubicBezTo>
                  <a:cubicBezTo>
                    <a:pt x="399" y="215"/>
                    <a:pt x="399" y="215"/>
                    <a:pt x="399" y="215"/>
                  </a:cubicBezTo>
                  <a:cubicBezTo>
                    <a:pt x="395" y="220"/>
                    <a:pt x="395" y="220"/>
                    <a:pt x="395" y="220"/>
                  </a:cubicBezTo>
                  <a:cubicBezTo>
                    <a:pt x="394" y="238"/>
                    <a:pt x="394" y="238"/>
                    <a:pt x="394" y="238"/>
                  </a:cubicBezTo>
                  <a:cubicBezTo>
                    <a:pt x="396" y="246"/>
                    <a:pt x="396" y="246"/>
                    <a:pt x="396" y="246"/>
                  </a:cubicBezTo>
                  <a:cubicBezTo>
                    <a:pt x="398" y="246"/>
                    <a:pt x="398" y="246"/>
                    <a:pt x="398" y="246"/>
                  </a:cubicBezTo>
                  <a:cubicBezTo>
                    <a:pt x="399" y="246"/>
                    <a:pt x="399" y="246"/>
                    <a:pt x="399" y="246"/>
                  </a:cubicBezTo>
                  <a:cubicBezTo>
                    <a:pt x="404" y="248"/>
                    <a:pt x="404" y="248"/>
                    <a:pt x="404" y="248"/>
                  </a:cubicBezTo>
                  <a:cubicBezTo>
                    <a:pt x="404" y="248"/>
                    <a:pt x="404" y="248"/>
                    <a:pt x="404" y="248"/>
                  </a:cubicBezTo>
                  <a:cubicBezTo>
                    <a:pt x="404" y="248"/>
                    <a:pt x="404" y="248"/>
                    <a:pt x="404" y="248"/>
                  </a:cubicBezTo>
                  <a:cubicBezTo>
                    <a:pt x="407" y="255"/>
                    <a:pt x="407" y="255"/>
                    <a:pt x="407" y="255"/>
                  </a:cubicBezTo>
                  <a:cubicBezTo>
                    <a:pt x="408" y="255"/>
                    <a:pt x="408" y="255"/>
                    <a:pt x="408" y="255"/>
                  </a:cubicBezTo>
                  <a:cubicBezTo>
                    <a:pt x="408" y="256"/>
                    <a:pt x="408" y="256"/>
                    <a:pt x="408" y="256"/>
                  </a:cubicBezTo>
                  <a:cubicBezTo>
                    <a:pt x="408" y="256"/>
                    <a:pt x="408" y="256"/>
                    <a:pt x="408" y="256"/>
                  </a:cubicBezTo>
                  <a:cubicBezTo>
                    <a:pt x="408" y="256"/>
                    <a:pt x="408" y="256"/>
                    <a:pt x="408" y="256"/>
                  </a:cubicBezTo>
                  <a:cubicBezTo>
                    <a:pt x="406" y="268"/>
                    <a:pt x="406" y="268"/>
                    <a:pt x="406" y="268"/>
                  </a:cubicBezTo>
                  <a:cubicBezTo>
                    <a:pt x="406" y="269"/>
                    <a:pt x="406" y="269"/>
                    <a:pt x="406" y="269"/>
                  </a:cubicBezTo>
                  <a:cubicBezTo>
                    <a:pt x="406" y="270"/>
                    <a:pt x="406" y="270"/>
                    <a:pt x="406" y="270"/>
                  </a:cubicBezTo>
                  <a:cubicBezTo>
                    <a:pt x="406" y="270"/>
                    <a:pt x="406" y="270"/>
                    <a:pt x="406" y="270"/>
                  </a:cubicBezTo>
                  <a:cubicBezTo>
                    <a:pt x="404" y="271"/>
                    <a:pt x="402" y="272"/>
                    <a:pt x="400" y="273"/>
                  </a:cubicBezTo>
                  <a:cubicBezTo>
                    <a:pt x="399" y="274"/>
                    <a:pt x="399" y="274"/>
                    <a:pt x="399" y="274"/>
                  </a:cubicBezTo>
                  <a:cubicBezTo>
                    <a:pt x="399" y="273"/>
                    <a:pt x="399" y="273"/>
                    <a:pt x="399" y="273"/>
                  </a:cubicBezTo>
                  <a:cubicBezTo>
                    <a:pt x="398" y="273"/>
                    <a:pt x="398" y="273"/>
                    <a:pt x="398" y="273"/>
                  </a:cubicBezTo>
                  <a:cubicBezTo>
                    <a:pt x="396" y="272"/>
                    <a:pt x="396" y="272"/>
                    <a:pt x="396" y="272"/>
                  </a:cubicBezTo>
                  <a:cubicBezTo>
                    <a:pt x="389" y="275"/>
                    <a:pt x="389" y="275"/>
                    <a:pt x="389" y="275"/>
                  </a:cubicBezTo>
                  <a:cubicBezTo>
                    <a:pt x="389" y="275"/>
                    <a:pt x="389" y="275"/>
                    <a:pt x="389" y="275"/>
                  </a:cubicBezTo>
                  <a:cubicBezTo>
                    <a:pt x="389" y="276"/>
                    <a:pt x="389" y="276"/>
                    <a:pt x="389" y="276"/>
                  </a:cubicBezTo>
                  <a:cubicBezTo>
                    <a:pt x="390" y="276"/>
                    <a:pt x="390" y="276"/>
                    <a:pt x="390" y="276"/>
                  </a:cubicBezTo>
                  <a:cubicBezTo>
                    <a:pt x="391" y="287"/>
                    <a:pt x="391" y="287"/>
                    <a:pt x="391" y="287"/>
                  </a:cubicBezTo>
                  <a:cubicBezTo>
                    <a:pt x="391" y="289"/>
                    <a:pt x="390" y="290"/>
                    <a:pt x="388" y="290"/>
                  </a:cubicBezTo>
                  <a:cubicBezTo>
                    <a:pt x="384" y="290"/>
                    <a:pt x="384" y="290"/>
                    <a:pt x="384" y="290"/>
                  </a:cubicBezTo>
                  <a:cubicBezTo>
                    <a:pt x="381" y="290"/>
                    <a:pt x="380" y="289"/>
                    <a:pt x="379" y="288"/>
                  </a:cubicBezTo>
                  <a:cubicBezTo>
                    <a:pt x="374" y="284"/>
                    <a:pt x="374" y="284"/>
                    <a:pt x="374" y="284"/>
                  </a:cubicBezTo>
                  <a:cubicBezTo>
                    <a:pt x="374" y="284"/>
                    <a:pt x="374" y="284"/>
                    <a:pt x="374" y="284"/>
                  </a:cubicBezTo>
                  <a:cubicBezTo>
                    <a:pt x="373" y="284"/>
                    <a:pt x="373" y="284"/>
                    <a:pt x="373" y="284"/>
                  </a:cubicBezTo>
                  <a:cubicBezTo>
                    <a:pt x="373" y="283"/>
                    <a:pt x="373" y="283"/>
                    <a:pt x="373" y="283"/>
                  </a:cubicBezTo>
                  <a:cubicBezTo>
                    <a:pt x="370" y="276"/>
                    <a:pt x="370" y="276"/>
                    <a:pt x="370" y="276"/>
                  </a:cubicBezTo>
                  <a:cubicBezTo>
                    <a:pt x="370" y="276"/>
                    <a:pt x="368" y="274"/>
                    <a:pt x="364" y="273"/>
                  </a:cubicBezTo>
                  <a:cubicBezTo>
                    <a:pt x="363" y="273"/>
                    <a:pt x="363" y="273"/>
                    <a:pt x="363" y="273"/>
                  </a:cubicBezTo>
                  <a:cubicBezTo>
                    <a:pt x="363" y="273"/>
                    <a:pt x="363" y="273"/>
                    <a:pt x="363" y="273"/>
                  </a:cubicBezTo>
                  <a:cubicBezTo>
                    <a:pt x="357" y="269"/>
                    <a:pt x="357" y="269"/>
                    <a:pt x="357" y="269"/>
                  </a:cubicBezTo>
                  <a:cubicBezTo>
                    <a:pt x="356" y="269"/>
                    <a:pt x="356" y="269"/>
                    <a:pt x="356" y="269"/>
                  </a:cubicBezTo>
                  <a:cubicBezTo>
                    <a:pt x="356" y="268"/>
                    <a:pt x="356" y="268"/>
                    <a:pt x="356" y="268"/>
                  </a:cubicBezTo>
                  <a:cubicBezTo>
                    <a:pt x="356" y="268"/>
                    <a:pt x="356" y="268"/>
                    <a:pt x="356" y="268"/>
                  </a:cubicBezTo>
                  <a:cubicBezTo>
                    <a:pt x="355" y="262"/>
                    <a:pt x="355" y="262"/>
                    <a:pt x="355" y="262"/>
                  </a:cubicBezTo>
                  <a:cubicBezTo>
                    <a:pt x="356" y="256"/>
                    <a:pt x="356" y="256"/>
                    <a:pt x="356" y="256"/>
                  </a:cubicBezTo>
                  <a:cubicBezTo>
                    <a:pt x="356" y="256"/>
                    <a:pt x="356" y="256"/>
                    <a:pt x="356" y="256"/>
                  </a:cubicBezTo>
                  <a:cubicBezTo>
                    <a:pt x="356" y="256"/>
                    <a:pt x="356" y="256"/>
                    <a:pt x="356" y="256"/>
                  </a:cubicBezTo>
                  <a:cubicBezTo>
                    <a:pt x="356" y="256"/>
                    <a:pt x="356" y="256"/>
                    <a:pt x="356" y="256"/>
                  </a:cubicBezTo>
                  <a:cubicBezTo>
                    <a:pt x="358" y="253"/>
                    <a:pt x="358" y="253"/>
                    <a:pt x="358" y="253"/>
                  </a:cubicBezTo>
                  <a:cubicBezTo>
                    <a:pt x="358" y="251"/>
                    <a:pt x="358" y="251"/>
                    <a:pt x="358" y="251"/>
                  </a:cubicBezTo>
                  <a:cubicBezTo>
                    <a:pt x="356" y="244"/>
                    <a:pt x="356" y="244"/>
                    <a:pt x="356" y="244"/>
                  </a:cubicBezTo>
                  <a:cubicBezTo>
                    <a:pt x="350" y="239"/>
                    <a:pt x="350" y="239"/>
                    <a:pt x="350" y="239"/>
                  </a:cubicBezTo>
                  <a:cubicBezTo>
                    <a:pt x="350" y="238"/>
                    <a:pt x="350" y="238"/>
                    <a:pt x="350" y="238"/>
                  </a:cubicBezTo>
                  <a:cubicBezTo>
                    <a:pt x="349" y="222"/>
                    <a:pt x="349" y="222"/>
                    <a:pt x="349" y="222"/>
                  </a:cubicBezTo>
                  <a:cubicBezTo>
                    <a:pt x="345" y="218"/>
                    <a:pt x="345" y="218"/>
                    <a:pt x="345" y="218"/>
                  </a:cubicBezTo>
                  <a:cubicBezTo>
                    <a:pt x="344" y="218"/>
                    <a:pt x="344" y="218"/>
                    <a:pt x="344" y="218"/>
                  </a:cubicBezTo>
                  <a:cubicBezTo>
                    <a:pt x="344" y="217"/>
                    <a:pt x="344" y="217"/>
                    <a:pt x="344" y="217"/>
                  </a:cubicBezTo>
                  <a:cubicBezTo>
                    <a:pt x="344" y="217"/>
                    <a:pt x="344" y="217"/>
                    <a:pt x="344" y="217"/>
                  </a:cubicBezTo>
                  <a:cubicBezTo>
                    <a:pt x="341" y="210"/>
                    <a:pt x="341" y="210"/>
                    <a:pt x="341" y="210"/>
                  </a:cubicBezTo>
                  <a:cubicBezTo>
                    <a:pt x="326" y="208"/>
                    <a:pt x="326" y="208"/>
                    <a:pt x="326" y="208"/>
                  </a:cubicBezTo>
                  <a:cubicBezTo>
                    <a:pt x="323" y="207"/>
                    <a:pt x="320" y="204"/>
                    <a:pt x="319" y="201"/>
                  </a:cubicBezTo>
                  <a:cubicBezTo>
                    <a:pt x="312" y="201"/>
                    <a:pt x="312" y="201"/>
                    <a:pt x="312" y="201"/>
                  </a:cubicBezTo>
                  <a:cubicBezTo>
                    <a:pt x="310" y="200"/>
                    <a:pt x="308" y="199"/>
                    <a:pt x="305" y="196"/>
                  </a:cubicBezTo>
                  <a:cubicBezTo>
                    <a:pt x="304" y="195"/>
                    <a:pt x="304" y="195"/>
                    <a:pt x="304" y="195"/>
                  </a:cubicBezTo>
                  <a:cubicBezTo>
                    <a:pt x="302" y="194"/>
                    <a:pt x="301" y="191"/>
                    <a:pt x="299" y="188"/>
                  </a:cubicBezTo>
                  <a:cubicBezTo>
                    <a:pt x="299" y="188"/>
                    <a:pt x="299" y="188"/>
                    <a:pt x="299" y="188"/>
                  </a:cubicBezTo>
                  <a:cubicBezTo>
                    <a:pt x="299" y="188"/>
                    <a:pt x="299" y="188"/>
                    <a:pt x="299" y="188"/>
                  </a:cubicBezTo>
                  <a:cubicBezTo>
                    <a:pt x="298" y="181"/>
                    <a:pt x="298" y="181"/>
                    <a:pt x="298" y="181"/>
                  </a:cubicBezTo>
                  <a:cubicBezTo>
                    <a:pt x="298" y="181"/>
                    <a:pt x="298" y="181"/>
                    <a:pt x="298" y="181"/>
                  </a:cubicBezTo>
                  <a:cubicBezTo>
                    <a:pt x="298" y="181"/>
                    <a:pt x="298" y="181"/>
                    <a:pt x="298" y="181"/>
                  </a:cubicBezTo>
                  <a:cubicBezTo>
                    <a:pt x="298" y="180"/>
                    <a:pt x="298" y="180"/>
                    <a:pt x="298" y="180"/>
                  </a:cubicBezTo>
                  <a:cubicBezTo>
                    <a:pt x="298" y="180"/>
                    <a:pt x="298" y="180"/>
                    <a:pt x="298" y="180"/>
                  </a:cubicBezTo>
                  <a:cubicBezTo>
                    <a:pt x="300" y="168"/>
                    <a:pt x="300" y="168"/>
                    <a:pt x="300" y="168"/>
                  </a:cubicBezTo>
                  <a:cubicBezTo>
                    <a:pt x="300" y="168"/>
                    <a:pt x="300" y="168"/>
                    <a:pt x="300" y="168"/>
                  </a:cubicBezTo>
                  <a:cubicBezTo>
                    <a:pt x="302" y="162"/>
                    <a:pt x="302" y="162"/>
                    <a:pt x="302" y="162"/>
                  </a:cubicBezTo>
                  <a:cubicBezTo>
                    <a:pt x="302" y="162"/>
                    <a:pt x="302" y="162"/>
                    <a:pt x="302" y="162"/>
                  </a:cubicBezTo>
                  <a:cubicBezTo>
                    <a:pt x="302" y="162"/>
                    <a:pt x="302" y="162"/>
                    <a:pt x="302" y="162"/>
                  </a:cubicBezTo>
                  <a:cubicBezTo>
                    <a:pt x="303" y="162"/>
                    <a:pt x="303" y="162"/>
                    <a:pt x="303" y="162"/>
                  </a:cubicBezTo>
                  <a:cubicBezTo>
                    <a:pt x="318" y="155"/>
                    <a:pt x="318" y="155"/>
                    <a:pt x="318" y="155"/>
                  </a:cubicBezTo>
                  <a:cubicBezTo>
                    <a:pt x="324" y="148"/>
                    <a:pt x="324" y="148"/>
                    <a:pt x="324" y="148"/>
                  </a:cubicBezTo>
                  <a:cubicBezTo>
                    <a:pt x="325" y="142"/>
                    <a:pt x="325" y="142"/>
                    <a:pt x="325" y="142"/>
                  </a:cubicBezTo>
                  <a:cubicBezTo>
                    <a:pt x="324" y="138"/>
                    <a:pt x="324" y="138"/>
                    <a:pt x="324" y="138"/>
                  </a:cubicBezTo>
                  <a:cubicBezTo>
                    <a:pt x="322" y="132"/>
                    <a:pt x="320" y="129"/>
                    <a:pt x="320" y="127"/>
                  </a:cubicBezTo>
                  <a:cubicBezTo>
                    <a:pt x="317" y="128"/>
                    <a:pt x="317" y="128"/>
                    <a:pt x="317" y="128"/>
                  </a:cubicBezTo>
                  <a:cubicBezTo>
                    <a:pt x="312" y="127"/>
                    <a:pt x="312" y="127"/>
                    <a:pt x="312" y="127"/>
                  </a:cubicBezTo>
                  <a:cubicBezTo>
                    <a:pt x="310" y="128"/>
                    <a:pt x="307" y="131"/>
                    <a:pt x="303" y="136"/>
                  </a:cubicBezTo>
                  <a:cubicBezTo>
                    <a:pt x="296" y="143"/>
                    <a:pt x="296" y="143"/>
                    <a:pt x="296" y="143"/>
                  </a:cubicBezTo>
                  <a:cubicBezTo>
                    <a:pt x="296" y="143"/>
                    <a:pt x="296" y="143"/>
                    <a:pt x="296" y="143"/>
                  </a:cubicBezTo>
                  <a:cubicBezTo>
                    <a:pt x="295" y="143"/>
                    <a:pt x="295" y="143"/>
                    <a:pt x="295" y="143"/>
                  </a:cubicBezTo>
                  <a:cubicBezTo>
                    <a:pt x="290" y="144"/>
                    <a:pt x="286" y="145"/>
                    <a:pt x="284" y="144"/>
                  </a:cubicBezTo>
                  <a:lnTo>
                    <a:pt x="27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任意多边形: 形状 53"/>
            <p:cNvSpPr>
              <a:spLocks/>
            </p:cNvSpPr>
            <p:nvPr/>
          </p:nvSpPr>
          <p:spPr bwMode="auto">
            <a:xfrm>
              <a:off x="3011" y="1896"/>
              <a:ext cx="218" cy="360"/>
            </a:xfrm>
            <a:custGeom>
              <a:avLst/>
              <a:gdLst>
                <a:gd name="T0" fmla="*/ 46 w 92"/>
                <a:gd name="T1" fmla="*/ 29 h 152"/>
                <a:gd name="T2" fmla="*/ 46 w 92"/>
                <a:gd name="T3" fmla="*/ 43 h 152"/>
                <a:gd name="T4" fmla="*/ 42 w 92"/>
                <a:gd name="T5" fmla="*/ 54 h 152"/>
                <a:gd name="T6" fmla="*/ 38 w 92"/>
                <a:gd name="T7" fmla="*/ 62 h 152"/>
                <a:gd name="T8" fmla="*/ 37 w 92"/>
                <a:gd name="T9" fmla="*/ 61 h 152"/>
                <a:gd name="T10" fmla="*/ 22 w 92"/>
                <a:gd name="T11" fmla="*/ 65 h 152"/>
                <a:gd name="T12" fmla="*/ 6 w 92"/>
                <a:gd name="T13" fmla="*/ 67 h 152"/>
                <a:gd name="T14" fmla="*/ 4 w 92"/>
                <a:gd name="T15" fmla="*/ 70 h 152"/>
                <a:gd name="T16" fmla="*/ 19 w 92"/>
                <a:gd name="T17" fmla="*/ 72 h 152"/>
                <a:gd name="T18" fmla="*/ 20 w 92"/>
                <a:gd name="T19" fmla="*/ 72 h 152"/>
                <a:gd name="T20" fmla="*/ 24 w 92"/>
                <a:gd name="T21" fmla="*/ 81 h 152"/>
                <a:gd name="T22" fmla="*/ 30 w 92"/>
                <a:gd name="T23" fmla="*/ 92 h 152"/>
                <a:gd name="T24" fmla="*/ 35 w 92"/>
                <a:gd name="T25" fmla="*/ 108 h 152"/>
                <a:gd name="T26" fmla="*/ 36 w 92"/>
                <a:gd name="T27" fmla="*/ 108 h 152"/>
                <a:gd name="T28" fmla="*/ 38 w 92"/>
                <a:gd name="T29" fmla="*/ 116 h 152"/>
                <a:gd name="T30" fmla="*/ 36 w 92"/>
                <a:gd name="T31" fmla="*/ 124 h 152"/>
                <a:gd name="T32" fmla="*/ 36 w 92"/>
                <a:gd name="T33" fmla="*/ 132 h 152"/>
                <a:gd name="T34" fmla="*/ 50 w 92"/>
                <a:gd name="T35" fmla="*/ 140 h 152"/>
                <a:gd name="T36" fmla="*/ 58 w 92"/>
                <a:gd name="T37" fmla="*/ 151 h 152"/>
                <a:gd name="T38" fmla="*/ 62 w 92"/>
                <a:gd name="T39" fmla="*/ 152 h 152"/>
                <a:gd name="T40" fmla="*/ 61 w 92"/>
                <a:gd name="T41" fmla="*/ 139 h 152"/>
                <a:gd name="T42" fmla="*/ 70 w 92"/>
                <a:gd name="T43" fmla="*/ 134 h 152"/>
                <a:gd name="T44" fmla="*/ 71 w 92"/>
                <a:gd name="T45" fmla="*/ 134 h 152"/>
                <a:gd name="T46" fmla="*/ 72 w 92"/>
                <a:gd name="T47" fmla="*/ 134 h 152"/>
                <a:gd name="T48" fmla="*/ 78 w 92"/>
                <a:gd name="T49" fmla="*/ 133 h 152"/>
                <a:gd name="T50" fmla="*/ 79 w 92"/>
                <a:gd name="T51" fmla="*/ 122 h 152"/>
                <a:gd name="T52" fmla="*/ 74 w 92"/>
                <a:gd name="T53" fmla="*/ 116 h 152"/>
                <a:gd name="T54" fmla="*/ 69 w 92"/>
                <a:gd name="T55" fmla="*/ 116 h 152"/>
                <a:gd name="T56" fmla="*/ 66 w 92"/>
                <a:gd name="T57" fmla="*/ 105 h 152"/>
                <a:gd name="T58" fmla="*/ 68 w 92"/>
                <a:gd name="T59" fmla="*/ 84 h 152"/>
                <a:gd name="T60" fmla="*/ 82 w 92"/>
                <a:gd name="T61" fmla="*/ 80 h 152"/>
                <a:gd name="T62" fmla="*/ 92 w 92"/>
                <a:gd name="T63" fmla="*/ 54 h 152"/>
                <a:gd name="T64" fmla="*/ 84 w 92"/>
                <a:gd name="T65" fmla="*/ 48 h 152"/>
                <a:gd name="T66" fmla="*/ 83 w 92"/>
                <a:gd name="T67" fmla="*/ 48 h 152"/>
                <a:gd name="T68" fmla="*/ 76 w 92"/>
                <a:gd name="T69" fmla="*/ 48 h 152"/>
                <a:gd name="T70" fmla="*/ 72 w 92"/>
                <a:gd name="T71" fmla="*/ 42 h 152"/>
                <a:gd name="T72" fmla="*/ 71 w 92"/>
                <a:gd name="T73" fmla="*/ 42 h 152"/>
                <a:gd name="T74" fmla="*/ 73 w 92"/>
                <a:gd name="T75" fmla="*/ 26 h 152"/>
                <a:gd name="T76" fmla="*/ 76 w 92"/>
                <a:gd name="T77" fmla="*/ 18 h 152"/>
                <a:gd name="T78" fmla="*/ 78 w 92"/>
                <a:gd name="T79" fmla="*/ 10 h 152"/>
                <a:gd name="T80" fmla="*/ 64 w 9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52">
                  <a:moveTo>
                    <a:pt x="54" y="9"/>
                  </a:moveTo>
                  <a:cubicBezTo>
                    <a:pt x="46" y="29"/>
                    <a:pt x="46" y="29"/>
                    <a:pt x="46" y="29"/>
                  </a:cubicBezTo>
                  <a:cubicBezTo>
                    <a:pt x="46" y="42"/>
                    <a:pt x="46" y="42"/>
                    <a:pt x="46" y="42"/>
                  </a:cubicBezTo>
                  <a:cubicBezTo>
                    <a:pt x="46" y="43"/>
                    <a:pt x="46" y="43"/>
                    <a:pt x="46" y="43"/>
                  </a:cubicBezTo>
                  <a:cubicBezTo>
                    <a:pt x="42" y="50"/>
                    <a:pt x="42" y="50"/>
                    <a:pt x="42" y="50"/>
                  </a:cubicBezTo>
                  <a:cubicBezTo>
                    <a:pt x="42" y="54"/>
                    <a:pt x="42" y="54"/>
                    <a:pt x="42" y="54"/>
                  </a:cubicBezTo>
                  <a:cubicBezTo>
                    <a:pt x="42" y="57"/>
                    <a:pt x="41" y="60"/>
                    <a:pt x="38" y="61"/>
                  </a:cubicBezTo>
                  <a:cubicBezTo>
                    <a:pt x="38" y="62"/>
                    <a:pt x="38" y="62"/>
                    <a:pt x="38" y="62"/>
                  </a:cubicBezTo>
                  <a:cubicBezTo>
                    <a:pt x="37" y="62"/>
                    <a:pt x="37" y="62"/>
                    <a:pt x="37" y="62"/>
                  </a:cubicBezTo>
                  <a:cubicBezTo>
                    <a:pt x="37" y="61"/>
                    <a:pt x="37" y="61"/>
                    <a:pt x="37" y="61"/>
                  </a:cubicBezTo>
                  <a:cubicBezTo>
                    <a:pt x="27" y="60"/>
                    <a:pt x="27" y="60"/>
                    <a:pt x="27" y="60"/>
                  </a:cubicBezTo>
                  <a:cubicBezTo>
                    <a:pt x="22" y="65"/>
                    <a:pt x="22" y="65"/>
                    <a:pt x="22" y="65"/>
                  </a:cubicBezTo>
                  <a:cubicBezTo>
                    <a:pt x="6" y="67"/>
                    <a:pt x="6" y="67"/>
                    <a:pt x="6" y="67"/>
                  </a:cubicBezTo>
                  <a:cubicBezTo>
                    <a:pt x="6" y="67"/>
                    <a:pt x="6" y="67"/>
                    <a:pt x="6" y="67"/>
                  </a:cubicBezTo>
                  <a:cubicBezTo>
                    <a:pt x="0" y="67"/>
                    <a:pt x="0" y="67"/>
                    <a:pt x="0" y="67"/>
                  </a:cubicBezTo>
                  <a:cubicBezTo>
                    <a:pt x="4" y="70"/>
                    <a:pt x="4" y="70"/>
                    <a:pt x="4" y="70"/>
                  </a:cubicBezTo>
                  <a:cubicBezTo>
                    <a:pt x="18" y="72"/>
                    <a:pt x="18" y="72"/>
                    <a:pt x="18" y="72"/>
                  </a:cubicBezTo>
                  <a:cubicBezTo>
                    <a:pt x="19" y="72"/>
                    <a:pt x="19" y="72"/>
                    <a:pt x="19" y="72"/>
                  </a:cubicBezTo>
                  <a:cubicBezTo>
                    <a:pt x="20" y="72"/>
                    <a:pt x="20" y="72"/>
                    <a:pt x="20" y="72"/>
                  </a:cubicBezTo>
                  <a:cubicBezTo>
                    <a:pt x="20" y="72"/>
                    <a:pt x="20" y="72"/>
                    <a:pt x="20" y="72"/>
                  </a:cubicBezTo>
                  <a:cubicBezTo>
                    <a:pt x="20" y="72"/>
                    <a:pt x="20" y="72"/>
                    <a:pt x="20" y="72"/>
                  </a:cubicBezTo>
                  <a:cubicBezTo>
                    <a:pt x="24" y="81"/>
                    <a:pt x="24" y="81"/>
                    <a:pt x="24" y="81"/>
                  </a:cubicBezTo>
                  <a:cubicBezTo>
                    <a:pt x="28" y="84"/>
                    <a:pt x="28" y="84"/>
                    <a:pt x="28" y="84"/>
                  </a:cubicBezTo>
                  <a:cubicBezTo>
                    <a:pt x="29" y="86"/>
                    <a:pt x="30" y="88"/>
                    <a:pt x="30" y="92"/>
                  </a:cubicBezTo>
                  <a:cubicBezTo>
                    <a:pt x="30" y="103"/>
                    <a:pt x="30" y="103"/>
                    <a:pt x="30" y="103"/>
                  </a:cubicBezTo>
                  <a:cubicBezTo>
                    <a:pt x="35" y="108"/>
                    <a:pt x="35" y="108"/>
                    <a:pt x="35" y="108"/>
                  </a:cubicBezTo>
                  <a:cubicBezTo>
                    <a:pt x="36" y="108"/>
                    <a:pt x="36" y="108"/>
                    <a:pt x="36" y="108"/>
                  </a:cubicBezTo>
                  <a:cubicBezTo>
                    <a:pt x="36" y="108"/>
                    <a:pt x="36" y="108"/>
                    <a:pt x="36" y="108"/>
                  </a:cubicBezTo>
                  <a:cubicBezTo>
                    <a:pt x="36" y="108"/>
                    <a:pt x="36" y="108"/>
                    <a:pt x="36" y="108"/>
                  </a:cubicBezTo>
                  <a:cubicBezTo>
                    <a:pt x="38" y="116"/>
                    <a:pt x="38" y="116"/>
                    <a:pt x="38" y="116"/>
                  </a:cubicBezTo>
                  <a:cubicBezTo>
                    <a:pt x="38" y="120"/>
                    <a:pt x="38" y="120"/>
                    <a:pt x="38" y="120"/>
                  </a:cubicBezTo>
                  <a:cubicBezTo>
                    <a:pt x="36" y="124"/>
                    <a:pt x="36" y="124"/>
                    <a:pt x="36" y="124"/>
                  </a:cubicBezTo>
                  <a:cubicBezTo>
                    <a:pt x="35" y="128"/>
                    <a:pt x="35" y="128"/>
                    <a:pt x="35" y="128"/>
                  </a:cubicBezTo>
                  <a:cubicBezTo>
                    <a:pt x="36" y="132"/>
                    <a:pt x="36" y="132"/>
                    <a:pt x="36" y="132"/>
                  </a:cubicBezTo>
                  <a:cubicBezTo>
                    <a:pt x="41" y="135"/>
                    <a:pt x="41" y="135"/>
                    <a:pt x="41" y="135"/>
                  </a:cubicBezTo>
                  <a:cubicBezTo>
                    <a:pt x="46" y="137"/>
                    <a:pt x="49" y="138"/>
                    <a:pt x="50" y="140"/>
                  </a:cubicBezTo>
                  <a:cubicBezTo>
                    <a:pt x="53" y="146"/>
                    <a:pt x="53" y="146"/>
                    <a:pt x="53" y="146"/>
                  </a:cubicBezTo>
                  <a:cubicBezTo>
                    <a:pt x="56" y="148"/>
                    <a:pt x="58" y="150"/>
                    <a:pt x="58" y="151"/>
                  </a:cubicBezTo>
                  <a:cubicBezTo>
                    <a:pt x="62" y="152"/>
                    <a:pt x="62" y="152"/>
                    <a:pt x="62" y="152"/>
                  </a:cubicBezTo>
                  <a:cubicBezTo>
                    <a:pt x="62" y="152"/>
                    <a:pt x="62" y="152"/>
                    <a:pt x="62" y="152"/>
                  </a:cubicBezTo>
                  <a:cubicBezTo>
                    <a:pt x="61" y="144"/>
                    <a:pt x="61" y="144"/>
                    <a:pt x="61" y="144"/>
                  </a:cubicBezTo>
                  <a:cubicBezTo>
                    <a:pt x="60" y="142"/>
                    <a:pt x="60" y="140"/>
                    <a:pt x="61" y="139"/>
                  </a:cubicBezTo>
                  <a:cubicBezTo>
                    <a:pt x="62" y="138"/>
                    <a:pt x="63" y="137"/>
                    <a:pt x="64" y="136"/>
                  </a:cubicBezTo>
                  <a:cubicBezTo>
                    <a:pt x="70" y="134"/>
                    <a:pt x="70" y="134"/>
                    <a:pt x="70" y="134"/>
                  </a:cubicBezTo>
                  <a:cubicBezTo>
                    <a:pt x="70" y="134"/>
                    <a:pt x="70" y="134"/>
                    <a:pt x="70" y="134"/>
                  </a:cubicBezTo>
                  <a:cubicBezTo>
                    <a:pt x="71" y="134"/>
                    <a:pt x="71" y="134"/>
                    <a:pt x="71" y="134"/>
                  </a:cubicBezTo>
                  <a:cubicBezTo>
                    <a:pt x="71" y="134"/>
                    <a:pt x="71" y="134"/>
                    <a:pt x="71" y="134"/>
                  </a:cubicBezTo>
                  <a:cubicBezTo>
                    <a:pt x="72" y="134"/>
                    <a:pt x="72" y="134"/>
                    <a:pt x="72" y="134"/>
                  </a:cubicBezTo>
                  <a:cubicBezTo>
                    <a:pt x="74" y="135"/>
                    <a:pt x="74" y="135"/>
                    <a:pt x="74" y="135"/>
                  </a:cubicBezTo>
                  <a:cubicBezTo>
                    <a:pt x="78" y="133"/>
                    <a:pt x="78" y="133"/>
                    <a:pt x="78" y="133"/>
                  </a:cubicBezTo>
                  <a:cubicBezTo>
                    <a:pt x="78" y="132"/>
                    <a:pt x="78" y="132"/>
                    <a:pt x="78" y="132"/>
                  </a:cubicBezTo>
                  <a:cubicBezTo>
                    <a:pt x="79" y="122"/>
                    <a:pt x="79" y="122"/>
                    <a:pt x="79" y="122"/>
                  </a:cubicBezTo>
                  <a:cubicBezTo>
                    <a:pt x="77" y="118"/>
                    <a:pt x="77" y="118"/>
                    <a:pt x="77" y="118"/>
                  </a:cubicBezTo>
                  <a:cubicBezTo>
                    <a:pt x="74" y="116"/>
                    <a:pt x="74" y="116"/>
                    <a:pt x="74" y="116"/>
                  </a:cubicBezTo>
                  <a:cubicBezTo>
                    <a:pt x="70" y="116"/>
                    <a:pt x="70" y="116"/>
                    <a:pt x="70" y="116"/>
                  </a:cubicBezTo>
                  <a:cubicBezTo>
                    <a:pt x="69" y="116"/>
                    <a:pt x="69" y="116"/>
                    <a:pt x="69" y="116"/>
                  </a:cubicBezTo>
                  <a:cubicBezTo>
                    <a:pt x="68" y="115"/>
                    <a:pt x="68" y="115"/>
                    <a:pt x="68" y="115"/>
                  </a:cubicBezTo>
                  <a:cubicBezTo>
                    <a:pt x="66" y="105"/>
                    <a:pt x="66" y="105"/>
                    <a:pt x="66" y="105"/>
                  </a:cubicBezTo>
                  <a:cubicBezTo>
                    <a:pt x="67" y="84"/>
                    <a:pt x="67" y="84"/>
                    <a:pt x="67" y="84"/>
                  </a:cubicBezTo>
                  <a:cubicBezTo>
                    <a:pt x="68" y="84"/>
                    <a:pt x="68" y="84"/>
                    <a:pt x="68" y="84"/>
                  </a:cubicBezTo>
                  <a:cubicBezTo>
                    <a:pt x="74" y="75"/>
                    <a:pt x="74" y="75"/>
                    <a:pt x="74" y="75"/>
                  </a:cubicBezTo>
                  <a:cubicBezTo>
                    <a:pt x="82" y="80"/>
                    <a:pt x="82" y="80"/>
                    <a:pt x="82" y="80"/>
                  </a:cubicBezTo>
                  <a:cubicBezTo>
                    <a:pt x="88" y="80"/>
                    <a:pt x="88" y="80"/>
                    <a:pt x="88" y="80"/>
                  </a:cubicBezTo>
                  <a:cubicBezTo>
                    <a:pt x="92" y="54"/>
                    <a:pt x="92" y="54"/>
                    <a:pt x="92" y="54"/>
                  </a:cubicBezTo>
                  <a:cubicBezTo>
                    <a:pt x="90" y="51"/>
                    <a:pt x="89" y="49"/>
                    <a:pt x="87" y="48"/>
                  </a:cubicBezTo>
                  <a:cubicBezTo>
                    <a:pt x="84" y="48"/>
                    <a:pt x="84" y="48"/>
                    <a:pt x="84" y="48"/>
                  </a:cubicBezTo>
                  <a:cubicBezTo>
                    <a:pt x="84" y="48"/>
                    <a:pt x="84" y="48"/>
                    <a:pt x="84" y="48"/>
                  </a:cubicBezTo>
                  <a:cubicBezTo>
                    <a:pt x="83" y="48"/>
                    <a:pt x="83" y="48"/>
                    <a:pt x="83" y="48"/>
                  </a:cubicBezTo>
                  <a:cubicBezTo>
                    <a:pt x="77" y="49"/>
                    <a:pt x="77" y="49"/>
                    <a:pt x="77" y="49"/>
                  </a:cubicBezTo>
                  <a:cubicBezTo>
                    <a:pt x="76" y="48"/>
                    <a:pt x="76" y="48"/>
                    <a:pt x="76" y="48"/>
                  </a:cubicBezTo>
                  <a:cubicBezTo>
                    <a:pt x="76" y="48"/>
                    <a:pt x="76" y="48"/>
                    <a:pt x="76" y="48"/>
                  </a:cubicBezTo>
                  <a:cubicBezTo>
                    <a:pt x="72" y="42"/>
                    <a:pt x="72" y="42"/>
                    <a:pt x="72" y="42"/>
                  </a:cubicBezTo>
                  <a:cubicBezTo>
                    <a:pt x="72" y="42"/>
                    <a:pt x="72" y="42"/>
                    <a:pt x="72" y="42"/>
                  </a:cubicBezTo>
                  <a:cubicBezTo>
                    <a:pt x="71" y="42"/>
                    <a:pt x="71" y="42"/>
                    <a:pt x="71" y="42"/>
                  </a:cubicBezTo>
                  <a:cubicBezTo>
                    <a:pt x="71" y="32"/>
                    <a:pt x="71" y="32"/>
                    <a:pt x="71" y="32"/>
                  </a:cubicBezTo>
                  <a:cubicBezTo>
                    <a:pt x="73" y="26"/>
                    <a:pt x="73" y="26"/>
                    <a:pt x="73" y="26"/>
                  </a:cubicBezTo>
                  <a:cubicBezTo>
                    <a:pt x="74" y="24"/>
                    <a:pt x="74" y="24"/>
                    <a:pt x="74" y="24"/>
                  </a:cubicBezTo>
                  <a:cubicBezTo>
                    <a:pt x="74" y="22"/>
                    <a:pt x="75" y="20"/>
                    <a:pt x="76" y="18"/>
                  </a:cubicBezTo>
                  <a:cubicBezTo>
                    <a:pt x="78" y="16"/>
                    <a:pt x="78" y="16"/>
                    <a:pt x="78" y="16"/>
                  </a:cubicBezTo>
                  <a:cubicBezTo>
                    <a:pt x="78" y="10"/>
                    <a:pt x="78" y="10"/>
                    <a:pt x="78" y="10"/>
                  </a:cubicBezTo>
                  <a:cubicBezTo>
                    <a:pt x="72" y="4"/>
                    <a:pt x="72" y="4"/>
                    <a:pt x="72" y="4"/>
                  </a:cubicBezTo>
                  <a:cubicBezTo>
                    <a:pt x="64" y="0"/>
                    <a:pt x="64" y="0"/>
                    <a:pt x="64" y="0"/>
                  </a:cubicBezTo>
                  <a:lnTo>
                    <a:pt x="5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任意多边形: 形状 54"/>
            <p:cNvSpPr>
              <a:spLocks/>
            </p:cNvSpPr>
            <p:nvPr/>
          </p:nvSpPr>
          <p:spPr bwMode="auto">
            <a:xfrm>
              <a:off x="949" y="950"/>
              <a:ext cx="1544" cy="1166"/>
            </a:xfrm>
            <a:custGeom>
              <a:avLst/>
              <a:gdLst>
                <a:gd name="T0" fmla="*/ 639 w 652"/>
                <a:gd name="T1" fmla="*/ 228 h 493"/>
                <a:gd name="T2" fmla="*/ 612 w 652"/>
                <a:gd name="T3" fmla="*/ 204 h 493"/>
                <a:gd name="T4" fmla="*/ 596 w 652"/>
                <a:gd name="T5" fmla="*/ 184 h 493"/>
                <a:gd name="T6" fmla="*/ 520 w 652"/>
                <a:gd name="T7" fmla="*/ 166 h 493"/>
                <a:gd name="T8" fmla="*/ 524 w 652"/>
                <a:gd name="T9" fmla="*/ 90 h 493"/>
                <a:gd name="T10" fmla="*/ 470 w 652"/>
                <a:gd name="T11" fmla="*/ 25 h 493"/>
                <a:gd name="T12" fmla="*/ 443 w 652"/>
                <a:gd name="T13" fmla="*/ 7 h 493"/>
                <a:gd name="T14" fmla="*/ 401 w 652"/>
                <a:gd name="T15" fmla="*/ 61 h 493"/>
                <a:gd name="T16" fmla="*/ 309 w 652"/>
                <a:gd name="T17" fmla="*/ 112 h 493"/>
                <a:gd name="T18" fmla="*/ 291 w 652"/>
                <a:gd name="T19" fmla="*/ 115 h 493"/>
                <a:gd name="T20" fmla="*/ 237 w 652"/>
                <a:gd name="T21" fmla="*/ 110 h 493"/>
                <a:gd name="T22" fmla="*/ 245 w 652"/>
                <a:gd name="T23" fmla="*/ 168 h 493"/>
                <a:gd name="T24" fmla="*/ 234 w 652"/>
                <a:gd name="T25" fmla="*/ 198 h 493"/>
                <a:gd name="T26" fmla="*/ 226 w 652"/>
                <a:gd name="T27" fmla="*/ 196 h 493"/>
                <a:gd name="T28" fmla="*/ 202 w 652"/>
                <a:gd name="T29" fmla="*/ 224 h 493"/>
                <a:gd name="T30" fmla="*/ 165 w 652"/>
                <a:gd name="T31" fmla="*/ 234 h 493"/>
                <a:gd name="T32" fmla="*/ 92 w 652"/>
                <a:gd name="T33" fmla="*/ 253 h 493"/>
                <a:gd name="T34" fmla="*/ 53 w 652"/>
                <a:gd name="T35" fmla="*/ 247 h 493"/>
                <a:gd name="T36" fmla="*/ 33 w 652"/>
                <a:gd name="T37" fmla="*/ 240 h 493"/>
                <a:gd name="T38" fmla="*/ 5 w 652"/>
                <a:gd name="T39" fmla="*/ 284 h 493"/>
                <a:gd name="T40" fmla="*/ 27 w 652"/>
                <a:gd name="T41" fmla="*/ 303 h 493"/>
                <a:gd name="T42" fmla="*/ 21 w 652"/>
                <a:gd name="T43" fmla="*/ 356 h 493"/>
                <a:gd name="T44" fmla="*/ 21 w 652"/>
                <a:gd name="T45" fmla="*/ 367 h 493"/>
                <a:gd name="T46" fmla="*/ 60 w 652"/>
                <a:gd name="T47" fmla="*/ 417 h 493"/>
                <a:gd name="T48" fmla="*/ 85 w 652"/>
                <a:gd name="T49" fmla="*/ 443 h 493"/>
                <a:gd name="T50" fmla="*/ 105 w 652"/>
                <a:gd name="T51" fmla="*/ 490 h 493"/>
                <a:gd name="T52" fmla="*/ 130 w 652"/>
                <a:gd name="T53" fmla="*/ 493 h 493"/>
                <a:gd name="T54" fmla="*/ 145 w 652"/>
                <a:gd name="T55" fmla="*/ 466 h 493"/>
                <a:gd name="T56" fmla="*/ 165 w 652"/>
                <a:gd name="T57" fmla="*/ 468 h 493"/>
                <a:gd name="T58" fmla="*/ 230 w 652"/>
                <a:gd name="T59" fmla="*/ 465 h 493"/>
                <a:gd name="T60" fmla="*/ 251 w 652"/>
                <a:gd name="T61" fmla="*/ 480 h 493"/>
                <a:gd name="T62" fmla="*/ 285 w 652"/>
                <a:gd name="T63" fmla="*/ 480 h 493"/>
                <a:gd name="T64" fmla="*/ 360 w 652"/>
                <a:gd name="T65" fmla="*/ 470 h 493"/>
                <a:gd name="T66" fmla="*/ 413 w 652"/>
                <a:gd name="T67" fmla="*/ 472 h 493"/>
                <a:gd name="T68" fmla="*/ 446 w 652"/>
                <a:gd name="T69" fmla="*/ 484 h 493"/>
                <a:gd name="T70" fmla="*/ 473 w 652"/>
                <a:gd name="T71" fmla="*/ 491 h 493"/>
                <a:gd name="T72" fmla="*/ 469 w 652"/>
                <a:gd name="T73" fmla="*/ 470 h 493"/>
                <a:gd name="T74" fmla="*/ 477 w 652"/>
                <a:gd name="T75" fmla="*/ 460 h 493"/>
                <a:gd name="T76" fmla="*/ 479 w 652"/>
                <a:gd name="T77" fmla="*/ 446 h 493"/>
                <a:gd name="T78" fmla="*/ 461 w 652"/>
                <a:gd name="T79" fmla="*/ 428 h 493"/>
                <a:gd name="T80" fmla="*/ 462 w 652"/>
                <a:gd name="T81" fmla="*/ 414 h 493"/>
                <a:gd name="T82" fmla="*/ 494 w 652"/>
                <a:gd name="T83" fmla="*/ 396 h 493"/>
                <a:gd name="T84" fmla="*/ 527 w 652"/>
                <a:gd name="T85" fmla="*/ 390 h 493"/>
                <a:gd name="T86" fmla="*/ 544 w 652"/>
                <a:gd name="T87" fmla="*/ 375 h 493"/>
                <a:gd name="T88" fmla="*/ 545 w 652"/>
                <a:gd name="T89" fmla="*/ 367 h 493"/>
                <a:gd name="T90" fmla="*/ 547 w 652"/>
                <a:gd name="T91" fmla="*/ 343 h 493"/>
                <a:gd name="T92" fmla="*/ 585 w 652"/>
                <a:gd name="T93" fmla="*/ 314 h 493"/>
                <a:gd name="T94" fmla="*/ 603 w 652"/>
                <a:gd name="T95" fmla="*/ 302 h 493"/>
                <a:gd name="T96" fmla="*/ 635 w 652"/>
                <a:gd name="T97" fmla="*/ 294 h 493"/>
                <a:gd name="T98" fmla="*/ 648 w 652"/>
                <a:gd name="T99" fmla="*/ 281 h 493"/>
                <a:gd name="T100" fmla="*/ 651 w 652"/>
                <a:gd name="T101" fmla="*/ 26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2" h="493">
                  <a:moveTo>
                    <a:pt x="651" y="265"/>
                  </a:moveTo>
                  <a:cubicBezTo>
                    <a:pt x="652" y="265"/>
                    <a:pt x="652" y="265"/>
                    <a:pt x="652" y="265"/>
                  </a:cubicBezTo>
                  <a:cubicBezTo>
                    <a:pt x="652" y="265"/>
                    <a:pt x="652" y="265"/>
                    <a:pt x="652" y="265"/>
                  </a:cubicBezTo>
                  <a:cubicBezTo>
                    <a:pt x="652" y="264"/>
                    <a:pt x="652" y="264"/>
                    <a:pt x="652" y="264"/>
                  </a:cubicBezTo>
                  <a:cubicBezTo>
                    <a:pt x="639" y="228"/>
                    <a:pt x="639" y="228"/>
                    <a:pt x="639" y="228"/>
                  </a:cubicBezTo>
                  <a:cubicBezTo>
                    <a:pt x="631" y="222"/>
                    <a:pt x="631" y="222"/>
                    <a:pt x="631" y="222"/>
                  </a:cubicBezTo>
                  <a:cubicBezTo>
                    <a:pt x="631" y="221"/>
                    <a:pt x="631" y="221"/>
                    <a:pt x="631" y="221"/>
                  </a:cubicBezTo>
                  <a:cubicBezTo>
                    <a:pt x="629" y="206"/>
                    <a:pt x="629" y="206"/>
                    <a:pt x="629" y="206"/>
                  </a:cubicBezTo>
                  <a:cubicBezTo>
                    <a:pt x="613" y="204"/>
                    <a:pt x="613" y="204"/>
                    <a:pt x="613" y="204"/>
                  </a:cubicBezTo>
                  <a:cubicBezTo>
                    <a:pt x="612" y="204"/>
                    <a:pt x="612" y="204"/>
                    <a:pt x="612" y="204"/>
                  </a:cubicBezTo>
                  <a:cubicBezTo>
                    <a:pt x="611" y="204"/>
                    <a:pt x="611" y="204"/>
                    <a:pt x="611" y="204"/>
                  </a:cubicBezTo>
                  <a:cubicBezTo>
                    <a:pt x="611" y="203"/>
                    <a:pt x="611" y="203"/>
                    <a:pt x="611" y="203"/>
                  </a:cubicBezTo>
                  <a:cubicBezTo>
                    <a:pt x="611" y="202"/>
                    <a:pt x="611" y="202"/>
                    <a:pt x="611" y="202"/>
                  </a:cubicBezTo>
                  <a:cubicBezTo>
                    <a:pt x="611" y="202"/>
                    <a:pt x="611" y="202"/>
                    <a:pt x="611" y="202"/>
                  </a:cubicBezTo>
                  <a:cubicBezTo>
                    <a:pt x="609" y="196"/>
                    <a:pt x="604" y="190"/>
                    <a:pt x="596" y="184"/>
                  </a:cubicBezTo>
                  <a:cubicBezTo>
                    <a:pt x="591" y="180"/>
                    <a:pt x="587" y="178"/>
                    <a:pt x="583" y="177"/>
                  </a:cubicBezTo>
                  <a:cubicBezTo>
                    <a:pt x="581" y="176"/>
                    <a:pt x="578" y="174"/>
                    <a:pt x="576" y="173"/>
                  </a:cubicBezTo>
                  <a:cubicBezTo>
                    <a:pt x="571" y="169"/>
                    <a:pt x="553" y="166"/>
                    <a:pt x="521" y="166"/>
                  </a:cubicBezTo>
                  <a:cubicBezTo>
                    <a:pt x="520" y="166"/>
                    <a:pt x="520" y="166"/>
                    <a:pt x="520" y="166"/>
                  </a:cubicBezTo>
                  <a:cubicBezTo>
                    <a:pt x="520" y="166"/>
                    <a:pt x="520" y="166"/>
                    <a:pt x="520" y="166"/>
                  </a:cubicBezTo>
                  <a:cubicBezTo>
                    <a:pt x="516" y="160"/>
                    <a:pt x="516" y="160"/>
                    <a:pt x="516" y="160"/>
                  </a:cubicBezTo>
                  <a:cubicBezTo>
                    <a:pt x="515" y="156"/>
                    <a:pt x="513" y="153"/>
                    <a:pt x="513" y="150"/>
                  </a:cubicBezTo>
                  <a:cubicBezTo>
                    <a:pt x="513" y="145"/>
                    <a:pt x="518" y="131"/>
                    <a:pt x="529" y="107"/>
                  </a:cubicBezTo>
                  <a:cubicBezTo>
                    <a:pt x="524" y="90"/>
                    <a:pt x="524" y="90"/>
                    <a:pt x="524" y="90"/>
                  </a:cubicBezTo>
                  <a:cubicBezTo>
                    <a:pt x="524" y="90"/>
                    <a:pt x="524" y="90"/>
                    <a:pt x="524" y="90"/>
                  </a:cubicBezTo>
                  <a:cubicBezTo>
                    <a:pt x="518" y="62"/>
                    <a:pt x="518" y="62"/>
                    <a:pt x="518" y="62"/>
                  </a:cubicBezTo>
                  <a:cubicBezTo>
                    <a:pt x="517" y="58"/>
                    <a:pt x="510" y="54"/>
                    <a:pt x="498" y="50"/>
                  </a:cubicBezTo>
                  <a:cubicBezTo>
                    <a:pt x="496" y="50"/>
                    <a:pt x="493" y="49"/>
                    <a:pt x="491" y="47"/>
                  </a:cubicBezTo>
                  <a:cubicBezTo>
                    <a:pt x="487" y="45"/>
                    <a:pt x="483" y="42"/>
                    <a:pt x="482" y="37"/>
                  </a:cubicBezTo>
                  <a:cubicBezTo>
                    <a:pt x="479" y="32"/>
                    <a:pt x="475" y="28"/>
                    <a:pt x="470" y="25"/>
                  </a:cubicBezTo>
                  <a:cubicBezTo>
                    <a:pt x="469" y="25"/>
                    <a:pt x="469" y="25"/>
                    <a:pt x="469" y="25"/>
                  </a:cubicBezTo>
                  <a:cubicBezTo>
                    <a:pt x="469" y="24"/>
                    <a:pt x="469" y="24"/>
                    <a:pt x="469" y="24"/>
                  </a:cubicBezTo>
                  <a:cubicBezTo>
                    <a:pt x="464" y="0"/>
                    <a:pt x="464" y="0"/>
                    <a:pt x="464" y="0"/>
                  </a:cubicBezTo>
                  <a:cubicBezTo>
                    <a:pt x="445" y="2"/>
                    <a:pt x="445" y="2"/>
                    <a:pt x="445" y="2"/>
                  </a:cubicBezTo>
                  <a:cubicBezTo>
                    <a:pt x="443" y="7"/>
                    <a:pt x="443" y="7"/>
                    <a:pt x="443" y="7"/>
                  </a:cubicBezTo>
                  <a:cubicBezTo>
                    <a:pt x="441" y="15"/>
                    <a:pt x="438" y="19"/>
                    <a:pt x="435" y="19"/>
                  </a:cubicBezTo>
                  <a:cubicBezTo>
                    <a:pt x="423" y="23"/>
                    <a:pt x="423" y="23"/>
                    <a:pt x="423" y="23"/>
                  </a:cubicBezTo>
                  <a:cubicBezTo>
                    <a:pt x="415" y="26"/>
                    <a:pt x="411" y="29"/>
                    <a:pt x="408" y="33"/>
                  </a:cubicBezTo>
                  <a:cubicBezTo>
                    <a:pt x="407" y="34"/>
                    <a:pt x="406" y="39"/>
                    <a:pt x="405" y="46"/>
                  </a:cubicBezTo>
                  <a:cubicBezTo>
                    <a:pt x="404" y="53"/>
                    <a:pt x="403" y="58"/>
                    <a:pt x="401" y="61"/>
                  </a:cubicBezTo>
                  <a:cubicBezTo>
                    <a:pt x="399" y="66"/>
                    <a:pt x="395" y="70"/>
                    <a:pt x="389" y="72"/>
                  </a:cubicBezTo>
                  <a:cubicBezTo>
                    <a:pt x="379" y="76"/>
                    <a:pt x="361" y="70"/>
                    <a:pt x="337" y="52"/>
                  </a:cubicBezTo>
                  <a:cubicBezTo>
                    <a:pt x="304" y="94"/>
                    <a:pt x="304" y="94"/>
                    <a:pt x="304" y="94"/>
                  </a:cubicBezTo>
                  <a:cubicBezTo>
                    <a:pt x="308" y="112"/>
                    <a:pt x="308" y="112"/>
                    <a:pt x="308" y="112"/>
                  </a:cubicBezTo>
                  <a:cubicBezTo>
                    <a:pt x="309" y="112"/>
                    <a:pt x="309" y="112"/>
                    <a:pt x="309" y="112"/>
                  </a:cubicBezTo>
                  <a:cubicBezTo>
                    <a:pt x="309" y="112"/>
                    <a:pt x="309" y="112"/>
                    <a:pt x="309" y="112"/>
                  </a:cubicBezTo>
                  <a:cubicBezTo>
                    <a:pt x="308" y="113"/>
                    <a:pt x="308" y="113"/>
                    <a:pt x="308" y="113"/>
                  </a:cubicBezTo>
                  <a:cubicBezTo>
                    <a:pt x="308" y="113"/>
                    <a:pt x="308" y="113"/>
                    <a:pt x="308" y="113"/>
                  </a:cubicBezTo>
                  <a:cubicBezTo>
                    <a:pt x="307" y="116"/>
                    <a:pt x="304" y="117"/>
                    <a:pt x="301" y="118"/>
                  </a:cubicBezTo>
                  <a:cubicBezTo>
                    <a:pt x="298" y="118"/>
                    <a:pt x="295" y="117"/>
                    <a:pt x="291" y="115"/>
                  </a:cubicBezTo>
                  <a:cubicBezTo>
                    <a:pt x="288" y="112"/>
                    <a:pt x="279" y="110"/>
                    <a:pt x="264" y="110"/>
                  </a:cubicBezTo>
                  <a:cubicBezTo>
                    <a:pt x="257" y="109"/>
                    <a:pt x="257" y="109"/>
                    <a:pt x="257" y="109"/>
                  </a:cubicBezTo>
                  <a:cubicBezTo>
                    <a:pt x="257" y="109"/>
                    <a:pt x="257" y="109"/>
                    <a:pt x="257" y="109"/>
                  </a:cubicBezTo>
                  <a:cubicBezTo>
                    <a:pt x="247" y="108"/>
                    <a:pt x="247" y="108"/>
                    <a:pt x="247" y="108"/>
                  </a:cubicBezTo>
                  <a:cubicBezTo>
                    <a:pt x="237" y="110"/>
                    <a:pt x="237" y="110"/>
                    <a:pt x="237" y="110"/>
                  </a:cubicBezTo>
                  <a:cubicBezTo>
                    <a:pt x="241" y="117"/>
                    <a:pt x="241" y="117"/>
                    <a:pt x="241" y="117"/>
                  </a:cubicBezTo>
                  <a:cubicBezTo>
                    <a:pt x="245" y="122"/>
                    <a:pt x="247" y="126"/>
                    <a:pt x="247" y="128"/>
                  </a:cubicBezTo>
                  <a:cubicBezTo>
                    <a:pt x="242" y="154"/>
                    <a:pt x="242" y="154"/>
                    <a:pt x="242" y="154"/>
                  </a:cubicBezTo>
                  <a:cubicBezTo>
                    <a:pt x="244" y="168"/>
                    <a:pt x="244" y="168"/>
                    <a:pt x="244" y="168"/>
                  </a:cubicBezTo>
                  <a:cubicBezTo>
                    <a:pt x="245" y="168"/>
                    <a:pt x="245" y="168"/>
                    <a:pt x="245" y="168"/>
                  </a:cubicBezTo>
                  <a:cubicBezTo>
                    <a:pt x="245" y="168"/>
                    <a:pt x="245" y="168"/>
                    <a:pt x="245" y="168"/>
                  </a:cubicBezTo>
                  <a:cubicBezTo>
                    <a:pt x="244" y="168"/>
                    <a:pt x="244" y="168"/>
                    <a:pt x="244" y="168"/>
                  </a:cubicBezTo>
                  <a:cubicBezTo>
                    <a:pt x="244" y="168"/>
                    <a:pt x="244" y="168"/>
                    <a:pt x="244" y="168"/>
                  </a:cubicBezTo>
                  <a:cubicBezTo>
                    <a:pt x="236" y="194"/>
                    <a:pt x="236" y="194"/>
                    <a:pt x="236" y="194"/>
                  </a:cubicBezTo>
                  <a:cubicBezTo>
                    <a:pt x="236" y="197"/>
                    <a:pt x="235" y="198"/>
                    <a:pt x="234" y="198"/>
                  </a:cubicBezTo>
                  <a:cubicBezTo>
                    <a:pt x="233" y="198"/>
                    <a:pt x="233" y="198"/>
                    <a:pt x="233" y="198"/>
                  </a:cubicBezTo>
                  <a:cubicBezTo>
                    <a:pt x="233" y="197"/>
                    <a:pt x="233" y="197"/>
                    <a:pt x="233" y="197"/>
                  </a:cubicBezTo>
                  <a:cubicBezTo>
                    <a:pt x="232" y="195"/>
                    <a:pt x="232" y="195"/>
                    <a:pt x="232" y="195"/>
                  </a:cubicBezTo>
                  <a:cubicBezTo>
                    <a:pt x="231" y="192"/>
                    <a:pt x="230" y="190"/>
                    <a:pt x="229" y="191"/>
                  </a:cubicBezTo>
                  <a:cubicBezTo>
                    <a:pt x="228" y="191"/>
                    <a:pt x="227" y="193"/>
                    <a:pt x="226" y="196"/>
                  </a:cubicBezTo>
                  <a:cubicBezTo>
                    <a:pt x="225" y="204"/>
                    <a:pt x="220" y="210"/>
                    <a:pt x="213" y="216"/>
                  </a:cubicBezTo>
                  <a:cubicBezTo>
                    <a:pt x="206" y="222"/>
                    <a:pt x="206" y="222"/>
                    <a:pt x="206" y="222"/>
                  </a:cubicBezTo>
                  <a:cubicBezTo>
                    <a:pt x="203" y="224"/>
                    <a:pt x="203" y="224"/>
                    <a:pt x="203" y="224"/>
                  </a:cubicBezTo>
                  <a:cubicBezTo>
                    <a:pt x="203" y="224"/>
                    <a:pt x="203" y="224"/>
                    <a:pt x="203" y="224"/>
                  </a:cubicBezTo>
                  <a:cubicBezTo>
                    <a:pt x="202" y="224"/>
                    <a:pt x="202" y="224"/>
                    <a:pt x="202" y="224"/>
                  </a:cubicBezTo>
                  <a:cubicBezTo>
                    <a:pt x="176" y="224"/>
                    <a:pt x="176" y="224"/>
                    <a:pt x="176" y="224"/>
                  </a:cubicBezTo>
                  <a:cubicBezTo>
                    <a:pt x="166" y="234"/>
                    <a:pt x="166" y="234"/>
                    <a:pt x="166" y="234"/>
                  </a:cubicBezTo>
                  <a:cubicBezTo>
                    <a:pt x="166" y="234"/>
                    <a:pt x="166" y="234"/>
                    <a:pt x="166" y="234"/>
                  </a:cubicBezTo>
                  <a:cubicBezTo>
                    <a:pt x="165" y="234"/>
                    <a:pt x="165" y="234"/>
                    <a:pt x="165" y="234"/>
                  </a:cubicBezTo>
                  <a:cubicBezTo>
                    <a:pt x="165" y="234"/>
                    <a:pt x="165" y="234"/>
                    <a:pt x="165" y="234"/>
                  </a:cubicBezTo>
                  <a:cubicBezTo>
                    <a:pt x="137" y="230"/>
                    <a:pt x="137" y="230"/>
                    <a:pt x="137" y="230"/>
                  </a:cubicBezTo>
                  <a:cubicBezTo>
                    <a:pt x="133" y="234"/>
                    <a:pt x="128" y="236"/>
                    <a:pt x="124" y="235"/>
                  </a:cubicBezTo>
                  <a:cubicBezTo>
                    <a:pt x="120" y="234"/>
                    <a:pt x="113" y="236"/>
                    <a:pt x="103" y="239"/>
                  </a:cubicBezTo>
                  <a:cubicBezTo>
                    <a:pt x="92" y="252"/>
                    <a:pt x="92" y="252"/>
                    <a:pt x="92" y="252"/>
                  </a:cubicBezTo>
                  <a:cubicBezTo>
                    <a:pt x="92" y="253"/>
                    <a:pt x="92" y="253"/>
                    <a:pt x="92" y="253"/>
                  </a:cubicBezTo>
                  <a:cubicBezTo>
                    <a:pt x="74" y="254"/>
                    <a:pt x="74" y="254"/>
                    <a:pt x="74" y="254"/>
                  </a:cubicBezTo>
                  <a:cubicBezTo>
                    <a:pt x="74" y="239"/>
                    <a:pt x="74" y="239"/>
                    <a:pt x="74" y="239"/>
                  </a:cubicBezTo>
                  <a:cubicBezTo>
                    <a:pt x="63" y="239"/>
                    <a:pt x="63" y="239"/>
                    <a:pt x="63" y="239"/>
                  </a:cubicBezTo>
                  <a:cubicBezTo>
                    <a:pt x="61" y="245"/>
                    <a:pt x="61" y="245"/>
                    <a:pt x="61" y="245"/>
                  </a:cubicBezTo>
                  <a:cubicBezTo>
                    <a:pt x="53" y="247"/>
                    <a:pt x="53" y="247"/>
                    <a:pt x="53" y="247"/>
                  </a:cubicBezTo>
                  <a:cubicBezTo>
                    <a:pt x="52" y="247"/>
                    <a:pt x="52" y="247"/>
                    <a:pt x="52" y="247"/>
                  </a:cubicBezTo>
                  <a:cubicBezTo>
                    <a:pt x="52" y="247"/>
                    <a:pt x="52" y="247"/>
                    <a:pt x="52" y="247"/>
                  </a:cubicBezTo>
                  <a:cubicBezTo>
                    <a:pt x="51" y="247"/>
                    <a:pt x="51" y="247"/>
                    <a:pt x="51" y="247"/>
                  </a:cubicBezTo>
                  <a:cubicBezTo>
                    <a:pt x="51" y="247"/>
                    <a:pt x="51" y="247"/>
                    <a:pt x="51" y="247"/>
                  </a:cubicBezTo>
                  <a:cubicBezTo>
                    <a:pt x="46" y="244"/>
                    <a:pt x="39" y="241"/>
                    <a:pt x="33" y="240"/>
                  </a:cubicBezTo>
                  <a:cubicBezTo>
                    <a:pt x="29" y="240"/>
                    <a:pt x="25" y="242"/>
                    <a:pt x="19" y="248"/>
                  </a:cubicBezTo>
                  <a:cubicBezTo>
                    <a:pt x="12" y="254"/>
                    <a:pt x="7" y="259"/>
                    <a:pt x="5" y="264"/>
                  </a:cubicBezTo>
                  <a:cubicBezTo>
                    <a:pt x="6" y="264"/>
                    <a:pt x="7" y="266"/>
                    <a:pt x="7" y="268"/>
                  </a:cubicBezTo>
                  <a:cubicBezTo>
                    <a:pt x="7" y="271"/>
                    <a:pt x="8" y="274"/>
                    <a:pt x="8" y="277"/>
                  </a:cubicBezTo>
                  <a:cubicBezTo>
                    <a:pt x="7" y="280"/>
                    <a:pt x="6" y="282"/>
                    <a:pt x="5" y="284"/>
                  </a:cubicBezTo>
                  <a:cubicBezTo>
                    <a:pt x="3" y="285"/>
                    <a:pt x="1" y="288"/>
                    <a:pt x="0" y="295"/>
                  </a:cubicBezTo>
                  <a:cubicBezTo>
                    <a:pt x="7" y="299"/>
                    <a:pt x="7" y="299"/>
                    <a:pt x="7" y="299"/>
                  </a:cubicBezTo>
                  <a:cubicBezTo>
                    <a:pt x="15" y="290"/>
                    <a:pt x="15" y="290"/>
                    <a:pt x="15" y="290"/>
                  </a:cubicBezTo>
                  <a:cubicBezTo>
                    <a:pt x="27" y="302"/>
                    <a:pt x="27" y="302"/>
                    <a:pt x="27" y="302"/>
                  </a:cubicBezTo>
                  <a:cubicBezTo>
                    <a:pt x="27" y="303"/>
                    <a:pt x="27" y="303"/>
                    <a:pt x="27" y="303"/>
                  </a:cubicBezTo>
                  <a:cubicBezTo>
                    <a:pt x="29" y="325"/>
                    <a:pt x="29" y="325"/>
                    <a:pt x="29" y="325"/>
                  </a:cubicBezTo>
                  <a:cubicBezTo>
                    <a:pt x="29" y="326"/>
                    <a:pt x="29" y="326"/>
                    <a:pt x="29" y="326"/>
                  </a:cubicBezTo>
                  <a:cubicBezTo>
                    <a:pt x="29" y="326"/>
                    <a:pt x="29" y="326"/>
                    <a:pt x="29" y="326"/>
                  </a:cubicBezTo>
                  <a:cubicBezTo>
                    <a:pt x="22" y="356"/>
                    <a:pt x="22" y="356"/>
                    <a:pt x="22" y="356"/>
                  </a:cubicBezTo>
                  <a:cubicBezTo>
                    <a:pt x="21" y="356"/>
                    <a:pt x="21" y="356"/>
                    <a:pt x="21" y="356"/>
                  </a:cubicBezTo>
                  <a:cubicBezTo>
                    <a:pt x="11" y="356"/>
                    <a:pt x="5" y="356"/>
                    <a:pt x="3" y="358"/>
                  </a:cubicBezTo>
                  <a:cubicBezTo>
                    <a:pt x="3" y="360"/>
                    <a:pt x="7" y="363"/>
                    <a:pt x="14" y="368"/>
                  </a:cubicBezTo>
                  <a:cubicBezTo>
                    <a:pt x="20" y="367"/>
                    <a:pt x="20" y="367"/>
                    <a:pt x="20" y="367"/>
                  </a:cubicBezTo>
                  <a:cubicBezTo>
                    <a:pt x="21" y="367"/>
                    <a:pt x="21" y="367"/>
                    <a:pt x="21" y="367"/>
                  </a:cubicBezTo>
                  <a:cubicBezTo>
                    <a:pt x="21" y="367"/>
                    <a:pt x="21" y="367"/>
                    <a:pt x="21" y="367"/>
                  </a:cubicBezTo>
                  <a:cubicBezTo>
                    <a:pt x="35" y="380"/>
                    <a:pt x="35" y="380"/>
                    <a:pt x="35" y="380"/>
                  </a:cubicBezTo>
                  <a:cubicBezTo>
                    <a:pt x="40" y="384"/>
                    <a:pt x="39" y="392"/>
                    <a:pt x="33" y="403"/>
                  </a:cubicBezTo>
                  <a:cubicBezTo>
                    <a:pt x="35" y="416"/>
                    <a:pt x="35" y="416"/>
                    <a:pt x="35" y="416"/>
                  </a:cubicBezTo>
                  <a:cubicBezTo>
                    <a:pt x="40" y="417"/>
                    <a:pt x="40" y="417"/>
                    <a:pt x="40" y="417"/>
                  </a:cubicBezTo>
                  <a:cubicBezTo>
                    <a:pt x="60" y="417"/>
                    <a:pt x="60" y="417"/>
                    <a:pt x="60" y="417"/>
                  </a:cubicBezTo>
                  <a:cubicBezTo>
                    <a:pt x="50" y="426"/>
                    <a:pt x="50" y="426"/>
                    <a:pt x="50" y="426"/>
                  </a:cubicBezTo>
                  <a:cubicBezTo>
                    <a:pt x="56" y="430"/>
                    <a:pt x="56" y="430"/>
                    <a:pt x="56" y="430"/>
                  </a:cubicBezTo>
                  <a:cubicBezTo>
                    <a:pt x="56" y="430"/>
                    <a:pt x="56" y="430"/>
                    <a:pt x="56" y="430"/>
                  </a:cubicBezTo>
                  <a:cubicBezTo>
                    <a:pt x="64" y="434"/>
                    <a:pt x="64" y="434"/>
                    <a:pt x="64" y="434"/>
                  </a:cubicBezTo>
                  <a:cubicBezTo>
                    <a:pt x="85" y="443"/>
                    <a:pt x="85" y="443"/>
                    <a:pt x="85" y="443"/>
                  </a:cubicBezTo>
                  <a:cubicBezTo>
                    <a:pt x="86" y="444"/>
                    <a:pt x="86" y="444"/>
                    <a:pt x="86" y="444"/>
                  </a:cubicBezTo>
                  <a:cubicBezTo>
                    <a:pt x="87" y="444"/>
                    <a:pt x="87" y="444"/>
                    <a:pt x="87" y="444"/>
                  </a:cubicBezTo>
                  <a:cubicBezTo>
                    <a:pt x="89" y="476"/>
                    <a:pt x="89" y="476"/>
                    <a:pt x="89" y="476"/>
                  </a:cubicBezTo>
                  <a:cubicBezTo>
                    <a:pt x="89" y="483"/>
                    <a:pt x="94" y="488"/>
                    <a:pt x="103" y="491"/>
                  </a:cubicBezTo>
                  <a:cubicBezTo>
                    <a:pt x="105" y="490"/>
                    <a:pt x="105" y="490"/>
                    <a:pt x="105" y="490"/>
                  </a:cubicBezTo>
                  <a:cubicBezTo>
                    <a:pt x="105" y="490"/>
                    <a:pt x="105" y="490"/>
                    <a:pt x="105" y="490"/>
                  </a:cubicBezTo>
                  <a:cubicBezTo>
                    <a:pt x="106" y="490"/>
                    <a:pt x="106" y="490"/>
                    <a:pt x="106" y="490"/>
                  </a:cubicBezTo>
                  <a:cubicBezTo>
                    <a:pt x="128" y="493"/>
                    <a:pt x="128" y="493"/>
                    <a:pt x="128" y="493"/>
                  </a:cubicBezTo>
                  <a:cubicBezTo>
                    <a:pt x="130" y="493"/>
                    <a:pt x="130" y="493"/>
                    <a:pt x="130" y="493"/>
                  </a:cubicBezTo>
                  <a:cubicBezTo>
                    <a:pt x="130" y="493"/>
                    <a:pt x="130" y="493"/>
                    <a:pt x="130" y="493"/>
                  </a:cubicBezTo>
                  <a:cubicBezTo>
                    <a:pt x="130" y="492"/>
                    <a:pt x="130" y="492"/>
                    <a:pt x="130" y="492"/>
                  </a:cubicBezTo>
                  <a:cubicBezTo>
                    <a:pt x="133" y="488"/>
                    <a:pt x="134" y="484"/>
                    <a:pt x="134" y="484"/>
                  </a:cubicBezTo>
                  <a:cubicBezTo>
                    <a:pt x="134" y="483"/>
                    <a:pt x="134" y="483"/>
                    <a:pt x="134" y="483"/>
                  </a:cubicBezTo>
                  <a:cubicBezTo>
                    <a:pt x="134" y="479"/>
                    <a:pt x="135" y="476"/>
                    <a:pt x="139" y="474"/>
                  </a:cubicBezTo>
                  <a:cubicBezTo>
                    <a:pt x="142" y="471"/>
                    <a:pt x="144" y="469"/>
                    <a:pt x="145" y="466"/>
                  </a:cubicBezTo>
                  <a:cubicBezTo>
                    <a:pt x="145" y="466"/>
                    <a:pt x="145" y="466"/>
                    <a:pt x="145" y="466"/>
                  </a:cubicBezTo>
                  <a:cubicBezTo>
                    <a:pt x="147" y="462"/>
                    <a:pt x="151" y="462"/>
                    <a:pt x="157" y="464"/>
                  </a:cubicBezTo>
                  <a:cubicBezTo>
                    <a:pt x="158" y="464"/>
                    <a:pt x="158" y="464"/>
                    <a:pt x="158" y="464"/>
                  </a:cubicBezTo>
                  <a:cubicBezTo>
                    <a:pt x="158" y="464"/>
                    <a:pt x="158" y="464"/>
                    <a:pt x="158" y="464"/>
                  </a:cubicBezTo>
                  <a:cubicBezTo>
                    <a:pt x="165" y="468"/>
                    <a:pt x="165" y="468"/>
                    <a:pt x="165" y="468"/>
                  </a:cubicBezTo>
                  <a:cubicBezTo>
                    <a:pt x="191" y="473"/>
                    <a:pt x="191" y="473"/>
                    <a:pt x="191" y="473"/>
                  </a:cubicBezTo>
                  <a:cubicBezTo>
                    <a:pt x="206" y="472"/>
                    <a:pt x="206" y="472"/>
                    <a:pt x="206" y="472"/>
                  </a:cubicBezTo>
                  <a:cubicBezTo>
                    <a:pt x="217" y="467"/>
                    <a:pt x="217" y="467"/>
                    <a:pt x="217" y="467"/>
                  </a:cubicBezTo>
                  <a:cubicBezTo>
                    <a:pt x="219" y="464"/>
                    <a:pt x="221" y="463"/>
                    <a:pt x="222" y="462"/>
                  </a:cubicBezTo>
                  <a:cubicBezTo>
                    <a:pt x="224" y="462"/>
                    <a:pt x="227" y="462"/>
                    <a:pt x="230" y="465"/>
                  </a:cubicBezTo>
                  <a:cubicBezTo>
                    <a:pt x="232" y="466"/>
                    <a:pt x="232" y="466"/>
                    <a:pt x="232" y="466"/>
                  </a:cubicBezTo>
                  <a:cubicBezTo>
                    <a:pt x="233" y="467"/>
                    <a:pt x="235" y="470"/>
                    <a:pt x="236" y="474"/>
                  </a:cubicBezTo>
                  <a:cubicBezTo>
                    <a:pt x="244" y="480"/>
                    <a:pt x="244" y="480"/>
                    <a:pt x="244" y="480"/>
                  </a:cubicBezTo>
                  <a:cubicBezTo>
                    <a:pt x="250" y="480"/>
                    <a:pt x="250" y="480"/>
                    <a:pt x="250" y="480"/>
                  </a:cubicBezTo>
                  <a:cubicBezTo>
                    <a:pt x="251" y="480"/>
                    <a:pt x="251" y="480"/>
                    <a:pt x="251" y="480"/>
                  </a:cubicBezTo>
                  <a:cubicBezTo>
                    <a:pt x="251" y="480"/>
                    <a:pt x="251" y="480"/>
                    <a:pt x="251" y="480"/>
                  </a:cubicBezTo>
                  <a:cubicBezTo>
                    <a:pt x="252" y="480"/>
                    <a:pt x="252" y="480"/>
                    <a:pt x="252" y="480"/>
                  </a:cubicBezTo>
                  <a:cubicBezTo>
                    <a:pt x="260" y="484"/>
                    <a:pt x="260" y="484"/>
                    <a:pt x="260" y="484"/>
                  </a:cubicBezTo>
                  <a:cubicBezTo>
                    <a:pt x="276" y="482"/>
                    <a:pt x="276" y="482"/>
                    <a:pt x="276" y="482"/>
                  </a:cubicBezTo>
                  <a:cubicBezTo>
                    <a:pt x="285" y="480"/>
                    <a:pt x="285" y="480"/>
                    <a:pt x="285" y="480"/>
                  </a:cubicBezTo>
                  <a:cubicBezTo>
                    <a:pt x="307" y="482"/>
                    <a:pt x="307" y="482"/>
                    <a:pt x="307" y="482"/>
                  </a:cubicBezTo>
                  <a:cubicBezTo>
                    <a:pt x="317" y="479"/>
                    <a:pt x="317" y="479"/>
                    <a:pt x="317" y="479"/>
                  </a:cubicBezTo>
                  <a:cubicBezTo>
                    <a:pt x="329" y="474"/>
                    <a:pt x="329" y="474"/>
                    <a:pt x="329" y="474"/>
                  </a:cubicBezTo>
                  <a:cubicBezTo>
                    <a:pt x="331" y="472"/>
                    <a:pt x="334" y="471"/>
                    <a:pt x="338" y="470"/>
                  </a:cubicBezTo>
                  <a:cubicBezTo>
                    <a:pt x="360" y="470"/>
                    <a:pt x="360" y="470"/>
                    <a:pt x="360" y="470"/>
                  </a:cubicBezTo>
                  <a:cubicBezTo>
                    <a:pt x="368" y="467"/>
                    <a:pt x="368" y="467"/>
                    <a:pt x="368" y="467"/>
                  </a:cubicBezTo>
                  <a:cubicBezTo>
                    <a:pt x="371" y="465"/>
                    <a:pt x="374" y="464"/>
                    <a:pt x="377" y="464"/>
                  </a:cubicBezTo>
                  <a:cubicBezTo>
                    <a:pt x="389" y="464"/>
                    <a:pt x="389" y="464"/>
                    <a:pt x="389" y="464"/>
                  </a:cubicBezTo>
                  <a:cubicBezTo>
                    <a:pt x="395" y="468"/>
                    <a:pt x="395" y="468"/>
                    <a:pt x="395" y="468"/>
                  </a:cubicBezTo>
                  <a:cubicBezTo>
                    <a:pt x="413" y="472"/>
                    <a:pt x="413" y="472"/>
                    <a:pt x="413" y="472"/>
                  </a:cubicBezTo>
                  <a:cubicBezTo>
                    <a:pt x="415" y="472"/>
                    <a:pt x="417" y="474"/>
                    <a:pt x="421" y="478"/>
                  </a:cubicBezTo>
                  <a:cubicBezTo>
                    <a:pt x="429" y="482"/>
                    <a:pt x="429" y="482"/>
                    <a:pt x="429" y="482"/>
                  </a:cubicBezTo>
                  <a:cubicBezTo>
                    <a:pt x="429" y="483"/>
                    <a:pt x="429" y="483"/>
                    <a:pt x="429" y="483"/>
                  </a:cubicBezTo>
                  <a:cubicBezTo>
                    <a:pt x="446" y="484"/>
                    <a:pt x="446" y="484"/>
                    <a:pt x="446" y="484"/>
                  </a:cubicBezTo>
                  <a:cubicBezTo>
                    <a:pt x="446" y="484"/>
                    <a:pt x="446" y="484"/>
                    <a:pt x="446" y="484"/>
                  </a:cubicBezTo>
                  <a:cubicBezTo>
                    <a:pt x="446" y="484"/>
                    <a:pt x="446" y="484"/>
                    <a:pt x="446" y="484"/>
                  </a:cubicBezTo>
                  <a:cubicBezTo>
                    <a:pt x="454" y="488"/>
                    <a:pt x="454" y="488"/>
                    <a:pt x="454" y="488"/>
                  </a:cubicBezTo>
                  <a:cubicBezTo>
                    <a:pt x="464" y="490"/>
                    <a:pt x="464" y="490"/>
                    <a:pt x="464" y="490"/>
                  </a:cubicBezTo>
                  <a:cubicBezTo>
                    <a:pt x="464" y="490"/>
                    <a:pt x="464" y="490"/>
                    <a:pt x="464" y="490"/>
                  </a:cubicBezTo>
                  <a:cubicBezTo>
                    <a:pt x="473" y="491"/>
                    <a:pt x="473" y="491"/>
                    <a:pt x="473" y="491"/>
                  </a:cubicBezTo>
                  <a:cubicBezTo>
                    <a:pt x="475" y="486"/>
                    <a:pt x="475" y="486"/>
                    <a:pt x="475" y="486"/>
                  </a:cubicBezTo>
                  <a:cubicBezTo>
                    <a:pt x="471" y="478"/>
                    <a:pt x="471" y="478"/>
                    <a:pt x="471" y="478"/>
                  </a:cubicBezTo>
                  <a:cubicBezTo>
                    <a:pt x="470" y="470"/>
                    <a:pt x="470" y="470"/>
                    <a:pt x="470" y="470"/>
                  </a:cubicBezTo>
                  <a:cubicBezTo>
                    <a:pt x="470" y="470"/>
                    <a:pt x="470" y="470"/>
                    <a:pt x="470" y="470"/>
                  </a:cubicBezTo>
                  <a:cubicBezTo>
                    <a:pt x="469" y="470"/>
                    <a:pt x="469" y="470"/>
                    <a:pt x="469" y="470"/>
                  </a:cubicBezTo>
                  <a:cubicBezTo>
                    <a:pt x="471" y="468"/>
                    <a:pt x="471" y="468"/>
                    <a:pt x="471" y="468"/>
                  </a:cubicBezTo>
                  <a:cubicBezTo>
                    <a:pt x="476" y="461"/>
                    <a:pt x="476" y="461"/>
                    <a:pt x="476" y="461"/>
                  </a:cubicBezTo>
                  <a:cubicBezTo>
                    <a:pt x="476" y="460"/>
                    <a:pt x="476" y="460"/>
                    <a:pt x="476" y="460"/>
                  </a:cubicBezTo>
                  <a:cubicBezTo>
                    <a:pt x="476" y="460"/>
                    <a:pt x="476" y="460"/>
                    <a:pt x="476" y="460"/>
                  </a:cubicBezTo>
                  <a:cubicBezTo>
                    <a:pt x="477" y="460"/>
                    <a:pt x="477" y="460"/>
                    <a:pt x="477" y="460"/>
                  </a:cubicBezTo>
                  <a:cubicBezTo>
                    <a:pt x="477" y="460"/>
                    <a:pt x="477" y="460"/>
                    <a:pt x="477" y="460"/>
                  </a:cubicBezTo>
                  <a:cubicBezTo>
                    <a:pt x="482" y="456"/>
                    <a:pt x="482" y="456"/>
                    <a:pt x="482" y="456"/>
                  </a:cubicBezTo>
                  <a:cubicBezTo>
                    <a:pt x="482" y="456"/>
                    <a:pt x="482" y="456"/>
                    <a:pt x="482" y="456"/>
                  </a:cubicBezTo>
                  <a:cubicBezTo>
                    <a:pt x="481" y="454"/>
                    <a:pt x="481" y="454"/>
                    <a:pt x="481" y="454"/>
                  </a:cubicBezTo>
                  <a:cubicBezTo>
                    <a:pt x="479" y="446"/>
                    <a:pt x="479" y="446"/>
                    <a:pt x="479" y="446"/>
                  </a:cubicBezTo>
                  <a:cubicBezTo>
                    <a:pt x="479" y="444"/>
                    <a:pt x="477" y="444"/>
                    <a:pt x="475" y="442"/>
                  </a:cubicBezTo>
                  <a:cubicBezTo>
                    <a:pt x="475" y="442"/>
                    <a:pt x="475" y="442"/>
                    <a:pt x="475" y="442"/>
                  </a:cubicBezTo>
                  <a:cubicBezTo>
                    <a:pt x="469" y="436"/>
                    <a:pt x="469" y="436"/>
                    <a:pt x="469" y="436"/>
                  </a:cubicBezTo>
                  <a:cubicBezTo>
                    <a:pt x="461" y="429"/>
                    <a:pt x="461" y="429"/>
                    <a:pt x="461" y="429"/>
                  </a:cubicBezTo>
                  <a:cubicBezTo>
                    <a:pt x="461" y="428"/>
                    <a:pt x="461" y="428"/>
                    <a:pt x="461" y="428"/>
                  </a:cubicBezTo>
                  <a:cubicBezTo>
                    <a:pt x="460" y="428"/>
                    <a:pt x="460" y="428"/>
                    <a:pt x="460" y="428"/>
                  </a:cubicBezTo>
                  <a:cubicBezTo>
                    <a:pt x="461" y="428"/>
                    <a:pt x="461" y="428"/>
                    <a:pt x="461" y="428"/>
                  </a:cubicBezTo>
                  <a:cubicBezTo>
                    <a:pt x="461" y="427"/>
                    <a:pt x="461" y="427"/>
                    <a:pt x="461" y="427"/>
                  </a:cubicBezTo>
                  <a:cubicBezTo>
                    <a:pt x="462" y="419"/>
                    <a:pt x="462" y="419"/>
                    <a:pt x="462" y="419"/>
                  </a:cubicBezTo>
                  <a:cubicBezTo>
                    <a:pt x="462" y="414"/>
                    <a:pt x="462" y="414"/>
                    <a:pt x="462" y="414"/>
                  </a:cubicBezTo>
                  <a:cubicBezTo>
                    <a:pt x="458" y="404"/>
                    <a:pt x="458" y="404"/>
                    <a:pt x="458" y="404"/>
                  </a:cubicBezTo>
                  <a:cubicBezTo>
                    <a:pt x="467" y="402"/>
                    <a:pt x="467" y="402"/>
                    <a:pt x="467" y="402"/>
                  </a:cubicBezTo>
                  <a:cubicBezTo>
                    <a:pt x="472" y="398"/>
                    <a:pt x="472" y="398"/>
                    <a:pt x="472" y="398"/>
                  </a:cubicBezTo>
                  <a:cubicBezTo>
                    <a:pt x="483" y="398"/>
                    <a:pt x="483" y="398"/>
                    <a:pt x="483" y="398"/>
                  </a:cubicBezTo>
                  <a:cubicBezTo>
                    <a:pt x="494" y="396"/>
                    <a:pt x="494" y="396"/>
                    <a:pt x="494" y="396"/>
                  </a:cubicBezTo>
                  <a:cubicBezTo>
                    <a:pt x="495" y="396"/>
                    <a:pt x="495" y="396"/>
                    <a:pt x="495" y="396"/>
                  </a:cubicBezTo>
                  <a:cubicBezTo>
                    <a:pt x="502" y="397"/>
                    <a:pt x="502" y="397"/>
                    <a:pt x="502" y="397"/>
                  </a:cubicBezTo>
                  <a:cubicBezTo>
                    <a:pt x="511" y="394"/>
                    <a:pt x="511" y="394"/>
                    <a:pt x="511" y="394"/>
                  </a:cubicBezTo>
                  <a:cubicBezTo>
                    <a:pt x="521" y="392"/>
                    <a:pt x="521" y="392"/>
                    <a:pt x="521" y="392"/>
                  </a:cubicBezTo>
                  <a:cubicBezTo>
                    <a:pt x="527" y="390"/>
                    <a:pt x="527" y="390"/>
                    <a:pt x="527" y="390"/>
                  </a:cubicBezTo>
                  <a:cubicBezTo>
                    <a:pt x="528" y="390"/>
                    <a:pt x="528" y="390"/>
                    <a:pt x="528" y="390"/>
                  </a:cubicBezTo>
                  <a:cubicBezTo>
                    <a:pt x="545" y="386"/>
                    <a:pt x="545" y="386"/>
                    <a:pt x="545" y="386"/>
                  </a:cubicBezTo>
                  <a:cubicBezTo>
                    <a:pt x="548" y="384"/>
                    <a:pt x="548" y="384"/>
                    <a:pt x="548" y="384"/>
                  </a:cubicBezTo>
                  <a:cubicBezTo>
                    <a:pt x="547" y="380"/>
                    <a:pt x="547" y="380"/>
                    <a:pt x="547" y="380"/>
                  </a:cubicBezTo>
                  <a:cubicBezTo>
                    <a:pt x="544" y="375"/>
                    <a:pt x="544" y="375"/>
                    <a:pt x="544" y="375"/>
                  </a:cubicBezTo>
                  <a:cubicBezTo>
                    <a:pt x="544" y="374"/>
                    <a:pt x="544" y="374"/>
                    <a:pt x="544" y="374"/>
                  </a:cubicBezTo>
                  <a:cubicBezTo>
                    <a:pt x="543" y="374"/>
                    <a:pt x="543" y="374"/>
                    <a:pt x="543" y="374"/>
                  </a:cubicBezTo>
                  <a:cubicBezTo>
                    <a:pt x="543" y="374"/>
                    <a:pt x="543" y="374"/>
                    <a:pt x="543" y="374"/>
                  </a:cubicBezTo>
                  <a:cubicBezTo>
                    <a:pt x="544" y="368"/>
                    <a:pt x="544" y="368"/>
                    <a:pt x="544" y="368"/>
                  </a:cubicBezTo>
                  <a:cubicBezTo>
                    <a:pt x="545" y="367"/>
                    <a:pt x="545" y="367"/>
                    <a:pt x="545" y="367"/>
                  </a:cubicBezTo>
                  <a:cubicBezTo>
                    <a:pt x="545" y="359"/>
                    <a:pt x="545" y="359"/>
                    <a:pt x="545" y="359"/>
                  </a:cubicBezTo>
                  <a:cubicBezTo>
                    <a:pt x="543" y="352"/>
                    <a:pt x="543" y="352"/>
                    <a:pt x="543" y="352"/>
                  </a:cubicBezTo>
                  <a:cubicBezTo>
                    <a:pt x="543" y="352"/>
                    <a:pt x="543" y="352"/>
                    <a:pt x="543" y="352"/>
                  </a:cubicBezTo>
                  <a:cubicBezTo>
                    <a:pt x="543" y="351"/>
                    <a:pt x="543" y="351"/>
                    <a:pt x="543" y="351"/>
                  </a:cubicBezTo>
                  <a:cubicBezTo>
                    <a:pt x="547" y="343"/>
                    <a:pt x="547" y="343"/>
                    <a:pt x="547" y="343"/>
                  </a:cubicBezTo>
                  <a:cubicBezTo>
                    <a:pt x="549" y="340"/>
                    <a:pt x="551" y="338"/>
                    <a:pt x="553" y="338"/>
                  </a:cubicBezTo>
                  <a:cubicBezTo>
                    <a:pt x="563" y="338"/>
                    <a:pt x="563" y="338"/>
                    <a:pt x="563" y="338"/>
                  </a:cubicBezTo>
                  <a:cubicBezTo>
                    <a:pt x="565" y="338"/>
                    <a:pt x="567" y="338"/>
                    <a:pt x="569" y="336"/>
                  </a:cubicBezTo>
                  <a:cubicBezTo>
                    <a:pt x="585" y="315"/>
                    <a:pt x="585" y="315"/>
                    <a:pt x="585" y="315"/>
                  </a:cubicBezTo>
                  <a:cubicBezTo>
                    <a:pt x="585" y="314"/>
                    <a:pt x="585" y="314"/>
                    <a:pt x="585" y="314"/>
                  </a:cubicBezTo>
                  <a:cubicBezTo>
                    <a:pt x="585" y="314"/>
                    <a:pt x="585" y="314"/>
                    <a:pt x="585" y="314"/>
                  </a:cubicBezTo>
                  <a:cubicBezTo>
                    <a:pt x="593" y="307"/>
                    <a:pt x="593" y="307"/>
                    <a:pt x="593" y="307"/>
                  </a:cubicBezTo>
                  <a:cubicBezTo>
                    <a:pt x="594" y="306"/>
                    <a:pt x="594" y="306"/>
                    <a:pt x="594" y="306"/>
                  </a:cubicBezTo>
                  <a:cubicBezTo>
                    <a:pt x="597" y="306"/>
                    <a:pt x="599" y="304"/>
                    <a:pt x="601" y="304"/>
                  </a:cubicBezTo>
                  <a:cubicBezTo>
                    <a:pt x="603" y="302"/>
                    <a:pt x="603" y="302"/>
                    <a:pt x="603" y="302"/>
                  </a:cubicBezTo>
                  <a:cubicBezTo>
                    <a:pt x="605" y="298"/>
                    <a:pt x="608" y="296"/>
                    <a:pt x="609" y="296"/>
                  </a:cubicBezTo>
                  <a:cubicBezTo>
                    <a:pt x="623" y="299"/>
                    <a:pt x="623" y="299"/>
                    <a:pt x="623" y="299"/>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42" y="293"/>
                    <a:pt x="642" y="293"/>
                    <a:pt x="642" y="293"/>
                  </a:cubicBezTo>
                  <a:cubicBezTo>
                    <a:pt x="648" y="290"/>
                    <a:pt x="648" y="290"/>
                    <a:pt x="648" y="290"/>
                  </a:cubicBezTo>
                  <a:cubicBezTo>
                    <a:pt x="648" y="281"/>
                    <a:pt x="648" y="281"/>
                    <a:pt x="648" y="281"/>
                  </a:cubicBezTo>
                  <a:cubicBezTo>
                    <a:pt x="649" y="270"/>
                    <a:pt x="649" y="270"/>
                    <a:pt x="649" y="270"/>
                  </a:cubicBezTo>
                  <a:cubicBezTo>
                    <a:pt x="649" y="269"/>
                    <a:pt x="649" y="269"/>
                    <a:pt x="649" y="269"/>
                  </a:cubicBezTo>
                  <a:cubicBezTo>
                    <a:pt x="649" y="269"/>
                    <a:pt x="649" y="269"/>
                    <a:pt x="649" y="269"/>
                  </a:cubicBezTo>
                  <a:cubicBezTo>
                    <a:pt x="649" y="269"/>
                    <a:pt x="649" y="269"/>
                    <a:pt x="649" y="269"/>
                  </a:cubicBezTo>
                  <a:cubicBezTo>
                    <a:pt x="651" y="266"/>
                    <a:pt x="651" y="266"/>
                    <a:pt x="651" y="266"/>
                  </a:cubicBezTo>
                  <a:lnTo>
                    <a:pt x="651"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任意多边形: 形状 55"/>
            <p:cNvSpPr>
              <a:spLocks/>
            </p:cNvSpPr>
            <p:nvPr/>
          </p:nvSpPr>
          <p:spPr bwMode="auto">
            <a:xfrm>
              <a:off x="1951" y="1865"/>
              <a:ext cx="961" cy="689"/>
            </a:xfrm>
            <a:custGeom>
              <a:avLst/>
              <a:gdLst>
                <a:gd name="T0" fmla="*/ 241 w 406"/>
                <a:gd name="T1" fmla="*/ 29 h 291"/>
                <a:gd name="T2" fmla="*/ 228 w 406"/>
                <a:gd name="T3" fmla="*/ 42 h 291"/>
                <a:gd name="T4" fmla="*/ 190 w 406"/>
                <a:gd name="T5" fmla="*/ 14 h 291"/>
                <a:gd name="T6" fmla="*/ 178 w 406"/>
                <a:gd name="T7" fmla="*/ 9 h 291"/>
                <a:gd name="T8" fmla="*/ 144 w 406"/>
                <a:gd name="T9" fmla="*/ 2 h 291"/>
                <a:gd name="T10" fmla="*/ 114 w 406"/>
                <a:gd name="T11" fmla="*/ 5 h 291"/>
                <a:gd name="T12" fmla="*/ 98 w 406"/>
                <a:gd name="T13" fmla="*/ 10 h 291"/>
                <a:gd name="T14" fmla="*/ 72 w 406"/>
                <a:gd name="T15" fmla="*/ 13 h 291"/>
                <a:gd name="T16" fmla="*/ 41 w 406"/>
                <a:gd name="T17" fmla="*/ 20 h 291"/>
                <a:gd name="T18" fmla="*/ 49 w 406"/>
                <a:gd name="T19" fmla="*/ 45 h 291"/>
                <a:gd name="T20" fmla="*/ 62 w 406"/>
                <a:gd name="T21" fmla="*/ 65 h 291"/>
                <a:gd name="T22" fmla="*/ 52 w 406"/>
                <a:gd name="T23" fmla="*/ 89 h 291"/>
                <a:gd name="T24" fmla="*/ 56 w 406"/>
                <a:gd name="T25" fmla="*/ 102 h 291"/>
                <a:gd name="T26" fmla="*/ 30 w 406"/>
                <a:gd name="T27" fmla="*/ 105 h 291"/>
                <a:gd name="T28" fmla="*/ 10 w 406"/>
                <a:gd name="T29" fmla="*/ 121 h 291"/>
                <a:gd name="T30" fmla="*/ 2 w 406"/>
                <a:gd name="T31" fmla="*/ 136 h 291"/>
                <a:gd name="T32" fmla="*/ 5 w 406"/>
                <a:gd name="T33" fmla="*/ 169 h 291"/>
                <a:gd name="T34" fmla="*/ 8 w 406"/>
                <a:gd name="T35" fmla="*/ 197 h 291"/>
                <a:gd name="T36" fmla="*/ 38 w 406"/>
                <a:gd name="T37" fmla="*/ 209 h 291"/>
                <a:gd name="T38" fmla="*/ 50 w 406"/>
                <a:gd name="T39" fmla="*/ 217 h 291"/>
                <a:gd name="T40" fmla="*/ 63 w 406"/>
                <a:gd name="T41" fmla="*/ 229 h 291"/>
                <a:gd name="T42" fmla="*/ 93 w 406"/>
                <a:gd name="T43" fmla="*/ 241 h 291"/>
                <a:gd name="T44" fmla="*/ 136 w 406"/>
                <a:gd name="T45" fmla="*/ 250 h 291"/>
                <a:gd name="T46" fmla="*/ 158 w 406"/>
                <a:gd name="T47" fmla="*/ 256 h 291"/>
                <a:gd name="T48" fmla="*/ 170 w 406"/>
                <a:gd name="T49" fmla="*/ 268 h 291"/>
                <a:gd name="T50" fmla="*/ 174 w 406"/>
                <a:gd name="T51" fmla="*/ 277 h 291"/>
                <a:gd name="T52" fmla="*/ 183 w 406"/>
                <a:gd name="T53" fmla="*/ 289 h 291"/>
                <a:gd name="T54" fmla="*/ 195 w 406"/>
                <a:gd name="T55" fmla="*/ 284 h 291"/>
                <a:gd name="T56" fmla="*/ 210 w 406"/>
                <a:gd name="T57" fmla="*/ 279 h 291"/>
                <a:gd name="T58" fmla="*/ 222 w 406"/>
                <a:gd name="T59" fmla="*/ 276 h 291"/>
                <a:gd name="T60" fmla="*/ 226 w 406"/>
                <a:gd name="T61" fmla="*/ 261 h 291"/>
                <a:gd name="T62" fmla="*/ 242 w 406"/>
                <a:gd name="T63" fmla="*/ 235 h 291"/>
                <a:gd name="T64" fmla="*/ 239 w 406"/>
                <a:gd name="T65" fmla="*/ 210 h 291"/>
                <a:gd name="T66" fmla="*/ 246 w 406"/>
                <a:gd name="T67" fmla="*/ 203 h 291"/>
                <a:gd name="T68" fmla="*/ 278 w 406"/>
                <a:gd name="T69" fmla="*/ 213 h 291"/>
                <a:gd name="T70" fmla="*/ 284 w 406"/>
                <a:gd name="T71" fmla="*/ 231 h 291"/>
                <a:gd name="T72" fmla="*/ 299 w 406"/>
                <a:gd name="T73" fmla="*/ 249 h 291"/>
                <a:gd name="T74" fmla="*/ 325 w 406"/>
                <a:gd name="T75" fmla="*/ 259 h 291"/>
                <a:gd name="T76" fmla="*/ 332 w 406"/>
                <a:gd name="T77" fmla="*/ 261 h 291"/>
                <a:gd name="T78" fmla="*/ 350 w 406"/>
                <a:gd name="T79" fmla="*/ 254 h 291"/>
                <a:gd name="T80" fmla="*/ 361 w 406"/>
                <a:gd name="T81" fmla="*/ 236 h 291"/>
                <a:gd name="T82" fmla="*/ 346 w 406"/>
                <a:gd name="T83" fmla="*/ 229 h 291"/>
                <a:gd name="T84" fmla="*/ 367 w 406"/>
                <a:gd name="T85" fmla="*/ 203 h 291"/>
                <a:gd name="T86" fmla="*/ 376 w 406"/>
                <a:gd name="T87" fmla="*/ 175 h 291"/>
                <a:gd name="T88" fmla="*/ 402 w 406"/>
                <a:gd name="T89" fmla="*/ 145 h 291"/>
                <a:gd name="T90" fmla="*/ 400 w 406"/>
                <a:gd name="T91" fmla="*/ 127 h 291"/>
                <a:gd name="T92" fmla="*/ 382 w 406"/>
                <a:gd name="T93" fmla="*/ 84 h 291"/>
                <a:gd name="T94" fmla="*/ 368 w 406"/>
                <a:gd name="T95" fmla="*/ 79 h 291"/>
                <a:gd name="T96" fmla="*/ 336 w 406"/>
                <a:gd name="T97" fmla="*/ 50 h 291"/>
                <a:gd name="T98" fmla="*/ 328 w 406"/>
                <a:gd name="T99" fmla="*/ 53 h 291"/>
                <a:gd name="T100" fmla="*/ 308 w 406"/>
                <a:gd name="T101" fmla="*/ 39 h 291"/>
                <a:gd name="T102" fmla="*/ 281 w 406"/>
                <a:gd name="T103" fmla="*/ 25 h 291"/>
                <a:gd name="T104" fmla="*/ 272 w 406"/>
                <a:gd name="T105" fmla="*/ 27 h 291"/>
                <a:gd name="T106" fmla="*/ 242 w 406"/>
                <a:gd name="T107" fmla="*/ 1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1">
                  <a:moveTo>
                    <a:pt x="242" y="15"/>
                  </a:moveTo>
                  <a:cubicBezTo>
                    <a:pt x="238" y="18"/>
                    <a:pt x="238" y="18"/>
                    <a:pt x="238" y="18"/>
                  </a:cubicBezTo>
                  <a:cubicBezTo>
                    <a:pt x="238" y="19"/>
                    <a:pt x="239" y="23"/>
                    <a:pt x="240" y="28"/>
                  </a:cubicBezTo>
                  <a:cubicBezTo>
                    <a:pt x="240" y="29"/>
                    <a:pt x="240" y="29"/>
                    <a:pt x="240" y="29"/>
                  </a:cubicBezTo>
                  <a:cubicBezTo>
                    <a:pt x="241" y="29"/>
                    <a:pt x="241" y="29"/>
                    <a:pt x="241" y="29"/>
                  </a:cubicBezTo>
                  <a:cubicBezTo>
                    <a:pt x="240" y="29"/>
                    <a:pt x="240" y="29"/>
                    <a:pt x="240" y="29"/>
                  </a:cubicBezTo>
                  <a:cubicBezTo>
                    <a:pt x="236" y="39"/>
                    <a:pt x="236" y="39"/>
                    <a:pt x="236" y="39"/>
                  </a:cubicBezTo>
                  <a:cubicBezTo>
                    <a:pt x="230" y="41"/>
                    <a:pt x="230" y="41"/>
                    <a:pt x="230" y="41"/>
                  </a:cubicBezTo>
                  <a:cubicBezTo>
                    <a:pt x="229" y="42"/>
                    <a:pt x="229" y="42"/>
                    <a:pt x="229" y="42"/>
                  </a:cubicBezTo>
                  <a:cubicBezTo>
                    <a:pt x="228" y="42"/>
                    <a:pt x="228" y="42"/>
                    <a:pt x="228"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0" y="14"/>
                    <a:pt x="190" y="14"/>
                    <a:pt x="190" y="14"/>
                  </a:cubicBezTo>
                  <a:cubicBezTo>
                    <a:pt x="178" y="10"/>
                    <a:pt x="178" y="10"/>
                    <a:pt x="178" y="10"/>
                  </a:cubicBezTo>
                  <a:cubicBezTo>
                    <a:pt x="178" y="9"/>
                    <a:pt x="178" y="9"/>
                    <a:pt x="178" y="9"/>
                  </a:cubicBezTo>
                  <a:cubicBezTo>
                    <a:pt x="178" y="9"/>
                    <a:pt x="178" y="9"/>
                    <a:pt x="178" y="9"/>
                  </a:cubicBezTo>
                  <a:cubicBezTo>
                    <a:pt x="178" y="9"/>
                    <a:pt x="178" y="9"/>
                    <a:pt x="178" y="9"/>
                  </a:cubicBezTo>
                  <a:cubicBezTo>
                    <a:pt x="178" y="9"/>
                    <a:pt x="178" y="9"/>
                    <a:pt x="178" y="9"/>
                  </a:cubicBezTo>
                  <a:cubicBezTo>
                    <a:pt x="172" y="5"/>
                    <a:pt x="172" y="5"/>
                    <a:pt x="172" y="5"/>
                  </a:cubicBezTo>
                  <a:cubicBezTo>
                    <a:pt x="162" y="2"/>
                    <a:pt x="162" y="2"/>
                    <a:pt x="162" y="2"/>
                  </a:cubicBezTo>
                  <a:cubicBezTo>
                    <a:pt x="157" y="3"/>
                    <a:pt x="157" y="3"/>
                    <a:pt x="157" y="3"/>
                  </a:cubicBezTo>
                  <a:cubicBezTo>
                    <a:pt x="156" y="3"/>
                    <a:pt x="156" y="3"/>
                    <a:pt x="156" y="3"/>
                  </a:cubicBezTo>
                  <a:cubicBezTo>
                    <a:pt x="144" y="2"/>
                    <a:pt x="144" y="2"/>
                    <a:pt x="144" y="2"/>
                  </a:cubicBezTo>
                  <a:cubicBezTo>
                    <a:pt x="143" y="2"/>
                    <a:pt x="143" y="2"/>
                    <a:pt x="143" y="2"/>
                  </a:cubicBezTo>
                  <a:cubicBezTo>
                    <a:pt x="134" y="0"/>
                    <a:pt x="134" y="0"/>
                    <a:pt x="134" y="0"/>
                  </a:cubicBezTo>
                  <a:cubicBezTo>
                    <a:pt x="128" y="0"/>
                    <a:pt x="128" y="0"/>
                    <a:pt x="128" y="0"/>
                  </a:cubicBezTo>
                  <a:cubicBezTo>
                    <a:pt x="124" y="3"/>
                    <a:pt x="124" y="3"/>
                    <a:pt x="124" y="3"/>
                  </a:cubicBezTo>
                  <a:cubicBezTo>
                    <a:pt x="122" y="4"/>
                    <a:pt x="118" y="5"/>
                    <a:pt x="114" y="5"/>
                  </a:cubicBezTo>
                  <a:cubicBezTo>
                    <a:pt x="106" y="7"/>
                    <a:pt x="106" y="7"/>
                    <a:pt x="106" y="7"/>
                  </a:cubicBezTo>
                  <a:cubicBezTo>
                    <a:pt x="99" y="9"/>
                    <a:pt x="99" y="9"/>
                    <a:pt x="99" y="9"/>
                  </a:cubicBezTo>
                  <a:cubicBezTo>
                    <a:pt x="98" y="10"/>
                    <a:pt x="98" y="10"/>
                    <a:pt x="98" y="10"/>
                  </a:cubicBezTo>
                  <a:cubicBezTo>
                    <a:pt x="98" y="10"/>
                    <a:pt x="98" y="10"/>
                    <a:pt x="98" y="10"/>
                  </a:cubicBezTo>
                  <a:cubicBezTo>
                    <a:pt x="98" y="10"/>
                    <a:pt x="98" y="10"/>
                    <a:pt x="98" y="10"/>
                  </a:cubicBezTo>
                  <a:cubicBezTo>
                    <a:pt x="90" y="11"/>
                    <a:pt x="90" y="11"/>
                    <a:pt x="90" y="11"/>
                  </a:cubicBezTo>
                  <a:cubicBezTo>
                    <a:pt x="80" y="14"/>
                    <a:pt x="80" y="14"/>
                    <a:pt x="80" y="14"/>
                  </a:cubicBezTo>
                  <a:cubicBezTo>
                    <a:pt x="80" y="14"/>
                    <a:pt x="80" y="14"/>
                    <a:pt x="80" y="14"/>
                  </a:cubicBezTo>
                  <a:cubicBezTo>
                    <a:pt x="79" y="14"/>
                    <a:pt x="79" y="14"/>
                    <a:pt x="79" y="14"/>
                  </a:cubicBezTo>
                  <a:cubicBezTo>
                    <a:pt x="72" y="13"/>
                    <a:pt x="72" y="13"/>
                    <a:pt x="72" y="13"/>
                  </a:cubicBezTo>
                  <a:cubicBezTo>
                    <a:pt x="60" y="15"/>
                    <a:pt x="60" y="15"/>
                    <a:pt x="60" y="15"/>
                  </a:cubicBezTo>
                  <a:cubicBezTo>
                    <a:pt x="50" y="15"/>
                    <a:pt x="50" y="15"/>
                    <a:pt x="50" y="15"/>
                  </a:cubicBezTo>
                  <a:cubicBezTo>
                    <a:pt x="46" y="19"/>
                    <a:pt x="46" y="19"/>
                    <a:pt x="46" y="19"/>
                  </a:cubicBezTo>
                  <a:cubicBezTo>
                    <a:pt x="46" y="19"/>
                    <a:pt x="46" y="19"/>
                    <a:pt x="46" y="19"/>
                  </a:cubicBezTo>
                  <a:cubicBezTo>
                    <a:pt x="41" y="20"/>
                    <a:pt x="41" y="20"/>
                    <a:pt x="41" y="20"/>
                  </a:cubicBezTo>
                  <a:cubicBezTo>
                    <a:pt x="43" y="25"/>
                    <a:pt x="43" y="25"/>
                    <a:pt x="43" y="25"/>
                  </a:cubicBezTo>
                  <a:cubicBezTo>
                    <a:pt x="43" y="33"/>
                    <a:pt x="43" y="33"/>
                    <a:pt x="43" y="33"/>
                  </a:cubicBezTo>
                  <a:cubicBezTo>
                    <a:pt x="42" y="39"/>
                    <a:pt x="42" y="39"/>
                    <a:pt x="42" y="39"/>
                  </a:cubicBezTo>
                  <a:cubicBezTo>
                    <a:pt x="49" y="45"/>
                    <a:pt x="49" y="45"/>
                    <a:pt x="49" y="45"/>
                  </a:cubicBezTo>
                  <a:cubicBezTo>
                    <a:pt x="49" y="45"/>
                    <a:pt x="49" y="45"/>
                    <a:pt x="49" y="45"/>
                  </a:cubicBezTo>
                  <a:cubicBezTo>
                    <a:pt x="49" y="45"/>
                    <a:pt x="49" y="45"/>
                    <a:pt x="49" y="45"/>
                  </a:cubicBezTo>
                  <a:cubicBezTo>
                    <a:pt x="49" y="45"/>
                    <a:pt x="49" y="45"/>
                    <a:pt x="49" y="45"/>
                  </a:cubicBezTo>
                  <a:cubicBezTo>
                    <a:pt x="55" y="51"/>
                    <a:pt x="55" y="51"/>
                    <a:pt x="55" y="51"/>
                  </a:cubicBezTo>
                  <a:cubicBezTo>
                    <a:pt x="58" y="54"/>
                    <a:pt x="60" y="56"/>
                    <a:pt x="60" y="59"/>
                  </a:cubicBezTo>
                  <a:cubicBezTo>
                    <a:pt x="62" y="65"/>
                    <a:pt x="62" y="65"/>
                    <a:pt x="62" y="65"/>
                  </a:cubicBezTo>
                  <a:cubicBezTo>
                    <a:pt x="65" y="71"/>
                    <a:pt x="65" y="71"/>
                    <a:pt x="65" y="71"/>
                  </a:cubicBezTo>
                  <a:cubicBezTo>
                    <a:pt x="64" y="71"/>
                    <a:pt x="64" y="71"/>
                    <a:pt x="64" y="71"/>
                  </a:cubicBezTo>
                  <a:cubicBezTo>
                    <a:pt x="56" y="77"/>
                    <a:pt x="56" y="77"/>
                    <a:pt x="56" y="77"/>
                  </a:cubicBezTo>
                  <a:cubicBezTo>
                    <a:pt x="51" y="83"/>
                    <a:pt x="51" y="83"/>
                    <a:pt x="51" y="83"/>
                  </a:cubicBezTo>
                  <a:cubicBezTo>
                    <a:pt x="52" y="89"/>
                    <a:pt x="52" y="89"/>
                    <a:pt x="52" y="89"/>
                  </a:cubicBezTo>
                  <a:cubicBezTo>
                    <a:pt x="56" y="98"/>
                    <a:pt x="56" y="98"/>
                    <a:pt x="56" y="98"/>
                  </a:cubicBezTo>
                  <a:cubicBezTo>
                    <a:pt x="56" y="99"/>
                    <a:pt x="56" y="99"/>
                    <a:pt x="56" y="99"/>
                  </a:cubicBezTo>
                  <a:cubicBezTo>
                    <a:pt x="56" y="99"/>
                    <a:pt x="56" y="99"/>
                    <a:pt x="56" y="99"/>
                  </a:cubicBezTo>
                  <a:cubicBezTo>
                    <a:pt x="56" y="99"/>
                    <a:pt x="56" y="99"/>
                    <a:pt x="56" y="99"/>
                  </a:cubicBezTo>
                  <a:cubicBezTo>
                    <a:pt x="56" y="102"/>
                    <a:pt x="56" y="102"/>
                    <a:pt x="56" y="102"/>
                  </a:cubicBezTo>
                  <a:cubicBezTo>
                    <a:pt x="55" y="104"/>
                    <a:pt x="54" y="106"/>
                    <a:pt x="53" y="107"/>
                  </a:cubicBezTo>
                  <a:cubicBezTo>
                    <a:pt x="50" y="109"/>
                    <a:pt x="46" y="109"/>
                    <a:pt x="40" y="107"/>
                  </a:cubicBezTo>
                  <a:cubicBezTo>
                    <a:pt x="30" y="105"/>
                    <a:pt x="30" y="105"/>
                    <a:pt x="30" y="105"/>
                  </a:cubicBezTo>
                  <a:cubicBezTo>
                    <a:pt x="30" y="105"/>
                    <a:pt x="30" y="105"/>
                    <a:pt x="30" y="105"/>
                  </a:cubicBezTo>
                  <a:cubicBezTo>
                    <a:pt x="30" y="105"/>
                    <a:pt x="30" y="105"/>
                    <a:pt x="30" y="105"/>
                  </a:cubicBezTo>
                  <a:cubicBezTo>
                    <a:pt x="29" y="105"/>
                    <a:pt x="29" y="105"/>
                    <a:pt x="29" y="105"/>
                  </a:cubicBezTo>
                  <a:cubicBezTo>
                    <a:pt x="22" y="101"/>
                    <a:pt x="22" y="101"/>
                    <a:pt x="22" y="101"/>
                  </a:cubicBezTo>
                  <a:cubicBezTo>
                    <a:pt x="10" y="101"/>
                    <a:pt x="10" y="101"/>
                    <a:pt x="10" y="101"/>
                  </a:cubicBezTo>
                  <a:cubicBezTo>
                    <a:pt x="11" y="101"/>
                    <a:pt x="11" y="101"/>
                    <a:pt x="11" y="101"/>
                  </a:cubicBezTo>
                  <a:cubicBezTo>
                    <a:pt x="10" y="121"/>
                    <a:pt x="10" y="121"/>
                    <a:pt x="10" y="121"/>
                  </a:cubicBezTo>
                  <a:cubicBezTo>
                    <a:pt x="9" y="124"/>
                    <a:pt x="7" y="125"/>
                    <a:pt x="4" y="125"/>
                  </a:cubicBezTo>
                  <a:cubicBezTo>
                    <a:pt x="3" y="126"/>
                    <a:pt x="2" y="127"/>
                    <a:pt x="3" y="131"/>
                  </a:cubicBezTo>
                  <a:cubicBezTo>
                    <a:pt x="3" y="131"/>
                    <a:pt x="3" y="131"/>
                    <a:pt x="3" y="131"/>
                  </a:cubicBezTo>
                  <a:cubicBezTo>
                    <a:pt x="2" y="131"/>
                    <a:pt x="2" y="131"/>
                    <a:pt x="2" y="131"/>
                  </a:cubicBezTo>
                  <a:cubicBezTo>
                    <a:pt x="2" y="136"/>
                    <a:pt x="2" y="136"/>
                    <a:pt x="2" y="136"/>
                  </a:cubicBezTo>
                  <a:cubicBezTo>
                    <a:pt x="4" y="139"/>
                    <a:pt x="6" y="141"/>
                    <a:pt x="7" y="142"/>
                  </a:cubicBezTo>
                  <a:cubicBezTo>
                    <a:pt x="9" y="152"/>
                    <a:pt x="9" y="152"/>
                    <a:pt x="9" y="152"/>
                  </a:cubicBezTo>
                  <a:cubicBezTo>
                    <a:pt x="9" y="155"/>
                    <a:pt x="9" y="155"/>
                    <a:pt x="9" y="155"/>
                  </a:cubicBezTo>
                  <a:cubicBezTo>
                    <a:pt x="9" y="157"/>
                    <a:pt x="8" y="159"/>
                    <a:pt x="8" y="161"/>
                  </a:cubicBezTo>
                  <a:cubicBezTo>
                    <a:pt x="5" y="169"/>
                    <a:pt x="5" y="169"/>
                    <a:pt x="5" y="169"/>
                  </a:cubicBezTo>
                  <a:cubicBezTo>
                    <a:pt x="0" y="179"/>
                    <a:pt x="0" y="179"/>
                    <a:pt x="0" y="179"/>
                  </a:cubicBezTo>
                  <a:cubicBezTo>
                    <a:pt x="0" y="181"/>
                    <a:pt x="0" y="181"/>
                    <a:pt x="0" y="181"/>
                  </a:cubicBezTo>
                  <a:cubicBezTo>
                    <a:pt x="0" y="185"/>
                    <a:pt x="0" y="185"/>
                    <a:pt x="0" y="185"/>
                  </a:cubicBezTo>
                  <a:cubicBezTo>
                    <a:pt x="6" y="192"/>
                    <a:pt x="6" y="192"/>
                    <a:pt x="6" y="192"/>
                  </a:cubicBezTo>
                  <a:cubicBezTo>
                    <a:pt x="7" y="194"/>
                    <a:pt x="8" y="195"/>
                    <a:pt x="8" y="197"/>
                  </a:cubicBezTo>
                  <a:cubicBezTo>
                    <a:pt x="13" y="203"/>
                    <a:pt x="13" y="203"/>
                    <a:pt x="13" y="203"/>
                  </a:cubicBezTo>
                  <a:cubicBezTo>
                    <a:pt x="20" y="211"/>
                    <a:pt x="20" y="211"/>
                    <a:pt x="20" y="211"/>
                  </a:cubicBezTo>
                  <a:cubicBezTo>
                    <a:pt x="23" y="214"/>
                    <a:pt x="25" y="215"/>
                    <a:pt x="26" y="215"/>
                  </a:cubicBezTo>
                  <a:cubicBezTo>
                    <a:pt x="34" y="211"/>
                    <a:pt x="34" y="211"/>
                    <a:pt x="34" y="211"/>
                  </a:cubicBezTo>
                  <a:cubicBezTo>
                    <a:pt x="35" y="209"/>
                    <a:pt x="36" y="209"/>
                    <a:pt x="38" y="209"/>
                  </a:cubicBezTo>
                  <a:cubicBezTo>
                    <a:pt x="40" y="209"/>
                    <a:pt x="42" y="210"/>
                    <a:pt x="46" y="212"/>
                  </a:cubicBezTo>
                  <a:cubicBezTo>
                    <a:pt x="46" y="212"/>
                    <a:pt x="46" y="212"/>
                    <a:pt x="46" y="212"/>
                  </a:cubicBezTo>
                  <a:cubicBezTo>
                    <a:pt x="46" y="212"/>
                    <a:pt x="46" y="212"/>
                    <a:pt x="46" y="212"/>
                  </a:cubicBezTo>
                  <a:cubicBezTo>
                    <a:pt x="46" y="213"/>
                    <a:pt x="46" y="213"/>
                    <a:pt x="46" y="213"/>
                  </a:cubicBezTo>
                  <a:cubicBezTo>
                    <a:pt x="50" y="217"/>
                    <a:pt x="50" y="217"/>
                    <a:pt x="50" y="217"/>
                  </a:cubicBezTo>
                  <a:cubicBezTo>
                    <a:pt x="52" y="222"/>
                    <a:pt x="52" y="222"/>
                    <a:pt x="52" y="222"/>
                  </a:cubicBezTo>
                  <a:cubicBezTo>
                    <a:pt x="54" y="224"/>
                    <a:pt x="54" y="224"/>
                    <a:pt x="54" y="224"/>
                  </a:cubicBezTo>
                  <a:cubicBezTo>
                    <a:pt x="55" y="225"/>
                    <a:pt x="55" y="225"/>
                    <a:pt x="55" y="225"/>
                  </a:cubicBezTo>
                  <a:cubicBezTo>
                    <a:pt x="60" y="229"/>
                    <a:pt x="60" y="229"/>
                    <a:pt x="60" y="229"/>
                  </a:cubicBezTo>
                  <a:cubicBezTo>
                    <a:pt x="63" y="229"/>
                    <a:pt x="63" y="229"/>
                    <a:pt x="63" y="229"/>
                  </a:cubicBezTo>
                  <a:cubicBezTo>
                    <a:pt x="65" y="229"/>
                    <a:pt x="66" y="231"/>
                    <a:pt x="68" y="232"/>
                  </a:cubicBezTo>
                  <a:cubicBezTo>
                    <a:pt x="68" y="233"/>
                    <a:pt x="73" y="235"/>
                    <a:pt x="80" y="237"/>
                  </a:cubicBezTo>
                  <a:cubicBezTo>
                    <a:pt x="81" y="237"/>
                    <a:pt x="81" y="237"/>
                    <a:pt x="81" y="237"/>
                  </a:cubicBezTo>
                  <a:cubicBezTo>
                    <a:pt x="93" y="241"/>
                    <a:pt x="93" y="241"/>
                    <a:pt x="93" y="241"/>
                  </a:cubicBezTo>
                  <a:cubicBezTo>
                    <a:pt x="93" y="241"/>
                    <a:pt x="93" y="241"/>
                    <a:pt x="93" y="241"/>
                  </a:cubicBezTo>
                  <a:cubicBezTo>
                    <a:pt x="94" y="241"/>
                    <a:pt x="94" y="241"/>
                    <a:pt x="94" y="241"/>
                  </a:cubicBezTo>
                  <a:cubicBezTo>
                    <a:pt x="102" y="245"/>
                    <a:pt x="102" y="245"/>
                    <a:pt x="102" y="245"/>
                  </a:cubicBezTo>
                  <a:cubicBezTo>
                    <a:pt x="116" y="249"/>
                    <a:pt x="116" y="249"/>
                    <a:pt x="116" y="249"/>
                  </a:cubicBezTo>
                  <a:cubicBezTo>
                    <a:pt x="117" y="249"/>
                    <a:pt x="117" y="249"/>
                    <a:pt x="117" y="249"/>
                  </a:cubicBezTo>
                  <a:cubicBezTo>
                    <a:pt x="136" y="250"/>
                    <a:pt x="136" y="250"/>
                    <a:pt x="136" y="250"/>
                  </a:cubicBezTo>
                  <a:cubicBezTo>
                    <a:pt x="144" y="247"/>
                    <a:pt x="144" y="247"/>
                    <a:pt x="144" y="247"/>
                  </a:cubicBezTo>
                  <a:cubicBezTo>
                    <a:pt x="152" y="247"/>
                    <a:pt x="152" y="247"/>
                    <a:pt x="152" y="247"/>
                  </a:cubicBezTo>
                  <a:cubicBezTo>
                    <a:pt x="152" y="247"/>
                    <a:pt x="152" y="247"/>
                    <a:pt x="152" y="247"/>
                  </a:cubicBezTo>
                  <a:cubicBezTo>
                    <a:pt x="152" y="248"/>
                    <a:pt x="152" y="248"/>
                    <a:pt x="152" y="248"/>
                  </a:cubicBezTo>
                  <a:cubicBezTo>
                    <a:pt x="158" y="256"/>
                    <a:pt x="158" y="256"/>
                    <a:pt x="158" y="256"/>
                  </a:cubicBezTo>
                  <a:cubicBezTo>
                    <a:pt x="158" y="256"/>
                    <a:pt x="158" y="256"/>
                    <a:pt x="158" y="256"/>
                  </a:cubicBezTo>
                  <a:cubicBezTo>
                    <a:pt x="158" y="256"/>
                    <a:pt x="158" y="256"/>
                    <a:pt x="158" y="256"/>
                  </a:cubicBezTo>
                  <a:cubicBezTo>
                    <a:pt x="162" y="263"/>
                    <a:pt x="162" y="263"/>
                    <a:pt x="162" y="263"/>
                  </a:cubicBezTo>
                  <a:cubicBezTo>
                    <a:pt x="166" y="266"/>
                    <a:pt x="166" y="266"/>
                    <a:pt x="166" y="266"/>
                  </a:cubicBezTo>
                  <a:cubicBezTo>
                    <a:pt x="170" y="268"/>
                    <a:pt x="170" y="268"/>
                    <a:pt x="170" y="268"/>
                  </a:cubicBezTo>
                  <a:cubicBezTo>
                    <a:pt x="170" y="269"/>
                    <a:pt x="170" y="269"/>
                    <a:pt x="170" y="269"/>
                  </a:cubicBezTo>
                  <a:cubicBezTo>
                    <a:pt x="170" y="269"/>
                    <a:pt x="170" y="269"/>
                    <a:pt x="170" y="269"/>
                  </a:cubicBezTo>
                  <a:cubicBezTo>
                    <a:pt x="171" y="269"/>
                    <a:pt x="171" y="269"/>
                    <a:pt x="171" y="269"/>
                  </a:cubicBezTo>
                  <a:cubicBezTo>
                    <a:pt x="174" y="277"/>
                    <a:pt x="174" y="277"/>
                    <a:pt x="174" y="277"/>
                  </a:cubicBezTo>
                  <a:cubicBezTo>
                    <a:pt x="174" y="277"/>
                    <a:pt x="174" y="277"/>
                    <a:pt x="174" y="277"/>
                  </a:cubicBezTo>
                  <a:cubicBezTo>
                    <a:pt x="175" y="277"/>
                    <a:pt x="175" y="277"/>
                    <a:pt x="175" y="277"/>
                  </a:cubicBezTo>
                  <a:cubicBezTo>
                    <a:pt x="175" y="278"/>
                    <a:pt x="175" y="278"/>
                    <a:pt x="175" y="278"/>
                  </a:cubicBezTo>
                  <a:cubicBezTo>
                    <a:pt x="177" y="287"/>
                    <a:pt x="177" y="287"/>
                    <a:pt x="177" y="287"/>
                  </a:cubicBezTo>
                  <a:cubicBezTo>
                    <a:pt x="182" y="289"/>
                    <a:pt x="182" y="289"/>
                    <a:pt x="182" y="289"/>
                  </a:cubicBezTo>
                  <a:cubicBezTo>
                    <a:pt x="183" y="289"/>
                    <a:pt x="183" y="289"/>
                    <a:pt x="183" y="289"/>
                  </a:cubicBezTo>
                  <a:cubicBezTo>
                    <a:pt x="183" y="289"/>
                    <a:pt x="183" y="289"/>
                    <a:pt x="183" y="289"/>
                  </a:cubicBezTo>
                  <a:cubicBezTo>
                    <a:pt x="183" y="289"/>
                    <a:pt x="183" y="289"/>
                    <a:pt x="183" y="289"/>
                  </a:cubicBezTo>
                  <a:cubicBezTo>
                    <a:pt x="188" y="291"/>
                    <a:pt x="188" y="291"/>
                    <a:pt x="188" y="291"/>
                  </a:cubicBezTo>
                  <a:cubicBezTo>
                    <a:pt x="194" y="290"/>
                    <a:pt x="194" y="290"/>
                    <a:pt x="194" y="290"/>
                  </a:cubicBezTo>
                  <a:cubicBezTo>
                    <a:pt x="195" y="284"/>
                    <a:pt x="195" y="284"/>
                    <a:pt x="195" y="284"/>
                  </a:cubicBezTo>
                  <a:cubicBezTo>
                    <a:pt x="195" y="284"/>
                    <a:pt x="195" y="284"/>
                    <a:pt x="195" y="284"/>
                  </a:cubicBezTo>
                  <a:cubicBezTo>
                    <a:pt x="196" y="283"/>
                    <a:pt x="196" y="283"/>
                    <a:pt x="196" y="283"/>
                  </a:cubicBezTo>
                  <a:cubicBezTo>
                    <a:pt x="202" y="277"/>
                    <a:pt x="202" y="277"/>
                    <a:pt x="202" y="277"/>
                  </a:cubicBezTo>
                  <a:cubicBezTo>
                    <a:pt x="210" y="279"/>
                    <a:pt x="210" y="279"/>
                    <a:pt x="210" y="279"/>
                  </a:cubicBezTo>
                  <a:cubicBezTo>
                    <a:pt x="210" y="279"/>
                    <a:pt x="210" y="279"/>
                    <a:pt x="210" y="279"/>
                  </a:cubicBezTo>
                  <a:cubicBezTo>
                    <a:pt x="214" y="287"/>
                    <a:pt x="214" y="287"/>
                    <a:pt x="214" y="287"/>
                  </a:cubicBezTo>
                  <a:cubicBezTo>
                    <a:pt x="221" y="285"/>
                    <a:pt x="221" y="285"/>
                    <a:pt x="221" y="285"/>
                  </a:cubicBezTo>
                  <a:cubicBezTo>
                    <a:pt x="222" y="277"/>
                    <a:pt x="222" y="277"/>
                    <a:pt x="222" y="277"/>
                  </a:cubicBezTo>
                  <a:cubicBezTo>
                    <a:pt x="222" y="277"/>
                    <a:pt x="222" y="277"/>
                    <a:pt x="222" y="277"/>
                  </a:cubicBezTo>
                  <a:cubicBezTo>
                    <a:pt x="222" y="276"/>
                    <a:pt x="222" y="276"/>
                    <a:pt x="222" y="276"/>
                  </a:cubicBezTo>
                  <a:cubicBezTo>
                    <a:pt x="222" y="276"/>
                    <a:pt x="222" y="276"/>
                    <a:pt x="222" y="276"/>
                  </a:cubicBezTo>
                  <a:cubicBezTo>
                    <a:pt x="228" y="273"/>
                    <a:pt x="228" y="273"/>
                    <a:pt x="228" y="273"/>
                  </a:cubicBezTo>
                  <a:cubicBezTo>
                    <a:pt x="226" y="262"/>
                    <a:pt x="226" y="262"/>
                    <a:pt x="226" y="262"/>
                  </a:cubicBezTo>
                  <a:cubicBezTo>
                    <a:pt x="226" y="261"/>
                    <a:pt x="226" y="261"/>
                    <a:pt x="226" y="261"/>
                  </a:cubicBezTo>
                  <a:cubicBezTo>
                    <a:pt x="226" y="261"/>
                    <a:pt x="226" y="261"/>
                    <a:pt x="226" y="261"/>
                  </a:cubicBezTo>
                  <a:cubicBezTo>
                    <a:pt x="226" y="261"/>
                    <a:pt x="226" y="261"/>
                    <a:pt x="226" y="261"/>
                  </a:cubicBezTo>
                  <a:cubicBezTo>
                    <a:pt x="232" y="248"/>
                    <a:pt x="232" y="248"/>
                    <a:pt x="232" y="248"/>
                  </a:cubicBezTo>
                  <a:cubicBezTo>
                    <a:pt x="238" y="246"/>
                    <a:pt x="238" y="246"/>
                    <a:pt x="238" y="246"/>
                  </a:cubicBezTo>
                  <a:cubicBezTo>
                    <a:pt x="236" y="235"/>
                    <a:pt x="236" y="235"/>
                    <a:pt x="236" y="235"/>
                  </a:cubicBezTo>
                  <a:cubicBezTo>
                    <a:pt x="242" y="235"/>
                    <a:pt x="242" y="235"/>
                    <a:pt x="242" y="235"/>
                  </a:cubicBezTo>
                  <a:cubicBezTo>
                    <a:pt x="242" y="229"/>
                    <a:pt x="242" y="229"/>
                    <a:pt x="242" y="229"/>
                  </a:cubicBezTo>
                  <a:cubicBezTo>
                    <a:pt x="238" y="219"/>
                    <a:pt x="238" y="219"/>
                    <a:pt x="238" y="219"/>
                  </a:cubicBezTo>
                  <a:cubicBezTo>
                    <a:pt x="238" y="219"/>
                    <a:pt x="238" y="219"/>
                    <a:pt x="238" y="219"/>
                  </a:cubicBezTo>
                  <a:cubicBezTo>
                    <a:pt x="238" y="218"/>
                    <a:pt x="238" y="218"/>
                    <a:pt x="238" y="218"/>
                  </a:cubicBezTo>
                  <a:cubicBezTo>
                    <a:pt x="239" y="210"/>
                    <a:pt x="239" y="210"/>
                    <a:pt x="239" y="210"/>
                  </a:cubicBezTo>
                  <a:cubicBezTo>
                    <a:pt x="239" y="209"/>
                    <a:pt x="239" y="209"/>
                    <a:pt x="239"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7" y="205"/>
                    <a:pt x="257" y="205"/>
                    <a:pt x="257" y="205"/>
                  </a:cubicBezTo>
                  <a:cubicBezTo>
                    <a:pt x="266" y="207"/>
                    <a:pt x="266" y="207"/>
                    <a:pt x="266" y="207"/>
                  </a:cubicBezTo>
                  <a:cubicBezTo>
                    <a:pt x="274" y="205"/>
                    <a:pt x="274" y="205"/>
                    <a:pt x="274" y="205"/>
                  </a:cubicBezTo>
                  <a:cubicBezTo>
                    <a:pt x="278" y="213"/>
                    <a:pt x="278" y="213"/>
                    <a:pt x="278" y="213"/>
                  </a:cubicBezTo>
                  <a:cubicBezTo>
                    <a:pt x="278" y="214"/>
                    <a:pt x="278" y="214"/>
                    <a:pt x="278" y="214"/>
                  </a:cubicBezTo>
                  <a:cubicBezTo>
                    <a:pt x="278" y="220"/>
                    <a:pt x="278" y="220"/>
                    <a:pt x="278" y="220"/>
                  </a:cubicBezTo>
                  <a:cubicBezTo>
                    <a:pt x="280" y="226"/>
                    <a:pt x="280" y="226"/>
                    <a:pt x="280" y="226"/>
                  </a:cubicBezTo>
                  <a:cubicBezTo>
                    <a:pt x="280" y="229"/>
                    <a:pt x="282" y="230"/>
                    <a:pt x="284" y="231"/>
                  </a:cubicBezTo>
                  <a:cubicBezTo>
                    <a:pt x="284" y="231"/>
                    <a:pt x="284" y="231"/>
                    <a:pt x="284" y="231"/>
                  </a:cubicBezTo>
                  <a:cubicBezTo>
                    <a:pt x="288" y="231"/>
                    <a:pt x="290" y="233"/>
                    <a:pt x="290" y="235"/>
                  </a:cubicBezTo>
                  <a:cubicBezTo>
                    <a:pt x="291" y="237"/>
                    <a:pt x="292" y="240"/>
                    <a:pt x="295" y="243"/>
                  </a:cubicBezTo>
                  <a:cubicBezTo>
                    <a:pt x="299" y="249"/>
                    <a:pt x="299" y="249"/>
                    <a:pt x="299" y="249"/>
                  </a:cubicBezTo>
                  <a:cubicBezTo>
                    <a:pt x="299" y="249"/>
                    <a:pt x="299" y="249"/>
                    <a:pt x="299" y="249"/>
                  </a:cubicBezTo>
                  <a:cubicBezTo>
                    <a:pt x="299" y="249"/>
                    <a:pt x="299" y="249"/>
                    <a:pt x="299" y="249"/>
                  </a:cubicBezTo>
                  <a:cubicBezTo>
                    <a:pt x="301" y="253"/>
                    <a:pt x="301" y="253"/>
                    <a:pt x="301" y="253"/>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5" y="259"/>
                    <a:pt x="325" y="259"/>
                    <a:pt x="325" y="259"/>
                  </a:cubicBezTo>
                  <a:cubicBezTo>
                    <a:pt x="326" y="259"/>
                    <a:pt x="326" y="259"/>
                    <a:pt x="326" y="259"/>
                  </a:cubicBezTo>
                  <a:cubicBezTo>
                    <a:pt x="330" y="267"/>
                    <a:pt x="330" y="267"/>
                    <a:pt x="330" y="267"/>
                  </a:cubicBezTo>
                  <a:cubicBezTo>
                    <a:pt x="332" y="269"/>
                    <a:pt x="332" y="269"/>
                    <a:pt x="332" y="269"/>
                  </a:cubicBezTo>
                  <a:cubicBezTo>
                    <a:pt x="332" y="261"/>
                    <a:pt x="332" y="261"/>
                    <a:pt x="332" y="261"/>
                  </a:cubicBezTo>
                  <a:cubicBezTo>
                    <a:pt x="332" y="261"/>
                    <a:pt x="332" y="261"/>
                    <a:pt x="332" y="261"/>
                  </a:cubicBezTo>
                  <a:cubicBezTo>
                    <a:pt x="332" y="259"/>
                    <a:pt x="332" y="259"/>
                    <a:pt x="332" y="259"/>
                  </a:cubicBezTo>
                  <a:cubicBezTo>
                    <a:pt x="350" y="259"/>
                    <a:pt x="350" y="259"/>
                    <a:pt x="350" y="259"/>
                  </a:cubicBezTo>
                  <a:cubicBezTo>
                    <a:pt x="350" y="257"/>
                    <a:pt x="350" y="257"/>
                    <a:pt x="350" y="257"/>
                  </a:cubicBezTo>
                  <a:cubicBezTo>
                    <a:pt x="351" y="257"/>
                    <a:pt x="351" y="255"/>
                    <a:pt x="350" y="254"/>
                  </a:cubicBezTo>
                  <a:cubicBezTo>
                    <a:pt x="349" y="251"/>
                    <a:pt x="348" y="249"/>
                    <a:pt x="348" y="247"/>
                  </a:cubicBezTo>
                  <a:cubicBezTo>
                    <a:pt x="348" y="243"/>
                    <a:pt x="348" y="241"/>
                    <a:pt x="349" y="240"/>
                  </a:cubicBezTo>
                  <a:cubicBezTo>
                    <a:pt x="350" y="239"/>
                    <a:pt x="351" y="239"/>
                    <a:pt x="353" y="239"/>
                  </a:cubicBezTo>
                  <a:cubicBezTo>
                    <a:pt x="360" y="241"/>
                    <a:pt x="360" y="241"/>
                    <a:pt x="360" y="241"/>
                  </a:cubicBezTo>
                  <a:cubicBezTo>
                    <a:pt x="361" y="236"/>
                    <a:pt x="361" y="236"/>
                    <a:pt x="361" y="236"/>
                  </a:cubicBezTo>
                  <a:cubicBezTo>
                    <a:pt x="348" y="230"/>
                    <a:pt x="348" y="230"/>
                    <a:pt x="348" y="230"/>
                  </a:cubicBezTo>
                  <a:cubicBezTo>
                    <a:pt x="347" y="230"/>
                    <a:pt x="347" y="230"/>
                    <a:pt x="347" y="230"/>
                  </a:cubicBezTo>
                  <a:cubicBezTo>
                    <a:pt x="346" y="229"/>
                    <a:pt x="346" y="229"/>
                    <a:pt x="346" y="229"/>
                  </a:cubicBezTo>
                  <a:cubicBezTo>
                    <a:pt x="346" y="229"/>
                    <a:pt x="346" y="229"/>
                    <a:pt x="346" y="229"/>
                  </a:cubicBezTo>
                  <a:cubicBezTo>
                    <a:pt x="346" y="229"/>
                    <a:pt x="346" y="229"/>
                    <a:pt x="346" y="229"/>
                  </a:cubicBezTo>
                  <a:cubicBezTo>
                    <a:pt x="344" y="213"/>
                    <a:pt x="344" y="213"/>
                    <a:pt x="344"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2" y="198"/>
                    <a:pt x="372" y="198"/>
                    <a:pt x="372" y="198"/>
                  </a:cubicBezTo>
                  <a:cubicBezTo>
                    <a:pt x="374" y="196"/>
                    <a:pt x="373" y="195"/>
                    <a:pt x="372" y="194"/>
                  </a:cubicBezTo>
                  <a:cubicBezTo>
                    <a:pt x="367" y="192"/>
                    <a:pt x="364" y="190"/>
                    <a:pt x="364" y="187"/>
                  </a:cubicBezTo>
                  <a:cubicBezTo>
                    <a:pt x="364" y="186"/>
                    <a:pt x="364" y="185"/>
                    <a:pt x="366"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8" y="155"/>
                    <a:pt x="398" y="155"/>
                    <a:pt x="398" y="155"/>
                  </a:cubicBezTo>
                  <a:cubicBezTo>
                    <a:pt x="400" y="149"/>
                    <a:pt x="402" y="146"/>
                    <a:pt x="402"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6" y="114"/>
                    <a:pt x="396" y="114"/>
                    <a:pt x="396" y="114"/>
                  </a:cubicBezTo>
                  <a:cubicBezTo>
                    <a:pt x="396" y="113"/>
                    <a:pt x="396" y="113"/>
                    <a:pt x="396" y="113"/>
                  </a:cubicBezTo>
                  <a:cubicBezTo>
                    <a:pt x="394" y="99"/>
                    <a:pt x="394" y="99"/>
                    <a:pt x="394" y="99"/>
                  </a:cubicBezTo>
                  <a:cubicBezTo>
                    <a:pt x="389" y="91"/>
                    <a:pt x="389" y="91"/>
                    <a:pt x="389"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1" y="75"/>
                    <a:pt x="381" y="75"/>
                    <a:pt x="381"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3" y="59"/>
                    <a:pt x="343" y="59"/>
                    <a:pt x="343" y="59"/>
                  </a:cubicBezTo>
                  <a:cubicBezTo>
                    <a:pt x="336" y="50"/>
                    <a:pt x="336" y="50"/>
                    <a:pt x="336" y="50"/>
                  </a:cubicBezTo>
                  <a:cubicBezTo>
                    <a:pt x="332" y="47"/>
                    <a:pt x="332" y="47"/>
                    <a:pt x="332" y="47"/>
                  </a:cubicBezTo>
                  <a:cubicBezTo>
                    <a:pt x="329" y="51"/>
                    <a:pt x="329" y="51"/>
                    <a:pt x="329" y="51"/>
                  </a:cubicBezTo>
                  <a:cubicBezTo>
                    <a:pt x="329" y="52"/>
                    <a:pt x="329" y="52"/>
                    <a:pt x="329" y="52"/>
                  </a:cubicBezTo>
                  <a:cubicBezTo>
                    <a:pt x="329" y="53"/>
                    <a:pt x="329" y="53"/>
                    <a:pt x="329" y="53"/>
                  </a:cubicBezTo>
                  <a:cubicBezTo>
                    <a:pt x="328" y="53"/>
                    <a:pt x="328" y="53"/>
                    <a:pt x="328" y="53"/>
                  </a:cubicBezTo>
                  <a:cubicBezTo>
                    <a:pt x="328" y="53"/>
                    <a:pt x="328" y="53"/>
                    <a:pt x="328" y="53"/>
                  </a:cubicBezTo>
                  <a:cubicBezTo>
                    <a:pt x="322" y="53"/>
                    <a:pt x="322" y="53"/>
                    <a:pt x="322" y="53"/>
                  </a:cubicBezTo>
                  <a:cubicBezTo>
                    <a:pt x="321" y="53"/>
                    <a:pt x="321" y="53"/>
                    <a:pt x="321"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0" y="26"/>
                    <a:pt x="280" y="26"/>
                    <a:pt x="280"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1" y="28"/>
                    <a:pt x="271" y="28"/>
                    <a:pt x="271" y="28"/>
                  </a:cubicBezTo>
                  <a:cubicBezTo>
                    <a:pt x="271" y="28"/>
                    <a:pt x="271" y="28"/>
                    <a:pt x="271" y="28"/>
                  </a:cubicBezTo>
                  <a:cubicBezTo>
                    <a:pt x="265" y="29"/>
                    <a:pt x="265" y="29"/>
                    <a:pt x="265" y="29"/>
                  </a:cubicBezTo>
                  <a:cubicBezTo>
                    <a:pt x="258" y="24"/>
                    <a:pt x="250" y="20"/>
                    <a:pt x="24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任意多边形: 形状 56"/>
            <p:cNvSpPr>
              <a:spLocks/>
            </p:cNvSpPr>
            <p:nvPr/>
          </p:nvSpPr>
          <p:spPr bwMode="auto">
            <a:xfrm>
              <a:off x="2502" y="2348"/>
              <a:ext cx="831" cy="729"/>
            </a:xfrm>
            <a:custGeom>
              <a:avLst/>
              <a:gdLst>
                <a:gd name="T0" fmla="*/ 10 w 351"/>
                <a:gd name="T1" fmla="*/ 14 h 308"/>
                <a:gd name="T2" fmla="*/ 9 w 351"/>
                <a:gd name="T3" fmla="*/ 35 h 308"/>
                <a:gd name="T4" fmla="*/ 5 w 351"/>
                <a:gd name="T5" fmla="*/ 57 h 308"/>
                <a:gd name="T6" fmla="*/ 19 w 351"/>
                <a:gd name="T7" fmla="*/ 69 h 308"/>
                <a:gd name="T8" fmla="*/ 35 w 351"/>
                <a:gd name="T9" fmla="*/ 97 h 308"/>
                <a:gd name="T10" fmla="*/ 37 w 351"/>
                <a:gd name="T11" fmla="*/ 122 h 308"/>
                <a:gd name="T12" fmla="*/ 45 w 351"/>
                <a:gd name="T13" fmla="*/ 143 h 308"/>
                <a:gd name="T14" fmla="*/ 50 w 351"/>
                <a:gd name="T15" fmla="*/ 175 h 308"/>
                <a:gd name="T16" fmla="*/ 47 w 351"/>
                <a:gd name="T17" fmla="*/ 218 h 308"/>
                <a:gd name="T18" fmla="*/ 55 w 351"/>
                <a:gd name="T19" fmla="*/ 231 h 308"/>
                <a:gd name="T20" fmla="*/ 62 w 351"/>
                <a:gd name="T21" fmla="*/ 213 h 308"/>
                <a:gd name="T22" fmla="*/ 78 w 351"/>
                <a:gd name="T23" fmla="*/ 220 h 308"/>
                <a:gd name="T24" fmla="*/ 85 w 351"/>
                <a:gd name="T25" fmla="*/ 237 h 308"/>
                <a:gd name="T26" fmla="*/ 102 w 351"/>
                <a:gd name="T27" fmla="*/ 239 h 308"/>
                <a:gd name="T28" fmla="*/ 119 w 351"/>
                <a:gd name="T29" fmla="*/ 279 h 308"/>
                <a:gd name="T30" fmla="*/ 123 w 351"/>
                <a:gd name="T31" fmla="*/ 299 h 308"/>
                <a:gd name="T32" fmla="*/ 131 w 351"/>
                <a:gd name="T33" fmla="*/ 308 h 308"/>
                <a:gd name="T34" fmla="*/ 153 w 351"/>
                <a:gd name="T35" fmla="*/ 293 h 308"/>
                <a:gd name="T36" fmla="*/ 164 w 351"/>
                <a:gd name="T37" fmla="*/ 268 h 308"/>
                <a:gd name="T38" fmla="*/ 173 w 351"/>
                <a:gd name="T39" fmla="*/ 255 h 308"/>
                <a:gd name="T40" fmla="*/ 187 w 351"/>
                <a:gd name="T41" fmla="*/ 235 h 308"/>
                <a:gd name="T42" fmla="*/ 195 w 351"/>
                <a:gd name="T43" fmla="*/ 218 h 308"/>
                <a:gd name="T44" fmla="*/ 221 w 351"/>
                <a:gd name="T45" fmla="*/ 225 h 308"/>
                <a:gd name="T46" fmla="*/ 229 w 351"/>
                <a:gd name="T47" fmla="*/ 236 h 308"/>
                <a:gd name="T48" fmla="*/ 240 w 351"/>
                <a:gd name="T49" fmla="*/ 233 h 308"/>
                <a:gd name="T50" fmla="*/ 255 w 351"/>
                <a:gd name="T51" fmla="*/ 249 h 308"/>
                <a:gd name="T52" fmla="*/ 275 w 351"/>
                <a:gd name="T53" fmla="*/ 233 h 308"/>
                <a:gd name="T54" fmla="*/ 264 w 351"/>
                <a:gd name="T55" fmla="*/ 229 h 308"/>
                <a:gd name="T56" fmla="*/ 259 w 351"/>
                <a:gd name="T57" fmla="*/ 210 h 308"/>
                <a:gd name="T58" fmla="*/ 275 w 351"/>
                <a:gd name="T59" fmla="*/ 209 h 308"/>
                <a:gd name="T60" fmla="*/ 259 w 351"/>
                <a:gd name="T61" fmla="*/ 187 h 308"/>
                <a:gd name="T62" fmla="*/ 255 w 351"/>
                <a:gd name="T63" fmla="*/ 163 h 308"/>
                <a:gd name="T64" fmla="*/ 303 w 351"/>
                <a:gd name="T65" fmla="*/ 143 h 308"/>
                <a:gd name="T66" fmla="*/ 327 w 351"/>
                <a:gd name="T67" fmla="*/ 121 h 308"/>
                <a:gd name="T68" fmla="*/ 333 w 351"/>
                <a:gd name="T69" fmla="*/ 111 h 308"/>
                <a:gd name="T70" fmla="*/ 343 w 351"/>
                <a:gd name="T71" fmla="*/ 85 h 308"/>
                <a:gd name="T72" fmla="*/ 325 w 351"/>
                <a:gd name="T73" fmla="*/ 78 h 308"/>
                <a:gd name="T74" fmla="*/ 315 w 351"/>
                <a:gd name="T75" fmla="*/ 68 h 308"/>
                <a:gd name="T76" fmla="*/ 304 w 351"/>
                <a:gd name="T77" fmla="*/ 73 h 308"/>
                <a:gd name="T78" fmla="*/ 298 w 351"/>
                <a:gd name="T79" fmla="*/ 63 h 308"/>
                <a:gd name="T80" fmla="*/ 287 w 351"/>
                <a:gd name="T81" fmla="*/ 62 h 308"/>
                <a:gd name="T82" fmla="*/ 263 w 351"/>
                <a:gd name="T83" fmla="*/ 58 h 308"/>
                <a:gd name="T84" fmla="*/ 253 w 351"/>
                <a:gd name="T85" fmla="*/ 59 h 308"/>
                <a:gd name="T86" fmla="*/ 219 w 351"/>
                <a:gd name="T87" fmla="*/ 55 h 308"/>
                <a:gd name="T88" fmla="*/ 217 w 351"/>
                <a:gd name="T89" fmla="*/ 39 h 308"/>
                <a:gd name="T90" fmla="*/ 180 w 351"/>
                <a:gd name="T91" fmla="*/ 16 h 308"/>
                <a:gd name="T92" fmla="*/ 163 w 351"/>
                <a:gd name="T93" fmla="*/ 5 h 308"/>
                <a:gd name="T94" fmla="*/ 160 w 351"/>
                <a:gd name="T95" fmla="*/ 31 h 308"/>
                <a:gd name="T96" fmla="*/ 140 w 351"/>
                <a:gd name="T97" fmla="*/ 33 h 308"/>
                <a:gd name="T98" fmla="*/ 131 w 351"/>
                <a:gd name="T99" fmla="*/ 41 h 308"/>
                <a:gd name="T100" fmla="*/ 122 w 351"/>
                <a:gd name="T101" fmla="*/ 55 h 308"/>
                <a:gd name="T102" fmla="*/ 95 w 351"/>
                <a:gd name="T103" fmla="*/ 67 h 308"/>
                <a:gd name="T104" fmla="*/ 77 w 351"/>
                <a:gd name="T105" fmla="*/ 50 h 308"/>
                <a:gd name="T106" fmla="*/ 63 w 351"/>
                <a:gd name="T107" fmla="*/ 47 h 308"/>
                <a:gd name="T108" fmla="*/ 49 w 351"/>
                <a:gd name="T109" fmla="*/ 31 h 308"/>
                <a:gd name="T110" fmla="*/ 34 w 351"/>
                <a:gd name="T111" fmla="*/ 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1" h="308">
                  <a:moveTo>
                    <a:pt x="33" y="7"/>
                  </a:moveTo>
                  <a:cubicBezTo>
                    <a:pt x="23" y="5"/>
                    <a:pt x="23" y="5"/>
                    <a:pt x="23" y="5"/>
                  </a:cubicBezTo>
                  <a:cubicBezTo>
                    <a:pt x="14" y="3"/>
                    <a:pt x="14" y="3"/>
                    <a:pt x="14" y="3"/>
                  </a:cubicBezTo>
                  <a:cubicBezTo>
                    <a:pt x="11" y="7"/>
                    <a:pt x="11" y="7"/>
                    <a:pt x="11" y="7"/>
                  </a:cubicBezTo>
                  <a:cubicBezTo>
                    <a:pt x="10" y="14"/>
                    <a:pt x="10" y="14"/>
                    <a:pt x="10" y="14"/>
                  </a:cubicBezTo>
                  <a:cubicBezTo>
                    <a:pt x="10" y="14"/>
                    <a:pt x="10" y="14"/>
                    <a:pt x="10" y="14"/>
                  </a:cubicBezTo>
                  <a:cubicBezTo>
                    <a:pt x="13" y="25"/>
                    <a:pt x="13" y="25"/>
                    <a:pt x="13" y="25"/>
                  </a:cubicBezTo>
                  <a:cubicBezTo>
                    <a:pt x="13" y="33"/>
                    <a:pt x="13" y="33"/>
                    <a:pt x="13" y="33"/>
                  </a:cubicBezTo>
                  <a:cubicBezTo>
                    <a:pt x="13" y="35"/>
                    <a:pt x="13" y="35"/>
                    <a:pt x="13" y="35"/>
                  </a:cubicBezTo>
                  <a:cubicBezTo>
                    <a:pt x="9" y="35"/>
                    <a:pt x="9" y="35"/>
                    <a:pt x="9" y="35"/>
                  </a:cubicBezTo>
                  <a:cubicBezTo>
                    <a:pt x="11" y="45"/>
                    <a:pt x="11" y="45"/>
                    <a:pt x="11" y="45"/>
                  </a:cubicBezTo>
                  <a:cubicBezTo>
                    <a:pt x="3" y="47"/>
                    <a:pt x="3" y="47"/>
                    <a:pt x="3" y="47"/>
                  </a:cubicBezTo>
                  <a:cubicBezTo>
                    <a:pt x="0" y="53"/>
                    <a:pt x="0" y="53"/>
                    <a:pt x="0" y="53"/>
                  </a:cubicBezTo>
                  <a:cubicBezTo>
                    <a:pt x="4" y="57"/>
                    <a:pt x="4" y="57"/>
                    <a:pt x="4" y="57"/>
                  </a:cubicBezTo>
                  <a:cubicBezTo>
                    <a:pt x="5" y="57"/>
                    <a:pt x="5" y="57"/>
                    <a:pt x="5" y="57"/>
                  </a:cubicBezTo>
                  <a:cubicBezTo>
                    <a:pt x="5" y="57"/>
                    <a:pt x="5" y="57"/>
                    <a:pt x="5" y="57"/>
                  </a:cubicBezTo>
                  <a:cubicBezTo>
                    <a:pt x="19" y="68"/>
                    <a:pt x="19" y="68"/>
                    <a:pt x="19" y="68"/>
                  </a:cubicBezTo>
                  <a:cubicBezTo>
                    <a:pt x="19" y="69"/>
                    <a:pt x="19" y="69"/>
                    <a:pt x="19" y="69"/>
                  </a:cubicBezTo>
                  <a:cubicBezTo>
                    <a:pt x="19" y="69"/>
                    <a:pt x="19" y="69"/>
                    <a:pt x="19" y="69"/>
                  </a:cubicBezTo>
                  <a:cubicBezTo>
                    <a:pt x="19" y="69"/>
                    <a:pt x="19" y="69"/>
                    <a:pt x="19" y="69"/>
                  </a:cubicBezTo>
                  <a:cubicBezTo>
                    <a:pt x="19" y="69"/>
                    <a:pt x="19" y="69"/>
                    <a:pt x="19" y="69"/>
                  </a:cubicBezTo>
                  <a:cubicBezTo>
                    <a:pt x="21" y="79"/>
                    <a:pt x="21" y="79"/>
                    <a:pt x="21" y="79"/>
                  </a:cubicBezTo>
                  <a:cubicBezTo>
                    <a:pt x="28" y="89"/>
                    <a:pt x="28" y="89"/>
                    <a:pt x="28" y="89"/>
                  </a:cubicBezTo>
                  <a:cubicBezTo>
                    <a:pt x="29" y="91"/>
                    <a:pt x="31" y="93"/>
                    <a:pt x="35" y="97"/>
                  </a:cubicBezTo>
                  <a:cubicBezTo>
                    <a:pt x="35" y="97"/>
                    <a:pt x="35" y="97"/>
                    <a:pt x="35" y="97"/>
                  </a:cubicBezTo>
                  <a:cubicBezTo>
                    <a:pt x="36" y="97"/>
                    <a:pt x="36" y="97"/>
                    <a:pt x="36" y="97"/>
                  </a:cubicBezTo>
                  <a:cubicBezTo>
                    <a:pt x="36" y="97"/>
                    <a:pt x="36" y="97"/>
                    <a:pt x="36" y="97"/>
                  </a:cubicBezTo>
                  <a:cubicBezTo>
                    <a:pt x="35" y="98"/>
                    <a:pt x="35" y="98"/>
                    <a:pt x="35" y="98"/>
                  </a:cubicBezTo>
                  <a:cubicBezTo>
                    <a:pt x="35" y="107"/>
                    <a:pt x="35" y="107"/>
                    <a:pt x="35" y="107"/>
                  </a:cubicBezTo>
                  <a:cubicBezTo>
                    <a:pt x="37" y="109"/>
                    <a:pt x="37" y="115"/>
                    <a:pt x="37" y="122"/>
                  </a:cubicBezTo>
                  <a:cubicBezTo>
                    <a:pt x="41" y="127"/>
                    <a:pt x="42" y="131"/>
                    <a:pt x="42" y="133"/>
                  </a:cubicBezTo>
                  <a:cubicBezTo>
                    <a:pt x="42" y="135"/>
                    <a:pt x="43" y="138"/>
                    <a:pt x="45" y="143"/>
                  </a:cubicBezTo>
                  <a:cubicBezTo>
                    <a:pt x="45" y="143"/>
                    <a:pt x="45" y="143"/>
                    <a:pt x="45" y="143"/>
                  </a:cubicBezTo>
                  <a:cubicBezTo>
                    <a:pt x="45" y="143"/>
                    <a:pt x="45" y="143"/>
                    <a:pt x="45" y="143"/>
                  </a:cubicBezTo>
                  <a:cubicBezTo>
                    <a:pt x="45" y="143"/>
                    <a:pt x="45" y="143"/>
                    <a:pt x="45" y="143"/>
                  </a:cubicBezTo>
                  <a:cubicBezTo>
                    <a:pt x="46" y="149"/>
                    <a:pt x="46" y="153"/>
                    <a:pt x="45" y="157"/>
                  </a:cubicBezTo>
                  <a:cubicBezTo>
                    <a:pt x="43" y="160"/>
                    <a:pt x="45" y="165"/>
                    <a:pt x="49" y="173"/>
                  </a:cubicBezTo>
                  <a:cubicBezTo>
                    <a:pt x="50" y="173"/>
                    <a:pt x="50" y="173"/>
                    <a:pt x="50" y="173"/>
                  </a:cubicBezTo>
                  <a:cubicBezTo>
                    <a:pt x="50" y="174"/>
                    <a:pt x="50" y="174"/>
                    <a:pt x="50" y="174"/>
                  </a:cubicBezTo>
                  <a:cubicBezTo>
                    <a:pt x="50" y="175"/>
                    <a:pt x="50" y="175"/>
                    <a:pt x="50" y="175"/>
                  </a:cubicBezTo>
                  <a:cubicBezTo>
                    <a:pt x="43" y="189"/>
                    <a:pt x="43" y="189"/>
                    <a:pt x="43" y="189"/>
                  </a:cubicBezTo>
                  <a:cubicBezTo>
                    <a:pt x="45" y="192"/>
                    <a:pt x="45" y="194"/>
                    <a:pt x="45" y="196"/>
                  </a:cubicBezTo>
                  <a:cubicBezTo>
                    <a:pt x="43" y="209"/>
                    <a:pt x="43" y="209"/>
                    <a:pt x="43" y="209"/>
                  </a:cubicBezTo>
                  <a:cubicBezTo>
                    <a:pt x="43" y="213"/>
                    <a:pt x="43" y="216"/>
                    <a:pt x="45" y="217"/>
                  </a:cubicBezTo>
                  <a:cubicBezTo>
                    <a:pt x="47" y="218"/>
                    <a:pt x="47" y="218"/>
                    <a:pt x="47" y="218"/>
                  </a:cubicBezTo>
                  <a:cubicBezTo>
                    <a:pt x="51" y="220"/>
                    <a:pt x="52" y="222"/>
                    <a:pt x="52" y="224"/>
                  </a:cubicBezTo>
                  <a:cubicBezTo>
                    <a:pt x="51" y="231"/>
                    <a:pt x="51" y="231"/>
                    <a:pt x="51" y="231"/>
                  </a:cubicBezTo>
                  <a:cubicBezTo>
                    <a:pt x="53" y="231"/>
                    <a:pt x="53" y="231"/>
                    <a:pt x="53" y="231"/>
                  </a:cubicBezTo>
                  <a:cubicBezTo>
                    <a:pt x="54" y="232"/>
                    <a:pt x="54" y="232"/>
                    <a:pt x="54" y="232"/>
                  </a:cubicBezTo>
                  <a:cubicBezTo>
                    <a:pt x="55" y="231"/>
                    <a:pt x="55" y="231"/>
                    <a:pt x="55" y="231"/>
                  </a:cubicBezTo>
                  <a:cubicBezTo>
                    <a:pt x="56" y="229"/>
                    <a:pt x="57" y="228"/>
                    <a:pt x="58" y="226"/>
                  </a:cubicBezTo>
                  <a:cubicBezTo>
                    <a:pt x="59" y="225"/>
                    <a:pt x="59" y="225"/>
                    <a:pt x="59" y="225"/>
                  </a:cubicBezTo>
                  <a:cubicBezTo>
                    <a:pt x="59" y="224"/>
                    <a:pt x="59" y="224"/>
                    <a:pt x="59" y="224"/>
                  </a:cubicBezTo>
                  <a:cubicBezTo>
                    <a:pt x="61" y="223"/>
                    <a:pt x="61" y="222"/>
                    <a:pt x="63" y="220"/>
                  </a:cubicBezTo>
                  <a:cubicBezTo>
                    <a:pt x="63" y="218"/>
                    <a:pt x="63" y="215"/>
                    <a:pt x="62" y="213"/>
                  </a:cubicBezTo>
                  <a:cubicBezTo>
                    <a:pt x="61" y="211"/>
                    <a:pt x="61" y="211"/>
                    <a:pt x="61" y="211"/>
                  </a:cubicBezTo>
                  <a:cubicBezTo>
                    <a:pt x="63" y="210"/>
                    <a:pt x="63" y="210"/>
                    <a:pt x="63" y="210"/>
                  </a:cubicBezTo>
                  <a:cubicBezTo>
                    <a:pt x="70" y="209"/>
                    <a:pt x="73" y="209"/>
                    <a:pt x="75" y="212"/>
                  </a:cubicBezTo>
                  <a:cubicBezTo>
                    <a:pt x="78" y="220"/>
                    <a:pt x="78" y="220"/>
                    <a:pt x="78" y="220"/>
                  </a:cubicBezTo>
                  <a:cubicBezTo>
                    <a:pt x="78" y="220"/>
                    <a:pt x="78" y="220"/>
                    <a:pt x="78" y="220"/>
                  </a:cubicBezTo>
                  <a:cubicBezTo>
                    <a:pt x="78" y="221"/>
                    <a:pt x="78" y="221"/>
                    <a:pt x="78" y="221"/>
                  </a:cubicBezTo>
                  <a:cubicBezTo>
                    <a:pt x="79" y="234"/>
                    <a:pt x="79" y="234"/>
                    <a:pt x="79" y="234"/>
                  </a:cubicBezTo>
                  <a:cubicBezTo>
                    <a:pt x="85" y="237"/>
                    <a:pt x="85" y="237"/>
                    <a:pt x="85" y="237"/>
                  </a:cubicBezTo>
                  <a:cubicBezTo>
                    <a:pt x="85" y="237"/>
                    <a:pt x="85" y="237"/>
                    <a:pt x="85" y="237"/>
                  </a:cubicBezTo>
                  <a:cubicBezTo>
                    <a:pt x="85" y="237"/>
                    <a:pt x="85" y="237"/>
                    <a:pt x="85" y="237"/>
                  </a:cubicBezTo>
                  <a:cubicBezTo>
                    <a:pt x="89" y="239"/>
                    <a:pt x="89" y="239"/>
                    <a:pt x="89" y="239"/>
                  </a:cubicBezTo>
                  <a:cubicBezTo>
                    <a:pt x="92" y="236"/>
                    <a:pt x="92" y="236"/>
                    <a:pt x="92" y="236"/>
                  </a:cubicBezTo>
                  <a:cubicBezTo>
                    <a:pt x="95" y="233"/>
                    <a:pt x="95" y="233"/>
                    <a:pt x="95" y="233"/>
                  </a:cubicBezTo>
                  <a:cubicBezTo>
                    <a:pt x="97" y="233"/>
                    <a:pt x="97" y="233"/>
                    <a:pt x="97" y="233"/>
                  </a:cubicBezTo>
                  <a:cubicBezTo>
                    <a:pt x="99" y="234"/>
                    <a:pt x="101" y="236"/>
                    <a:pt x="102" y="239"/>
                  </a:cubicBezTo>
                  <a:cubicBezTo>
                    <a:pt x="103" y="249"/>
                    <a:pt x="103" y="249"/>
                    <a:pt x="103" y="249"/>
                  </a:cubicBezTo>
                  <a:cubicBezTo>
                    <a:pt x="104" y="251"/>
                    <a:pt x="104" y="251"/>
                    <a:pt x="104" y="251"/>
                  </a:cubicBezTo>
                  <a:cubicBezTo>
                    <a:pt x="115" y="274"/>
                    <a:pt x="115" y="274"/>
                    <a:pt x="115" y="274"/>
                  </a:cubicBezTo>
                  <a:cubicBezTo>
                    <a:pt x="119" y="278"/>
                    <a:pt x="119" y="278"/>
                    <a:pt x="119" y="278"/>
                  </a:cubicBezTo>
                  <a:cubicBezTo>
                    <a:pt x="119" y="279"/>
                    <a:pt x="119" y="279"/>
                    <a:pt x="119" y="279"/>
                  </a:cubicBezTo>
                  <a:cubicBezTo>
                    <a:pt x="119" y="279"/>
                    <a:pt x="119" y="279"/>
                    <a:pt x="119" y="279"/>
                  </a:cubicBezTo>
                  <a:cubicBezTo>
                    <a:pt x="121" y="289"/>
                    <a:pt x="121" y="289"/>
                    <a:pt x="121" y="289"/>
                  </a:cubicBezTo>
                  <a:cubicBezTo>
                    <a:pt x="121" y="289"/>
                    <a:pt x="121" y="289"/>
                    <a:pt x="121" y="289"/>
                  </a:cubicBezTo>
                  <a:cubicBezTo>
                    <a:pt x="122" y="298"/>
                    <a:pt x="122" y="298"/>
                    <a:pt x="122" y="298"/>
                  </a:cubicBezTo>
                  <a:cubicBezTo>
                    <a:pt x="123" y="299"/>
                    <a:pt x="123" y="299"/>
                    <a:pt x="123" y="299"/>
                  </a:cubicBezTo>
                  <a:cubicBezTo>
                    <a:pt x="125" y="295"/>
                    <a:pt x="128" y="293"/>
                    <a:pt x="129" y="293"/>
                  </a:cubicBezTo>
                  <a:cubicBezTo>
                    <a:pt x="131" y="294"/>
                    <a:pt x="131" y="295"/>
                    <a:pt x="131" y="296"/>
                  </a:cubicBezTo>
                  <a:cubicBezTo>
                    <a:pt x="131" y="299"/>
                    <a:pt x="131" y="299"/>
                    <a:pt x="131" y="299"/>
                  </a:cubicBezTo>
                  <a:cubicBezTo>
                    <a:pt x="131" y="306"/>
                    <a:pt x="131" y="306"/>
                    <a:pt x="131" y="306"/>
                  </a:cubicBezTo>
                  <a:cubicBezTo>
                    <a:pt x="131" y="308"/>
                    <a:pt x="131" y="308"/>
                    <a:pt x="131" y="308"/>
                  </a:cubicBezTo>
                  <a:cubicBezTo>
                    <a:pt x="133" y="308"/>
                    <a:pt x="135" y="308"/>
                    <a:pt x="135" y="307"/>
                  </a:cubicBezTo>
                  <a:cubicBezTo>
                    <a:pt x="139" y="301"/>
                    <a:pt x="139" y="301"/>
                    <a:pt x="139" y="301"/>
                  </a:cubicBezTo>
                  <a:cubicBezTo>
                    <a:pt x="144" y="297"/>
                    <a:pt x="144" y="297"/>
                    <a:pt x="144" y="297"/>
                  </a:cubicBezTo>
                  <a:cubicBezTo>
                    <a:pt x="147" y="295"/>
                    <a:pt x="149" y="293"/>
                    <a:pt x="153" y="293"/>
                  </a:cubicBezTo>
                  <a:cubicBezTo>
                    <a:pt x="153" y="293"/>
                    <a:pt x="153" y="293"/>
                    <a:pt x="153" y="293"/>
                  </a:cubicBezTo>
                  <a:cubicBezTo>
                    <a:pt x="161" y="295"/>
                    <a:pt x="161" y="295"/>
                    <a:pt x="161" y="295"/>
                  </a:cubicBezTo>
                  <a:cubicBezTo>
                    <a:pt x="164" y="294"/>
                    <a:pt x="164" y="294"/>
                    <a:pt x="164" y="294"/>
                  </a:cubicBezTo>
                  <a:cubicBezTo>
                    <a:pt x="168" y="288"/>
                    <a:pt x="168" y="288"/>
                    <a:pt x="168" y="288"/>
                  </a:cubicBezTo>
                  <a:cubicBezTo>
                    <a:pt x="167" y="279"/>
                    <a:pt x="167" y="279"/>
                    <a:pt x="167" y="279"/>
                  </a:cubicBezTo>
                  <a:cubicBezTo>
                    <a:pt x="165" y="275"/>
                    <a:pt x="163" y="271"/>
                    <a:pt x="164" y="268"/>
                  </a:cubicBezTo>
                  <a:cubicBezTo>
                    <a:pt x="165" y="261"/>
                    <a:pt x="165" y="261"/>
                    <a:pt x="165" y="261"/>
                  </a:cubicBezTo>
                  <a:cubicBezTo>
                    <a:pt x="165" y="260"/>
                    <a:pt x="165" y="260"/>
                    <a:pt x="165" y="260"/>
                  </a:cubicBezTo>
                  <a:cubicBezTo>
                    <a:pt x="166" y="259"/>
                    <a:pt x="166" y="259"/>
                    <a:pt x="166" y="259"/>
                  </a:cubicBezTo>
                  <a:cubicBezTo>
                    <a:pt x="166" y="259"/>
                    <a:pt x="166" y="259"/>
                    <a:pt x="166" y="259"/>
                  </a:cubicBezTo>
                  <a:cubicBezTo>
                    <a:pt x="173" y="255"/>
                    <a:pt x="173" y="255"/>
                    <a:pt x="173" y="255"/>
                  </a:cubicBezTo>
                  <a:cubicBezTo>
                    <a:pt x="174" y="255"/>
                    <a:pt x="174" y="255"/>
                    <a:pt x="174" y="255"/>
                  </a:cubicBezTo>
                  <a:cubicBezTo>
                    <a:pt x="174" y="255"/>
                    <a:pt x="174" y="255"/>
                    <a:pt x="174" y="255"/>
                  </a:cubicBezTo>
                  <a:cubicBezTo>
                    <a:pt x="179" y="251"/>
                    <a:pt x="179" y="251"/>
                    <a:pt x="179" y="251"/>
                  </a:cubicBezTo>
                  <a:cubicBezTo>
                    <a:pt x="186" y="242"/>
                    <a:pt x="186" y="242"/>
                    <a:pt x="186" y="242"/>
                  </a:cubicBezTo>
                  <a:cubicBezTo>
                    <a:pt x="187" y="235"/>
                    <a:pt x="187" y="235"/>
                    <a:pt x="187" y="235"/>
                  </a:cubicBezTo>
                  <a:cubicBezTo>
                    <a:pt x="179" y="218"/>
                    <a:pt x="179" y="218"/>
                    <a:pt x="179" y="218"/>
                  </a:cubicBezTo>
                  <a:cubicBezTo>
                    <a:pt x="195" y="225"/>
                    <a:pt x="195" y="225"/>
                    <a:pt x="195" y="225"/>
                  </a:cubicBezTo>
                  <a:cubicBezTo>
                    <a:pt x="195" y="219"/>
                    <a:pt x="195" y="219"/>
                    <a:pt x="195" y="219"/>
                  </a:cubicBezTo>
                  <a:cubicBezTo>
                    <a:pt x="195" y="219"/>
                    <a:pt x="195" y="219"/>
                    <a:pt x="195" y="219"/>
                  </a:cubicBezTo>
                  <a:cubicBezTo>
                    <a:pt x="195" y="218"/>
                    <a:pt x="195" y="218"/>
                    <a:pt x="195" y="218"/>
                  </a:cubicBezTo>
                  <a:cubicBezTo>
                    <a:pt x="201" y="213"/>
                    <a:pt x="201" y="213"/>
                    <a:pt x="201" y="213"/>
                  </a:cubicBezTo>
                  <a:cubicBezTo>
                    <a:pt x="213" y="210"/>
                    <a:pt x="213" y="210"/>
                    <a:pt x="213" y="210"/>
                  </a:cubicBezTo>
                  <a:cubicBezTo>
                    <a:pt x="214" y="210"/>
                    <a:pt x="214" y="210"/>
                    <a:pt x="214" y="210"/>
                  </a:cubicBezTo>
                  <a:cubicBezTo>
                    <a:pt x="221" y="225"/>
                    <a:pt x="221" y="225"/>
                    <a:pt x="221" y="225"/>
                  </a:cubicBezTo>
                  <a:cubicBezTo>
                    <a:pt x="221" y="225"/>
                    <a:pt x="221" y="225"/>
                    <a:pt x="221" y="225"/>
                  </a:cubicBezTo>
                  <a:cubicBezTo>
                    <a:pt x="220" y="231"/>
                    <a:pt x="220" y="231"/>
                    <a:pt x="220" y="231"/>
                  </a:cubicBezTo>
                  <a:cubicBezTo>
                    <a:pt x="221" y="236"/>
                    <a:pt x="221" y="236"/>
                    <a:pt x="221" y="236"/>
                  </a:cubicBezTo>
                  <a:cubicBezTo>
                    <a:pt x="221" y="239"/>
                    <a:pt x="223" y="240"/>
                    <a:pt x="224" y="240"/>
                  </a:cubicBezTo>
                  <a:cubicBezTo>
                    <a:pt x="226" y="240"/>
                    <a:pt x="227" y="239"/>
                    <a:pt x="229" y="237"/>
                  </a:cubicBezTo>
                  <a:cubicBezTo>
                    <a:pt x="229" y="236"/>
                    <a:pt x="229" y="236"/>
                    <a:pt x="229" y="236"/>
                  </a:cubicBezTo>
                  <a:cubicBezTo>
                    <a:pt x="229" y="236"/>
                    <a:pt x="229" y="236"/>
                    <a:pt x="229" y="236"/>
                  </a:cubicBezTo>
                  <a:cubicBezTo>
                    <a:pt x="230" y="236"/>
                    <a:pt x="230" y="236"/>
                    <a:pt x="230" y="236"/>
                  </a:cubicBezTo>
                  <a:cubicBezTo>
                    <a:pt x="239" y="233"/>
                    <a:pt x="239" y="233"/>
                    <a:pt x="239" y="233"/>
                  </a:cubicBezTo>
                  <a:cubicBezTo>
                    <a:pt x="239" y="233"/>
                    <a:pt x="239" y="233"/>
                    <a:pt x="239" y="233"/>
                  </a:cubicBezTo>
                  <a:cubicBezTo>
                    <a:pt x="240" y="233"/>
                    <a:pt x="240" y="233"/>
                    <a:pt x="240" y="233"/>
                  </a:cubicBezTo>
                  <a:cubicBezTo>
                    <a:pt x="245" y="233"/>
                    <a:pt x="247" y="234"/>
                    <a:pt x="249" y="236"/>
                  </a:cubicBezTo>
                  <a:cubicBezTo>
                    <a:pt x="249" y="247"/>
                    <a:pt x="249" y="247"/>
                    <a:pt x="249" y="247"/>
                  </a:cubicBezTo>
                  <a:cubicBezTo>
                    <a:pt x="249" y="247"/>
                    <a:pt x="249" y="247"/>
                    <a:pt x="249" y="247"/>
                  </a:cubicBezTo>
                  <a:cubicBezTo>
                    <a:pt x="251" y="248"/>
                    <a:pt x="251" y="248"/>
                    <a:pt x="251" y="248"/>
                  </a:cubicBezTo>
                  <a:cubicBezTo>
                    <a:pt x="255" y="249"/>
                    <a:pt x="255" y="249"/>
                    <a:pt x="255" y="249"/>
                  </a:cubicBezTo>
                  <a:cubicBezTo>
                    <a:pt x="261" y="249"/>
                    <a:pt x="261" y="249"/>
                    <a:pt x="261" y="249"/>
                  </a:cubicBezTo>
                  <a:cubicBezTo>
                    <a:pt x="271" y="246"/>
                    <a:pt x="271" y="246"/>
                    <a:pt x="271" y="246"/>
                  </a:cubicBezTo>
                  <a:cubicBezTo>
                    <a:pt x="277" y="241"/>
                    <a:pt x="277" y="241"/>
                    <a:pt x="277" y="241"/>
                  </a:cubicBezTo>
                  <a:cubicBezTo>
                    <a:pt x="278" y="236"/>
                    <a:pt x="278" y="236"/>
                    <a:pt x="278" y="236"/>
                  </a:cubicBezTo>
                  <a:cubicBezTo>
                    <a:pt x="275" y="233"/>
                    <a:pt x="275" y="233"/>
                    <a:pt x="275" y="233"/>
                  </a:cubicBezTo>
                  <a:cubicBezTo>
                    <a:pt x="265" y="229"/>
                    <a:pt x="265" y="229"/>
                    <a:pt x="265" y="229"/>
                  </a:cubicBezTo>
                  <a:cubicBezTo>
                    <a:pt x="265" y="229"/>
                    <a:pt x="265" y="229"/>
                    <a:pt x="265" y="229"/>
                  </a:cubicBezTo>
                  <a:cubicBezTo>
                    <a:pt x="264" y="229"/>
                    <a:pt x="264" y="229"/>
                    <a:pt x="264" y="229"/>
                  </a:cubicBezTo>
                  <a:cubicBezTo>
                    <a:pt x="264" y="229"/>
                    <a:pt x="264" y="229"/>
                    <a:pt x="264" y="229"/>
                  </a:cubicBezTo>
                  <a:cubicBezTo>
                    <a:pt x="264" y="229"/>
                    <a:pt x="264" y="229"/>
                    <a:pt x="264" y="229"/>
                  </a:cubicBezTo>
                  <a:cubicBezTo>
                    <a:pt x="252" y="217"/>
                    <a:pt x="252" y="217"/>
                    <a:pt x="252" y="217"/>
                  </a:cubicBezTo>
                  <a:cubicBezTo>
                    <a:pt x="253" y="216"/>
                    <a:pt x="253" y="216"/>
                    <a:pt x="253" y="216"/>
                  </a:cubicBezTo>
                  <a:cubicBezTo>
                    <a:pt x="259" y="211"/>
                    <a:pt x="259" y="211"/>
                    <a:pt x="259" y="211"/>
                  </a:cubicBezTo>
                  <a:cubicBezTo>
                    <a:pt x="259" y="210"/>
                    <a:pt x="259" y="210"/>
                    <a:pt x="259" y="210"/>
                  </a:cubicBezTo>
                  <a:cubicBezTo>
                    <a:pt x="259" y="210"/>
                    <a:pt x="259" y="210"/>
                    <a:pt x="259" y="210"/>
                  </a:cubicBezTo>
                  <a:cubicBezTo>
                    <a:pt x="265" y="208"/>
                    <a:pt x="265" y="208"/>
                    <a:pt x="265" y="208"/>
                  </a:cubicBezTo>
                  <a:cubicBezTo>
                    <a:pt x="265" y="208"/>
                    <a:pt x="265" y="208"/>
                    <a:pt x="265" y="208"/>
                  </a:cubicBezTo>
                  <a:cubicBezTo>
                    <a:pt x="267" y="208"/>
                    <a:pt x="267" y="208"/>
                    <a:pt x="267" y="208"/>
                  </a:cubicBezTo>
                  <a:cubicBezTo>
                    <a:pt x="275" y="209"/>
                    <a:pt x="275" y="209"/>
                    <a:pt x="275" y="209"/>
                  </a:cubicBezTo>
                  <a:cubicBezTo>
                    <a:pt x="275" y="209"/>
                    <a:pt x="275" y="209"/>
                    <a:pt x="275" y="209"/>
                  </a:cubicBezTo>
                  <a:cubicBezTo>
                    <a:pt x="275" y="210"/>
                    <a:pt x="275" y="210"/>
                    <a:pt x="275" y="210"/>
                  </a:cubicBezTo>
                  <a:cubicBezTo>
                    <a:pt x="275" y="207"/>
                    <a:pt x="275" y="207"/>
                    <a:pt x="275" y="207"/>
                  </a:cubicBezTo>
                  <a:cubicBezTo>
                    <a:pt x="272" y="201"/>
                    <a:pt x="272" y="201"/>
                    <a:pt x="272" y="201"/>
                  </a:cubicBezTo>
                  <a:cubicBezTo>
                    <a:pt x="266" y="198"/>
                    <a:pt x="266" y="198"/>
                    <a:pt x="266" y="198"/>
                  </a:cubicBezTo>
                  <a:cubicBezTo>
                    <a:pt x="259" y="187"/>
                    <a:pt x="259" y="187"/>
                    <a:pt x="259" y="187"/>
                  </a:cubicBezTo>
                  <a:cubicBezTo>
                    <a:pt x="259" y="187"/>
                    <a:pt x="259" y="187"/>
                    <a:pt x="259" y="187"/>
                  </a:cubicBezTo>
                  <a:cubicBezTo>
                    <a:pt x="258" y="186"/>
                    <a:pt x="258" y="186"/>
                    <a:pt x="258" y="186"/>
                  </a:cubicBezTo>
                  <a:cubicBezTo>
                    <a:pt x="258" y="186"/>
                    <a:pt x="258" y="186"/>
                    <a:pt x="258" y="186"/>
                  </a:cubicBezTo>
                  <a:cubicBezTo>
                    <a:pt x="255" y="173"/>
                    <a:pt x="255" y="173"/>
                    <a:pt x="255" y="173"/>
                  </a:cubicBezTo>
                  <a:cubicBezTo>
                    <a:pt x="255" y="163"/>
                    <a:pt x="255" y="163"/>
                    <a:pt x="255" y="163"/>
                  </a:cubicBezTo>
                  <a:cubicBezTo>
                    <a:pt x="261" y="157"/>
                    <a:pt x="261" y="157"/>
                    <a:pt x="261" y="157"/>
                  </a:cubicBezTo>
                  <a:cubicBezTo>
                    <a:pt x="271" y="157"/>
                    <a:pt x="271" y="157"/>
                    <a:pt x="271" y="157"/>
                  </a:cubicBezTo>
                  <a:cubicBezTo>
                    <a:pt x="293" y="159"/>
                    <a:pt x="293" y="159"/>
                    <a:pt x="293" y="159"/>
                  </a:cubicBezTo>
                  <a:cubicBezTo>
                    <a:pt x="303" y="144"/>
                    <a:pt x="303" y="144"/>
                    <a:pt x="303" y="144"/>
                  </a:cubicBezTo>
                  <a:cubicBezTo>
                    <a:pt x="303" y="143"/>
                    <a:pt x="303" y="143"/>
                    <a:pt x="303" y="143"/>
                  </a:cubicBezTo>
                  <a:cubicBezTo>
                    <a:pt x="304" y="143"/>
                    <a:pt x="304" y="143"/>
                    <a:pt x="304" y="143"/>
                  </a:cubicBezTo>
                  <a:cubicBezTo>
                    <a:pt x="313" y="139"/>
                    <a:pt x="313" y="139"/>
                    <a:pt x="313" y="139"/>
                  </a:cubicBezTo>
                  <a:cubicBezTo>
                    <a:pt x="317" y="130"/>
                    <a:pt x="317" y="130"/>
                    <a:pt x="317" y="130"/>
                  </a:cubicBezTo>
                  <a:cubicBezTo>
                    <a:pt x="317" y="129"/>
                    <a:pt x="317" y="129"/>
                    <a:pt x="317" y="129"/>
                  </a:cubicBezTo>
                  <a:cubicBezTo>
                    <a:pt x="327" y="121"/>
                    <a:pt x="327" y="121"/>
                    <a:pt x="327" y="121"/>
                  </a:cubicBezTo>
                  <a:cubicBezTo>
                    <a:pt x="332" y="112"/>
                    <a:pt x="332" y="112"/>
                    <a:pt x="332" y="112"/>
                  </a:cubicBezTo>
                  <a:cubicBezTo>
                    <a:pt x="332" y="112"/>
                    <a:pt x="332" y="112"/>
                    <a:pt x="332" y="112"/>
                  </a:cubicBezTo>
                  <a:cubicBezTo>
                    <a:pt x="333" y="112"/>
                    <a:pt x="333" y="112"/>
                    <a:pt x="333" y="112"/>
                  </a:cubicBezTo>
                  <a:cubicBezTo>
                    <a:pt x="333" y="111"/>
                    <a:pt x="333" y="111"/>
                    <a:pt x="333" y="111"/>
                  </a:cubicBezTo>
                  <a:cubicBezTo>
                    <a:pt x="333" y="111"/>
                    <a:pt x="333" y="111"/>
                    <a:pt x="333" y="111"/>
                  </a:cubicBezTo>
                  <a:cubicBezTo>
                    <a:pt x="337" y="107"/>
                    <a:pt x="337" y="107"/>
                    <a:pt x="337" y="107"/>
                  </a:cubicBezTo>
                  <a:cubicBezTo>
                    <a:pt x="341" y="99"/>
                    <a:pt x="341" y="99"/>
                    <a:pt x="341" y="99"/>
                  </a:cubicBezTo>
                  <a:cubicBezTo>
                    <a:pt x="343" y="87"/>
                    <a:pt x="343" y="87"/>
                    <a:pt x="343" y="87"/>
                  </a:cubicBezTo>
                  <a:cubicBezTo>
                    <a:pt x="343" y="86"/>
                    <a:pt x="343" y="86"/>
                    <a:pt x="343" y="86"/>
                  </a:cubicBezTo>
                  <a:cubicBezTo>
                    <a:pt x="343" y="85"/>
                    <a:pt x="343" y="85"/>
                    <a:pt x="343" y="85"/>
                  </a:cubicBezTo>
                  <a:cubicBezTo>
                    <a:pt x="350" y="81"/>
                    <a:pt x="350" y="81"/>
                    <a:pt x="350" y="81"/>
                  </a:cubicBezTo>
                  <a:cubicBezTo>
                    <a:pt x="351" y="79"/>
                    <a:pt x="351" y="79"/>
                    <a:pt x="351" y="79"/>
                  </a:cubicBezTo>
                  <a:cubicBezTo>
                    <a:pt x="342" y="78"/>
                    <a:pt x="342" y="78"/>
                    <a:pt x="342" y="78"/>
                  </a:cubicBezTo>
                  <a:cubicBezTo>
                    <a:pt x="326" y="79"/>
                    <a:pt x="326" y="79"/>
                    <a:pt x="326" y="79"/>
                  </a:cubicBezTo>
                  <a:cubicBezTo>
                    <a:pt x="325" y="78"/>
                    <a:pt x="325" y="78"/>
                    <a:pt x="325" y="78"/>
                  </a:cubicBezTo>
                  <a:cubicBezTo>
                    <a:pt x="319" y="73"/>
                    <a:pt x="319" y="73"/>
                    <a:pt x="319" y="73"/>
                  </a:cubicBezTo>
                  <a:cubicBezTo>
                    <a:pt x="319" y="73"/>
                    <a:pt x="319" y="73"/>
                    <a:pt x="319" y="73"/>
                  </a:cubicBezTo>
                  <a:cubicBezTo>
                    <a:pt x="319" y="73"/>
                    <a:pt x="319" y="73"/>
                    <a:pt x="319" y="73"/>
                  </a:cubicBezTo>
                  <a:cubicBezTo>
                    <a:pt x="319" y="73"/>
                    <a:pt x="319" y="73"/>
                    <a:pt x="319" y="73"/>
                  </a:cubicBezTo>
                  <a:cubicBezTo>
                    <a:pt x="315" y="68"/>
                    <a:pt x="315" y="68"/>
                    <a:pt x="315" y="68"/>
                  </a:cubicBezTo>
                  <a:cubicBezTo>
                    <a:pt x="315" y="69"/>
                    <a:pt x="315" y="69"/>
                    <a:pt x="315" y="69"/>
                  </a:cubicBezTo>
                  <a:cubicBezTo>
                    <a:pt x="314" y="69"/>
                    <a:pt x="314" y="69"/>
                    <a:pt x="314" y="69"/>
                  </a:cubicBezTo>
                  <a:cubicBezTo>
                    <a:pt x="313" y="71"/>
                    <a:pt x="311" y="71"/>
                    <a:pt x="309" y="71"/>
                  </a:cubicBezTo>
                  <a:cubicBezTo>
                    <a:pt x="307" y="72"/>
                    <a:pt x="307" y="72"/>
                    <a:pt x="307" y="72"/>
                  </a:cubicBezTo>
                  <a:cubicBezTo>
                    <a:pt x="306" y="73"/>
                    <a:pt x="305" y="73"/>
                    <a:pt x="304" y="73"/>
                  </a:cubicBezTo>
                  <a:cubicBezTo>
                    <a:pt x="303" y="73"/>
                    <a:pt x="303" y="71"/>
                    <a:pt x="302" y="69"/>
                  </a:cubicBezTo>
                  <a:cubicBezTo>
                    <a:pt x="302" y="67"/>
                    <a:pt x="301" y="65"/>
                    <a:pt x="299" y="63"/>
                  </a:cubicBezTo>
                  <a:cubicBezTo>
                    <a:pt x="298" y="63"/>
                    <a:pt x="298" y="63"/>
                    <a:pt x="298" y="63"/>
                  </a:cubicBezTo>
                  <a:cubicBezTo>
                    <a:pt x="298" y="63"/>
                    <a:pt x="298" y="63"/>
                    <a:pt x="298" y="63"/>
                  </a:cubicBezTo>
                  <a:cubicBezTo>
                    <a:pt x="298" y="63"/>
                    <a:pt x="298" y="63"/>
                    <a:pt x="298" y="63"/>
                  </a:cubicBezTo>
                  <a:cubicBezTo>
                    <a:pt x="296" y="57"/>
                    <a:pt x="296" y="57"/>
                    <a:pt x="296" y="57"/>
                  </a:cubicBezTo>
                  <a:cubicBezTo>
                    <a:pt x="294" y="57"/>
                    <a:pt x="294" y="57"/>
                    <a:pt x="294" y="57"/>
                  </a:cubicBezTo>
                  <a:cubicBezTo>
                    <a:pt x="288" y="61"/>
                    <a:pt x="288" y="61"/>
                    <a:pt x="288" y="61"/>
                  </a:cubicBezTo>
                  <a:cubicBezTo>
                    <a:pt x="288" y="62"/>
                    <a:pt x="288" y="62"/>
                    <a:pt x="288" y="62"/>
                  </a:cubicBezTo>
                  <a:cubicBezTo>
                    <a:pt x="287" y="62"/>
                    <a:pt x="287" y="62"/>
                    <a:pt x="287" y="62"/>
                  </a:cubicBezTo>
                  <a:cubicBezTo>
                    <a:pt x="273" y="65"/>
                    <a:pt x="273" y="65"/>
                    <a:pt x="273" y="65"/>
                  </a:cubicBezTo>
                  <a:cubicBezTo>
                    <a:pt x="273" y="65"/>
                    <a:pt x="273" y="65"/>
                    <a:pt x="273" y="65"/>
                  </a:cubicBezTo>
                  <a:cubicBezTo>
                    <a:pt x="272" y="64"/>
                    <a:pt x="272" y="64"/>
                    <a:pt x="272" y="64"/>
                  </a:cubicBezTo>
                  <a:cubicBezTo>
                    <a:pt x="263" y="58"/>
                    <a:pt x="263" y="58"/>
                    <a:pt x="263" y="58"/>
                  </a:cubicBezTo>
                  <a:cubicBezTo>
                    <a:pt x="263" y="58"/>
                    <a:pt x="263" y="58"/>
                    <a:pt x="263" y="58"/>
                  </a:cubicBezTo>
                  <a:cubicBezTo>
                    <a:pt x="262" y="57"/>
                    <a:pt x="262" y="57"/>
                    <a:pt x="262" y="57"/>
                  </a:cubicBezTo>
                  <a:cubicBezTo>
                    <a:pt x="262" y="57"/>
                    <a:pt x="262" y="57"/>
                    <a:pt x="262" y="57"/>
                  </a:cubicBezTo>
                  <a:cubicBezTo>
                    <a:pt x="262" y="57"/>
                    <a:pt x="262" y="57"/>
                    <a:pt x="262" y="57"/>
                  </a:cubicBezTo>
                  <a:cubicBezTo>
                    <a:pt x="259" y="52"/>
                    <a:pt x="259" y="52"/>
                    <a:pt x="259" y="52"/>
                  </a:cubicBezTo>
                  <a:cubicBezTo>
                    <a:pt x="253" y="59"/>
                    <a:pt x="253" y="59"/>
                    <a:pt x="253" y="59"/>
                  </a:cubicBezTo>
                  <a:cubicBezTo>
                    <a:pt x="248" y="65"/>
                    <a:pt x="244" y="67"/>
                    <a:pt x="242" y="65"/>
                  </a:cubicBezTo>
                  <a:cubicBezTo>
                    <a:pt x="233" y="60"/>
                    <a:pt x="233" y="60"/>
                    <a:pt x="233" y="60"/>
                  </a:cubicBezTo>
                  <a:cubicBezTo>
                    <a:pt x="226" y="59"/>
                    <a:pt x="226" y="59"/>
                    <a:pt x="226" y="59"/>
                  </a:cubicBezTo>
                  <a:cubicBezTo>
                    <a:pt x="225" y="60"/>
                    <a:pt x="225" y="60"/>
                    <a:pt x="225" y="60"/>
                  </a:cubicBezTo>
                  <a:cubicBezTo>
                    <a:pt x="219" y="55"/>
                    <a:pt x="219" y="55"/>
                    <a:pt x="219" y="55"/>
                  </a:cubicBezTo>
                  <a:cubicBezTo>
                    <a:pt x="219" y="55"/>
                    <a:pt x="219" y="55"/>
                    <a:pt x="219" y="55"/>
                  </a:cubicBezTo>
                  <a:cubicBezTo>
                    <a:pt x="218" y="55"/>
                    <a:pt x="218" y="55"/>
                    <a:pt x="218" y="55"/>
                  </a:cubicBezTo>
                  <a:cubicBezTo>
                    <a:pt x="221" y="44"/>
                    <a:pt x="221" y="44"/>
                    <a:pt x="221" y="44"/>
                  </a:cubicBezTo>
                  <a:cubicBezTo>
                    <a:pt x="221" y="40"/>
                    <a:pt x="221" y="40"/>
                    <a:pt x="221" y="40"/>
                  </a:cubicBezTo>
                  <a:cubicBezTo>
                    <a:pt x="217" y="39"/>
                    <a:pt x="217" y="39"/>
                    <a:pt x="217" y="39"/>
                  </a:cubicBezTo>
                  <a:cubicBezTo>
                    <a:pt x="217" y="39"/>
                    <a:pt x="217" y="39"/>
                    <a:pt x="217" y="39"/>
                  </a:cubicBezTo>
                  <a:cubicBezTo>
                    <a:pt x="208" y="29"/>
                    <a:pt x="208" y="29"/>
                    <a:pt x="208" y="29"/>
                  </a:cubicBezTo>
                  <a:cubicBezTo>
                    <a:pt x="209" y="23"/>
                    <a:pt x="209" y="23"/>
                    <a:pt x="209" y="23"/>
                  </a:cubicBezTo>
                  <a:cubicBezTo>
                    <a:pt x="188" y="21"/>
                    <a:pt x="188" y="21"/>
                    <a:pt x="188" y="21"/>
                  </a:cubicBezTo>
                  <a:cubicBezTo>
                    <a:pt x="180" y="16"/>
                    <a:pt x="180" y="16"/>
                    <a:pt x="180" y="16"/>
                  </a:cubicBezTo>
                  <a:cubicBezTo>
                    <a:pt x="178" y="15"/>
                    <a:pt x="176" y="13"/>
                    <a:pt x="175" y="9"/>
                  </a:cubicBezTo>
                  <a:cubicBezTo>
                    <a:pt x="174" y="6"/>
                    <a:pt x="174" y="6"/>
                    <a:pt x="174" y="6"/>
                  </a:cubicBezTo>
                  <a:cubicBezTo>
                    <a:pt x="172" y="0"/>
                    <a:pt x="172" y="0"/>
                    <a:pt x="172" y="0"/>
                  </a:cubicBezTo>
                  <a:cubicBezTo>
                    <a:pt x="169" y="0"/>
                    <a:pt x="169" y="0"/>
                    <a:pt x="169" y="0"/>
                  </a:cubicBezTo>
                  <a:cubicBezTo>
                    <a:pt x="163" y="5"/>
                    <a:pt x="163" y="5"/>
                    <a:pt x="163" y="5"/>
                  </a:cubicBezTo>
                  <a:cubicBezTo>
                    <a:pt x="155" y="15"/>
                    <a:pt x="155" y="15"/>
                    <a:pt x="155" y="15"/>
                  </a:cubicBezTo>
                  <a:cubicBezTo>
                    <a:pt x="157" y="21"/>
                    <a:pt x="157" y="21"/>
                    <a:pt x="157" y="21"/>
                  </a:cubicBezTo>
                  <a:cubicBezTo>
                    <a:pt x="159" y="30"/>
                    <a:pt x="159" y="30"/>
                    <a:pt x="159" y="30"/>
                  </a:cubicBezTo>
                  <a:cubicBezTo>
                    <a:pt x="159" y="31"/>
                    <a:pt x="159" y="31"/>
                    <a:pt x="159" y="31"/>
                  </a:cubicBezTo>
                  <a:cubicBezTo>
                    <a:pt x="160" y="31"/>
                    <a:pt x="160" y="31"/>
                    <a:pt x="160" y="31"/>
                  </a:cubicBezTo>
                  <a:cubicBezTo>
                    <a:pt x="159" y="31"/>
                    <a:pt x="159" y="31"/>
                    <a:pt x="159" y="31"/>
                  </a:cubicBezTo>
                  <a:cubicBezTo>
                    <a:pt x="159" y="31"/>
                    <a:pt x="159" y="31"/>
                    <a:pt x="159" y="31"/>
                  </a:cubicBezTo>
                  <a:cubicBezTo>
                    <a:pt x="159" y="34"/>
                    <a:pt x="156" y="35"/>
                    <a:pt x="153" y="35"/>
                  </a:cubicBezTo>
                  <a:cubicBezTo>
                    <a:pt x="145" y="35"/>
                    <a:pt x="145" y="35"/>
                    <a:pt x="145" y="35"/>
                  </a:cubicBezTo>
                  <a:cubicBezTo>
                    <a:pt x="140" y="33"/>
                    <a:pt x="140" y="33"/>
                    <a:pt x="140" y="33"/>
                  </a:cubicBezTo>
                  <a:cubicBezTo>
                    <a:pt x="134" y="35"/>
                    <a:pt x="134" y="35"/>
                    <a:pt x="134" y="35"/>
                  </a:cubicBezTo>
                  <a:cubicBezTo>
                    <a:pt x="133" y="35"/>
                    <a:pt x="133" y="35"/>
                    <a:pt x="133" y="35"/>
                  </a:cubicBezTo>
                  <a:cubicBezTo>
                    <a:pt x="132" y="35"/>
                    <a:pt x="132" y="35"/>
                    <a:pt x="132" y="35"/>
                  </a:cubicBezTo>
                  <a:cubicBezTo>
                    <a:pt x="131" y="41"/>
                    <a:pt x="131" y="41"/>
                    <a:pt x="131" y="41"/>
                  </a:cubicBezTo>
                  <a:cubicBezTo>
                    <a:pt x="131" y="41"/>
                    <a:pt x="131" y="41"/>
                    <a:pt x="131" y="41"/>
                  </a:cubicBezTo>
                  <a:cubicBezTo>
                    <a:pt x="131" y="43"/>
                    <a:pt x="131" y="43"/>
                    <a:pt x="131" y="43"/>
                  </a:cubicBezTo>
                  <a:cubicBezTo>
                    <a:pt x="129" y="43"/>
                    <a:pt x="129" y="43"/>
                    <a:pt x="129" y="43"/>
                  </a:cubicBezTo>
                  <a:cubicBezTo>
                    <a:pt x="119" y="39"/>
                    <a:pt x="119" y="39"/>
                    <a:pt x="119" y="39"/>
                  </a:cubicBezTo>
                  <a:cubicBezTo>
                    <a:pt x="119" y="43"/>
                    <a:pt x="120" y="45"/>
                    <a:pt x="121" y="48"/>
                  </a:cubicBezTo>
                  <a:cubicBezTo>
                    <a:pt x="123" y="51"/>
                    <a:pt x="123" y="53"/>
                    <a:pt x="122" y="55"/>
                  </a:cubicBezTo>
                  <a:cubicBezTo>
                    <a:pt x="121" y="58"/>
                    <a:pt x="121" y="58"/>
                    <a:pt x="121" y="58"/>
                  </a:cubicBezTo>
                  <a:cubicBezTo>
                    <a:pt x="119" y="59"/>
                    <a:pt x="116" y="60"/>
                    <a:pt x="111" y="59"/>
                  </a:cubicBezTo>
                  <a:cubicBezTo>
                    <a:pt x="104" y="59"/>
                    <a:pt x="104" y="59"/>
                    <a:pt x="104" y="59"/>
                  </a:cubicBezTo>
                  <a:cubicBezTo>
                    <a:pt x="103" y="71"/>
                    <a:pt x="103" y="71"/>
                    <a:pt x="103" y="71"/>
                  </a:cubicBezTo>
                  <a:cubicBezTo>
                    <a:pt x="95" y="67"/>
                    <a:pt x="95" y="67"/>
                    <a:pt x="95" y="67"/>
                  </a:cubicBezTo>
                  <a:cubicBezTo>
                    <a:pt x="94" y="67"/>
                    <a:pt x="94" y="67"/>
                    <a:pt x="94" y="67"/>
                  </a:cubicBezTo>
                  <a:cubicBezTo>
                    <a:pt x="94" y="67"/>
                    <a:pt x="94" y="67"/>
                    <a:pt x="94" y="67"/>
                  </a:cubicBezTo>
                  <a:cubicBezTo>
                    <a:pt x="89" y="59"/>
                    <a:pt x="89" y="59"/>
                    <a:pt x="89" y="59"/>
                  </a:cubicBezTo>
                  <a:cubicBezTo>
                    <a:pt x="80" y="55"/>
                    <a:pt x="80" y="55"/>
                    <a:pt x="80" y="55"/>
                  </a:cubicBezTo>
                  <a:cubicBezTo>
                    <a:pt x="77" y="50"/>
                    <a:pt x="77" y="50"/>
                    <a:pt x="77" y="50"/>
                  </a:cubicBezTo>
                  <a:cubicBezTo>
                    <a:pt x="74" y="53"/>
                    <a:pt x="74" y="53"/>
                    <a:pt x="74" y="53"/>
                  </a:cubicBezTo>
                  <a:cubicBezTo>
                    <a:pt x="73" y="53"/>
                    <a:pt x="73" y="53"/>
                    <a:pt x="73" y="53"/>
                  </a:cubicBezTo>
                  <a:cubicBezTo>
                    <a:pt x="67" y="54"/>
                    <a:pt x="67" y="54"/>
                    <a:pt x="67" y="54"/>
                  </a:cubicBezTo>
                  <a:cubicBezTo>
                    <a:pt x="66" y="54"/>
                    <a:pt x="66" y="54"/>
                    <a:pt x="66" y="54"/>
                  </a:cubicBezTo>
                  <a:cubicBezTo>
                    <a:pt x="63" y="47"/>
                    <a:pt x="63" y="47"/>
                    <a:pt x="63" y="47"/>
                  </a:cubicBezTo>
                  <a:cubicBezTo>
                    <a:pt x="59" y="43"/>
                    <a:pt x="59" y="43"/>
                    <a:pt x="59" y="43"/>
                  </a:cubicBezTo>
                  <a:cubicBezTo>
                    <a:pt x="59" y="42"/>
                    <a:pt x="59" y="42"/>
                    <a:pt x="59" y="42"/>
                  </a:cubicBezTo>
                  <a:cubicBezTo>
                    <a:pt x="56" y="38"/>
                    <a:pt x="54" y="35"/>
                    <a:pt x="53" y="33"/>
                  </a:cubicBezTo>
                  <a:cubicBezTo>
                    <a:pt x="53" y="32"/>
                    <a:pt x="53" y="31"/>
                    <a:pt x="51" y="31"/>
                  </a:cubicBezTo>
                  <a:cubicBezTo>
                    <a:pt x="49" y="31"/>
                    <a:pt x="49" y="31"/>
                    <a:pt x="49" y="31"/>
                  </a:cubicBezTo>
                  <a:cubicBezTo>
                    <a:pt x="46" y="29"/>
                    <a:pt x="44" y="27"/>
                    <a:pt x="43" y="23"/>
                  </a:cubicBezTo>
                  <a:cubicBezTo>
                    <a:pt x="41" y="17"/>
                    <a:pt x="41" y="17"/>
                    <a:pt x="41" y="17"/>
                  </a:cubicBezTo>
                  <a:cubicBezTo>
                    <a:pt x="41" y="11"/>
                    <a:pt x="41" y="11"/>
                    <a:pt x="41" y="11"/>
                  </a:cubicBezTo>
                  <a:cubicBezTo>
                    <a:pt x="39" y="6"/>
                    <a:pt x="39" y="6"/>
                    <a:pt x="39" y="6"/>
                  </a:cubicBezTo>
                  <a:cubicBezTo>
                    <a:pt x="34" y="7"/>
                    <a:pt x="34" y="7"/>
                    <a:pt x="34" y="7"/>
                  </a:cubicBezTo>
                  <a:cubicBezTo>
                    <a:pt x="33" y="7"/>
                    <a:pt x="33" y="7"/>
                    <a:pt x="33" y="7"/>
                  </a:cubicBezTo>
                  <a:cubicBezTo>
                    <a:pt x="33" y="7"/>
                    <a:pt x="33"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任意多边形: 形状 57"/>
            <p:cNvSpPr>
              <a:spLocks/>
            </p:cNvSpPr>
            <p:nvPr/>
          </p:nvSpPr>
          <p:spPr bwMode="auto">
            <a:xfrm>
              <a:off x="1120" y="2052"/>
              <a:ext cx="1489" cy="904"/>
            </a:xfrm>
            <a:custGeom>
              <a:avLst/>
              <a:gdLst>
                <a:gd name="T0" fmla="*/ 67 w 629"/>
                <a:gd name="T1" fmla="*/ 18 h 382"/>
                <a:gd name="T2" fmla="*/ 34 w 629"/>
                <a:gd name="T3" fmla="*/ 29 h 382"/>
                <a:gd name="T4" fmla="*/ 21 w 629"/>
                <a:gd name="T5" fmla="*/ 54 h 382"/>
                <a:gd name="T6" fmla="*/ 10 w 629"/>
                <a:gd name="T7" fmla="*/ 105 h 382"/>
                <a:gd name="T8" fmla="*/ 9 w 629"/>
                <a:gd name="T9" fmla="*/ 119 h 382"/>
                <a:gd name="T10" fmla="*/ 31 w 629"/>
                <a:gd name="T11" fmla="*/ 166 h 382"/>
                <a:gd name="T12" fmla="*/ 65 w 629"/>
                <a:gd name="T13" fmla="*/ 204 h 382"/>
                <a:gd name="T14" fmla="*/ 92 w 629"/>
                <a:gd name="T15" fmla="*/ 196 h 382"/>
                <a:gd name="T16" fmla="*/ 118 w 629"/>
                <a:gd name="T17" fmla="*/ 230 h 382"/>
                <a:gd name="T18" fmla="*/ 145 w 629"/>
                <a:gd name="T19" fmla="*/ 250 h 382"/>
                <a:gd name="T20" fmla="*/ 157 w 629"/>
                <a:gd name="T21" fmla="*/ 271 h 382"/>
                <a:gd name="T22" fmla="*/ 189 w 629"/>
                <a:gd name="T23" fmla="*/ 293 h 382"/>
                <a:gd name="T24" fmla="*/ 204 w 629"/>
                <a:gd name="T25" fmla="*/ 302 h 382"/>
                <a:gd name="T26" fmla="*/ 236 w 629"/>
                <a:gd name="T27" fmla="*/ 314 h 382"/>
                <a:gd name="T28" fmla="*/ 299 w 629"/>
                <a:gd name="T29" fmla="*/ 324 h 382"/>
                <a:gd name="T30" fmla="*/ 297 w 629"/>
                <a:gd name="T31" fmla="*/ 350 h 382"/>
                <a:gd name="T32" fmla="*/ 387 w 629"/>
                <a:gd name="T33" fmla="*/ 339 h 382"/>
                <a:gd name="T34" fmla="*/ 397 w 629"/>
                <a:gd name="T35" fmla="*/ 369 h 382"/>
                <a:gd name="T36" fmla="*/ 479 w 629"/>
                <a:gd name="T37" fmla="*/ 357 h 382"/>
                <a:gd name="T38" fmla="*/ 513 w 629"/>
                <a:gd name="T39" fmla="*/ 340 h 382"/>
                <a:gd name="T40" fmla="*/ 569 w 629"/>
                <a:gd name="T41" fmla="*/ 360 h 382"/>
                <a:gd name="T42" fmla="*/ 570 w 629"/>
                <a:gd name="T43" fmla="*/ 358 h 382"/>
                <a:gd name="T44" fmla="*/ 597 w 629"/>
                <a:gd name="T45" fmla="*/ 348 h 382"/>
                <a:gd name="T46" fmla="*/ 608 w 629"/>
                <a:gd name="T47" fmla="*/ 332 h 382"/>
                <a:gd name="T48" fmla="*/ 624 w 629"/>
                <a:gd name="T49" fmla="*/ 281 h 382"/>
                <a:gd name="T50" fmla="*/ 617 w 629"/>
                <a:gd name="T51" fmla="*/ 248 h 382"/>
                <a:gd name="T52" fmla="*/ 601 w 629"/>
                <a:gd name="T53" fmla="*/ 207 h 382"/>
                <a:gd name="T54" fmla="*/ 593 w 629"/>
                <a:gd name="T55" fmla="*/ 192 h 382"/>
                <a:gd name="T56" fmla="*/ 583 w 629"/>
                <a:gd name="T57" fmla="*/ 197 h 382"/>
                <a:gd name="T58" fmla="*/ 558 w 629"/>
                <a:gd name="T59" fmla="*/ 203 h 382"/>
                <a:gd name="T60" fmla="*/ 532 w 629"/>
                <a:gd name="T61" fmla="*/ 214 h 382"/>
                <a:gd name="T62" fmla="*/ 513 w 629"/>
                <a:gd name="T63" fmla="*/ 190 h 382"/>
                <a:gd name="T64" fmla="*/ 496 w 629"/>
                <a:gd name="T65" fmla="*/ 172 h 382"/>
                <a:gd name="T66" fmla="*/ 443 w 629"/>
                <a:gd name="T67" fmla="*/ 166 h 382"/>
                <a:gd name="T68" fmla="*/ 403 w 629"/>
                <a:gd name="T69" fmla="*/ 150 h 382"/>
                <a:gd name="T70" fmla="*/ 389 w 629"/>
                <a:gd name="T71" fmla="*/ 134 h 382"/>
                <a:gd name="T72" fmla="*/ 369 w 629"/>
                <a:gd name="T73" fmla="*/ 136 h 382"/>
                <a:gd name="T74" fmla="*/ 347 w 629"/>
                <a:gd name="T75" fmla="*/ 98 h 382"/>
                <a:gd name="T76" fmla="*/ 356 w 629"/>
                <a:gd name="T77" fmla="*/ 74 h 382"/>
                <a:gd name="T78" fmla="*/ 357 w 629"/>
                <a:gd name="T79" fmla="*/ 40 h 382"/>
                <a:gd name="T80" fmla="*/ 357 w 629"/>
                <a:gd name="T81" fmla="*/ 22 h 382"/>
                <a:gd name="T82" fmla="*/ 355 w 629"/>
                <a:gd name="T83" fmla="*/ 20 h 382"/>
                <a:gd name="T84" fmla="*/ 347 w 629"/>
                <a:gd name="T85" fmla="*/ 15 h 382"/>
                <a:gd name="T86" fmla="*/ 305 w 629"/>
                <a:gd name="T87" fmla="*/ 2 h 382"/>
                <a:gd name="T88" fmla="*/ 260 w 629"/>
                <a:gd name="T89" fmla="*/ 12 h 382"/>
                <a:gd name="T90" fmla="*/ 221 w 629"/>
                <a:gd name="T91" fmla="*/ 18 h 382"/>
                <a:gd name="T92" fmla="*/ 206 w 629"/>
                <a:gd name="T93" fmla="*/ 20 h 382"/>
                <a:gd name="T94" fmla="*/ 171 w 629"/>
                <a:gd name="T95" fmla="*/ 18 h 382"/>
                <a:gd name="T96" fmla="*/ 152 w 629"/>
                <a:gd name="T97" fmla="*/ 0 h 382"/>
                <a:gd name="T98" fmla="*/ 135 w 629"/>
                <a:gd name="T99" fmla="*/ 10 h 382"/>
                <a:gd name="T100" fmla="*/ 92 w 629"/>
                <a:gd name="T101" fmla="*/ 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9" h="382">
                  <a:moveTo>
                    <a:pt x="77" y="2"/>
                  </a:moveTo>
                  <a:cubicBezTo>
                    <a:pt x="77" y="2"/>
                    <a:pt x="77" y="2"/>
                    <a:pt x="77" y="2"/>
                  </a:cubicBezTo>
                  <a:cubicBezTo>
                    <a:pt x="76" y="6"/>
                    <a:pt x="73" y="8"/>
                    <a:pt x="70" y="11"/>
                  </a:cubicBezTo>
                  <a:cubicBezTo>
                    <a:pt x="67" y="12"/>
                    <a:pt x="67" y="14"/>
                    <a:pt x="67" y="16"/>
                  </a:cubicBezTo>
                  <a:cubicBezTo>
                    <a:pt x="67" y="18"/>
                    <a:pt x="67" y="18"/>
                    <a:pt x="67" y="18"/>
                  </a:cubicBezTo>
                  <a:cubicBezTo>
                    <a:pt x="67" y="20"/>
                    <a:pt x="65" y="23"/>
                    <a:pt x="62" y="28"/>
                  </a:cubicBezTo>
                  <a:cubicBezTo>
                    <a:pt x="62" y="30"/>
                    <a:pt x="62" y="30"/>
                    <a:pt x="62" y="30"/>
                  </a:cubicBezTo>
                  <a:cubicBezTo>
                    <a:pt x="61" y="31"/>
                    <a:pt x="59" y="32"/>
                    <a:pt x="57" y="32"/>
                  </a:cubicBezTo>
                  <a:cubicBezTo>
                    <a:pt x="34" y="29"/>
                    <a:pt x="34" y="29"/>
                    <a:pt x="34" y="29"/>
                  </a:cubicBezTo>
                  <a:cubicBezTo>
                    <a:pt x="34" y="29"/>
                    <a:pt x="34" y="29"/>
                    <a:pt x="34" y="29"/>
                  </a:cubicBezTo>
                  <a:cubicBezTo>
                    <a:pt x="32" y="34"/>
                    <a:pt x="32" y="34"/>
                    <a:pt x="32" y="34"/>
                  </a:cubicBezTo>
                  <a:cubicBezTo>
                    <a:pt x="32" y="35"/>
                    <a:pt x="32" y="35"/>
                    <a:pt x="32" y="35"/>
                  </a:cubicBezTo>
                  <a:cubicBezTo>
                    <a:pt x="32" y="35"/>
                    <a:pt x="32" y="35"/>
                    <a:pt x="32" y="35"/>
                  </a:cubicBezTo>
                  <a:cubicBezTo>
                    <a:pt x="32" y="35"/>
                    <a:pt x="32" y="35"/>
                    <a:pt x="32" y="35"/>
                  </a:cubicBezTo>
                  <a:cubicBezTo>
                    <a:pt x="26" y="44"/>
                    <a:pt x="22" y="50"/>
                    <a:pt x="21" y="54"/>
                  </a:cubicBezTo>
                  <a:cubicBezTo>
                    <a:pt x="21" y="56"/>
                    <a:pt x="23" y="63"/>
                    <a:pt x="29" y="75"/>
                  </a:cubicBezTo>
                  <a:cubicBezTo>
                    <a:pt x="32" y="84"/>
                    <a:pt x="32" y="84"/>
                    <a:pt x="32" y="84"/>
                  </a:cubicBezTo>
                  <a:cubicBezTo>
                    <a:pt x="34" y="88"/>
                    <a:pt x="33" y="92"/>
                    <a:pt x="29" y="98"/>
                  </a:cubicBezTo>
                  <a:cubicBezTo>
                    <a:pt x="22" y="105"/>
                    <a:pt x="22" y="105"/>
                    <a:pt x="22" y="105"/>
                  </a:cubicBezTo>
                  <a:cubicBezTo>
                    <a:pt x="10" y="105"/>
                    <a:pt x="10" y="105"/>
                    <a:pt x="10" y="105"/>
                  </a:cubicBezTo>
                  <a:cubicBezTo>
                    <a:pt x="7" y="92"/>
                    <a:pt x="7" y="92"/>
                    <a:pt x="7" y="92"/>
                  </a:cubicBezTo>
                  <a:cubicBezTo>
                    <a:pt x="4" y="108"/>
                    <a:pt x="4" y="108"/>
                    <a:pt x="4" y="108"/>
                  </a:cubicBezTo>
                  <a:cubicBezTo>
                    <a:pt x="9" y="116"/>
                    <a:pt x="9" y="116"/>
                    <a:pt x="9" y="116"/>
                  </a:cubicBezTo>
                  <a:cubicBezTo>
                    <a:pt x="10" y="117"/>
                    <a:pt x="10" y="118"/>
                    <a:pt x="9" y="118"/>
                  </a:cubicBezTo>
                  <a:cubicBezTo>
                    <a:pt x="9" y="119"/>
                    <a:pt x="9" y="119"/>
                    <a:pt x="9" y="119"/>
                  </a:cubicBezTo>
                  <a:cubicBezTo>
                    <a:pt x="7" y="120"/>
                    <a:pt x="5" y="124"/>
                    <a:pt x="2" y="131"/>
                  </a:cubicBezTo>
                  <a:cubicBezTo>
                    <a:pt x="0" y="137"/>
                    <a:pt x="1" y="143"/>
                    <a:pt x="6" y="150"/>
                  </a:cubicBezTo>
                  <a:cubicBezTo>
                    <a:pt x="15" y="150"/>
                    <a:pt x="15" y="150"/>
                    <a:pt x="15" y="150"/>
                  </a:cubicBezTo>
                  <a:cubicBezTo>
                    <a:pt x="19" y="150"/>
                    <a:pt x="23" y="156"/>
                    <a:pt x="30" y="165"/>
                  </a:cubicBezTo>
                  <a:cubicBezTo>
                    <a:pt x="31" y="166"/>
                    <a:pt x="31" y="166"/>
                    <a:pt x="31" y="166"/>
                  </a:cubicBezTo>
                  <a:cubicBezTo>
                    <a:pt x="31" y="166"/>
                    <a:pt x="31" y="166"/>
                    <a:pt x="31" y="166"/>
                  </a:cubicBezTo>
                  <a:cubicBezTo>
                    <a:pt x="31" y="168"/>
                    <a:pt x="32" y="170"/>
                    <a:pt x="34" y="172"/>
                  </a:cubicBezTo>
                  <a:cubicBezTo>
                    <a:pt x="55" y="192"/>
                    <a:pt x="55" y="192"/>
                    <a:pt x="55" y="192"/>
                  </a:cubicBezTo>
                  <a:cubicBezTo>
                    <a:pt x="55" y="192"/>
                    <a:pt x="55" y="192"/>
                    <a:pt x="55" y="192"/>
                  </a:cubicBezTo>
                  <a:cubicBezTo>
                    <a:pt x="65" y="204"/>
                    <a:pt x="65" y="204"/>
                    <a:pt x="65" y="204"/>
                  </a:cubicBezTo>
                  <a:cubicBezTo>
                    <a:pt x="70" y="204"/>
                    <a:pt x="70" y="204"/>
                    <a:pt x="70" y="204"/>
                  </a:cubicBezTo>
                  <a:cubicBezTo>
                    <a:pt x="76" y="193"/>
                    <a:pt x="76" y="193"/>
                    <a:pt x="76" y="193"/>
                  </a:cubicBezTo>
                  <a:cubicBezTo>
                    <a:pt x="77" y="192"/>
                    <a:pt x="77" y="192"/>
                    <a:pt x="77" y="192"/>
                  </a:cubicBezTo>
                  <a:cubicBezTo>
                    <a:pt x="77" y="192"/>
                    <a:pt x="77" y="192"/>
                    <a:pt x="77" y="192"/>
                  </a:cubicBezTo>
                  <a:cubicBezTo>
                    <a:pt x="92" y="196"/>
                    <a:pt x="92" y="196"/>
                    <a:pt x="92" y="196"/>
                  </a:cubicBezTo>
                  <a:cubicBezTo>
                    <a:pt x="92" y="196"/>
                    <a:pt x="92" y="196"/>
                    <a:pt x="92" y="196"/>
                  </a:cubicBezTo>
                  <a:cubicBezTo>
                    <a:pt x="92" y="197"/>
                    <a:pt x="92" y="197"/>
                    <a:pt x="92" y="197"/>
                  </a:cubicBezTo>
                  <a:cubicBezTo>
                    <a:pt x="94" y="207"/>
                    <a:pt x="94" y="207"/>
                    <a:pt x="94" y="207"/>
                  </a:cubicBezTo>
                  <a:cubicBezTo>
                    <a:pt x="112" y="227"/>
                    <a:pt x="112" y="227"/>
                    <a:pt x="112" y="227"/>
                  </a:cubicBezTo>
                  <a:cubicBezTo>
                    <a:pt x="118" y="230"/>
                    <a:pt x="118" y="230"/>
                    <a:pt x="118" y="230"/>
                  </a:cubicBezTo>
                  <a:cubicBezTo>
                    <a:pt x="118" y="230"/>
                    <a:pt x="118" y="230"/>
                    <a:pt x="118" y="230"/>
                  </a:cubicBezTo>
                  <a:cubicBezTo>
                    <a:pt x="121" y="232"/>
                    <a:pt x="121" y="232"/>
                    <a:pt x="121" y="232"/>
                  </a:cubicBezTo>
                  <a:cubicBezTo>
                    <a:pt x="121" y="232"/>
                    <a:pt x="121" y="232"/>
                    <a:pt x="121" y="232"/>
                  </a:cubicBezTo>
                  <a:cubicBezTo>
                    <a:pt x="135" y="252"/>
                    <a:pt x="135" y="252"/>
                    <a:pt x="135" y="252"/>
                  </a:cubicBezTo>
                  <a:cubicBezTo>
                    <a:pt x="145" y="250"/>
                    <a:pt x="145" y="250"/>
                    <a:pt x="145" y="250"/>
                  </a:cubicBezTo>
                  <a:cubicBezTo>
                    <a:pt x="146" y="250"/>
                    <a:pt x="146" y="250"/>
                    <a:pt x="146" y="250"/>
                  </a:cubicBezTo>
                  <a:cubicBezTo>
                    <a:pt x="147" y="250"/>
                    <a:pt x="147" y="250"/>
                    <a:pt x="147" y="250"/>
                  </a:cubicBezTo>
                  <a:cubicBezTo>
                    <a:pt x="147" y="251"/>
                    <a:pt x="147" y="251"/>
                    <a:pt x="147" y="251"/>
                  </a:cubicBezTo>
                  <a:cubicBezTo>
                    <a:pt x="148" y="252"/>
                    <a:pt x="148" y="252"/>
                    <a:pt x="148" y="252"/>
                  </a:cubicBezTo>
                  <a:cubicBezTo>
                    <a:pt x="157" y="271"/>
                    <a:pt x="157" y="271"/>
                    <a:pt x="157" y="271"/>
                  </a:cubicBezTo>
                  <a:cubicBezTo>
                    <a:pt x="168" y="278"/>
                    <a:pt x="168" y="278"/>
                    <a:pt x="168" y="278"/>
                  </a:cubicBezTo>
                  <a:cubicBezTo>
                    <a:pt x="177" y="280"/>
                    <a:pt x="177" y="280"/>
                    <a:pt x="177" y="280"/>
                  </a:cubicBezTo>
                  <a:cubicBezTo>
                    <a:pt x="182" y="292"/>
                    <a:pt x="182" y="292"/>
                    <a:pt x="182" y="292"/>
                  </a:cubicBezTo>
                  <a:cubicBezTo>
                    <a:pt x="189" y="292"/>
                    <a:pt x="189" y="292"/>
                    <a:pt x="189" y="292"/>
                  </a:cubicBezTo>
                  <a:cubicBezTo>
                    <a:pt x="189" y="293"/>
                    <a:pt x="189" y="293"/>
                    <a:pt x="189" y="293"/>
                  </a:cubicBezTo>
                  <a:cubicBezTo>
                    <a:pt x="189" y="293"/>
                    <a:pt x="189" y="293"/>
                    <a:pt x="189" y="293"/>
                  </a:cubicBezTo>
                  <a:cubicBezTo>
                    <a:pt x="203" y="301"/>
                    <a:pt x="203" y="301"/>
                    <a:pt x="203" y="301"/>
                  </a:cubicBezTo>
                  <a:cubicBezTo>
                    <a:pt x="203" y="301"/>
                    <a:pt x="203" y="301"/>
                    <a:pt x="203" y="301"/>
                  </a:cubicBezTo>
                  <a:cubicBezTo>
                    <a:pt x="203" y="301"/>
                    <a:pt x="203" y="301"/>
                    <a:pt x="203" y="301"/>
                  </a:cubicBezTo>
                  <a:cubicBezTo>
                    <a:pt x="204" y="302"/>
                    <a:pt x="204" y="302"/>
                    <a:pt x="204" y="302"/>
                  </a:cubicBezTo>
                  <a:cubicBezTo>
                    <a:pt x="214" y="314"/>
                    <a:pt x="214" y="314"/>
                    <a:pt x="214" y="314"/>
                  </a:cubicBezTo>
                  <a:cubicBezTo>
                    <a:pt x="229" y="312"/>
                    <a:pt x="229" y="312"/>
                    <a:pt x="229" y="312"/>
                  </a:cubicBezTo>
                  <a:cubicBezTo>
                    <a:pt x="230" y="312"/>
                    <a:pt x="230" y="312"/>
                    <a:pt x="230" y="312"/>
                  </a:cubicBezTo>
                  <a:cubicBezTo>
                    <a:pt x="236" y="314"/>
                    <a:pt x="236" y="314"/>
                    <a:pt x="236" y="314"/>
                  </a:cubicBezTo>
                  <a:cubicBezTo>
                    <a:pt x="236" y="314"/>
                    <a:pt x="236" y="314"/>
                    <a:pt x="236" y="314"/>
                  </a:cubicBezTo>
                  <a:cubicBezTo>
                    <a:pt x="246" y="322"/>
                    <a:pt x="246" y="322"/>
                    <a:pt x="246" y="322"/>
                  </a:cubicBezTo>
                  <a:cubicBezTo>
                    <a:pt x="263" y="324"/>
                    <a:pt x="263" y="324"/>
                    <a:pt x="263" y="324"/>
                  </a:cubicBezTo>
                  <a:cubicBezTo>
                    <a:pt x="273" y="322"/>
                    <a:pt x="273" y="322"/>
                    <a:pt x="273" y="322"/>
                  </a:cubicBezTo>
                  <a:cubicBezTo>
                    <a:pt x="273" y="322"/>
                    <a:pt x="273" y="322"/>
                    <a:pt x="273" y="322"/>
                  </a:cubicBezTo>
                  <a:cubicBezTo>
                    <a:pt x="287" y="320"/>
                    <a:pt x="296" y="321"/>
                    <a:pt x="299" y="324"/>
                  </a:cubicBezTo>
                  <a:cubicBezTo>
                    <a:pt x="301" y="328"/>
                    <a:pt x="300" y="331"/>
                    <a:pt x="295" y="335"/>
                  </a:cubicBezTo>
                  <a:cubicBezTo>
                    <a:pt x="291" y="339"/>
                    <a:pt x="291" y="339"/>
                    <a:pt x="291" y="339"/>
                  </a:cubicBezTo>
                  <a:cubicBezTo>
                    <a:pt x="290" y="341"/>
                    <a:pt x="292" y="344"/>
                    <a:pt x="297" y="349"/>
                  </a:cubicBezTo>
                  <a:cubicBezTo>
                    <a:pt x="297" y="350"/>
                    <a:pt x="297" y="350"/>
                    <a:pt x="297" y="350"/>
                  </a:cubicBezTo>
                  <a:cubicBezTo>
                    <a:pt x="297" y="350"/>
                    <a:pt x="297" y="350"/>
                    <a:pt x="297" y="350"/>
                  </a:cubicBezTo>
                  <a:cubicBezTo>
                    <a:pt x="300" y="352"/>
                    <a:pt x="300" y="352"/>
                    <a:pt x="300" y="352"/>
                  </a:cubicBezTo>
                  <a:cubicBezTo>
                    <a:pt x="301" y="351"/>
                    <a:pt x="301" y="351"/>
                    <a:pt x="301" y="351"/>
                  </a:cubicBezTo>
                  <a:cubicBezTo>
                    <a:pt x="311" y="332"/>
                    <a:pt x="319" y="322"/>
                    <a:pt x="325" y="320"/>
                  </a:cubicBezTo>
                  <a:cubicBezTo>
                    <a:pt x="331" y="318"/>
                    <a:pt x="343" y="323"/>
                    <a:pt x="363" y="335"/>
                  </a:cubicBezTo>
                  <a:cubicBezTo>
                    <a:pt x="387" y="339"/>
                    <a:pt x="387" y="339"/>
                    <a:pt x="387" y="339"/>
                  </a:cubicBezTo>
                  <a:cubicBezTo>
                    <a:pt x="387" y="340"/>
                    <a:pt x="387" y="340"/>
                    <a:pt x="387" y="340"/>
                  </a:cubicBezTo>
                  <a:cubicBezTo>
                    <a:pt x="387" y="341"/>
                    <a:pt x="387" y="341"/>
                    <a:pt x="387" y="341"/>
                  </a:cubicBezTo>
                  <a:cubicBezTo>
                    <a:pt x="385" y="352"/>
                    <a:pt x="385" y="352"/>
                    <a:pt x="385" y="352"/>
                  </a:cubicBezTo>
                  <a:cubicBezTo>
                    <a:pt x="397" y="354"/>
                    <a:pt x="397" y="354"/>
                    <a:pt x="397" y="354"/>
                  </a:cubicBezTo>
                  <a:cubicBezTo>
                    <a:pt x="397" y="369"/>
                    <a:pt x="397" y="369"/>
                    <a:pt x="397" y="369"/>
                  </a:cubicBezTo>
                  <a:cubicBezTo>
                    <a:pt x="401" y="376"/>
                    <a:pt x="403" y="380"/>
                    <a:pt x="405" y="381"/>
                  </a:cubicBezTo>
                  <a:cubicBezTo>
                    <a:pt x="407" y="382"/>
                    <a:pt x="419" y="382"/>
                    <a:pt x="441" y="381"/>
                  </a:cubicBezTo>
                  <a:cubicBezTo>
                    <a:pt x="453" y="374"/>
                    <a:pt x="453" y="374"/>
                    <a:pt x="453" y="374"/>
                  </a:cubicBezTo>
                  <a:cubicBezTo>
                    <a:pt x="465" y="358"/>
                    <a:pt x="465" y="358"/>
                    <a:pt x="465" y="358"/>
                  </a:cubicBezTo>
                  <a:cubicBezTo>
                    <a:pt x="479" y="357"/>
                    <a:pt x="479" y="357"/>
                    <a:pt x="479" y="357"/>
                  </a:cubicBezTo>
                  <a:cubicBezTo>
                    <a:pt x="486" y="355"/>
                    <a:pt x="486" y="355"/>
                    <a:pt x="486" y="355"/>
                  </a:cubicBezTo>
                  <a:cubicBezTo>
                    <a:pt x="512" y="340"/>
                    <a:pt x="512" y="340"/>
                    <a:pt x="512" y="340"/>
                  </a:cubicBezTo>
                  <a:cubicBezTo>
                    <a:pt x="513" y="340"/>
                    <a:pt x="513" y="340"/>
                    <a:pt x="513" y="340"/>
                  </a:cubicBezTo>
                  <a:cubicBezTo>
                    <a:pt x="513" y="340"/>
                    <a:pt x="513" y="340"/>
                    <a:pt x="513" y="340"/>
                  </a:cubicBezTo>
                  <a:cubicBezTo>
                    <a:pt x="513" y="340"/>
                    <a:pt x="513" y="340"/>
                    <a:pt x="513" y="340"/>
                  </a:cubicBezTo>
                  <a:cubicBezTo>
                    <a:pt x="528" y="338"/>
                    <a:pt x="537" y="338"/>
                    <a:pt x="539" y="340"/>
                  </a:cubicBezTo>
                  <a:cubicBezTo>
                    <a:pt x="557" y="354"/>
                    <a:pt x="557" y="354"/>
                    <a:pt x="557" y="354"/>
                  </a:cubicBezTo>
                  <a:cubicBezTo>
                    <a:pt x="562" y="356"/>
                    <a:pt x="562" y="356"/>
                    <a:pt x="562" y="356"/>
                  </a:cubicBezTo>
                  <a:cubicBezTo>
                    <a:pt x="563" y="357"/>
                    <a:pt x="563" y="357"/>
                    <a:pt x="563" y="357"/>
                  </a:cubicBezTo>
                  <a:cubicBezTo>
                    <a:pt x="569" y="360"/>
                    <a:pt x="569" y="360"/>
                    <a:pt x="569" y="360"/>
                  </a:cubicBezTo>
                  <a:cubicBezTo>
                    <a:pt x="570" y="360"/>
                    <a:pt x="570" y="360"/>
                    <a:pt x="570" y="360"/>
                  </a:cubicBezTo>
                  <a:cubicBezTo>
                    <a:pt x="570" y="359"/>
                    <a:pt x="570" y="359"/>
                    <a:pt x="570" y="359"/>
                  </a:cubicBezTo>
                  <a:cubicBezTo>
                    <a:pt x="570" y="358"/>
                    <a:pt x="570" y="358"/>
                    <a:pt x="570" y="358"/>
                  </a:cubicBezTo>
                  <a:cubicBezTo>
                    <a:pt x="570" y="358"/>
                    <a:pt x="570" y="358"/>
                    <a:pt x="570" y="358"/>
                  </a:cubicBezTo>
                  <a:cubicBezTo>
                    <a:pt x="570" y="358"/>
                    <a:pt x="570" y="358"/>
                    <a:pt x="570" y="358"/>
                  </a:cubicBezTo>
                  <a:cubicBezTo>
                    <a:pt x="573" y="346"/>
                    <a:pt x="573" y="346"/>
                    <a:pt x="573" y="346"/>
                  </a:cubicBezTo>
                  <a:cubicBezTo>
                    <a:pt x="571" y="342"/>
                    <a:pt x="571" y="339"/>
                    <a:pt x="573" y="337"/>
                  </a:cubicBezTo>
                  <a:cubicBezTo>
                    <a:pt x="573" y="335"/>
                    <a:pt x="575" y="334"/>
                    <a:pt x="579" y="333"/>
                  </a:cubicBezTo>
                  <a:cubicBezTo>
                    <a:pt x="585" y="332"/>
                    <a:pt x="590" y="337"/>
                    <a:pt x="596" y="348"/>
                  </a:cubicBezTo>
                  <a:cubicBezTo>
                    <a:pt x="597" y="348"/>
                    <a:pt x="597" y="348"/>
                    <a:pt x="597" y="348"/>
                  </a:cubicBezTo>
                  <a:cubicBezTo>
                    <a:pt x="597" y="348"/>
                    <a:pt x="597" y="348"/>
                    <a:pt x="597" y="348"/>
                  </a:cubicBezTo>
                  <a:cubicBezTo>
                    <a:pt x="607" y="344"/>
                    <a:pt x="607" y="344"/>
                    <a:pt x="607" y="344"/>
                  </a:cubicBezTo>
                  <a:cubicBezTo>
                    <a:pt x="609" y="344"/>
                    <a:pt x="610" y="342"/>
                    <a:pt x="610" y="340"/>
                  </a:cubicBezTo>
                  <a:cubicBezTo>
                    <a:pt x="608" y="332"/>
                    <a:pt x="608" y="332"/>
                    <a:pt x="608" y="332"/>
                  </a:cubicBezTo>
                  <a:cubicBezTo>
                    <a:pt x="608" y="332"/>
                    <a:pt x="608" y="332"/>
                    <a:pt x="608" y="332"/>
                  </a:cubicBezTo>
                  <a:cubicBezTo>
                    <a:pt x="607" y="329"/>
                    <a:pt x="608" y="326"/>
                    <a:pt x="611" y="325"/>
                  </a:cubicBezTo>
                  <a:cubicBezTo>
                    <a:pt x="615" y="322"/>
                    <a:pt x="615" y="322"/>
                    <a:pt x="615" y="322"/>
                  </a:cubicBezTo>
                  <a:cubicBezTo>
                    <a:pt x="623" y="312"/>
                    <a:pt x="623" y="312"/>
                    <a:pt x="623" y="312"/>
                  </a:cubicBezTo>
                  <a:cubicBezTo>
                    <a:pt x="629" y="299"/>
                    <a:pt x="629" y="299"/>
                    <a:pt x="629" y="299"/>
                  </a:cubicBezTo>
                  <a:cubicBezTo>
                    <a:pt x="624" y="291"/>
                    <a:pt x="623" y="285"/>
                    <a:pt x="624" y="281"/>
                  </a:cubicBezTo>
                  <a:cubicBezTo>
                    <a:pt x="625" y="270"/>
                    <a:pt x="625" y="270"/>
                    <a:pt x="625" y="270"/>
                  </a:cubicBezTo>
                  <a:cubicBezTo>
                    <a:pt x="623" y="265"/>
                    <a:pt x="622" y="262"/>
                    <a:pt x="622" y="259"/>
                  </a:cubicBezTo>
                  <a:cubicBezTo>
                    <a:pt x="622" y="258"/>
                    <a:pt x="620" y="254"/>
                    <a:pt x="617" y="249"/>
                  </a:cubicBezTo>
                  <a:cubicBezTo>
                    <a:pt x="617" y="249"/>
                    <a:pt x="617" y="249"/>
                    <a:pt x="617" y="249"/>
                  </a:cubicBezTo>
                  <a:cubicBezTo>
                    <a:pt x="617" y="248"/>
                    <a:pt x="617" y="248"/>
                    <a:pt x="617" y="248"/>
                  </a:cubicBezTo>
                  <a:cubicBezTo>
                    <a:pt x="615" y="234"/>
                    <a:pt x="615" y="234"/>
                    <a:pt x="615" y="234"/>
                  </a:cubicBezTo>
                  <a:cubicBezTo>
                    <a:pt x="615" y="231"/>
                    <a:pt x="615" y="228"/>
                    <a:pt x="615" y="224"/>
                  </a:cubicBezTo>
                  <a:cubicBezTo>
                    <a:pt x="612" y="221"/>
                    <a:pt x="609" y="218"/>
                    <a:pt x="608" y="216"/>
                  </a:cubicBezTo>
                  <a:cubicBezTo>
                    <a:pt x="602" y="208"/>
                    <a:pt x="602" y="208"/>
                    <a:pt x="602" y="208"/>
                  </a:cubicBezTo>
                  <a:cubicBezTo>
                    <a:pt x="601" y="207"/>
                    <a:pt x="601" y="207"/>
                    <a:pt x="601" y="207"/>
                  </a:cubicBezTo>
                  <a:cubicBezTo>
                    <a:pt x="601" y="206"/>
                    <a:pt x="601" y="206"/>
                    <a:pt x="601" y="206"/>
                  </a:cubicBezTo>
                  <a:cubicBezTo>
                    <a:pt x="601" y="206"/>
                    <a:pt x="601" y="206"/>
                    <a:pt x="601" y="206"/>
                  </a:cubicBezTo>
                  <a:cubicBezTo>
                    <a:pt x="599" y="196"/>
                    <a:pt x="599" y="196"/>
                    <a:pt x="599" y="196"/>
                  </a:cubicBezTo>
                  <a:cubicBezTo>
                    <a:pt x="593" y="191"/>
                    <a:pt x="593" y="191"/>
                    <a:pt x="593" y="191"/>
                  </a:cubicBezTo>
                  <a:cubicBezTo>
                    <a:pt x="593" y="192"/>
                    <a:pt x="593" y="192"/>
                    <a:pt x="593" y="192"/>
                  </a:cubicBezTo>
                  <a:cubicBezTo>
                    <a:pt x="582" y="182"/>
                    <a:pt x="582" y="182"/>
                    <a:pt x="582" y="182"/>
                  </a:cubicBezTo>
                  <a:cubicBezTo>
                    <a:pt x="582" y="183"/>
                    <a:pt x="582" y="183"/>
                    <a:pt x="582" y="183"/>
                  </a:cubicBezTo>
                  <a:cubicBezTo>
                    <a:pt x="583" y="196"/>
                    <a:pt x="583" y="196"/>
                    <a:pt x="583" y="196"/>
                  </a:cubicBezTo>
                  <a:cubicBezTo>
                    <a:pt x="583" y="196"/>
                    <a:pt x="583" y="196"/>
                    <a:pt x="583" y="196"/>
                  </a:cubicBezTo>
                  <a:cubicBezTo>
                    <a:pt x="583" y="197"/>
                    <a:pt x="583" y="197"/>
                    <a:pt x="583" y="197"/>
                  </a:cubicBezTo>
                  <a:cubicBezTo>
                    <a:pt x="577" y="200"/>
                    <a:pt x="577" y="200"/>
                    <a:pt x="577" y="200"/>
                  </a:cubicBezTo>
                  <a:cubicBezTo>
                    <a:pt x="577" y="208"/>
                    <a:pt x="577" y="208"/>
                    <a:pt x="577" y="208"/>
                  </a:cubicBezTo>
                  <a:cubicBezTo>
                    <a:pt x="577" y="209"/>
                    <a:pt x="577" y="209"/>
                    <a:pt x="577" y="209"/>
                  </a:cubicBezTo>
                  <a:cubicBezTo>
                    <a:pt x="563" y="214"/>
                    <a:pt x="563" y="214"/>
                    <a:pt x="563" y="214"/>
                  </a:cubicBezTo>
                  <a:cubicBezTo>
                    <a:pt x="558" y="203"/>
                    <a:pt x="558" y="203"/>
                    <a:pt x="558" y="203"/>
                  </a:cubicBezTo>
                  <a:cubicBezTo>
                    <a:pt x="555" y="202"/>
                    <a:pt x="555" y="202"/>
                    <a:pt x="555" y="202"/>
                  </a:cubicBezTo>
                  <a:cubicBezTo>
                    <a:pt x="551" y="207"/>
                    <a:pt x="551" y="207"/>
                    <a:pt x="551" y="207"/>
                  </a:cubicBezTo>
                  <a:cubicBezTo>
                    <a:pt x="548" y="215"/>
                    <a:pt x="548" y="215"/>
                    <a:pt x="548" y="215"/>
                  </a:cubicBezTo>
                  <a:cubicBezTo>
                    <a:pt x="538" y="218"/>
                    <a:pt x="538" y="218"/>
                    <a:pt x="538" y="218"/>
                  </a:cubicBezTo>
                  <a:cubicBezTo>
                    <a:pt x="532" y="214"/>
                    <a:pt x="532" y="214"/>
                    <a:pt x="532" y="214"/>
                  </a:cubicBezTo>
                  <a:cubicBezTo>
                    <a:pt x="524" y="211"/>
                    <a:pt x="524" y="211"/>
                    <a:pt x="524" y="211"/>
                  </a:cubicBezTo>
                  <a:cubicBezTo>
                    <a:pt x="522" y="200"/>
                    <a:pt x="522" y="200"/>
                    <a:pt x="522" y="200"/>
                  </a:cubicBezTo>
                  <a:cubicBezTo>
                    <a:pt x="519" y="193"/>
                    <a:pt x="519" y="193"/>
                    <a:pt x="519" y="193"/>
                  </a:cubicBezTo>
                  <a:cubicBezTo>
                    <a:pt x="514" y="191"/>
                    <a:pt x="514" y="191"/>
                    <a:pt x="514" y="191"/>
                  </a:cubicBezTo>
                  <a:cubicBezTo>
                    <a:pt x="513" y="190"/>
                    <a:pt x="513" y="190"/>
                    <a:pt x="513" y="190"/>
                  </a:cubicBezTo>
                  <a:cubicBezTo>
                    <a:pt x="510" y="186"/>
                    <a:pt x="510" y="186"/>
                    <a:pt x="510" y="186"/>
                  </a:cubicBezTo>
                  <a:cubicBezTo>
                    <a:pt x="510" y="186"/>
                    <a:pt x="510" y="186"/>
                    <a:pt x="510" y="186"/>
                  </a:cubicBezTo>
                  <a:cubicBezTo>
                    <a:pt x="506" y="180"/>
                    <a:pt x="506" y="180"/>
                    <a:pt x="506" y="180"/>
                  </a:cubicBezTo>
                  <a:cubicBezTo>
                    <a:pt x="501" y="172"/>
                    <a:pt x="501" y="172"/>
                    <a:pt x="501" y="172"/>
                  </a:cubicBezTo>
                  <a:cubicBezTo>
                    <a:pt x="496" y="172"/>
                    <a:pt x="496" y="172"/>
                    <a:pt x="496" y="172"/>
                  </a:cubicBezTo>
                  <a:cubicBezTo>
                    <a:pt x="488" y="175"/>
                    <a:pt x="488" y="175"/>
                    <a:pt x="488" y="175"/>
                  </a:cubicBezTo>
                  <a:cubicBezTo>
                    <a:pt x="487" y="176"/>
                    <a:pt x="487" y="176"/>
                    <a:pt x="487" y="176"/>
                  </a:cubicBezTo>
                  <a:cubicBezTo>
                    <a:pt x="467" y="174"/>
                    <a:pt x="467" y="174"/>
                    <a:pt x="467" y="174"/>
                  </a:cubicBezTo>
                  <a:cubicBezTo>
                    <a:pt x="451" y="171"/>
                    <a:pt x="451" y="171"/>
                    <a:pt x="451" y="171"/>
                  </a:cubicBezTo>
                  <a:cubicBezTo>
                    <a:pt x="450" y="170"/>
                    <a:pt x="447" y="169"/>
                    <a:pt x="443" y="166"/>
                  </a:cubicBezTo>
                  <a:cubicBezTo>
                    <a:pt x="431" y="162"/>
                    <a:pt x="431" y="162"/>
                    <a:pt x="431" y="162"/>
                  </a:cubicBezTo>
                  <a:cubicBezTo>
                    <a:pt x="422" y="160"/>
                    <a:pt x="417" y="158"/>
                    <a:pt x="415" y="156"/>
                  </a:cubicBezTo>
                  <a:cubicBezTo>
                    <a:pt x="413" y="154"/>
                    <a:pt x="413" y="154"/>
                    <a:pt x="413" y="154"/>
                  </a:cubicBezTo>
                  <a:cubicBezTo>
                    <a:pt x="411" y="154"/>
                    <a:pt x="411" y="154"/>
                    <a:pt x="411" y="154"/>
                  </a:cubicBezTo>
                  <a:cubicBezTo>
                    <a:pt x="403" y="150"/>
                    <a:pt x="403" y="150"/>
                    <a:pt x="403" y="150"/>
                  </a:cubicBezTo>
                  <a:cubicBezTo>
                    <a:pt x="403" y="149"/>
                    <a:pt x="403" y="149"/>
                    <a:pt x="403" y="149"/>
                  </a:cubicBezTo>
                  <a:cubicBezTo>
                    <a:pt x="401" y="148"/>
                    <a:pt x="400" y="146"/>
                    <a:pt x="399" y="145"/>
                  </a:cubicBezTo>
                  <a:cubicBezTo>
                    <a:pt x="398" y="141"/>
                    <a:pt x="398" y="141"/>
                    <a:pt x="398" y="141"/>
                  </a:cubicBezTo>
                  <a:cubicBezTo>
                    <a:pt x="395" y="136"/>
                    <a:pt x="395" y="136"/>
                    <a:pt x="395" y="136"/>
                  </a:cubicBezTo>
                  <a:cubicBezTo>
                    <a:pt x="389" y="134"/>
                    <a:pt x="389" y="134"/>
                    <a:pt x="389" y="134"/>
                  </a:cubicBezTo>
                  <a:cubicBezTo>
                    <a:pt x="387" y="135"/>
                    <a:pt x="387" y="135"/>
                    <a:pt x="387" y="135"/>
                  </a:cubicBezTo>
                  <a:cubicBezTo>
                    <a:pt x="385" y="137"/>
                    <a:pt x="385" y="137"/>
                    <a:pt x="385" y="137"/>
                  </a:cubicBezTo>
                  <a:cubicBezTo>
                    <a:pt x="384" y="138"/>
                    <a:pt x="384" y="138"/>
                    <a:pt x="384" y="138"/>
                  </a:cubicBezTo>
                  <a:cubicBezTo>
                    <a:pt x="382" y="139"/>
                    <a:pt x="380" y="140"/>
                    <a:pt x="379" y="140"/>
                  </a:cubicBezTo>
                  <a:cubicBezTo>
                    <a:pt x="375" y="141"/>
                    <a:pt x="372" y="140"/>
                    <a:pt x="369" y="136"/>
                  </a:cubicBezTo>
                  <a:cubicBezTo>
                    <a:pt x="361" y="128"/>
                    <a:pt x="361" y="128"/>
                    <a:pt x="361" y="128"/>
                  </a:cubicBezTo>
                  <a:cubicBezTo>
                    <a:pt x="358" y="124"/>
                    <a:pt x="356" y="121"/>
                    <a:pt x="355" y="119"/>
                  </a:cubicBezTo>
                  <a:cubicBezTo>
                    <a:pt x="353" y="116"/>
                    <a:pt x="353" y="116"/>
                    <a:pt x="353" y="116"/>
                  </a:cubicBezTo>
                  <a:cubicBezTo>
                    <a:pt x="351" y="113"/>
                    <a:pt x="349" y="110"/>
                    <a:pt x="347" y="108"/>
                  </a:cubicBezTo>
                  <a:cubicBezTo>
                    <a:pt x="346" y="104"/>
                    <a:pt x="346" y="101"/>
                    <a:pt x="347" y="98"/>
                  </a:cubicBezTo>
                  <a:cubicBezTo>
                    <a:pt x="347" y="98"/>
                    <a:pt x="347" y="98"/>
                    <a:pt x="347" y="98"/>
                  </a:cubicBezTo>
                  <a:cubicBezTo>
                    <a:pt x="347" y="98"/>
                    <a:pt x="347" y="98"/>
                    <a:pt x="347" y="98"/>
                  </a:cubicBezTo>
                  <a:cubicBezTo>
                    <a:pt x="352" y="89"/>
                    <a:pt x="352" y="89"/>
                    <a:pt x="352" y="89"/>
                  </a:cubicBezTo>
                  <a:cubicBezTo>
                    <a:pt x="355" y="80"/>
                    <a:pt x="355" y="80"/>
                    <a:pt x="355" y="80"/>
                  </a:cubicBezTo>
                  <a:cubicBezTo>
                    <a:pt x="356" y="74"/>
                    <a:pt x="356" y="74"/>
                    <a:pt x="356" y="74"/>
                  </a:cubicBezTo>
                  <a:cubicBezTo>
                    <a:pt x="354" y="64"/>
                    <a:pt x="354" y="64"/>
                    <a:pt x="354" y="64"/>
                  </a:cubicBezTo>
                  <a:cubicBezTo>
                    <a:pt x="348" y="59"/>
                    <a:pt x="348" y="59"/>
                    <a:pt x="348" y="59"/>
                  </a:cubicBezTo>
                  <a:cubicBezTo>
                    <a:pt x="349" y="52"/>
                    <a:pt x="349" y="52"/>
                    <a:pt x="349" y="52"/>
                  </a:cubicBezTo>
                  <a:cubicBezTo>
                    <a:pt x="349" y="46"/>
                    <a:pt x="351" y="43"/>
                    <a:pt x="355" y="42"/>
                  </a:cubicBezTo>
                  <a:cubicBezTo>
                    <a:pt x="357" y="42"/>
                    <a:pt x="357" y="41"/>
                    <a:pt x="357" y="40"/>
                  </a:cubicBezTo>
                  <a:cubicBezTo>
                    <a:pt x="357" y="39"/>
                    <a:pt x="357" y="39"/>
                    <a:pt x="357" y="39"/>
                  </a:cubicBezTo>
                  <a:cubicBezTo>
                    <a:pt x="357" y="31"/>
                    <a:pt x="357" y="31"/>
                    <a:pt x="357" y="31"/>
                  </a:cubicBezTo>
                  <a:cubicBezTo>
                    <a:pt x="357" y="31"/>
                    <a:pt x="357" y="31"/>
                    <a:pt x="357" y="31"/>
                  </a:cubicBezTo>
                  <a:cubicBezTo>
                    <a:pt x="357" y="31"/>
                    <a:pt x="357" y="31"/>
                    <a:pt x="357" y="31"/>
                  </a:cubicBezTo>
                  <a:cubicBezTo>
                    <a:pt x="357" y="22"/>
                    <a:pt x="357" y="22"/>
                    <a:pt x="357" y="22"/>
                  </a:cubicBezTo>
                  <a:cubicBezTo>
                    <a:pt x="357" y="22"/>
                    <a:pt x="357" y="22"/>
                    <a:pt x="357" y="22"/>
                  </a:cubicBezTo>
                  <a:cubicBezTo>
                    <a:pt x="356" y="21"/>
                    <a:pt x="356" y="21"/>
                    <a:pt x="356" y="21"/>
                  </a:cubicBezTo>
                  <a:cubicBezTo>
                    <a:pt x="356" y="21"/>
                    <a:pt x="356" y="21"/>
                    <a:pt x="356" y="21"/>
                  </a:cubicBezTo>
                  <a:cubicBezTo>
                    <a:pt x="356" y="21"/>
                    <a:pt x="356" y="21"/>
                    <a:pt x="356" y="21"/>
                  </a:cubicBezTo>
                  <a:cubicBezTo>
                    <a:pt x="355" y="20"/>
                    <a:pt x="355" y="20"/>
                    <a:pt x="355" y="20"/>
                  </a:cubicBezTo>
                  <a:cubicBezTo>
                    <a:pt x="355" y="20"/>
                    <a:pt x="355" y="20"/>
                    <a:pt x="355" y="20"/>
                  </a:cubicBezTo>
                  <a:cubicBezTo>
                    <a:pt x="354" y="20"/>
                    <a:pt x="354" y="20"/>
                    <a:pt x="354" y="20"/>
                  </a:cubicBezTo>
                  <a:cubicBezTo>
                    <a:pt x="347" y="15"/>
                    <a:pt x="347" y="15"/>
                    <a:pt x="347" y="15"/>
                  </a:cubicBezTo>
                  <a:cubicBezTo>
                    <a:pt x="347" y="15"/>
                    <a:pt x="347" y="15"/>
                    <a:pt x="347" y="15"/>
                  </a:cubicBezTo>
                  <a:cubicBezTo>
                    <a:pt x="347" y="15"/>
                    <a:pt x="347" y="15"/>
                    <a:pt x="347" y="15"/>
                  </a:cubicBezTo>
                  <a:cubicBezTo>
                    <a:pt x="341" y="10"/>
                    <a:pt x="341" y="10"/>
                    <a:pt x="341" y="10"/>
                  </a:cubicBezTo>
                  <a:cubicBezTo>
                    <a:pt x="322" y="7"/>
                    <a:pt x="322" y="7"/>
                    <a:pt x="322" y="7"/>
                  </a:cubicBezTo>
                  <a:cubicBezTo>
                    <a:pt x="322" y="7"/>
                    <a:pt x="322" y="7"/>
                    <a:pt x="322" y="7"/>
                  </a:cubicBezTo>
                  <a:cubicBezTo>
                    <a:pt x="316" y="2"/>
                    <a:pt x="316" y="2"/>
                    <a:pt x="316" y="2"/>
                  </a:cubicBezTo>
                  <a:cubicBezTo>
                    <a:pt x="305" y="2"/>
                    <a:pt x="305" y="2"/>
                    <a:pt x="305" y="2"/>
                  </a:cubicBezTo>
                  <a:cubicBezTo>
                    <a:pt x="303" y="2"/>
                    <a:pt x="301" y="4"/>
                    <a:pt x="299" y="5"/>
                  </a:cubicBezTo>
                  <a:cubicBezTo>
                    <a:pt x="298" y="5"/>
                    <a:pt x="298" y="5"/>
                    <a:pt x="298" y="5"/>
                  </a:cubicBezTo>
                  <a:cubicBezTo>
                    <a:pt x="289" y="8"/>
                    <a:pt x="289" y="8"/>
                    <a:pt x="289" y="8"/>
                  </a:cubicBezTo>
                  <a:cubicBezTo>
                    <a:pt x="267" y="8"/>
                    <a:pt x="267" y="8"/>
                    <a:pt x="267" y="8"/>
                  </a:cubicBezTo>
                  <a:cubicBezTo>
                    <a:pt x="264" y="9"/>
                    <a:pt x="261" y="10"/>
                    <a:pt x="260" y="12"/>
                  </a:cubicBezTo>
                  <a:cubicBezTo>
                    <a:pt x="257" y="14"/>
                    <a:pt x="253" y="15"/>
                    <a:pt x="247" y="17"/>
                  </a:cubicBezTo>
                  <a:cubicBezTo>
                    <a:pt x="237" y="20"/>
                    <a:pt x="237" y="20"/>
                    <a:pt x="237" y="20"/>
                  </a:cubicBezTo>
                  <a:cubicBezTo>
                    <a:pt x="237" y="20"/>
                    <a:pt x="237" y="20"/>
                    <a:pt x="237" y="20"/>
                  </a:cubicBezTo>
                  <a:cubicBezTo>
                    <a:pt x="236" y="20"/>
                    <a:pt x="236" y="20"/>
                    <a:pt x="236" y="20"/>
                  </a:cubicBezTo>
                  <a:cubicBezTo>
                    <a:pt x="221" y="18"/>
                    <a:pt x="221" y="18"/>
                    <a:pt x="221" y="18"/>
                  </a:cubicBezTo>
                  <a:cubicBezTo>
                    <a:pt x="220" y="18"/>
                    <a:pt x="220" y="18"/>
                    <a:pt x="220" y="18"/>
                  </a:cubicBezTo>
                  <a:cubicBezTo>
                    <a:pt x="220" y="18"/>
                    <a:pt x="220" y="18"/>
                    <a:pt x="220" y="18"/>
                  </a:cubicBezTo>
                  <a:cubicBezTo>
                    <a:pt x="220" y="18"/>
                    <a:pt x="220" y="18"/>
                    <a:pt x="220" y="18"/>
                  </a:cubicBezTo>
                  <a:cubicBezTo>
                    <a:pt x="215" y="18"/>
                    <a:pt x="215" y="18"/>
                    <a:pt x="215" y="18"/>
                  </a:cubicBezTo>
                  <a:cubicBezTo>
                    <a:pt x="206" y="20"/>
                    <a:pt x="206" y="20"/>
                    <a:pt x="206" y="20"/>
                  </a:cubicBezTo>
                  <a:cubicBezTo>
                    <a:pt x="188" y="22"/>
                    <a:pt x="188" y="22"/>
                    <a:pt x="188" y="22"/>
                  </a:cubicBezTo>
                  <a:cubicBezTo>
                    <a:pt x="188" y="22"/>
                    <a:pt x="188" y="22"/>
                    <a:pt x="188" y="22"/>
                  </a:cubicBezTo>
                  <a:cubicBezTo>
                    <a:pt x="187" y="22"/>
                    <a:pt x="187" y="22"/>
                    <a:pt x="187" y="22"/>
                  </a:cubicBezTo>
                  <a:cubicBezTo>
                    <a:pt x="179" y="18"/>
                    <a:pt x="179" y="18"/>
                    <a:pt x="179" y="18"/>
                  </a:cubicBezTo>
                  <a:cubicBezTo>
                    <a:pt x="171" y="18"/>
                    <a:pt x="171" y="18"/>
                    <a:pt x="171" y="18"/>
                  </a:cubicBezTo>
                  <a:cubicBezTo>
                    <a:pt x="168" y="18"/>
                    <a:pt x="165" y="15"/>
                    <a:pt x="161" y="10"/>
                  </a:cubicBezTo>
                  <a:cubicBezTo>
                    <a:pt x="160" y="10"/>
                    <a:pt x="160" y="10"/>
                    <a:pt x="160" y="10"/>
                  </a:cubicBezTo>
                  <a:cubicBezTo>
                    <a:pt x="159" y="6"/>
                    <a:pt x="158" y="4"/>
                    <a:pt x="158" y="4"/>
                  </a:cubicBezTo>
                  <a:cubicBezTo>
                    <a:pt x="156" y="2"/>
                    <a:pt x="156" y="2"/>
                    <a:pt x="156" y="2"/>
                  </a:cubicBezTo>
                  <a:cubicBezTo>
                    <a:pt x="152" y="0"/>
                    <a:pt x="152" y="0"/>
                    <a:pt x="152" y="0"/>
                  </a:cubicBezTo>
                  <a:cubicBezTo>
                    <a:pt x="149" y="4"/>
                    <a:pt x="149" y="4"/>
                    <a:pt x="149" y="4"/>
                  </a:cubicBezTo>
                  <a:cubicBezTo>
                    <a:pt x="149" y="4"/>
                    <a:pt x="149" y="4"/>
                    <a:pt x="149" y="4"/>
                  </a:cubicBezTo>
                  <a:cubicBezTo>
                    <a:pt x="136" y="10"/>
                    <a:pt x="136" y="10"/>
                    <a:pt x="136" y="10"/>
                  </a:cubicBezTo>
                  <a:cubicBezTo>
                    <a:pt x="135" y="10"/>
                    <a:pt x="135" y="10"/>
                    <a:pt x="135" y="10"/>
                  </a:cubicBezTo>
                  <a:cubicBezTo>
                    <a:pt x="135" y="10"/>
                    <a:pt x="135" y="10"/>
                    <a:pt x="135" y="10"/>
                  </a:cubicBezTo>
                  <a:cubicBezTo>
                    <a:pt x="119" y="11"/>
                    <a:pt x="119" y="11"/>
                    <a:pt x="119" y="11"/>
                  </a:cubicBezTo>
                  <a:cubicBezTo>
                    <a:pt x="117" y="11"/>
                    <a:pt x="112" y="10"/>
                    <a:pt x="106" y="8"/>
                  </a:cubicBezTo>
                  <a:cubicBezTo>
                    <a:pt x="93" y="6"/>
                    <a:pt x="93" y="6"/>
                    <a:pt x="93" y="6"/>
                  </a:cubicBezTo>
                  <a:cubicBezTo>
                    <a:pt x="92" y="6"/>
                    <a:pt x="92" y="6"/>
                    <a:pt x="92" y="6"/>
                  </a:cubicBezTo>
                  <a:cubicBezTo>
                    <a:pt x="92" y="6"/>
                    <a:pt x="92" y="6"/>
                    <a:pt x="92" y="6"/>
                  </a:cubicBezTo>
                  <a:cubicBezTo>
                    <a:pt x="84" y="2"/>
                    <a:pt x="84" y="2"/>
                    <a:pt x="84" y="2"/>
                  </a:cubicBezTo>
                  <a:lnTo>
                    <a:pt x="7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任意多边形: 形状 58"/>
            <p:cNvSpPr>
              <a:spLocks/>
            </p:cNvSpPr>
            <p:nvPr/>
          </p:nvSpPr>
          <p:spPr bwMode="auto">
            <a:xfrm>
              <a:off x="2476" y="2805"/>
              <a:ext cx="673" cy="701"/>
            </a:xfrm>
            <a:custGeom>
              <a:avLst/>
              <a:gdLst>
                <a:gd name="T0" fmla="*/ 10 w 284"/>
                <a:gd name="T1" fmla="*/ 182 h 296"/>
                <a:gd name="T2" fmla="*/ 41 w 284"/>
                <a:gd name="T3" fmla="*/ 181 h 296"/>
                <a:gd name="T4" fmla="*/ 42 w 284"/>
                <a:gd name="T5" fmla="*/ 195 h 296"/>
                <a:gd name="T6" fmla="*/ 68 w 284"/>
                <a:gd name="T7" fmla="*/ 221 h 296"/>
                <a:gd name="T8" fmla="*/ 72 w 284"/>
                <a:gd name="T9" fmla="*/ 260 h 296"/>
                <a:gd name="T10" fmla="*/ 110 w 284"/>
                <a:gd name="T11" fmla="*/ 270 h 296"/>
                <a:gd name="T12" fmla="*/ 118 w 284"/>
                <a:gd name="T13" fmla="*/ 282 h 296"/>
                <a:gd name="T14" fmla="*/ 136 w 284"/>
                <a:gd name="T15" fmla="*/ 296 h 296"/>
                <a:gd name="T16" fmla="*/ 136 w 284"/>
                <a:gd name="T17" fmla="*/ 284 h 296"/>
                <a:gd name="T18" fmla="*/ 135 w 284"/>
                <a:gd name="T19" fmla="*/ 244 h 296"/>
                <a:gd name="T20" fmla="*/ 162 w 284"/>
                <a:gd name="T21" fmla="*/ 236 h 296"/>
                <a:gd name="T22" fmla="*/ 190 w 284"/>
                <a:gd name="T23" fmla="*/ 236 h 296"/>
                <a:gd name="T24" fmla="*/ 220 w 284"/>
                <a:gd name="T25" fmla="*/ 233 h 296"/>
                <a:gd name="T26" fmla="*/ 256 w 284"/>
                <a:gd name="T27" fmla="*/ 211 h 296"/>
                <a:gd name="T28" fmla="*/ 265 w 284"/>
                <a:gd name="T29" fmla="*/ 214 h 296"/>
                <a:gd name="T30" fmla="*/ 270 w 284"/>
                <a:gd name="T31" fmla="*/ 216 h 296"/>
                <a:gd name="T32" fmla="*/ 284 w 284"/>
                <a:gd name="T33" fmla="*/ 205 h 296"/>
                <a:gd name="T34" fmla="*/ 274 w 284"/>
                <a:gd name="T35" fmla="*/ 194 h 296"/>
                <a:gd name="T36" fmla="*/ 252 w 284"/>
                <a:gd name="T37" fmla="*/ 180 h 296"/>
                <a:gd name="T38" fmla="*/ 236 w 284"/>
                <a:gd name="T39" fmla="*/ 182 h 296"/>
                <a:gd name="T40" fmla="*/ 230 w 284"/>
                <a:gd name="T41" fmla="*/ 170 h 296"/>
                <a:gd name="T42" fmla="*/ 234 w 284"/>
                <a:gd name="T43" fmla="*/ 155 h 296"/>
                <a:gd name="T44" fmla="*/ 226 w 284"/>
                <a:gd name="T45" fmla="*/ 136 h 296"/>
                <a:gd name="T46" fmla="*/ 232 w 284"/>
                <a:gd name="T47" fmla="*/ 106 h 296"/>
                <a:gd name="T48" fmla="*/ 216 w 284"/>
                <a:gd name="T49" fmla="*/ 102 h 296"/>
                <a:gd name="T50" fmla="*/ 200 w 284"/>
                <a:gd name="T51" fmla="*/ 84 h 296"/>
                <a:gd name="T52" fmla="*/ 198 w 284"/>
                <a:gd name="T53" fmla="*/ 74 h 296"/>
                <a:gd name="T54" fmla="*/ 206 w 284"/>
                <a:gd name="T55" fmla="*/ 66 h 296"/>
                <a:gd name="T56" fmla="*/ 236 w 284"/>
                <a:gd name="T57" fmla="*/ 63 h 296"/>
                <a:gd name="T58" fmla="*/ 243 w 284"/>
                <a:gd name="T59" fmla="*/ 66 h 296"/>
                <a:gd name="T60" fmla="*/ 256 w 284"/>
                <a:gd name="T61" fmla="*/ 54 h 296"/>
                <a:gd name="T62" fmla="*/ 235 w 284"/>
                <a:gd name="T63" fmla="*/ 52 h 296"/>
                <a:gd name="T64" fmla="*/ 227 w 284"/>
                <a:gd name="T65" fmla="*/ 44 h 296"/>
                <a:gd name="T66" fmla="*/ 222 w 284"/>
                <a:gd name="T67" fmla="*/ 22 h 296"/>
                <a:gd name="T68" fmla="*/ 198 w 284"/>
                <a:gd name="T69" fmla="*/ 34 h 296"/>
                <a:gd name="T70" fmla="*/ 201 w 284"/>
                <a:gd name="T71" fmla="*/ 50 h 296"/>
                <a:gd name="T72" fmla="*/ 193 w 284"/>
                <a:gd name="T73" fmla="*/ 62 h 296"/>
                <a:gd name="T74" fmla="*/ 183 w 284"/>
                <a:gd name="T75" fmla="*/ 85 h 296"/>
                <a:gd name="T76" fmla="*/ 183 w 284"/>
                <a:gd name="T77" fmla="*/ 98 h 296"/>
                <a:gd name="T78" fmla="*/ 178 w 284"/>
                <a:gd name="T79" fmla="*/ 104 h 296"/>
                <a:gd name="T80" fmla="*/ 173 w 284"/>
                <a:gd name="T81" fmla="*/ 107 h 296"/>
                <a:gd name="T82" fmla="*/ 154 w 284"/>
                <a:gd name="T83" fmla="*/ 112 h 296"/>
                <a:gd name="T84" fmla="*/ 138 w 284"/>
                <a:gd name="T85" fmla="*/ 110 h 296"/>
                <a:gd name="T86" fmla="*/ 129 w 284"/>
                <a:gd name="T87" fmla="*/ 106 h 296"/>
                <a:gd name="T88" fmla="*/ 122 w 284"/>
                <a:gd name="T89" fmla="*/ 84 h 296"/>
                <a:gd name="T90" fmla="*/ 113 w 284"/>
                <a:gd name="T91" fmla="*/ 64 h 296"/>
                <a:gd name="T92" fmla="*/ 110 w 284"/>
                <a:gd name="T93" fmla="*/ 57 h 296"/>
                <a:gd name="T94" fmla="*/ 100 w 284"/>
                <a:gd name="T95" fmla="*/ 52 h 296"/>
                <a:gd name="T96" fmla="*/ 86 w 284"/>
                <a:gd name="T97" fmla="*/ 44 h 296"/>
                <a:gd name="T98" fmla="*/ 86 w 284"/>
                <a:gd name="T99" fmla="*/ 35 h 296"/>
                <a:gd name="T100" fmla="*/ 77 w 284"/>
                <a:gd name="T101" fmla="*/ 29 h 296"/>
                <a:gd name="T102" fmla="*/ 61 w 284"/>
                <a:gd name="T103" fmla="*/ 42 h 296"/>
                <a:gd name="T104" fmla="*/ 50 w 284"/>
                <a:gd name="T105" fmla="*/ 21 h 296"/>
                <a:gd name="T106" fmla="*/ 40 w 284"/>
                <a:gd name="T107" fmla="*/ 10 h 296"/>
                <a:gd name="T108" fmla="*/ 28 w 284"/>
                <a:gd name="T109" fmla="*/ 33 h 296"/>
                <a:gd name="T110" fmla="*/ 28 w 284"/>
                <a:gd name="T111" fmla="*/ 54 h 296"/>
                <a:gd name="T112" fmla="*/ 46 w 284"/>
                <a:gd name="T113" fmla="*/ 70 h 296"/>
                <a:gd name="T114" fmla="*/ 31 w 284"/>
                <a:gd name="T115" fmla="*/ 128 h 296"/>
                <a:gd name="T116" fmla="*/ 2 w 284"/>
                <a:gd name="T117" fmla="*/ 174 h 296"/>
                <a:gd name="T118" fmla="*/ 2 w 284"/>
                <a:gd name="T119" fmla="*/ 1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96">
                  <a:moveTo>
                    <a:pt x="2" y="182"/>
                  </a:moveTo>
                  <a:cubicBezTo>
                    <a:pt x="0" y="187"/>
                    <a:pt x="0" y="187"/>
                    <a:pt x="0" y="187"/>
                  </a:cubicBezTo>
                  <a:cubicBezTo>
                    <a:pt x="3" y="187"/>
                    <a:pt x="6" y="185"/>
                    <a:pt x="9" y="183"/>
                  </a:cubicBezTo>
                  <a:cubicBezTo>
                    <a:pt x="10" y="182"/>
                    <a:pt x="10" y="182"/>
                    <a:pt x="10" y="182"/>
                  </a:cubicBezTo>
                  <a:cubicBezTo>
                    <a:pt x="10" y="182"/>
                    <a:pt x="10" y="182"/>
                    <a:pt x="10" y="182"/>
                  </a:cubicBezTo>
                  <a:cubicBezTo>
                    <a:pt x="26" y="180"/>
                    <a:pt x="26" y="180"/>
                    <a:pt x="26" y="180"/>
                  </a:cubicBezTo>
                  <a:cubicBezTo>
                    <a:pt x="37" y="175"/>
                    <a:pt x="37" y="175"/>
                    <a:pt x="37" y="175"/>
                  </a:cubicBezTo>
                  <a:cubicBezTo>
                    <a:pt x="41" y="181"/>
                    <a:pt x="41" y="181"/>
                    <a:pt x="41" y="181"/>
                  </a:cubicBezTo>
                  <a:cubicBezTo>
                    <a:pt x="42" y="181"/>
                    <a:pt x="42" y="181"/>
                    <a:pt x="42" y="181"/>
                  </a:cubicBezTo>
                  <a:cubicBezTo>
                    <a:pt x="37" y="189"/>
                    <a:pt x="37" y="189"/>
                    <a:pt x="37" y="189"/>
                  </a:cubicBezTo>
                  <a:cubicBezTo>
                    <a:pt x="42" y="194"/>
                    <a:pt x="42" y="194"/>
                    <a:pt x="42" y="194"/>
                  </a:cubicBezTo>
                  <a:cubicBezTo>
                    <a:pt x="42" y="195"/>
                    <a:pt x="42" y="195"/>
                    <a:pt x="42" y="195"/>
                  </a:cubicBezTo>
                  <a:cubicBezTo>
                    <a:pt x="42" y="196"/>
                    <a:pt x="42" y="196"/>
                    <a:pt x="42" y="196"/>
                  </a:cubicBezTo>
                  <a:cubicBezTo>
                    <a:pt x="38" y="213"/>
                    <a:pt x="38" y="213"/>
                    <a:pt x="38" y="213"/>
                  </a:cubicBezTo>
                  <a:cubicBezTo>
                    <a:pt x="49" y="220"/>
                    <a:pt x="49" y="220"/>
                    <a:pt x="49" y="220"/>
                  </a:cubicBezTo>
                  <a:cubicBezTo>
                    <a:pt x="68" y="221"/>
                    <a:pt x="68" y="221"/>
                    <a:pt x="68" y="221"/>
                  </a:cubicBezTo>
                  <a:cubicBezTo>
                    <a:pt x="65" y="225"/>
                    <a:pt x="65" y="225"/>
                    <a:pt x="65" y="225"/>
                  </a:cubicBezTo>
                  <a:cubicBezTo>
                    <a:pt x="53" y="240"/>
                    <a:pt x="47" y="248"/>
                    <a:pt x="48" y="251"/>
                  </a:cubicBezTo>
                  <a:cubicBezTo>
                    <a:pt x="55" y="253"/>
                    <a:pt x="55" y="253"/>
                    <a:pt x="55" y="253"/>
                  </a:cubicBezTo>
                  <a:cubicBezTo>
                    <a:pt x="64" y="254"/>
                    <a:pt x="70" y="256"/>
                    <a:pt x="72" y="260"/>
                  </a:cubicBezTo>
                  <a:cubicBezTo>
                    <a:pt x="74" y="265"/>
                    <a:pt x="77" y="270"/>
                    <a:pt x="79" y="275"/>
                  </a:cubicBezTo>
                  <a:cubicBezTo>
                    <a:pt x="90" y="281"/>
                    <a:pt x="90" y="281"/>
                    <a:pt x="90" y="281"/>
                  </a:cubicBezTo>
                  <a:cubicBezTo>
                    <a:pt x="96" y="282"/>
                    <a:pt x="96" y="282"/>
                    <a:pt x="96" y="282"/>
                  </a:cubicBezTo>
                  <a:cubicBezTo>
                    <a:pt x="110" y="270"/>
                    <a:pt x="110" y="270"/>
                    <a:pt x="110" y="270"/>
                  </a:cubicBezTo>
                  <a:cubicBezTo>
                    <a:pt x="118" y="281"/>
                    <a:pt x="118" y="281"/>
                    <a:pt x="118" y="281"/>
                  </a:cubicBezTo>
                  <a:cubicBezTo>
                    <a:pt x="118" y="282"/>
                    <a:pt x="118" y="282"/>
                    <a:pt x="118" y="282"/>
                  </a:cubicBezTo>
                  <a:cubicBezTo>
                    <a:pt x="118" y="282"/>
                    <a:pt x="118" y="282"/>
                    <a:pt x="118" y="282"/>
                  </a:cubicBezTo>
                  <a:cubicBezTo>
                    <a:pt x="118" y="282"/>
                    <a:pt x="118" y="282"/>
                    <a:pt x="118" y="282"/>
                  </a:cubicBezTo>
                  <a:cubicBezTo>
                    <a:pt x="120" y="292"/>
                    <a:pt x="120" y="292"/>
                    <a:pt x="120" y="292"/>
                  </a:cubicBezTo>
                  <a:cubicBezTo>
                    <a:pt x="126" y="293"/>
                    <a:pt x="126" y="293"/>
                    <a:pt x="126" y="293"/>
                  </a:cubicBezTo>
                  <a:cubicBezTo>
                    <a:pt x="126" y="293"/>
                    <a:pt x="126" y="293"/>
                    <a:pt x="126" y="293"/>
                  </a:cubicBezTo>
                  <a:cubicBezTo>
                    <a:pt x="136" y="296"/>
                    <a:pt x="136" y="296"/>
                    <a:pt x="136" y="296"/>
                  </a:cubicBezTo>
                  <a:cubicBezTo>
                    <a:pt x="138" y="296"/>
                    <a:pt x="138" y="296"/>
                    <a:pt x="138" y="296"/>
                  </a:cubicBezTo>
                  <a:cubicBezTo>
                    <a:pt x="138" y="295"/>
                    <a:pt x="138" y="295"/>
                    <a:pt x="138" y="295"/>
                  </a:cubicBezTo>
                  <a:cubicBezTo>
                    <a:pt x="136" y="285"/>
                    <a:pt x="136" y="285"/>
                    <a:pt x="136" y="285"/>
                  </a:cubicBezTo>
                  <a:cubicBezTo>
                    <a:pt x="136" y="284"/>
                    <a:pt x="136" y="284"/>
                    <a:pt x="136" y="284"/>
                  </a:cubicBezTo>
                  <a:cubicBezTo>
                    <a:pt x="131" y="261"/>
                    <a:pt x="131" y="261"/>
                    <a:pt x="131" y="261"/>
                  </a:cubicBezTo>
                  <a:cubicBezTo>
                    <a:pt x="131" y="260"/>
                    <a:pt x="131" y="260"/>
                    <a:pt x="131" y="260"/>
                  </a:cubicBezTo>
                  <a:cubicBezTo>
                    <a:pt x="134" y="244"/>
                    <a:pt x="134" y="244"/>
                    <a:pt x="134" y="244"/>
                  </a:cubicBezTo>
                  <a:cubicBezTo>
                    <a:pt x="135" y="244"/>
                    <a:pt x="135" y="244"/>
                    <a:pt x="135" y="244"/>
                  </a:cubicBezTo>
                  <a:cubicBezTo>
                    <a:pt x="136" y="244"/>
                    <a:pt x="136" y="244"/>
                    <a:pt x="136" y="244"/>
                  </a:cubicBezTo>
                  <a:cubicBezTo>
                    <a:pt x="147" y="245"/>
                    <a:pt x="147" y="245"/>
                    <a:pt x="147" y="245"/>
                  </a:cubicBezTo>
                  <a:cubicBezTo>
                    <a:pt x="160" y="235"/>
                    <a:pt x="160" y="235"/>
                    <a:pt x="160" y="235"/>
                  </a:cubicBezTo>
                  <a:cubicBezTo>
                    <a:pt x="162" y="236"/>
                    <a:pt x="162" y="236"/>
                    <a:pt x="162" y="236"/>
                  </a:cubicBezTo>
                  <a:cubicBezTo>
                    <a:pt x="169" y="241"/>
                    <a:pt x="174" y="246"/>
                    <a:pt x="176" y="249"/>
                  </a:cubicBezTo>
                  <a:cubicBezTo>
                    <a:pt x="178" y="248"/>
                    <a:pt x="183" y="244"/>
                    <a:pt x="189" y="237"/>
                  </a:cubicBezTo>
                  <a:cubicBezTo>
                    <a:pt x="189" y="236"/>
                    <a:pt x="189" y="236"/>
                    <a:pt x="189" y="236"/>
                  </a:cubicBezTo>
                  <a:cubicBezTo>
                    <a:pt x="190" y="236"/>
                    <a:pt x="190" y="236"/>
                    <a:pt x="190" y="236"/>
                  </a:cubicBezTo>
                  <a:cubicBezTo>
                    <a:pt x="210" y="241"/>
                    <a:pt x="210" y="241"/>
                    <a:pt x="210" y="241"/>
                  </a:cubicBezTo>
                  <a:cubicBezTo>
                    <a:pt x="219" y="234"/>
                    <a:pt x="219" y="234"/>
                    <a:pt x="219" y="234"/>
                  </a:cubicBezTo>
                  <a:cubicBezTo>
                    <a:pt x="219" y="233"/>
                    <a:pt x="219" y="233"/>
                    <a:pt x="219" y="233"/>
                  </a:cubicBezTo>
                  <a:cubicBezTo>
                    <a:pt x="220" y="233"/>
                    <a:pt x="220" y="233"/>
                    <a:pt x="220" y="233"/>
                  </a:cubicBezTo>
                  <a:cubicBezTo>
                    <a:pt x="220" y="233"/>
                    <a:pt x="220" y="233"/>
                    <a:pt x="220" y="233"/>
                  </a:cubicBezTo>
                  <a:cubicBezTo>
                    <a:pt x="220" y="233"/>
                    <a:pt x="220" y="233"/>
                    <a:pt x="220" y="233"/>
                  </a:cubicBezTo>
                  <a:cubicBezTo>
                    <a:pt x="229" y="235"/>
                    <a:pt x="229" y="235"/>
                    <a:pt x="229" y="235"/>
                  </a:cubicBezTo>
                  <a:cubicBezTo>
                    <a:pt x="256" y="211"/>
                    <a:pt x="256" y="211"/>
                    <a:pt x="256" y="211"/>
                  </a:cubicBezTo>
                  <a:cubicBezTo>
                    <a:pt x="264" y="213"/>
                    <a:pt x="264" y="213"/>
                    <a:pt x="264" y="213"/>
                  </a:cubicBezTo>
                  <a:cubicBezTo>
                    <a:pt x="264" y="213"/>
                    <a:pt x="264" y="213"/>
                    <a:pt x="264" y="213"/>
                  </a:cubicBezTo>
                  <a:cubicBezTo>
                    <a:pt x="265" y="214"/>
                    <a:pt x="265" y="214"/>
                    <a:pt x="265" y="214"/>
                  </a:cubicBezTo>
                  <a:cubicBezTo>
                    <a:pt x="265" y="214"/>
                    <a:pt x="265" y="214"/>
                    <a:pt x="265" y="214"/>
                  </a:cubicBezTo>
                  <a:cubicBezTo>
                    <a:pt x="266" y="214"/>
                    <a:pt x="266" y="214"/>
                    <a:pt x="266" y="214"/>
                  </a:cubicBezTo>
                  <a:cubicBezTo>
                    <a:pt x="268" y="218"/>
                    <a:pt x="268" y="218"/>
                    <a:pt x="268" y="218"/>
                  </a:cubicBezTo>
                  <a:cubicBezTo>
                    <a:pt x="270" y="216"/>
                    <a:pt x="270" y="216"/>
                    <a:pt x="270" y="216"/>
                  </a:cubicBezTo>
                  <a:cubicBezTo>
                    <a:pt x="270" y="216"/>
                    <a:pt x="270" y="216"/>
                    <a:pt x="270" y="216"/>
                  </a:cubicBezTo>
                  <a:cubicBezTo>
                    <a:pt x="270" y="215"/>
                    <a:pt x="270" y="215"/>
                    <a:pt x="270" y="215"/>
                  </a:cubicBezTo>
                  <a:cubicBezTo>
                    <a:pt x="270" y="215"/>
                    <a:pt x="270" y="215"/>
                    <a:pt x="270" y="215"/>
                  </a:cubicBezTo>
                  <a:cubicBezTo>
                    <a:pt x="278" y="211"/>
                    <a:pt x="278" y="211"/>
                    <a:pt x="278" y="211"/>
                  </a:cubicBezTo>
                  <a:cubicBezTo>
                    <a:pt x="284" y="205"/>
                    <a:pt x="284" y="205"/>
                    <a:pt x="284" y="205"/>
                  </a:cubicBezTo>
                  <a:cubicBezTo>
                    <a:pt x="283" y="193"/>
                    <a:pt x="283" y="193"/>
                    <a:pt x="283" y="193"/>
                  </a:cubicBezTo>
                  <a:cubicBezTo>
                    <a:pt x="282" y="191"/>
                    <a:pt x="282" y="191"/>
                    <a:pt x="282" y="191"/>
                  </a:cubicBezTo>
                  <a:cubicBezTo>
                    <a:pt x="274" y="194"/>
                    <a:pt x="274" y="194"/>
                    <a:pt x="274" y="194"/>
                  </a:cubicBezTo>
                  <a:cubicBezTo>
                    <a:pt x="274" y="194"/>
                    <a:pt x="274" y="194"/>
                    <a:pt x="274" y="194"/>
                  </a:cubicBezTo>
                  <a:cubicBezTo>
                    <a:pt x="272" y="195"/>
                    <a:pt x="270" y="196"/>
                    <a:pt x="267" y="196"/>
                  </a:cubicBezTo>
                  <a:cubicBezTo>
                    <a:pt x="258" y="196"/>
                    <a:pt x="258" y="196"/>
                    <a:pt x="258" y="196"/>
                  </a:cubicBezTo>
                  <a:cubicBezTo>
                    <a:pt x="255" y="196"/>
                    <a:pt x="254" y="195"/>
                    <a:pt x="252" y="193"/>
                  </a:cubicBezTo>
                  <a:cubicBezTo>
                    <a:pt x="252" y="180"/>
                    <a:pt x="252" y="180"/>
                    <a:pt x="252" y="180"/>
                  </a:cubicBezTo>
                  <a:cubicBezTo>
                    <a:pt x="249" y="179"/>
                    <a:pt x="248" y="178"/>
                    <a:pt x="246" y="178"/>
                  </a:cubicBezTo>
                  <a:cubicBezTo>
                    <a:pt x="244" y="179"/>
                    <a:pt x="244" y="179"/>
                    <a:pt x="244" y="179"/>
                  </a:cubicBezTo>
                  <a:cubicBezTo>
                    <a:pt x="242" y="180"/>
                    <a:pt x="242" y="180"/>
                    <a:pt x="242" y="180"/>
                  </a:cubicBezTo>
                  <a:cubicBezTo>
                    <a:pt x="236" y="182"/>
                    <a:pt x="236" y="182"/>
                    <a:pt x="236" y="182"/>
                  </a:cubicBezTo>
                  <a:cubicBezTo>
                    <a:pt x="234" y="182"/>
                    <a:pt x="234" y="182"/>
                    <a:pt x="234" y="182"/>
                  </a:cubicBezTo>
                  <a:cubicBezTo>
                    <a:pt x="234" y="181"/>
                    <a:pt x="234" y="181"/>
                    <a:pt x="234" y="181"/>
                  </a:cubicBezTo>
                  <a:cubicBezTo>
                    <a:pt x="231" y="175"/>
                    <a:pt x="231" y="175"/>
                    <a:pt x="231" y="175"/>
                  </a:cubicBezTo>
                  <a:cubicBezTo>
                    <a:pt x="230" y="170"/>
                    <a:pt x="230" y="170"/>
                    <a:pt x="230" y="170"/>
                  </a:cubicBezTo>
                  <a:cubicBezTo>
                    <a:pt x="230" y="170"/>
                    <a:pt x="230" y="170"/>
                    <a:pt x="230" y="170"/>
                  </a:cubicBezTo>
                  <a:cubicBezTo>
                    <a:pt x="234" y="155"/>
                    <a:pt x="234" y="155"/>
                    <a:pt x="234" y="155"/>
                  </a:cubicBezTo>
                  <a:cubicBezTo>
                    <a:pt x="234" y="155"/>
                    <a:pt x="234" y="155"/>
                    <a:pt x="234" y="155"/>
                  </a:cubicBezTo>
                  <a:cubicBezTo>
                    <a:pt x="234" y="155"/>
                    <a:pt x="234" y="155"/>
                    <a:pt x="234" y="155"/>
                  </a:cubicBezTo>
                  <a:cubicBezTo>
                    <a:pt x="234" y="154"/>
                    <a:pt x="234" y="154"/>
                    <a:pt x="234" y="154"/>
                  </a:cubicBezTo>
                  <a:cubicBezTo>
                    <a:pt x="238" y="147"/>
                    <a:pt x="238" y="147"/>
                    <a:pt x="238" y="147"/>
                  </a:cubicBezTo>
                  <a:cubicBezTo>
                    <a:pt x="226" y="137"/>
                    <a:pt x="226" y="137"/>
                    <a:pt x="226" y="137"/>
                  </a:cubicBezTo>
                  <a:cubicBezTo>
                    <a:pt x="226" y="136"/>
                    <a:pt x="226" y="136"/>
                    <a:pt x="226" y="136"/>
                  </a:cubicBezTo>
                  <a:cubicBezTo>
                    <a:pt x="226" y="136"/>
                    <a:pt x="226" y="136"/>
                    <a:pt x="226" y="136"/>
                  </a:cubicBezTo>
                  <a:cubicBezTo>
                    <a:pt x="226" y="124"/>
                    <a:pt x="226" y="124"/>
                    <a:pt x="226" y="124"/>
                  </a:cubicBezTo>
                  <a:cubicBezTo>
                    <a:pt x="226" y="124"/>
                    <a:pt x="226" y="124"/>
                    <a:pt x="226" y="124"/>
                  </a:cubicBezTo>
                  <a:cubicBezTo>
                    <a:pt x="232" y="106"/>
                    <a:pt x="232" y="106"/>
                    <a:pt x="232" y="106"/>
                  </a:cubicBezTo>
                  <a:cubicBezTo>
                    <a:pt x="228" y="96"/>
                    <a:pt x="228" y="96"/>
                    <a:pt x="228" y="96"/>
                  </a:cubicBezTo>
                  <a:cubicBezTo>
                    <a:pt x="225" y="95"/>
                    <a:pt x="225" y="95"/>
                    <a:pt x="225" y="95"/>
                  </a:cubicBezTo>
                  <a:cubicBezTo>
                    <a:pt x="220" y="95"/>
                    <a:pt x="220" y="95"/>
                    <a:pt x="220" y="95"/>
                  </a:cubicBezTo>
                  <a:cubicBezTo>
                    <a:pt x="216" y="102"/>
                    <a:pt x="216" y="102"/>
                    <a:pt x="216" y="102"/>
                  </a:cubicBezTo>
                  <a:cubicBezTo>
                    <a:pt x="210" y="98"/>
                    <a:pt x="210" y="98"/>
                    <a:pt x="210" y="98"/>
                  </a:cubicBezTo>
                  <a:cubicBezTo>
                    <a:pt x="205" y="95"/>
                    <a:pt x="205" y="95"/>
                    <a:pt x="205" y="95"/>
                  </a:cubicBezTo>
                  <a:cubicBezTo>
                    <a:pt x="200" y="84"/>
                    <a:pt x="200" y="84"/>
                    <a:pt x="200" y="84"/>
                  </a:cubicBezTo>
                  <a:cubicBezTo>
                    <a:pt x="200" y="84"/>
                    <a:pt x="200" y="84"/>
                    <a:pt x="200" y="84"/>
                  </a:cubicBezTo>
                  <a:cubicBezTo>
                    <a:pt x="200" y="84"/>
                    <a:pt x="200" y="84"/>
                    <a:pt x="200" y="84"/>
                  </a:cubicBezTo>
                  <a:cubicBezTo>
                    <a:pt x="199" y="76"/>
                    <a:pt x="199" y="76"/>
                    <a:pt x="199" y="76"/>
                  </a:cubicBezTo>
                  <a:cubicBezTo>
                    <a:pt x="199" y="75"/>
                    <a:pt x="199" y="75"/>
                    <a:pt x="199" y="75"/>
                  </a:cubicBezTo>
                  <a:cubicBezTo>
                    <a:pt x="198" y="74"/>
                    <a:pt x="198" y="74"/>
                    <a:pt x="198" y="74"/>
                  </a:cubicBezTo>
                  <a:cubicBezTo>
                    <a:pt x="200" y="74"/>
                    <a:pt x="200" y="74"/>
                    <a:pt x="200" y="74"/>
                  </a:cubicBezTo>
                  <a:cubicBezTo>
                    <a:pt x="205" y="66"/>
                    <a:pt x="205" y="66"/>
                    <a:pt x="205" y="66"/>
                  </a:cubicBezTo>
                  <a:cubicBezTo>
                    <a:pt x="206" y="66"/>
                    <a:pt x="206" y="66"/>
                    <a:pt x="206" y="66"/>
                  </a:cubicBezTo>
                  <a:cubicBezTo>
                    <a:pt x="206" y="66"/>
                    <a:pt x="206" y="66"/>
                    <a:pt x="206" y="66"/>
                  </a:cubicBezTo>
                  <a:cubicBezTo>
                    <a:pt x="206" y="66"/>
                    <a:pt x="206" y="66"/>
                    <a:pt x="206" y="66"/>
                  </a:cubicBezTo>
                  <a:cubicBezTo>
                    <a:pt x="210" y="65"/>
                    <a:pt x="210" y="65"/>
                    <a:pt x="210" y="65"/>
                  </a:cubicBezTo>
                  <a:cubicBezTo>
                    <a:pt x="215" y="64"/>
                    <a:pt x="215" y="64"/>
                    <a:pt x="215" y="64"/>
                  </a:cubicBezTo>
                  <a:cubicBezTo>
                    <a:pt x="236" y="63"/>
                    <a:pt x="236" y="63"/>
                    <a:pt x="236" y="63"/>
                  </a:cubicBezTo>
                  <a:cubicBezTo>
                    <a:pt x="236" y="63"/>
                    <a:pt x="236" y="63"/>
                    <a:pt x="236" y="63"/>
                  </a:cubicBezTo>
                  <a:cubicBezTo>
                    <a:pt x="239" y="64"/>
                    <a:pt x="239" y="64"/>
                    <a:pt x="239" y="64"/>
                  </a:cubicBezTo>
                  <a:cubicBezTo>
                    <a:pt x="240" y="64"/>
                    <a:pt x="240" y="64"/>
                    <a:pt x="240" y="64"/>
                  </a:cubicBezTo>
                  <a:cubicBezTo>
                    <a:pt x="243" y="66"/>
                    <a:pt x="243" y="66"/>
                    <a:pt x="243" y="66"/>
                  </a:cubicBezTo>
                  <a:cubicBezTo>
                    <a:pt x="248" y="63"/>
                    <a:pt x="248" y="63"/>
                    <a:pt x="248" y="63"/>
                  </a:cubicBezTo>
                  <a:cubicBezTo>
                    <a:pt x="253" y="60"/>
                    <a:pt x="253" y="60"/>
                    <a:pt x="253" y="60"/>
                  </a:cubicBezTo>
                  <a:cubicBezTo>
                    <a:pt x="256" y="56"/>
                    <a:pt x="256" y="56"/>
                    <a:pt x="256" y="56"/>
                  </a:cubicBezTo>
                  <a:cubicBezTo>
                    <a:pt x="256" y="54"/>
                    <a:pt x="256" y="54"/>
                    <a:pt x="256" y="54"/>
                  </a:cubicBezTo>
                  <a:cubicBezTo>
                    <a:pt x="256" y="45"/>
                    <a:pt x="256" y="45"/>
                    <a:pt x="256" y="45"/>
                  </a:cubicBezTo>
                  <a:cubicBezTo>
                    <a:pt x="251" y="44"/>
                    <a:pt x="251" y="44"/>
                    <a:pt x="251" y="44"/>
                  </a:cubicBezTo>
                  <a:cubicBezTo>
                    <a:pt x="243" y="47"/>
                    <a:pt x="243" y="47"/>
                    <a:pt x="243" y="47"/>
                  </a:cubicBezTo>
                  <a:cubicBezTo>
                    <a:pt x="240" y="50"/>
                    <a:pt x="238" y="52"/>
                    <a:pt x="235" y="52"/>
                  </a:cubicBezTo>
                  <a:cubicBezTo>
                    <a:pt x="232" y="52"/>
                    <a:pt x="230" y="49"/>
                    <a:pt x="227" y="45"/>
                  </a:cubicBezTo>
                  <a:cubicBezTo>
                    <a:pt x="227" y="45"/>
                    <a:pt x="227" y="45"/>
                    <a:pt x="227" y="45"/>
                  </a:cubicBezTo>
                  <a:cubicBezTo>
                    <a:pt x="227" y="45"/>
                    <a:pt x="227" y="45"/>
                    <a:pt x="227" y="45"/>
                  </a:cubicBezTo>
                  <a:cubicBezTo>
                    <a:pt x="227" y="44"/>
                    <a:pt x="227" y="44"/>
                    <a:pt x="227" y="44"/>
                  </a:cubicBezTo>
                  <a:cubicBezTo>
                    <a:pt x="226" y="39"/>
                    <a:pt x="226" y="39"/>
                    <a:pt x="226" y="39"/>
                  </a:cubicBezTo>
                  <a:cubicBezTo>
                    <a:pt x="226" y="38"/>
                    <a:pt x="226" y="38"/>
                    <a:pt x="226" y="38"/>
                  </a:cubicBezTo>
                  <a:cubicBezTo>
                    <a:pt x="227" y="33"/>
                    <a:pt x="227" y="33"/>
                    <a:pt x="227" y="33"/>
                  </a:cubicBezTo>
                  <a:cubicBezTo>
                    <a:pt x="222" y="22"/>
                    <a:pt x="222" y="22"/>
                    <a:pt x="222" y="22"/>
                  </a:cubicBezTo>
                  <a:cubicBezTo>
                    <a:pt x="214" y="24"/>
                    <a:pt x="214" y="24"/>
                    <a:pt x="214" y="24"/>
                  </a:cubicBezTo>
                  <a:cubicBezTo>
                    <a:pt x="210" y="28"/>
                    <a:pt x="210" y="28"/>
                    <a:pt x="210" y="28"/>
                  </a:cubicBezTo>
                  <a:cubicBezTo>
                    <a:pt x="212" y="40"/>
                    <a:pt x="212" y="40"/>
                    <a:pt x="212" y="40"/>
                  </a:cubicBezTo>
                  <a:cubicBezTo>
                    <a:pt x="198" y="34"/>
                    <a:pt x="198" y="34"/>
                    <a:pt x="198" y="34"/>
                  </a:cubicBezTo>
                  <a:cubicBezTo>
                    <a:pt x="202" y="41"/>
                    <a:pt x="202" y="41"/>
                    <a:pt x="202" y="41"/>
                  </a:cubicBezTo>
                  <a:cubicBezTo>
                    <a:pt x="202" y="41"/>
                    <a:pt x="202" y="41"/>
                    <a:pt x="202" y="41"/>
                  </a:cubicBezTo>
                  <a:cubicBezTo>
                    <a:pt x="202" y="42"/>
                    <a:pt x="202" y="42"/>
                    <a:pt x="202" y="42"/>
                  </a:cubicBezTo>
                  <a:cubicBezTo>
                    <a:pt x="201" y="50"/>
                    <a:pt x="201" y="50"/>
                    <a:pt x="201" y="50"/>
                  </a:cubicBezTo>
                  <a:cubicBezTo>
                    <a:pt x="201" y="51"/>
                    <a:pt x="201" y="51"/>
                    <a:pt x="201" y="51"/>
                  </a:cubicBezTo>
                  <a:cubicBezTo>
                    <a:pt x="200" y="51"/>
                    <a:pt x="200" y="51"/>
                    <a:pt x="200" y="51"/>
                  </a:cubicBezTo>
                  <a:cubicBezTo>
                    <a:pt x="193" y="62"/>
                    <a:pt x="193" y="62"/>
                    <a:pt x="193" y="62"/>
                  </a:cubicBezTo>
                  <a:cubicBezTo>
                    <a:pt x="193" y="62"/>
                    <a:pt x="193" y="62"/>
                    <a:pt x="193" y="62"/>
                  </a:cubicBezTo>
                  <a:cubicBezTo>
                    <a:pt x="180" y="69"/>
                    <a:pt x="180" y="69"/>
                    <a:pt x="180" y="69"/>
                  </a:cubicBezTo>
                  <a:cubicBezTo>
                    <a:pt x="179" y="76"/>
                    <a:pt x="179" y="76"/>
                    <a:pt x="179" y="76"/>
                  </a:cubicBezTo>
                  <a:cubicBezTo>
                    <a:pt x="179" y="78"/>
                    <a:pt x="180" y="81"/>
                    <a:pt x="182" y="85"/>
                  </a:cubicBezTo>
                  <a:cubicBezTo>
                    <a:pt x="183" y="85"/>
                    <a:pt x="183" y="85"/>
                    <a:pt x="183" y="85"/>
                  </a:cubicBezTo>
                  <a:cubicBezTo>
                    <a:pt x="183" y="86"/>
                    <a:pt x="183" y="86"/>
                    <a:pt x="183" y="86"/>
                  </a:cubicBezTo>
                  <a:cubicBezTo>
                    <a:pt x="184" y="96"/>
                    <a:pt x="184" y="96"/>
                    <a:pt x="184" y="96"/>
                  </a:cubicBezTo>
                  <a:cubicBezTo>
                    <a:pt x="184" y="97"/>
                    <a:pt x="184" y="97"/>
                    <a:pt x="184" y="97"/>
                  </a:cubicBezTo>
                  <a:cubicBezTo>
                    <a:pt x="183" y="98"/>
                    <a:pt x="183" y="98"/>
                    <a:pt x="183" y="98"/>
                  </a:cubicBezTo>
                  <a:cubicBezTo>
                    <a:pt x="178" y="104"/>
                    <a:pt x="178" y="104"/>
                    <a:pt x="178" y="104"/>
                  </a:cubicBezTo>
                  <a:cubicBezTo>
                    <a:pt x="178" y="104"/>
                    <a:pt x="178" y="104"/>
                    <a:pt x="178" y="104"/>
                  </a:cubicBezTo>
                  <a:cubicBezTo>
                    <a:pt x="178" y="104"/>
                    <a:pt x="178" y="104"/>
                    <a:pt x="178" y="104"/>
                  </a:cubicBezTo>
                  <a:cubicBezTo>
                    <a:pt x="178" y="104"/>
                    <a:pt x="178" y="104"/>
                    <a:pt x="178" y="104"/>
                  </a:cubicBezTo>
                  <a:cubicBezTo>
                    <a:pt x="174" y="107"/>
                    <a:pt x="174" y="107"/>
                    <a:pt x="174" y="107"/>
                  </a:cubicBezTo>
                  <a:cubicBezTo>
                    <a:pt x="174" y="107"/>
                    <a:pt x="174" y="107"/>
                    <a:pt x="174" y="107"/>
                  </a:cubicBezTo>
                  <a:cubicBezTo>
                    <a:pt x="173" y="107"/>
                    <a:pt x="173" y="107"/>
                    <a:pt x="173" y="107"/>
                  </a:cubicBezTo>
                  <a:cubicBezTo>
                    <a:pt x="173" y="107"/>
                    <a:pt x="173" y="107"/>
                    <a:pt x="173" y="107"/>
                  </a:cubicBezTo>
                  <a:cubicBezTo>
                    <a:pt x="172" y="107"/>
                    <a:pt x="172" y="107"/>
                    <a:pt x="172" y="107"/>
                  </a:cubicBezTo>
                  <a:cubicBezTo>
                    <a:pt x="163" y="105"/>
                    <a:pt x="163" y="105"/>
                    <a:pt x="163" y="105"/>
                  </a:cubicBezTo>
                  <a:cubicBezTo>
                    <a:pt x="162" y="105"/>
                    <a:pt x="160" y="106"/>
                    <a:pt x="158" y="107"/>
                  </a:cubicBezTo>
                  <a:cubicBezTo>
                    <a:pt x="154" y="112"/>
                    <a:pt x="154" y="112"/>
                    <a:pt x="154" y="112"/>
                  </a:cubicBezTo>
                  <a:cubicBezTo>
                    <a:pt x="150" y="116"/>
                    <a:pt x="150" y="116"/>
                    <a:pt x="150" y="116"/>
                  </a:cubicBezTo>
                  <a:cubicBezTo>
                    <a:pt x="148" y="119"/>
                    <a:pt x="146" y="120"/>
                    <a:pt x="141" y="119"/>
                  </a:cubicBezTo>
                  <a:cubicBezTo>
                    <a:pt x="138" y="119"/>
                    <a:pt x="138" y="116"/>
                    <a:pt x="138" y="112"/>
                  </a:cubicBezTo>
                  <a:cubicBezTo>
                    <a:pt x="138" y="110"/>
                    <a:pt x="138" y="110"/>
                    <a:pt x="138" y="110"/>
                  </a:cubicBezTo>
                  <a:cubicBezTo>
                    <a:pt x="138" y="107"/>
                    <a:pt x="138" y="107"/>
                    <a:pt x="138" y="107"/>
                  </a:cubicBezTo>
                  <a:cubicBezTo>
                    <a:pt x="136" y="109"/>
                    <a:pt x="136" y="109"/>
                    <a:pt x="136" y="109"/>
                  </a:cubicBezTo>
                  <a:cubicBezTo>
                    <a:pt x="135" y="110"/>
                    <a:pt x="134" y="111"/>
                    <a:pt x="132" y="111"/>
                  </a:cubicBezTo>
                  <a:cubicBezTo>
                    <a:pt x="131" y="110"/>
                    <a:pt x="130" y="109"/>
                    <a:pt x="129" y="106"/>
                  </a:cubicBezTo>
                  <a:cubicBezTo>
                    <a:pt x="129" y="106"/>
                    <a:pt x="129" y="106"/>
                    <a:pt x="129" y="106"/>
                  </a:cubicBezTo>
                  <a:cubicBezTo>
                    <a:pt x="128" y="96"/>
                    <a:pt x="128" y="96"/>
                    <a:pt x="128" y="96"/>
                  </a:cubicBezTo>
                  <a:cubicBezTo>
                    <a:pt x="126" y="88"/>
                    <a:pt x="126" y="88"/>
                    <a:pt x="126" y="88"/>
                  </a:cubicBezTo>
                  <a:cubicBezTo>
                    <a:pt x="122" y="84"/>
                    <a:pt x="122" y="84"/>
                    <a:pt x="122" y="84"/>
                  </a:cubicBezTo>
                  <a:cubicBezTo>
                    <a:pt x="122" y="84"/>
                    <a:pt x="122" y="84"/>
                    <a:pt x="122" y="84"/>
                  </a:cubicBezTo>
                  <a:cubicBezTo>
                    <a:pt x="122" y="83"/>
                    <a:pt x="122" y="83"/>
                    <a:pt x="122" y="83"/>
                  </a:cubicBezTo>
                  <a:cubicBezTo>
                    <a:pt x="113" y="64"/>
                    <a:pt x="113" y="64"/>
                    <a:pt x="113" y="64"/>
                  </a:cubicBezTo>
                  <a:cubicBezTo>
                    <a:pt x="113" y="64"/>
                    <a:pt x="113" y="64"/>
                    <a:pt x="113" y="64"/>
                  </a:cubicBezTo>
                  <a:cubicBezTo>
                    <a:pt x="110" y="58"/>
                    <a:pt x="110" y="58"/>
                    <a:pt x="110" y="58"/>
                  </a:cubicBezTo>
                  <a:cubicBezTo>
                    <a:pt x="110" y="58"/>
                    <a:pt x="110" y="58"/>
                    <a:pt x="110" y="58"/>
                  </a:cubicBezTo>
                  <a:cubicBezTo>
                    <a:pt x="110" y="58"/>
                    <a:pt x="110" y="58"/>
                    <a:pt x="110" y="58"/>
                  </a:cubicBezTo>
                  <a:cubicBezTo>
                    <a:pt x="110" y="57"/>
                    <a:pt x="110" y="57"/>
                    <a:pt x="110" y="57"/>
                  </a:cubicBezTo>
                  <a:cubicBezTo>
                    <a:pt x="108" y="47"/>
                    <a:pt x="108" y="47"/>
                    <a:pt x="108" y="47"/>
                  </a:cubicBezTo>
                  <a:cubicBezTo>
                    <a:pt x="107" y="45"/>
                    <a:pt x="107" y="45"/>
                    <a:pt x="107" y="45"/>
                  </a:cubicBezTo>
                  <a:cubicBezTo>
                    <a:pt x="106" y="46"/>
                    <a:pt x="106" y="46"/>
                    <a:pt x="106" y="46"/>
                  </a:cubicBezTo>
                  <a:cubicBezTo>
                    <a:pt x="103" y="50"/>
                    <a:pt x="101" y="52"/>
                    <a:pt x="100" y="52"/>
                  </a:cubicBezTo>
                  <a:cubicBezTo>
                    <a:pt x="99" y="52"/>
                    <a:pt x="97" y="50"/>
                    <a:pt x="94" y="48"/>
                  </a:cubicBezTo>
                  <a:cubicBezTo>
                    <a:pt x="88" y="45"/>
                    <a:pt x="88" y="45"/>
                    <a:pt x="88" y="45"/>
                  </a:cubicBezTo>
                  <a:cubicBezTo>
                    <a:pt x="87" y="44"/>
                    <a:pt x="87" y="44"/>
                    <a:pt x="87" y="44"/>
                  </a:cubicBezTo>
                  <a:cubicBezTo>
                    <a:pt x="86" y="44"/>
                    <a:pt x="86" y="44"/>
                    <a:pt x="86" y="44"/>
                  </a:cubicBezTo>
                  <a:cubicBezTo>
                    <a:pt x="86" y="44"/>
                    <a:pt x="86" y="44"/>
                    <a:pt x="86" y="44"/>
                  </a:cubicBezTo>
                  <a:cubicBezTo>
                    <a:pt x="86" y="43"/>
                    <a:pt x="86" y="43"/>
                    <a:pt x="86" y="43"/>
                  </a:cubicBezTo>
                  <a:cubicBezTo>
                    <a:pt x="86" y="35"/>
                    <a:pt x="86" y="35"/>
                    <a:pt x="86" y="35"/>
                  </a:cubicBezTo>
                  <a:cubicBezTo>
                    <a:pt x="86" y="35"/>
                    <a:pt x="86" y="35"/>
                    <a:pt x="86" y="35"/>
                  </a:cubicBezTo>
                  <a:cubicBezTo>
                    <a:pt x="84" y="29"/>
                    <a:pt x="84" y="29"/>
                    <a:pt x="84" y="29"/>
                  </a:cubicBezTo>
                  <a:cubicBezTo>
                    <a:pt x="81" y="21"/>
                    <a:pt x="81" y="21"/>
                    <a:pt x="81" y="21"/>
                  </a:cubicBezTo>
                  <a:cubicBezTo>
                    <a:pt x="78" y="21"/>
                    <a:pt x="78" y="21"/>
                    <a:pt x="78" y="21"/>
                  </a:cubicBezTo>
                  <a:cubicBezTo>
                    <a:pt x="78" y="24"/>
                    <a:pt x="78" y="27"/>
                    <a:pt x="77" y="29"/>
                  </a:cubicBezTo>
                  <a:cubicBezTo>
                    <a:pt x="76" y="31"/>
                    <a:pt x="75" y="33"/>
                    <a:pt x="72" y="35"/>
                  </a:cubicBezTo>
                  <a:cubicBezTo>
                    <a:pt x="72" y="38"/>
                    <a:pt x="70" y="40"/>
                    <a:pt x="69" y="41"/>
                  </a:cubicBezTo>
                  <a:cubicBezTo>
                    <a:pt x="66" y="44"/>
                    <a:pt x="64" y="44"/>
                    <a:pt x="62" y="42"/>
                  </a:cubicBezTo>
                  <a:cubicBezTo>
                    <a:pt x="61" y="42"/>
                    <a:pt x="61" y="42"/>
                    <a:pt x="61" y="42"/>
                  </a:cubicBezTo>
                  <a:cubicBezTo>
                    <a:pt x="58" y="41"/>
                    <a:pt x="58" y="38"/>
                    <a:pt x="58" y="33"/>
                  </a:cubicBezTo>
                  <a:cubicBezTo>
                    <a:pt x="58" y="31"/>
                    <a:pt x="58" y="31"/>
                    <a:pt x="58" y="31"/>
                  </a:cubicBezTo>
                  <a:cubicBezTo>
                    <a:pt x="53" y="28"/>
                    <a:pt x="53" y="28"/>
                    <a:pt x="53" y="28"/>
                  </a:cubicBezTo>
                  <a:cubicBezTo>
                    <a:pt x="51" y="27"/>
                    <a:pt x="50" y="24"/>
                    <a:pt x="50" y="21"/>
                  </a:cubicBezTo>
                  <a:cubicBezTo>
                    <a:pt x="52" y="3"/>
                    <a:pt x="52" y="3"/>
                    <a:pt x="52" y="3"/>
                  </a:cubicBezTo>
                  <a:cubicBezTo>
                    <a:pt x="51" y="0"/>
                    <a:pt x="51" y="0"/>
                    <a:pt x="51" y="0"/>
                  </a:cubicBezTo>
                  <a:cubicBezTo>
                    <a:pt x="44" y="7"/>
                    <a:pt x="44" y="7"/>
                    <a:pt x="44" y="7"/>
                  </a:cubicBezTo>
                  <a:cubicBezTo>
                    <a:pt x="40" y="10"/>
                    <a:pt x="40" y="10"/>
                    <a:pt x="40" y="10"/>
                  </a:cubicBezTo>
                  <a:cubicBezTo>
                    <a:pt x="39" y="13"/>
                    <a:pt x="39" y="13"/>
                    <a:pt x="39" y="13"/>
                  </a:cubicBezTo>
                  <a:cubicBezTo>
                    <a:pt x="40" y="17"/>
                    <a:pt x="41" y="20"/>
                    <a:pt x="41" y="22"/>
                  </a:cubicBezTo>
                  <a:cubicBezTo>
                    <a:pt x="41" y="26"/>
                    <a:pt x="39" y="29"/>
                    <a:pt x="36" y="30"/>
                  </a:cubicBezTo>
                  <a:cubicBezTo>
                    <a:pt x="28" y="33"/>
                    <a:pt x="28" y="33"/>
                    <a:pt x="28" y="33"/>
                  </a:cubicBezTo>
                  <a:cubicBezTo>
                    <a:pt x="26" y="34"/>
                    <a:pt x="26" y="34"/>
                    <a:pt x="26" y="34"/>
                  </a:cubicBezTo>
                  <a:cubicBezTo>
                    <a:pt x="26" y="37"/>
                    <a:pt x="26" y="37"/>
                    <a:pt x="26" y="37"/>
                  </a:cubicBezTo>
                  <a:cubicBezTo>
                    <a:pt x="26" y="48"/>
                    <a:pt x="26" y="48"/>
                    <a:pt x="26" y="48"/>
                  </a:cubicBezTo>
                  <a:cubicBezTo>
                    <a:pt x="26" y="52"/>
                    <a:pt x="27" y="54"/>
                    <a:pt x="28" y="54"/>
                  </a:cubicBezTo>
                  <a:cubicBezTo>
                    <a:pt x="30" y="55"/>
                    <a:pt x="33" y="55"/>
                    <a:pt x="36" y="53"/>
                  </a:cubicBezTo>
                  <a:cubicBezTo>
                    <a:pt x="38" y="52"/>
                    <a:pt x="38" y="52"/>
                    <a:pt x="38" y="52"/>
                  </a:cubicBezTo>
                  <a:cubicBezTo>
                    <a:pt x="46" y="69"/>
                    <a:pt x="46" y="69"/>
                    <a:pt x="46" y="69"/>
                  </a:cubicBezTo>
                  <a:cubicBezTo>
                    <a:pt x="46" y="70"/>
                    <a:pt x="46" y="70"/>
                    <a:pt x="46" y="70"/>
                  </a:cubicBezTo>
                  <a:cubicBezTo>
                    <a:pt x="46" y="70"/>
                    <a:pt x="46" y="70"/>
                    <a:pt x="46" y="70"/>
                  </a:cubicBezTo>
                  <a:cubicBezTo>
                    <a:pt x="46" y="70"/>
                    <a:pt x="46" y="70"/>
                    <a:pt x="46" y="70"/>
                  </a:cubicBezTo>
                  <a:cubicBezTo>
                    <a:pt x="43" y="102"/>
                    <a:pt x="40" y="120"/>
                    <a:pt x="36" y="125"/>
                  </a:cubicBezTo>
                  <a:cubicBezTo>
                    <a:pt x="35" y="126"/>
                    <a:pt x="34" y="127"/>
                    <a:pt x="31" y="128"/>
                  </a:cubicBezTo>
                  <a:cubicBezTo>
                    <a:pt x="28" y="128"/>
                    <a:pt x="26" y="127"/>
                    <a:pt x="24" y="126"/>
                  </a:cubicBezTo>
                  <a:cubicBezTo>
                    <a:pt x="13" y="146"/>
                    <a:pt x="6" y="157"/>
                    <a:pt x="3" y="159"/>
                  </a:cubicBezTo>
                  <a:cubicBezTo>
                    <a:pt x="4" y="159"/>
                    <a:pt x="4" y="159"/>
                    <a:pt x="4" y="159"/>
                  </a:cubicBezTo>
                  <a:cubicBezTo>
                    <a:pt x="2" y="159"/>
                    <a:pt x="1" y="164"/>
                    <a:pt x="2" y="174"/>
                  </a:cubicBezTo>
                  <a:cubicBezTo>
                    <a:pt x="4" y="176"/>
                    <a:pt x="4" y="176"/>
                    <a:pt x="4" y="176"/>
                  </a:cubicBezTo>
                  <a:cubicBezTo>
                    <a:pt x="5" y="176"/>
                    <a:pt x="5" y="176"/>
                    <a:pt x="5" y="176"/>
                  </a:cubicBezTo>
                  <a:cubicBezTo>
                    <a:pt x="6" y="177"/>
                    <a:pt x="6" y="177"/>
                    <a:pt x="6" y="177"/>
                  </a:cubicBezTo>
                  <a:lnTo>
                    <a:pt x="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任意多边形: 形状 59"/>
            <p:cNvSpPr>
              <a:spLocks/>
            </p:cNvSpPr>
            <p:nvPr/>
          </p:nvSpPr>
          <p:spPr bwMode="auto">
            <a:xfrm>
              <a:off x="2959" y="2796"/>
              <a:ext cx="455" cy="392"/>
            </a:xfrm>
            <a:custGeom>
              <a:avLst/>
              <a:gdLst>
                <a:gd name="T0" fmla="*/ 142 w 192"/>
                <a:gd name="T1" fmla="*/ 7 h 166"/>
                <a:gd name="T2" fmla="*/ 131 w 192"/>
                <a:gd name="T3" fmla="*/ 10 h 166"/>
                <a:gd name="T4" fmla="*/ 129 w 192"/>
                <a:gd name="T5" fmla="*/ 0 h 166"/>
                <a:gd name="T6" fmla="*/ 125 w 192"/>
                <a:gd name="T7" fmla="*/ 10 h 166"/>
                <a:gd name="T8" fmla="*/ 119 w 192"/>
                <a:gd name="T9" fmla="*/ 18 h 166"/>
                <a:gd name="T10" fmla="*/ 108 w 192"/>
                <a:gd name="T11" fmla="*/ 17 h 166"/>
                <a:gd name="T12" fmla="*/ 106 w 192"/>
                <a:gd name="T13" fmla="*/ 25 h 166"/>
                <a:gd name="T14" fmla="*/ 94 w 192"/>
                <a:gd name="T15" fmla="*/ 28 h 166"/>
                <a:gd name="T16" fmla="*/ 90 w 192"/>
                <a:gd name="T17" fmla="*/ 30 h 166"/>
                <a:gd name="T18" fmla="*/ 80 w 192"/>
                <a:gd name="T19" fmla="*/ 26 h 166"/>
                <a:gd name="T20" fmla="*/ 73 w 192"/>
                <a:gd name="T21" fmla="*/ 24 h 166"/>
                <a:gd name="T22" fmla="*/ 84 w 192"/>
                <a:gd name="T23" fmla="*/ 40 h 166"/>
                <a:gd name="T24" fmla="*/ 90 w 192"/>
                <a:gd name="T25" fmla="*/ 46 h 166"/>
                <a:gd name="T26" fmla="*/ 88 w 192"/>
                <a:gd name="T27" fmla="*/ 55 h 166"/>
                <a:gd name="T28" fmla="*/ 69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4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8 w 192"/>
                <a:gd name="T63" fmla="*/ 150 h 166"/>
                <a:gd name="T64" fmla="*/ 114 w 192"/>
                <a:gd name="T65" fmla="*/ 137 h 166"/>
                <a:gd name="T66" fmla="*/ 124 w 192"/>
                <a:gd name="T67" fmla="*/ 141 h 166"/>
                <a:gd name="T68" fmla="*/ 137 w 192"/>
                <a:gd name="T69" fmla="*/ 146 h 166"/>
                <a:gd name="T70" fmla="*/ 146 w 192"/>
                <a:gd name="T71" fmla="*/ 149 h 166"/>
                <a:gd name="T72" fmla="*/ 148 w 192"/>
                <a:gd name="T73" fmla="*/ 144 h 166"/>
                <a:gd name="T74" fmla="*/ 151 w 192"/>
                <a:gd name="T75" fmla="*/ 142 h 166"/>
                <a:gd name="T76" fmla="*/ 157 w 192"/>
                <a:gd name="T77" fmla="*/ 138 h 166"/>
                <a:gd name="T78" fmla="*/ 173 w 192"/>
                <a:gd name="T79" fmla="*/ 126 h 166"/>
                <a:gd name="T80" fmla="*/ 176 w 192"/>
                <a:gd name="T81" fmla="*/ 124 h 166"/>
                <a:gd name="T82" fmla="*/ 183 w 192"/>
                <a:gd name="T83" fmla="*/ 122 h 166"/>
                <a:gd name="T84" fmla="*/ 190 w 192"/>
                <a:gd name="T85" fmla="*/ 118 h 166"/>
                <a:gd name="T86" fmla="*/ 186 w 192"/>
                <a:gd name="T87" fmla="*/ 103 h 166"/>
                <a:gd name="T88" fmla="*/ 188 w 192"/>
                <a:gd name="T89" fmla="*/ 94 h 166"/>
                <a:gd name="T90" fmla="*/ 174 w 192"/>
                <a:gd name="T91" fmla="*/ 83 h 166"/>
                <a:gd name="T92" fmla="*/ 186 w 192"/>
                <a:gd name="T93" fmla="*/ 34 h 166"/>
                <a:gd name="T94" fmla="*/ 178 w 192"/>
                <a:gd name="T95" fmla="*/ 38 h 166"/>
                <a:gd name="T96" fmla="*/ 168 w 192"/>
                <a:gd name="T97" fmla="*/ 38 h 166"/>
                <a:gd name="T98" fmla="*/ 167 w 192"/>
                <a:gd name="T99" fmla="*/ 34 h 166"/>
                <a:gd name="T100" fmla="*/ 166 w 192"/>
                <a:gd name="T101" fmla="*/ 32 h 166"/>
                <a:gd name="T102" fmla="*/ 156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0" y="3"/>
                  </a:moveTo>
                  <a:cubicBezTo>
                    <a:pt x="148" y="2"/>
                    <a:pt x="148" y="2"/>
                    <a:pt x="148" y="2"/>
                  </a:cubicBezTo>
                  <a:cubicBezTo>
                    <a:pt x="144" y="4"/>
                    <a:pt x="144" y="4"/>
                    <a:pt x="144" y="4"/>
                  </a:cubicBezTo>
                  <a:cubicBezTo>
                    <a:pt x="142" y="7"/>
                    <a:pt x="142" y="7"/>
                    <a:pt x="142" y="7"/>
                  </a:cubicBezTo>
                  <a:cubicBezTo>
                    <a:pt x="141" y="11"/>
                    <a:pt x="139" y="13"/>
                    <a:pt x="136" y="13"/>
                  </a:cubicBezTo>
                  <a:cubicBezTo>
                    <a:pt x="135" y="13"/>
                    <a:pt x="133" y="12"/>
                    <a:pt x="132" y="10"/>
                  </a:cubicBezTo>
                  <a:cubicBezTo>
                    <a:pt x="131" y="10"/>
                    <a:pt x="131" y="10"/>
                    <a:pt x="131"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29" y="0"/>
                    <a:pt x="129" y="0"/>
                    <a:pt x="129" y="0"/>
                  </a:cubicBezTo>
                  <a:cubicBezTo>
                    <a:pt x="127" y="0"/>
                    <a:pt x="127" y="0"/>
                    <a:pt x="127" y="0"/>
                  </a:cubicBezTo>
                  <a:cubicBezTo>
                    <a:pt x="126" y="0"/>
                    <a:pt x="126" y="0"/>
                    <a:pt x="126" y="0"/>
                  </a:cubicBezTo>
                  <a:cubicBezTo>
                    <a:pt x="125" y="4"/>
                    <a:pt x="125" y="4"/>
                    <a:pt x="125" y="4"/>
                  </a:cubicBezTo>
                  <a:cubicBezTo>
                    <a:pt x="125" y="10"/>
                    <a:pt x="125" y="10"/>
                    <a:pt x="125" y="10"/>
                  </a:cubicBezTo>
                  <a:cubicBezTo>
                    <a:pt x="125" y="10"/>
                    <a:pt x="125" y="10"/>
                    <a:pt x="125" y="10"/>
                  </a:cubicBezTo>
                  <a:cubicBezTo>
                    <a:pt x="124" y="10"/>
                    <a:pt x="124" y="10"/>
                    <a:pt x="124" y="10"/>
                  </a:cubicBezTo>
                  <a:cubicBezTo>
                    <a:pt x="120" y="17"/>
                    <a:pt x="120" y="17"/>
                    <a:pt x="120" y="17"/>
                  </a:cubicBezTo>
                  <a:cubicBezTo>
                    <a:pt x="119" y="18"/>
                    <a:pt x="119" y="18"/>
                    <a:pt x="119" y="18"/>
                  </a:cubicBezTo>
                  <a:cubicBezTo>
                    <a:pt x="118" y="18"/>
                    <a:pt x="118" y="18"/>
                    <a:pt x="118" y="18"/>
                  </a:cubicBezTo>
                  <a:cubicBezTo>
                    <a:pt x="108" y="17"/>
                    <a:pt x="108" y="17"/>
                    <a:pt x="108"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4" y="22"/>
                    <a:pt x="104" y="22"/>
                    <a:pt x="104" y="22"/>
                  </a:cubicBezTo>
                  <a:cubicBezTo>
                    <a:pt x="106" y="25"/>
                    <a:pt x="106" y="25"/>
                    <a:pt x="106" y="25"/>
                  </a:cubicBezTo>
                  <a:cubicBezTo>
                    <a:pt x="106" y="25"/>
                    <a:pt x="106" y="25"/>
                    <a:pt x="106" y="25"/>
                  </a:cubicBezTo>
                  <a:cubicBezTo>
                    <a:pt x="103" y="29"/>
                    <a:pt x="103" y="29"/>
                    <a:pt x="103" y="29"/>
                  </a:cubicBezTo>
                  <a:cubicBezTo>
                    <a:pt x="94" y="29"/>
                    <a:pt x="94" y="29"/>
                    <a:pt x="94" y="29"/>
                  </a:cubicBezTo>
                  <a:cubicBezTo>
                    <a:pt x="94" y="28"/>
                    <a:pt x="94" y="28"/>
                    <a:pt x="94" y="28"/>
                  </a:cubicBezTo>
                  <a:cubicBezTo>
                    <a:pt x="94" y="27"/>
                    <a:pt x="94" y="27"/>
                    <a:pt x="94" y="27"/>
                  </a:cubicBezTo>
                  <a:cubicBezTo>
                    <a:pt x="92" y="26"/>
                    <a:pt x="92" y="26"/>
                    <a:pt x="92" y="26"/>
                  </a:cubicBezTo>
                  <a:cubicBezTo>
                    <a:pt x="91" y="29"/>
                    <a:pt x="91" y="29"/>
                    <a:pt x="91" y="29"/>
                  </a:cubicBezTo>
                  <a:cubicBezTo>
                    <a:pt x="90" y="30"/>
                    <a:pt x="90" y="30"/>
                    <a:pt x="90" y="30"/>
                  </a:cubicBezTo>
                  <a:cubicBezTo>
                    <a:pt x="84" y="30"/>
                    <a:pt x="84" y="30"/>
                    <a:pt x="84" y="30"/>
                  </a:cubicBezTo>
                  <a:cubicBezTo>
                    <a:pt x="84" y="30"/>
                    <a:pt x="84" y="30"/>
                    <a:pt x="84" y="30"/>
                  </a:cubicBezTo>
                  <a:cubicBezTo>
                    <a:pt x="80" y="27"/>
                    <a:pt x="80" y="27"/>
                    <a:pt x="80" y="27"/>
                  </a:cubicBezTo>
                  <a:cubicBezTo>
                    <a:pt x="80" y="26"/>
                    <a:pt x="80" y="26"/>
                    <a:pt x="80" y="26"/>
                  </a:cubicBezTo>
                  <a:cubicBezTo>
                    <a:pt x="80" y="26"/>
                    <a:pt x="80" y="26"/>
                    <a:pt x="80" y="26"/>
                  </a:cubicBezTo>
                  <a:cubicBezTo>
                    <a:pt x="80" y="26"/>
                    <a:pt x="80" y="26"/>
                    <a:pt x="80" y="26"/>
                  </a:cubicBezTo>
                  <a:cubicBezTo>
                    <a:pt x="80" y="25"/>
                    <a:pt x="80" y="25"/>
                    <a:pt x="80" y="25"/>
                  </a:cubicBezTo>
                  <a:cubicBezTo>
                    <a:pt x="73" y="24"/>
                    <a:pt x="73" y="24"/>
                    <a:pt x="73" y="24"/>
                  </a:cubicBezTo>
                  <a:cubicBezTo>
                    <a:pt x="68" y="26"/>
                    <a:pt x="68" y="26"/>
                    <a:pt x="68" y="26"/>
                  </a:cubicBezTo>
                  <a:cubicBezTo>
                    <a:pt x="66" y="28"/>
                    <a:pt x="66" y="28"/>
                    <a:pt x="66" y="28"/>
                  </a:cubicBezTo>
                  <a:cubicBezTo>
                    <a:pt x="74" y="37"/>
                    <a:pt x="74" y="37"/>
                    <a:pt x="74" y="37"/>
                  </a:cubicBezTo>
                  <a:cubicBezTo>
                    <a:pt x="84" y="40"/>
                    <a:pt x="84" y="40"/>
                    <a:pt x="84" y="40"/>
                  </a:cubicBezTo>
                  <a:cubicBezTo>
                    <a:pt x="84" y="40"/>
                    <a:pt x="84" y="40"/>
                    <a:pt x="84" y="40"/>
                  </a:cubicBezTo>
                  <a:cubicBezTo>
                    <a:pt x="84" y="40"/>
                    <a:pt x="84" y="40"/>
                    <a:pt x="84"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0" y="61"/>
                    <a:pt x="80" y="61"/>
                    <a:pt x="80" y="61"/>
                  </a:cubicBezTo>
                  <a:cubicBezTo>
                    <a:pt x="69" y="64"/>
                    <a:pt x="69" y="64"/>
                    <a:pt x="69" y="64"/>
                  </a:cubicBezTo>
                  <a:cubicBezTo>
                    <a:pt x="69" y="64"/>
                    <a:pt x="69" y="64"/>
                    <a:pt x="69"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57" y="63"/>
                    <a:pt x="57" y="63"/>
                    <a:pt x="57" y="63"/>
                  </a:cubicBezTo>
                  <a:cubicBezTo>
                    <a:pt x="55" y="63"/>
                    <a:pt x="55" y="63"/>
                    <a:pt x="55" y="63"/>
                  </a:cubicBezTo>
                  <a:cubicBezTo>
                    <a:pt x="52" y="67"/>
                    <a:pt x="52" y="67"/>
                    <a:pt x="52" y="67"/>
                  </a:cubicBezTo>
                  <a:cubicBezTo>
                    <a:pt x="52" y="67"/>
                    <a:pt x="52" y="67"/>
                    <a:pt x="52" y="67"/>
                  </a:cubicBezTo>
                  <a:cubicBezTo>
                    <a:pt x="52" y="67"/>
                    <a:pt x="52" y="67"/>
                    <a:pt x="52" y="67"/>
                  </a:cubicBezTo>
                  <a:cubicBezTo>
                    <a:pt x="47" y="71"/>
                    <a:pt x="47" y="71"/>
                    <a:pt x="47" y="71"/>
                  </a:cubicBezTo>
                  <a:cubicBezTo>
                    <a:pt x="46" y="71"/>
                    <a:pt x="46" y="71"/>
                    <a:pt x="46" y="71"/>
                  </a:cubicBezTo>
                  <a:cubicBezTo>
                    <a:pt x="46" y="71"/>
                    <a:pt x="46" y="71"/>
                    <a:pt x="46" y="71"/>
                  </a:cubicBezTo>
                  <a:cubicBezTo>
                    <a:pt x="39" y="74"/>
                    <a:pt x="39" y="74"/>
                    <a:pt x="39" y="74"/>
                  </a:cubicBezTo>
                  <a:cubicBezTo>
                    <a:pt x="39" y="74"/>
                    <a:pt x="39" y="74"/>
                    <a:pt x="39" y="74"/>
                  </a:cubicBezTo>
                  <a:cubicBezTo>
                    <a:pt x="30" y="71"/>
                    <a:pt x="30" y="71"/>
                    <a:pt x="30"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0" y="86"/>
                    <a:pt x="0" y="86"/>
                    <a:pt x="0" y="86"/>
                  </a:cubicBezTo>
                  <a:cubicBezTo>
                    <a:pt x="4" y="96"/>
                    <a:pt x="4" y="96"/>
                    <a:pt x="4" y="96"/>
                  </a:cubicBezTo>
                  <a:cubicBezTo>
                    <a:pt x="9" y="98"/>
                    <a:pt x="9" y="98"/>
                    <a:pt x="9" y="98"/>
                  </a:cubicBezTo>
                  <a:cubicBezTo>
                    <a:pt x="9" y="98"/>
                    <a:pt x="9" y="98"/>
                    <a:pt x="9" y="98"/>
                  </a:cubicBezTo>
                  <a:cubicBezTo>
                    <a:pt x="9" y="98"/>
                    <a:pt x="9" y="98"/>
                    <a:pt x="9" y="98"/>
                  </a:cubicBezTo>
                  <a:cubicBezTo>
                    <a:pt x="11" y="100"/>
                    <a:pt x="11" y="100"/>
                    <a:pt x="11" y="100"/>
                  </a:cubicBezTo>
                  <a:cubicBezTo>
                    <a:pt x="14" y="96"/>
                    <a:pt x="14" y="96"/>
                    <a:pt x="14" y="96"/>
                  </a:cubicBezTo>
                  <a:cubicBezTo>
                    <a:pt x="14" y="95"/>
                    <a:pt x="14" y="95"/>
                    <a:pt x="14" y="95"/>
                  </a:cubicBezTo>
                  <a:cubicBezTo>
                    <a:pt x="14" y="95"/>
                    <a:pt x="14" y="95"/>
                    <a:pt x="14"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3" y="110"/>
                    <a:pt x="33" y="110"/>
                    <a:pt x="33" y="110"/>
                  </a:cubicBezTo>
                  <a:cubicBezTo>
                    <a:pt x="33" y="110"/>
                    <a:pt x="33" y="110"/>
                    <a:pt x="33"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1" y="143"/>
                    <a:pt x="31" y="143"/>
                    <a:pt x="31" y="143"/>
                  </a:cubicBezTo>
                  <a:cubicBezTo>
                    <a:pt x="38" y="148"/>
                    <a:pt x="38" y="148"/>
                    <a:pt x="38" y="148"/>
                  </a:cubicBezTo>
                  <a:cubicBezTo>
                    <a:pt x="38" y="149"/>
                    <a:pt x="38" y="149"/>
                    <a:pt x="38" y="149"/>
                  </a:cubicBezTo>
                  <a:cubicBezTo>
                    <a:pt x="39" y="149"/>
                    <a:pt x="39" y="149"/>
                    <a:pt x="39" y="149"/>
                  </a:cubicBezTo>
                  <a:cubicBezTo>
                    <a:pt x="34" y="160"/>
                    <a:pt x="34" y="160"/>
                    <a:pt x="34" y="160"/>
                  </a:cubicBezTo>
                  <a:cubicBezTo>
                    <a:pt x="33" y="166"/>
                    <a:pt x="33" y="166"/>
                    <a:pt x="33" y="166"/>
                  </a:cubicBezTo>
                  <a:cubicBezTo>
                    <a:pt x="34" y="165"/>
                    <a:pt x="34" y="165"/>
                    <a:pt x="34" y="165"/>
                  </a:cubicBezTo>
                  <a:cubicBezTo>
                    <a:pt x="35" y="165"/>
                    <a:pt x="35" y="165"/>
                    <a:pt x="35" y="165"/>
                  </a:cubicBezTo>
                  <a:cubicBezTo>
                    <a:pt x="39" y="163"/>
                    <a:pt x="39" y="163"/>
                    <a:pt x="39" y="163"/>
                  </a:cubicBezTo>
                  <a:cubicBezTo>
                    <a:pt x="46" y="159"/>
                    <a:pt x="46" y="159"/>
                    <a:pt x="46" y="159"/>
                  </a:cubicBezTo>
                  <a:cubicBezTo>
                    <a:pt x="46" y="159"/>
                    <a:pt x="46" y="159"/>
                    <a:pt x="46" y="159"/>
                  </a:cubicBezTo>
                  <a:cubicBezTo>
                    <a:pt x="54" y="160"/>
                    <a:pt x="54" y="160"/>
                    <a:pt x="54"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4" y="160"/>
                    <a:pt x="84" y="160"/>
                    <a:pt x="84" y="160"/>
                  </a:cubicBezTo>
                  <a:cubicBezTo>
                    <a:pt x="91" y="156"/>
                    <a:pt x="91" y="156"/>
                    <a:pt x="91" y="156"/>
                  </a:cubicBezTo>
                  <a:cubicBezTo>
                    <a:pt x="98" y="151"/>
                    <a:pt x="98" y="151"/>
                    <a:pt x="98" y="151"/>
                  </a:cubicBezTo>
                  <a:cubicBezTo>
                    <a:pt x="98" y="150"/>
                    <a:pt x="98" y="150"/>
                    <a:pt x="98" y="150"/>
                  </a:cubicBezTo>
                  <a:cubicBezTo>
                    <a:pt x="98" y="150"/>
                    <a:pt x="98" y="150"/>
                    <a:pt x="98" y="150"/>
                  </a:cubicBezTo>
                  <a:cubicBezTo>
                    <a:pt x="103" y="149"/>
                    <a:pt x="103" y="149"/>
                    <a:pt x="103" y="149"/>
                  </a:cubicBezTo>
                  <a:cubicBezTo>
                    <a:pt x="108" y="145"/>
                    <a:pt x="108" y="145"/>
                    <a:pt x="108" y="145"/>
                  </a:cubicBezTo>
                  <a:cubicBezTo>
                    <a:pt x="114" y="137"/>
                    <a:pt x="114" y="137"/>
                    <a:pt x="114" y="137"/>
                  </a:cubicBezTo>
                  <a:cubicBezTo>
                    <a:pt x="123" y="140"/>
                    <a:pt x="123" y="140"/>
                    <a:pt x="123" y="140"/>
                  </a:cubicBezTo>
                  <a:cubicBezTo>
                    <a:pt x="124" y="140"/>
                    <a:pt x="124" y="140"/>
                    <a:pt x="124" y="140"/>
                  </a:cubicBezTo>
                  <a:cubicBezTo>
                    <a:pt x="124" y="141"/>
                    <a:pt x="124" y="141"/>
                    <a:pt x="124" y="141"/>
                  </a:cubicBezTo>
                  <a:cubicBezTo>
                    <a:pt x="124" y="141"/>
                    <a:pt x="124" y="141"/>
                    <a:pt x="124" y="141"/>
                  </a:cubicBezTo>
                  <a:cubicBezTo>
                    <a:pt x="126" y="144"/>
                    <a:pt x="127" y="146"/>
                    <a:pt x="128" y="146"/>
                  </a:cubicBezTo>
                  <a:cubicBezTo>
                    <a:pt x="133" y="146"/>
                    <a:pt x="133" y="146"/>
                    <a:pt x="133" y="146"/>
                  </a:cubicBezTo>
                  <a:cubicBezTo>
                    <a:pt x="134" y="146"/>
                    <a:pt x="134" y="146"/>
                    <a:pt x="134" y="146"/>
                  </a:cubicBezTo>
                  <a:cubicBezTo>
                    <a:pt x="137" y="146"/>
                    <a:pt x="137" y="146"/>
                    <a:pt x="137" y="146"/>
                  </a:cubicBezTo>
                  <a:cubicBezTo>
                    <a:pt x="138" y="146"/>
                    <a:pt x="138" y="146"/>
                    <a:pt x="138" y="146"/>
                  </a:cubicBezTo>
                  <a:cubicBezTo>
                    <a:pt x="138" y="147"/>
                    <a:pt x="138" y="147"/>
                    <a:pt x="138" y="147"/>
                  </a:cubicBezTo>
                  <a:cubicBezTo>
                    <a:pt x="144" y="149"/>
                    <a:pt x="144" y="149"/>
                    <a:pt x="144" y="149"/>
                  </a:cubicBezTo>
                  <a:cubicBezTo>
                    <a:pt x="146" y="149"/>
                    <a:pt x="146" y="149"/>
                    <a:pt x="146"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8" y="144"/>
                    <a:pt x="148" y="144"/>
                    <a:pt x="148" y="144"/>
                  </a:cubicBezTo>
                  <a:cubicBezTo>
                    <a:pt x="148" y="144"/>
                    <a:pt x="148" y="144"/>
                    <a:pt x="148" y="144"/>
                  </a:cubicBezTo>
                  <a:cubicBezTo>
                    <a:pt x="151" y="142"/>
                    <a:pt x="151" y="142"/>
                    <a:pt x="151" y="142"/>
                  </a:cubicBezTo>
                  <a:cubicBezTo>
                    <a:pt x="151" y="142"/>
                    <a:pt x="151" y="142"/>
                    <a:pt x="151" y="142"/>
                  </a:cubicBezTo>
                  <a:cubicBezTo>
                    <a:pt x="156" y="138"/>
                    <a:pt x="156" y="138"/>
                    <a:pt x="156" y="138"/>
                  </a:cubicBezTo>
                  <a:cubicBezTo>
                    <a:pt x="156" y="138"/>
                    <a:pt x="156" y="138"/>
                    <a:pt x="156" y="138"/>
                  </a:cubicBezTo>
                  <a:cubicBezTo>
                    <a:pt x="156" y="138"/>
                    <a:pt x="156" y="138"/>
                    <a:pt x="156" y="138"/>
                  </a:cubicBezTo>
                  <a:cubicBezTo>
                    <a:pt x="157" y="138"/>
                    <a:pt x="157" y="138"/>
                    <a:pt x="157" y="138"/>
                  </a:cubicBezTo>
                  <a:cubicBezTo>
                    <a:pt x="161" y="138"/>
                    <a:pt x="161" y="138"/>
                    <a:pt x="161" y="138"/>
                  </a:cubicBezTo>
                  <a:cubicBezTo>
                    <a:pt x="161" y="136"/>
                    <a:pt x="162" y="133"/>
                    <a:pt x="165" y="131"/>
                  </a:cubicBezTo>
                  <a:cubicBezTo>
                    <a:pt x="168" y="129"/>
                    <a:pt x="170" y="128"/>
                    <a:pt x="171" y="128"/>
                  </a:cubicBezTo>
                  <a:cubicBezTo>
                    <a:pt x="173" y="126"/>
                    <a:pt x="173" y="126"/>
                    <a:pt x="173"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6" y="123"/>
                    <a:pt x="176" y="123"/>
                    <a:pt x="176" y="123"/>
                  </a:cubicBezTo>
                  <a:cubicBezTo>
                    <a:pt x="177" y="123"/>
                    <a:pt x="177" y="123"/>
                    <a:pt x="177" y="123"/>
                  </a:cubicBezTo>
                  <a:cubicBezTo>
                    <a:pt x="183" y="122"/>
                    <a:pt x="183" y="122"/>
                    <a:pt x="183" y="122"/>
                  </a:cubicBezTo>
                  <a:cubicBezTo>
                    <a:pt x="187" y="122"/>
                    <a:pt x="187" y="122"/>
                    <a:pt x="187" y="122"/>
                  </a:cubicBezTo>
                  <a:cubicBezTo>
                    <a:pt x="188" y="120"/>
                    <a:pt x="188" y="120"/>
                    <a:pt x="188"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8"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8" y="89"/>
                    <a:pt x="190" y="87"/>
                  </a:cubicBezTo>
                  <a:cubicBezTo>
                    <a:pt x="190" y="80"/>
                    <a:pt x="190" y="80"/>
                    <a:pt x="190" y="80"/>
                  </a:cubicBezTo>
                  <a:cubicBezTo>
                    <a:pt x="189" y="79"/>
                    <a:pt x="188" y="78"/>
                    <a:pt x="186" y="78"/>
                  </a:cubicBezTo>
                  <a:cubicBezTo>
                    <a:pt x="174" y="83"/>
                    <a:pt x="174" y="83"/>
                    <a:pt x="174" y="83"/>
                  </a:cubicBezTo>
                  <a:cubicBezTo>
                    <a:pt x="174" y="70"/>
                    <a:pt x="174" y="70"/>
                    <a:pt x="174" y="70"/>
                  </a:cubicBezTo>
                  <a:cubicBezTo>
                    <a:pt x="175" y="68"/>
                    <a:pt x="179" y="64"/>
                    <a:pt x="186" y="60"/>
                  </a:cubicBezTo>
                  <a:cubicBezTo>
                    <a:pt x="183" y="46"/>
                    <a:pt x="183" y="46"/>
                    <a:pt x="183" y="46"/>
                  </a:cubicBezTo>
                  <a:cubicBezTo>
                    <a:pt x="182" y="41"/>
                    <a:pt x="183" y="37"/>
                    <a:pt x="186" y="34"/>
                  </a:cubicBezTo>
                  <a:cubicBezTo>
                    <a:pt x="186" y="32"/>
                    <a:pt x="186" y="32"/>
                    <a:pt x="186" y="32"/>
                  </a:cubicBezTo>
                  <a:cubicBezTo>
                    <a:pt x="182" y="32"/>
                    <a:pt x="182" y="32"/>
                    <a:pt x="182" y="32"/>
                  </a:cubicBezTo>
                  <a:cubicBezTo>
                    <a:pt x="180" y="32"/>
                    <a:pt x="180" y="32"/>
                    <a:pt x="180" y="32"/>
                  </a:cubicBezTo>
                  <a:cubicBezTo>
                    <a:pt x="178" y="38"/>
                    <a:pt x="178" y="38"/>
                    <a:pt x="178" y="38"/>
                  </a:cubicBezTo>
                  <a:cubicBezTo>
                    <a:pt x="177" y="40"/>
                    <a:pt x="175" y="41"/>
                    <a:pt x="174" y="41"/>
                  </a:cubicBezTo>
                  <a:cubicBezTo>
                    <a:pt x="173" y="41"/>
                    <a:pt x="173" y="41"/>
                    <a:pt x="173" y="41"/>
                  </a:cubicBezTo>
                  <a:cubicBezTo>
                    <a:pt x="169" y="38"/>
                    <a:pt x="169" y="38"/>
                    <a:pt x="169"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6" y="30"/>
                    <a:pt x="166" y="30"/>
                    <a:pt x="166" y="30"/>
                  </a:cubicBezTo>
                  <a:cubicBezTo>
                    <a:pt x="166" y="30"/>
                    <a:pt x="166" y="30"/>
                    <a:pt x="166" y="30"/>
                  </a:cubicBezTo>
                  <a:cubicBezTo>
                    <a:pt x="166" y="30"/>
                    <a:pt x="166" y="30"/>
                    <a:pt x="166" y="30"/>
                  </a:cubicBezTo>
                  <a:cubicBezTo>
                    <a:pt x="166" y="32"/>
                    <a:pt x="166" y="32"/>
                    <a:pt x="166" y="32"/>
                  </a:cubicBezTo>
                  <a:cubicBezTo>
                    <a:pt x="158" y="32"/>
                    <a:pt x="158" y="32"/>
                    <a:pt x="158" y="32"/>
                  </a:cubicBezTo>
                  <a:cubicBezTo>
                    <a:pt x="158" y="30"/>
                    <a:pt x="158" y="30"/>
                    <a:pt x="158" y="30"/>
                  </a:cubicBezTo>
                  <a:cubicBezTo>
                    <a:pt x="156" y="26"/>
                    <a:pt x="156" y="26"/>
                    <a:pt x="156" y="26"/>
                  </a:cubicBezTo>
                  <a:cubicBezTo>
                    <a:pt x="156" y="20"/>
                    <a:pt x="156" y="20"/>
                    <a:pt x="156" y="20"/>
                  </a:cubicBezTo>
                  <a:cubicBezTo>
                    <a:pt x="152" y="12"/>
                    <a:pt x="152" y="12"/>
                    <a:pt x="152" y="12"/>
                  </a:cubicBezTo>
                  <a:cubicBezTo>
                    <a:pt x="152" y="6"/>
                    <a:pt x="152" y="6"/>
                    <a:pt x="152" y="6"/>
                  </a:cubicBezTo>
                  <a:lnTo>
                    <a:pt x="15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任意多边形: 形状 60"/>
            <p:cNvSpPr>
              <a:spLocks/>
            </p:cNvSpPr>
            <p:nvPr/>
          </p:nvSpPr>
          <p:spPr bwMode="auto">
            <a:xfrm>
              <a:off x="3033" y="3037"/>
              <a:ext cx="594" cy="452"/>
            </a:xfrm>
            <a:custGeom>
              <a:avLst/>
              <a:gdLst>
                <a:gd name="T0" fmla="*/ 202 w 251"/>
                <a:gd name="T1" fmla="*/ 6 h 191"/>
                <a:gd name="T2" fmla="*/ 188 w 251"/>
                <a:gd name="T3" fmla="*/ 18 h 191"/>
                <a:gd name="T4" fmla="*/ 172 w 251"/>
                <a:gd name="T5" fmla="*/ 22 h 191"/>
                <a:gd name="T6" fmla="*/ 161 w 251"/>
                <a:gd name="T7" fmla="*/ 21 h 191"/>
                <a:gd name="T8" fmla="*/ 161 w 251"/>
                <a:gd name="T9" fmla="*/ 21 h 191"/>
                <a:gd name="T10" fmla="*/ 147 w 251"/>
                <a:gd name="T11" fmla="*/ 26 h 191"/>
                <a:gd name="T12" fmla="*/ 137 w 251"/>
                <a:gd name="T13" fmla="*/ 32 h 191"/>
                <a:gd name="T14" fmla="*/ 127 w 251"/>
                <a:gd name="T15" fmla="*/ 40 h 191"/>
                <a:gd name="T16" fmla="*/ 120 w 251"/>
                <a:gd name="T17" fmla="*/ 47 h 191"/>
                <a:gd name="T18" fmla="*/ 118 w 251"/>
                <a:gd name="T19" fmla="*/ 51 h 191"/>
                <a:gd name="T20" fmla="*/ 103 w 251"/>
                <a:gd name="T21" fmla="*/ 48 h 191"/>
                <a:gd name="T22" fmla="*/ 85 w 251"/>
                <a:gd name="T23" fmla="*/ 40 h 191"/>
                <a:gd name="T24" fmla="*/ 80 w 251"/>
                <a:gd name="T25" fmla="*/ 46 h 191"/>
                <a:gd name="T26" fmla="*/ 74 w 251"/>
                <a:gd name="T27" fmla="*/ 51 h 191"/>
                <a:gd name="T28" fmla="*/ 63 w 251"/>
                <a:gd name="T29" fmla="*/ 58 h 191"/>
                <a:gd name="T30" fmla="*/ 51 w 251"/>
                <a:gd name="T31" fmla="*/ 67 h 191"/>
                <a:gd name="T32" fmla="*/ 23 w 251"/>
                <a:gd name="T33" fmla="*/ 62 h 191"/>
                <a:gd name="T34" fmla="*/ 9 w 251"/>
                <a:gd name="T35" fmla="*/ 65 h 191"/>
                <a:gd name="T36" fmla="*/ 1 w 251"/>
                <a:gd name="T37" fmla="*/ 69 h 191"/>
                <a:gd name="T38" fmla="*/ 2 w 251"/>
                <a:gd name="T39" fmla="*/ 79 h 191"/>
                <a:gd name="T40" fmla="*/ 21 w 251"/>
                <a:gd name="T41" fmla="*/ 79 h 191"/>
                <a:gd name="T42" fmla="*/ 23 w 251"/>
                <a:gd name="T43" fmla="*/ 94 h 191"/>
                <a:gd name="T44" fmla="*/ 38 w 251"/>
                <a:gd name="T45" fmla="*/ 92 h 191"/>
                <a:gd name="T46" fmla="*/ 50 w 251"/>
                <a:gd name="T47" fmla="*/ 89 h 191"/>
                <a:gd name="T48" fmla="*/ 53 w 251"/>
                <a:gd name="T49" fmla="*/ 108 h 191"/>
                <a:gd name="T50" fmla="*/ 46 w 251"/>
                <a:gd name="T51" fmla="*/ 116 h 191"/>
                <a:gd name="T52" fmla="*/ 35 w 251"/>
                <a:gd name="T53" fmla="*/ 124 h 191"/>
                <a:gd name="T54" fmla="*/ 53 w 251"/>
                <a:gd name="T55" fmla="*/ 128 h 191"/>
                <a:gd name="T56" fmla="*/ 61 w 251"/>
                <a:gd name="T57" fmla="*/ 133 h 191"/>
                <a:gd name="T58" fmla="*/ 77 w 251"/>
                <a:gd name="T59" fmla="*/ 142 h 191"/>
                <a:gd name="T60" fmla="*/ 70 w 251"/>
                <a:gd name="T61" fmla="*/ 150 h 191"/>
                <a:gd name="T62" fmla="*/ 97 w 251"/>
                <a:gd name="T63" fmla="*/ 178 h 191"/>
                <a:gd name="T64" fmla="*/ 107 w 251"/>
                <a:gd name="T65" fmla="*/ 174 h 191"/>
                <a:gd name="T66" fmla="*/ 123 w 251"/>
                <a:gd name="T67" fmla="*/ 184 h 191"/>
                <a:gd name="T68" fmla="*/ 127 w 251"/>
                <a:gd name="T69" fmla="*/ 179 h 191"/>
                <a:gd name="T70" fmla="*/ 135 w 251"/>
                <a:gd name="T71" fmla="*/ 180 h 191"/>
                <a:gd name="T72" fmla="*/ 155 w 251"/>
                <a:gd name="T73" fmla="*/ 185 h 191"/>
                <a:gd name="T74" fmla="*/ 157 w 251"/>
                <a:gd name="T75" fmla="*/ 186 h 191"/>
                <a:gd name="T76" fmla="*/ 173 w 251"/>
                <a:gd name="T77" fmla="*/ 173 h 191"/>
                <a:gd name="T78" fmla="*/ 179 w 251"/>
                <a:gd name="T79" fmla="*/ 178 h 191"/>
                <a:gd name="T80" fmla="*/ 183 w 251"/>
                <a:gd name="T81" fmla="*/ 170 h 191"/>
                <a:gd name="T82" fmla="*/ 198 w 251"/>
                <a:gd name="T83" fmla="*/ 152 h 191"/>
                <a:gd name="T84" fmla="*/ 207 w 251"/>
                <a:gd name="T85" fmla="*/ 154 h 191"/>
                <a:gd name="T86" fmla="*/ 205 w 251"/>
                <a:gd name="T87" fmla="*/ 143 h 191"/>
                <a:gd name="T88" fmla="*/ 207 w 251"/>
                <a:gd name="T89" fmla="*/ 137 h 191"/>
                <a:gd name="T90" fmla="*/ 229 w 251"/>
                <a:gd name="T91" fmla="*/ 126 h 191"/>
                <a:gd name="T92" fmla="*/ 228 w 251"/>
                <a:gd name="T93" fmla="*/ 114 h 191"/>
                <a:gd name="T94" fmla="*/ 233 w 251"/>
                <a:gd name="T95" fmla="*/ 105 h 191"/>
                <a:gd name="T96" fmla="*/ 239 w 251"/>
                <a:gd name="T97" fmla="*/ 90 h 191"/>
                <a:gd name="T98" fmla="*/ 248 w 251"/>
                <a:gd name="T99" fmla="*/ 78 h 191"/>
                <a:gd name="T100" fmla="*/ 248 w 251"/>
                <a:gd name="T101" fmla="*/ 67 h 191"/>
                <a:gd name="T102" fmla="*/ 248 w 251"/>
                <a:gd name="T103" fmla="*/ 60 h 191"/>
                <a:gd name="T104" fmla="*/ 227 w 251"/>
                <a:gd name="T105" fmla="*/ 61 h 191"/>
                <a:gd name="T106" fmla="*/ 221 w 251"/>
                <a:gd name="T107" fmla="*/ 51 h 191"/>
                <a:gd name="T108" fmla="*/ 211 w 251"/>
                <a:gd name="T109" fmla="*/ 50 h 191"/>
                <a:gd name="T110" fmla="*/ 222 w 251"/>
                <a:gd name="T111" fmla="*/ 29 h 191"/>
                <a:gd name="T112" fmla="*/ 221 w 251"/>
                <a:gd name="T113" fmla="*/ 14 h 191"/>
                <a:gd name="T114" fmla="*/ 217 w 251"/>
                <a:gd name="T115" fmla="*/ 0 h 191"/>
                <a:gd name="T116" fmla="*/ 208 w 251"/>
                <a:gd name="T11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91">
                  <a:moveTo>
                    <a:pt x="201" y="4"/>
                  </a:moveTo>
                  <a:cubicBezTo>
                    <a:pt x="201" y="5"/>
                    <a:pt x="201" y="5"/>
                    <a:pt x="201" y="5"/>
                  </a:cubicBezTo>
                  <a:cubicBezTo>
                    <a:pt x="202" y="6"/>
                    <a:pt x="202" y="6"/>
                    <a:pt x="202" y="6"/>
                  </a:cubicBezTo>
                  <a:cubicBezTo>
                    <a:pt x="197" y="14"/>
                    <a:pt x="197" y="14"/>
                    <a:pt x="197" y="14"/>
                  </a:cubicBezTo>
                  <a:cubicBezTo>
                    <a:pt x="195" y="16"/>
                    <a:pt x="192" y="18"/>
                    <a:pt x="189" y="18"/>
                  </a:cubicBezTo>
                  <a:cubicBezTo>
                    <a:pt x="188" y="18"/>
                    <a:pt x="188" y="18"/>
                    <a:pt x="188" y="18"/>
                  </a:cubicBezTo>
                  <a:cubicBezTo>
                    <a:pt x="184" y="15"/>
                    <a:pt x="184" y="15"/>
                    <a:pt x="184" y="15"/>
                  </a:cubicBezTo>
                  <a:cubicBezTo>
                    <a:pt x="180" y="16"/>
                    <a:pt x="180" y="16"/>
                    <a:pt x="180" y="16"/>
                  </a:cubicBezTo>
                  <a:cubicBezTo>
                    <a:pt x="172" y="22"/>
                    <a:pt x="172" y="22"/>
                    <a:pt x="172" y="22"/>
                  </a:cubicBezTo>
                  <a:cubicBezTo>
                    <a:pt x="170" y="22"/>
                    <a:pt x="167" y="20"/>
                    <a:pt x="164" y="16"/>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58" y="24"/>
                    <a:pt x="158" y="24"/>
                    <a:pt x="158" y="24"/>
                  </a:cubicBezTo>
                  <a:cubicBezTo>
                    <a:pt x="153" y="24"/>
                    <a:pt x="153" y="24"/>
                    <a:pt x="153" y="24"/>
                  </a:cubicBezTo>
                  <a:cubicBezTo>
                    <a:pt x="147" y="26"/>
                    <a:pt x="147" y="26"/>
                    <a:pt x="147" y="26"/>
                  </a:cubicBezTo>
                  <a:cubicBezTo>
                    <a:pt x="141" y="30"/>
                    <a:pt x="141" y="30"/>
                    <a:pt x="141" y="30"/>
                  </a:cubicBezTo>
                  <a:cubicBezTo>
                    <a:pt x="139" y="30"/>
                    <a:pt x="139" y="30"/>
                    <a:pt x="139" y="30"/>
                  </a:cubicBezTo>
                  <a:cubicBezTo>
                    <a:pt x="137" y="32"/>
                    <a:pt x="137" y="32"/>
                    <a:pt x="137" y="32"/>
                  </a:cubicBezTo>
                  <a:cubicBezTo>
                    <a:pt x="135" y="34"/>
                    <a:pt x="134" y="36"/>
                    <a:pt x="135" y="37"/>
                  </a:cubicBezTo>
                  <a:cubicBezTo>
                    <a:pt x="138" y="41"/>
                    <a:pt x="138" y="41"/>
                    <a:pt x="138" y="41"/>
                  </a:cubicBezTo>
                  <a:cubicBezTo>
                    <a:pt x="127" y="40"/>
                    <a:pt x="127" y="40"/>
                    <a:pt x="127" y="40"/>
                  </a:cubicBezTo>
                  <a:cubicBezTo>
                    <a:pt x="121" y="45"/>
                    <a:pt x="121" y="45"/>
                    <a:pt x="121" y="45"/>
                  </a:cubicBezTo>
                  <a:cubicBezTo>
                    <a:pt x="120" y="47"/>
                    <a:pt x="120" y="47"/>
                    <a:pt x="120" y="47"/>
                  </a:cubicBezTo>
                  <a:cubicBezTo>
                    <a:pt x="120" y="47"/>
                    <a:pt x="120" y="47"/>
                    <a:pt x="120" y="47"/>
                  </a:cubicBezTo>
                  <a:cubicBezTo>
                    <a:pt x="119" y="50"/>
                    <a:pt x="119" y="50"/>
                    <a:pt x="119" y="50"/>
                  </a:cubicBezTo>
                  <a:cubicBezTo>
                    <a:pt x="118" y="51"/>
                    <a:pt x="118" y="51"/>
                    <a:pt x="118" y="51"/>
                  </a:cubicBezTo>
                  <a:cubicBezTo>
                    <a:pt x="118" y="51"/>
                    <a:pt x="118" y="51"/>
                    <a:pt x="118" y="51"/>
                  </a:cubicBezTo>
                  <a:cubicBezTo>
                    <a:pt x="112" y="51"/>
                    <a:pt x="112" y="51"/>
                    <a:pt x="112" y="51"/>
                  </a:cubicBezTo>
                  <a:cubicBezTo>
                    <a:pt x="105" y="48"/>
                    <a:pt x="105" y="48"/>
                    <a:pt x="105" y="48"/>
                  </a:cubicBezTo>
                  <a:cubicBezTo>
                    <a:pt x="103" y="48"/>
                    <a:pt x="103" y="48"/>
                    <a:pt x="103" y="48"/>
                  </a:cubicBezTo>
                  <a:cubicBezTo>
                    <a:pt x="97" y="49"/>
                    <a:pt x="97" y="49"/>
                    <a:pt x="97" y="49"/>
                  </a:cubicBezTo>
                  <a:cubicBezTo>
                    <a:pt x="95" y="49"/>
                    <a:pt x="92" y="46"/>
                    <a:pt x="89" y="42"/>
                  </a:cubicBezTo>
                  <a:cubicBezTo>
                    <a:pt x="85" y="40"/>
                    <a:pt x="85" y="40"/>
                    <a:pt x="85" y="40"/>
                  </a:cubicBezTo>
                  <a:cubicBezTo>
                    <a:pt x="81" y="46"/>
                    <a:pt x="81" y="46"/>
                    <a:pt x="81" y="46"/>
                  </a:cubicBezTo>
                  <a:cubicBezTo>
                    <a:pt x="81" y="46"/>
                    <a:pt x="81" y="46"/>
                    <a:pt x="81" y="46"/>
                  </a:cubicBezTo>
                  <a:cubicBezTo>
                    <a:pt x="80" y="46"/>
                    <a:pt x="80" y="46"/>
                    <a:pt x="80" y="46"/>
                  </a:cubicBezTo>
                  <a:cubicBezTo>
                    <a:pt x="75" y="50"/>
                    <a:pt x="75" y="50"/>
                    <a:pt x="75" y="50"/>
                  </a:cubicBezTo>
                  <a:cubicBezTo>
                    <a:pt x="74" y="50"/>
                    <a:pt x="74" y="50"/>
                    <a:pt x="74" y="50"/>
                  </a:cubicBezTo>
                  <a:cubicBezTo>
                    <a:pt x="74" y="51"/>
                    <a:pt x="74" y="51"/>
                    <a:pt x="74" y="51"/>
                  </a:cubicBezTo>
                  <a:cubicBezTo>
                    <a:pt x="73" y="51"/>
                    <a:pt x="73" y="51"/>
                    <a:pt x="73" y="51"/>
                  </a:cubicBezTo>
                  <a:cubicBezTo>
                    <a:pt x="69" y="52"/>
                    <a:pt x="69" y="52"/>
                    <a:pt x="69" y="52"/>
                  </a:cubicBezTo>
                  <a:cubicBezTo>
                    <a:pt x="63" y="58"/>
                    <a:pt x="63" y="58"/>
                    <a:pt x="63" y="58"/>
                  </a:cubicBezTo>
                  <a:cubicBezTo>
                    <a:pt x="63" y="58"/>
                    <a:pt x="63" y="58"/>
                    <a:pt x="63" y="58"/>
                  </a:cubicBezTo>
                  <a:cubicBezTo>
                    <a:pt x="56" y="61"/>
                    <a:pt x="56" y="61"/>
                    <a:pt x="56" y="61"/>
                  </a:cubicBezTo>
                  <a:cubicBezTo>
                    <a:pt x="51" y="67"/>
                    <a:pt x="51" y="67"/>
                    <a:pt x="51" y="67"/>
                  </a:cubicBezTo>
                  <a:cubicBezTo>
                    <a:pt x="35" y="67"/>
                    <a:pt x="35" y="67"/>
                    <a:pt x="35" y="67"/>
                  </a:cubicBezTo>
                  <a:cubicBezTo>
                    <a:pt x="35" y="67"/>
                    <a:pt x="35" y="67"/>
                    <a:pt x="35" y="67"/>
                  </a:cubicBezTo>
                  <a:cubicBezTo>
                    <a:pt x="23" y="62"/>
                    <a:pt x="23" y="62"/>
                    <a:pt x="23" y="62"/>
                  </a:cubicBezTo>
                  <a:cubicBezTo>
                    <a:pt x="16" y="62"/>
                    <a:pt x="16" y="62"/>
                    <a:pt x="16" y="62"/>
                  </a:cubicBezTo>
                  <a:cubicBezTo>
                    <a:pt x="10" y="65"/>
                    <a:pt x="10" y="65"/>
                    <a:pt x="10" y="65"/>
                  </a:cubicBezTo>
                  <a:cubicBezTo>
                    <a:pt x="9" y="65"/>
                    <a:pt x="9" y="65"/>
                    <a:pt x="9" y="65"/>
                  </a:cubicBezTo>
                  <a:cubicBezTo>
                    <a:pt x="9" y="65"/>
                    <a:pt x="9" y="65"/>
                    <a:pt x="9" y="65"/>
                  </a:cubicBezTo>
                  <a:cubicBezTo>
                    <a:pt x="5" y="66"/>
                    <a:pt x="5" y="66"/>
                    <a:pt x="5" y="66"/>
                  </a:cubicBezTo>
                  <a:cubicBezTo>
                    <a:pt x="3" y="67"/>
                    <a:pt x="2" y="68"/>
                    <a:pt x="1" y="69"/>
                  </a:cubicBezTo>
                  <a:cubicBezTo>
                    <a:pt x="0" y="71"/>
                    <a:pt x="0" y="71"/>
                    <a:pt x="0" y="71"/>
                  </a:cubicBezTo>
                  <a:cubicBezTo>
                    <a:pt x="0" y="76"/>
                    <a:pt x="0" y="76"/>
                    <a:pt x="0" y="76"/>
                  </a:cubicBezTo>
                  <a:cubicBezTo>
                    <a:pt x="2" y="79"/>
                    <a:pt x="2" y="79"/>
                    <a:pt x="2" y="79"/>
                  </a:cubicBezTo>
                  <a:cubicBezTo>
                    <a:pt x="11" y="76"/>
                    <a:pt x="11" y="76"/>
                    <a:pt x="11" y="76"/>
                  </a:cubicBezTo>
                  <a:cubicBezTo>
                    <a:pt x="13" y="76"/>
                    <a:pt x="16" y="77"/>
                    <a:pt x="20" y="79"/>
                  </a:cubicBezTo>
                  <a:cubicBezTo>
                    <a:pt x="21" y="79"/>
                    <a:pt x="21" y="79"/>
                    <a:pt x="21" y="79"/>
                  </a:cubicBezTo>
                  <a:cubicBezTo>
                    <a:pt x="21" y="80"/>
                    <a:pt x="21" y="80"/>
                    <a:pt x="21" y="80"/>
                  </a:cubicBezTo>
                  <a:cubicBezTo>
                    <a:pt x="21" y="93"/>
                    <a:pt x="21" y="93"/>
                    <a:pt x="21" y="93"/>
                  </a:cubicBezTo>
                  <a:cubicBezTo>
                    <a:pt x="23" y="94"/>
                    <a:pt x="23" y="94"/>
                    <a:pt x="23" y="94"/>
                  </a:cubicBezTo>
                  <a:cubicBezTo>
                    <a:pt x="32" y="94"/>
                    <a:pt x="32" y="94"/>
                    <a:pt x="32" y="94"/>
                  </a:cubicBezTo>
                  <a:cubicBezTo>
                    <a:pt x="37" y="92"/>
                    <a:pt x="37" y="92"/>
                    <a:pt x="37" y="92"/>
                  </a:cubicBezTo>
                  <a:cubicBezTo>
                    <a:pt x="38" y="92"/>
                    <a:pt x="38" y="92"/>
                    <a:pt x="38" y="92"/>
                  </a:cubicBezTo>
                  <a:cubicBezTo>
                    <a:pt x="41" y="90"/>
                    <a:pt x="44" y="89"/>
                    <a:pt x="47" y="88"/>
                  </a:cubicBezTo>
                  <a:cubicBezTo>
                    <a:pt x="49" y="88"/>
                    <a:pt x="49" y="88"/>
                    <a:pt x="49" y="88"/>
                  </a:cubicBezTo>
                  <a:cubicBezTo>
                    <a:pt x="50" y="89"/>
                    <a:pt x="50" y="89"/>
                    <a:pt x="50" y="89"/>
                  </a:cubicBezTo>
                  <a:cubicBezTo>
                    <a:pt x="52" y="94"/>
                    <a:pt x="52" y="94"/>
                    <a:pt x="52" y="94"/>
                  </a:cubicBezTo>
                  <a:cubicBezTo>
                    <a:pt x="52" y="94"/>
                    <a:pt x="52" y="94"/>
                    <a:pt x="52" y="94"/>
                  </a:cubicBezTo>
                  <a:cubicBezTo>
                    <a:pt x="53" y="108"/>
                    <a:pt x="53" y="108"/>
                    <a:pt x="53" y="108"/>
                  </a:cubicBezTo>
                  <a:cubicBezTo>
                    <a:pt x="53" y="109"/>
                    <a:pt x="53" y="109"/>
                    <a:pt x="53" y="109"/>
                  </a:cubicBezTo>
                  <a:cubicBezTo>
                    <a:pt x="46" y="116"/>
                    <a:pt x="46" y="116"/>
                    <a:pt x="46" y="116"/>
                  </a:cubicBezTo>
                  <a:cubicBezTo>
                    <a:pt x="46" y="116"/>
                    <a:pt x="46" y="116"/>
                    <a:pt x="46" y="116"/>
                  </a:cubicBezTo>
                  <a:cubicBezTo>
                    <a:pt x="46" y="117"/>
                    <a:pt x="46" y="117"/>
                    <a:pt x="46" y="117"/>
                  </a:cubicBezTo>
                  <a:cubicBezTo>
                    <a:pt x="37" y="121"/>
                    <a:pt x="37" y="121"/>
                    <a:pt x="37" y="121"/>
                  </a:cubicBezTo>
                  <a:cubicBezTo>
                    <a:pt x="35" y="124"/>
                    <a:pt x="35" y="124"/>
                    <a:pt x="35" y="124"/>
                  </a:cubicBezTo>
                  <a:cubicBezTo>
                    <a:pt x="36" y="126"/>
                    <a:pt x="36" y="126"/>
                    <a:pt x="36" y="126"/>
                  </a:cubicBezTo>
                  <a:cubicBezTo>
                    <a:pt x="53" y="128"/>
                    <a:pt x="53" y="128"/>
                    <a:pt x="53" y="128"/>
                  </a:cubicBezTo>
                  <a:cubicBezTo>
                    <a:pt x="53" y="128"/>
                    <a:pt x="53" y="128"/>
                    <a:pt x="53" y="128"/>
                  </a:cubicBezTo>
                  <a:cubicBezTo>
                    <a:pt x="53" y="128"/>
                    <a:pt x="53" y="128"/>
                    <a:pt x="53" y="128"/>
                  </a:cubicBezTo>
                  <a:cubicBezTo>
                    <a:pt x="54" y="129"/>
                    <a:pt x="54" y="129"/>
                    <a:pt x="54" y="129"/>
                  </a:cubicBezTo>
                  <a:cubicBezTo>
                    <a:pt x="61" y="133"/>
                    <a:pt x="61" y="133"/>
                    <a:pt x="61" y="133"/>
                  </a:cubicBezTo>
                  <a:cubicBezTo>
                    <a:pt x="76" y="132"/>
                    <a:pt x="76" y="132"/>
                    <a:pt x="76" y="132"/>
                  </a:cubicBezTo>
                  <a:cubicBezTo>
                    <a:pt x="76" y="134"/>
                    <a:pt x="76" y="134"/>
                    <a:pt x="76" y="134"/>
                  </a:cubicBezTo>
                  <a:cubicBezTo>
                    <a:pt x="77" y="142"/>
                    <a:pt x="77" y="142"/>
                    <a:pt x="77" y="142"/>
                  </a:cubicBezTo>
                  <a:cubicBezTo>
                    <a:pt x="77" y="143"/>
                    <a:pt x="77" y="143"/>
                    <a:pt x="77" y="143"/>
                  </a:cubicBezTo>
                  <a:cubicBezTo>
                    <a:pt x="77" y="143"/>
                    <a:pt x="77" y="143"/>
                    <a:pt x="77" y="143"/>
                  </a:cubicBezTo>
                  <a:cubicBezTo>
                    <a:pt x="70" y="150"/>
                    <a:pt x="70" y="150"/>
                    <a:pt x="70" y="150"/>
                  </a:cubicBezTo>
                  <a:cubicBezTo>
                    <a:pt x="69" y="158"/>
                    <a:pt x="71" y="164"/>
                    <a:pt x="75" y="165"/>
                  </a:cubicBezTo>
                  <a:cubicBezTo>
                    <a:pt x="87" y="172"/>
                    <a:pt x="87" y="172"/>
                    <a:pt x="87" y="172"/>
                  </a:cubicBezTo>
                  <a:cubicBezTo>
                    <a:pt x="97" y="178"/>
                    <a:pt x="97" y="178"/>
                    <a:pt x="97" y="178"/>
                  </a:cubicBezTo>
                  <a:cubicBezTo>
                    <a:pt x="106" y="174"/>
                    <a:pt x="106" y="174"/>
                    <a:pt x="106" y="174"/>
                  </a:cubicBezTo>
                  <a:cubicBezTo>
                    <a:pt x="107" y="174"/>
                    <a:pt x="107" y="174"/>
                    <a:pt x="107" y="174"/>
                  </a:cubicBezTo>
                  <a:cubicBezTo>
                    <a:pt x="107" y="174"/>
                    <a:pt x="107" y="174"/>
                    <a:pt x="107" y="174"/>
                  </a:cubicBezTo>
                  <a:cubicBezTo>
                    <a:pt x="108" y="174"/>
                    <a:pt x="108" y="174"/>
                    <a:pt x="108" y="174"/>
                  </a:cubicBezTo>
                  <a:cubicBezTo>
                    <a:pt x="121" y="184"/>
                    <a:pt x="121" y="184"/>
                    <a:pt x="121" y="184"/>
                  </a:cubicBezTo>
                  <a:cubicBezTo>
                    <a:pt x="123" y="184"/>
                    <a:pt x="123" y="184"/>
                    <a:pt x="123" y="184"/>
                  </a:cubicBezTo>
                  <a:cubicBezTo>
                    <a:pt x="126" y="180"/>
                    <a:pt x="126" y="180"/>
                    <a:pt x="126" y="180"/>
                  </a:cubicBezTo>
                  <a:cubicBezTo>
                    <a:pt x="127" y="180"/>
                    <a:pt x="127" y="180"/>
                    <a:pt x="127" y="180"/>
                  </a:cubicBezTo>
                  <a:cubicBezTo>
                    <a:pt x="127" y="179"/>
                    <a:pt x="127" y="179"/>
                    <a:pt x="127" y="179"/>
                  </a:cubicBezTo>
                  <a:cubicBezTo>
                    <a:pt x="127" y="179"/>
                    <a:pt x="127" y="179"/>
                    <a:pt x="127" y="179"/>
                  </a:cubicBezTo>
                  <a:cubicBezTo>
                    <a:pt x="128" y="179"/>
                    <a:pt x="128" y="179"/>
                    <a:pt x="128" y="179"/>
                  </a:cubicBezTo>
                  <a:cubicBezTo>
                    <a:pt x="135" y="180"/>
                    <a:pt x="135" y="180"/>
                    <a:pt x="135" y="180"/>
                  </a:cubicBezTo>
                  <a:cubicBezTo>
                    <a:pt x="137" y="167"/>
                    <a:pt x="137" y="167"/>
                    <a:pt x="137" y="167"/>
                  </a:cubicBezTo>
                  <a:cubicBezTo>
                    <a:pt x="147" y="184"/>
                    <a:pt x="147" y="184"/>
                    <a:pt x="147" y="184"/>
                  </a:cubicBezTo>
                  <a:cubicBezTo>
                    <a:pt x="155" y="185"/>
                    <a:pt x="155" y="185"/>
                    <a:pt x="155" y="185"/>
                  </a:cubicBezTo>
                  <a:cubicBezTo>
                    <a:pt x="156" y="185"/>
                    <a:pt x="156" y="185"/>
                    <a:pt x="156" y="185"/>
                  </a:cubicBezTo>
                  <a:cubicBezTo>
                    <a:pt x="157" y="185"/>
                    <a:pt x="157" y="185"/>
                    <a:pt x="157" y="185"/>
                  </a:cubicBezTo>
                  <a:cubicBezTo>
                    <a:pt x="157" y="186"/>
                    <a:pt x="157" y="186"/>
                    <a:pt x="157" y="186"/>
                  </a:cubicBezTo>
                  <a:cubicBezTo>
                    <a:pt x="157" y="191"/>
                    <a:pt x="157" y="191"/>
                    <a:pt x="157" y="191"/>
                  </a:cubicBezTo>
                  <a:cubicBezTo>
                    <a:pt x="160" y="190"/>
                    <a:pt x="160" y="190"/>
                    <a:pt x="160" y="190"/>
                  </a:cubicBezTo>
                  <a:cubicBezTo>
                    <a:pt x="173" y="173"/>
                    <a:pt x="173" y="173"/>
                    <a:pt x="173" y="173"/>
                  </a:cubicBezTo>
                  <a:cubicBezTo>
                    <a:pt x="179" y="181"/>
                    <a:pt x="179" y="181"/>
                    <a:pt x="179" y="181"/>
                  </a:cubicBezTo>
                  <a:cubicBezTo>
                    <a:pt x="179" y="178"/>
                    <a:pt x="179" y="178"/>
                    <a:pt x="179" y="178"/>
                  </a:cubicBezTo>
                  <a:cubicBezTo>
                    <a:pt x="179" y="178"/>
                    <a:pt x="179" y="178"/>
                    <a:pt x="179" y="178"/>
                  </a:cubicBezTo>
                  <a:cubicBezTo>
                    <a:pt x="179" y="178"/>
                    <a:pt x="179" y="178"/>
                    <a:pt x="179" y="178"/>
                  </a:cubicBezTo>
                  <a:cubicBezTo>
                    <a:pt x="179" y="178"/>
                    <a:pt x="179" y="178"/>
                    <a:pt x="179" y="178"/>
                  </a:cubicBezTo>
                  <a:cubicBezTo>
                    <a:pt x="183" y="170"/>
                    <a:pt x="183" y="170"/>
                    <a:pt x="183" y="170"/>
                  </a:cubicBezTo>
                  <a:cubicBezTo>
                    <a:pt x="186" y="164"/>
                    <a:pt x="186" y="164"/>
                    <a:pt x="186" y="164"/>
                  </a:cubicBezTo>
                  <a:cubicBezTo>
                    <a:pt x="196" y="164"/>
                    <a:pt x="196" y="164"/>
                    <a:pt x="196" y="164"/>
                  </a:cubicBezTo>
                  <a:cubicBezTo>
                    <a:pt x="198" y="152"/>
                    <a:pt x="198" y="152"/>
                    <a:pt x="198" y="152"/>
                  </a:cubicBezTo>
                  <a:cubicBezTo>
                    <a:pt x="199" y="152"/>
                    <a:pt x="199" y="152"/>
                    <a:pt x="199" y="152"/>
                  </a:cubicBezTo>
                  <a:cubicBezTo>
                    <a:pt x="200" y="153"/>
                    <a:pt x="200" y="153"/>
                    <a:pt x="200" y="153"/>
                  </a:cubicBezTo>
                  <a:cubicBezTo>
                    <a:pt x="207" y="154"/>
                    <a:pt x="207" y="154"/>
                    <a:pt x="207" y="154"/>
                  </a:cubicBezTo>
                  <a:cubicBezTo>
                    <a:pt x="208" y="150"/>
                    <a:pt x="208" y="150"/>
                    <a:pt x="208" y="150"/>
                  </a:cubicBezTo>
                  <a:cubicBezTo>
                    <a:pt x="205" y="144"/>
                    <a:pt x="205" y="144"/>
                    <a:pt x="205" y="144"/>
                  </a:cubicBezTo>
                  <a:cubicBezTo>
                    <a:pt x="205" y="143"/>
                    <a:pt x="205" y="143"/>
                    <a:pt x="205" y="143"/>
                  </a:cubicBezTo>
                  <a:cubicBezTo>
                    <a:pt x="207" y="138"/>
                    <a:pt x="207" y="138"/>
                    <a:pt x="207" y="138"/>
                  </a:cubicBezTo>
                  <a:cubicBezTo>
                    <a:pt x="207" y="138"/>
                    <a:pt x="207" y="138"/>
                    <a:pt x="207" y="138"/>
                  </a:cubicBezTo>
                  <a:cubicBezTo>
                    <a:pt x="207" y="137"/>
                    <a:pt x="207" y="137"/>
                    <a:pt x="207" y="137"/>
                  </a:cubicBezTo>
                  <a:cubicBezTo>
                    <a:pt x="208" y="137"/>
                    <a:pt x="208" y="137"/>
                    <a:pt x="208" y="137"/>
                  </a:cubicBezTo>
                  <a:cubicBezTo>
                    <a:pt x="208" y="137"/>
                    <a:pt x="208" y="137"/>
                    <a:pt x="208" y="137"/>
                  </a:cubicBezTo>
                  <a:cubicBezTo>
                    <a:pt x="229" y="126"/>
                    <a:pt x="229" y="126"/>
                    <a:pt x="229" y="126"/>
                  </a:cubicBezTo>
                  <a:cubicBezTo>
                    <a:pt x="228" y="115"/>
                    <a:pt x="228" y="115"/>
                    <a:pt x="228" y="115"/>
                  </a:cubicBezTo>
                  <a:cubicBezTo>
                    <a:pt x="228" y="115"/>
                    <a:pt x="228" y="115"/>
                    <a:pt x="228" y="115"/>
                  </a:cubicBezTo>
                  <a:cubicBezTo>
                    <a:pt x="228" y="114"/>
                    <a:pt x="228" y="114"/>
                    <a:pt x="228" y="114"/>
                  </a:cubicBezTo>
                  <a:cubicBezTo>
                    <a:pt x="232" y="106"/>
                    <a:pt x="232" y="106"/>
                    <a:pt x="232" y="106"/>
                  </a:cubicBezTo>
                  <a:cubicBezTo>
                    <a:pt x="233" y="105"/>
                    <a:pt x="233" y="105"/>
                    <a:pt x="233" y="105"/>
                  </a:cubicBezTo>
                  <a:cubicBezTo>
                    <a:pt x="233" y="105"/>
                    <a:pt x="233" y="105"/>
                    <a:pt x="233" y="105"/>
                  </a:cubicBezTo>
                  <a:cubicBezTo>
                    <a:pt x="239" y="90"/>
                    <a:pt x="239" y="90"/>
                    <a:pt x="239" y="90"/>
                  </a:cubicBezTo>
                  <a:cubicBezTo>
                    <a:pt x="239" y="90"/>
                    <a:pt x="239" y="90"/>
                    <a:pt x="239" y="90"/>
                  </a:cubicBezTo>
                  <a:cubicBezTo>
                    <a:pt x="239" y="90"/>
                    <a:pt x="239" y="90"/>
                    <a:pt x="239" y="90"/>
                  </a:cubicBezTo>
                  <a:cubicBezTo>
                    <a:pt x="245" y="84"/>
                    <a:pt x="245" y="84"/>
                    <a:pt x="245" y="84"/>
                  </a:cubicBezTo>
                  <a:cubicBezTo>
                    <a:pt x="248" y="78"/>
                    <a:pt x="248" y="78"/>
                    <a:pt x="248" y="78"/>
                  </a:cubicBezTo>
                  <a:cubicBezTo>
                    <a:pt x="248" y="78"/>
                    <a:pt x="248" y="78"/>
                    <a:pt x="248" y="78"/>
                  </a:cubicBezTo>
                  <a:cubicBezTo>
                    <a:pt x="248" y="78"/>
                    <a:pt x="248" y="78"/>
                    <a:pt x="248" y="78"/>
                  </a:cubicBezTo>
                  <a:cubicBezTo>
                    <a:pt x="251" y="73"/>
                    <a:pt x="251" y="73"/>
                    <a:pt x="251" y="73"/>
                  </a:cubicBezTo>
                  <a:cubicBezTo>
                    <a:pt x="248" y="67"/>
                    <a:pt x="248" y="67"/>
                    <a:pt x="248" y="67"/>
                  </a:cubicBezTo>
                  <a:cubicBezTo>
                    <a:pt x="248" y="66"/>
                    <a:pt x="248" y="66"/>
                    <a:pt x="248" y="66"/>
                  </a:cubicBezTo>
                  <a:cubicBezTo>
                    <a:pt x="248" y="66"/>
                    <a:pt x="248" y="66"/>
                    <a:pt x="248" y="66"/>
                  </a:cubicBezTo>
                  <a:cubicBezTo>
                    <a:pt x="248" y="60"/>
                    <a:pt x="248" y="60"/>
                    <a:pt x="248" y="60"/>
                  </a:cubicBezTo>
                  <a:cubicBezTo>
                    <a:pt x="245" y="60"/>
                    <a:pt x="245" y="60"/>
                    <a:pt x="245" y="60"/>
                  </a:cubicBezTo>
                  <a:cubicBezTo>
                    <a:pt x="239" y="63"/>
                    <a:pt x="239" y="63"/>
                    <a:pt x="239" y="63"/>
                  </a:cubicBezTo>
                  <a:cubicBezTo>
                    <a:pt x="236" y="65"/>
                    <a:pt x="232" y="64"/>
                    <a:pt x="227" y="61"/>
                  </a:cubicBezTo>
                  <a:cubicBezTo>
                    <a:pt x="225" y="59"/>
                    <a:pt x="225" y="55"/>
                    <a:pt x="226" y="49"/>
                  </a:cubicBezTo>
                  <a:cubicBezTo>
                    <a:pt x="223" y="49"/>
                    <a:pt x="223" y="49"/>
                    <a:pt x="223" y="49"/>
                  </a:cubicBezTo>
                  <a:cubicBezTo>
                    <a:pt x="221" y="51"/>
                    <a:pt x="221" y="51"/>
                    <a:pt x="221" y="51"/>
                  </a:cubicBezTo>
                  <a:cubicBezTo>
                    <a:pt x="217" y="55"/>
                    <a:pt x="215" y="57"/>
                    <a:pt x="214" y="57"/>
                  </a:cubicBezTo>
                  <a:cubicBezTo>
                    <a:pt x="213" y="57"/>
                    <a:pt x="213" y="57"/>
                    <a:pt x="212" y="57"/>
                  </a:cubicBezTo>
                  <a:cubicBezTo>
                    <a:pt x="211" y="56"/>
                    <a:pt x="211" y="54"/>
                    <a:pt x="211" y="50"/>
                  </a:cubicBezTo>
                  <a:cubicBezTo>
                    <a:pt x="211" y="47"/>
                    <a:pt x="211" y="44"/>
                    <a:pt x="212" y="44"/>
                  </a:cubicBezTo>
                  <a:cubicBezTo>
                    <a:pt x="213" y="42"/>
                    <a:pt x="213" y="42"/>
                    <a:pt x="214" y="43"/>
                  </a:cubicBezTo>
                  <a:cubicBezTo>
                    <a:pt x="222" y="29"/>
                    <a:pt x="222" y="29"/>
                    <a:pt x="222" y="29"/>
                  </a:cubicBezTo>
                  <a:cubicBezTo>
                    <a:pt x="224" y="24"/>
                    <a:pt x="224" y="24"/>
                    <a:pt x="224" y="24"/>
                  </a:cubicBezTo>
                  <a:cubicBezTo>
                    <a:pt x="225" y="18"/>
                    <a:pt x="225" y="18"/>
                    <a:pt x="225" y="18"/>
                  </a:cubicBezTo>
                  <a:cubicBezTo>
                    <a:pt x="221" y="14"/>
                    <a:pt x="221" y="14"/>
                    <a:pt x="221" y="14"/>
                  </a:cubicBezTo>
                  <a:cubicBezTo>
                    <a:pt x="219" y="13"/>
                    <a:pt x="219" y="10"/>
                    <a:pt x="220" y="6"/>
                  </a:cubicBezTo>
                  <a:cubicBezTo>
                    <a:pt x="220" y="4"/>
                    <a:pt x="220" y="4"/>
                    <a:pt x="220" y="4"/>
                  </a:cubicBezTo>
                  <a:cubicBezTo>
                    <a:pt x="220" y="2"/>
                    <a:pt x="219" y="1"/>
                    <a:pt x="217" y="0"/>
                  </a:cubicBezTo>
                  <a:cubicBezTo>
                    <a:pt x="217" y="0"/>
                    <a:pt x="217" y="0"/>
                    <a:pt x="217" y="0"/>
                  </a:cubicBezTo>
                  <a:cubicBezTo>
                    <a:pt x="216" y="1"/>
                    <a:pt x="216" y="1"/>
                    <a:pt x="216" y="1"/>
                  </a:cubicBezTo>
                  <a:cubicBezTo>
                    <a:pt x="215" y="4"/>
                    <a:pt x="212" y="6"/>
                    <a:pt x="208" y="4"/>
                  </a:cubicBezTo>
                  <a:cubicBezTo>
                    <a:pt x="206" y="4"/>
                    <a:pt x="203" y="4"/>
                    <a:pt x="20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任意多边形: 形状 61"/>
            <p:cNvSpPr>
              <a:spLocks/>
            </p:cNvSpPr>
            <p:nvPr/>
          </p:nvSpPr>
          <p:spPr bwMode="auto">
            <a:xfrm>
              <a:off x="3115" y="2540"/>
              <a:ext cx="337" cy="341"/>
            </a:xfrm>
            <a:custGeom>
              <a:avLst/>
              <a:gdLst>
                <a:gd name="T0" fmla="*/ 134 w 142"/>
                <a:gd name="T1" fmla="*/ 16 h 144"/>
                <a:gd name="T2" fmla="*/ 129 w 142"/>
                <a:gd name="T3" fmla="*/ 14 h 144"/>
                <a:gd name="T4" fmla="*/ 125 w 142"/>
                <a:gd name="T5" fmla="*/ 12 h 144"/>
                <a:gd name="T6" fmla="*/ 117 w 142"/>
                <a:gd name="T7" fmla="*/ 14 h 144"/>
                <a:gd name="T8" fmla="*/ 111 w 142"/>
                <a:gd name="T9" fmla="*/ 11 h 144"/>
                <a:gd name="T10" fmla="*/ 110 w 142"/>
                <a:gd name="T11" fmla="*/ 10 h 144"/>
                <a:gd name="T12" fmla="*/ 102 w 142"/>
                <a:gd name="T13" fmla="*/ 2 h 144"/>
                <a:gd name="T14" fmla="*/ 88 w 142"/>
                <a:gd name="T15" fmla="*/ 8 h 144"/>
                <a:gd name="T16" fmla="*/ 86 w 142"/>
                <a:gd name="T17" fmla="*/ 20 h 144"/>
                <a:gd name="T18" fmla="*/ 81 w 142"/>
                <a:gd name="T19" fmla="*/ 30 h 144"/>
                <a:gd name="T20" fmla="*/ 72 w 142"/>
                <a:gd name="T21" fmla="*/ 43 h 144"/>
                <a:gd name="T22" fmla="*/ 58 w 142"/>
                <a:gd name="T23" fmla="*/ 59 h 144"/>
                <a:gd name="T24" fmla="*/ 44 w 142"/>
                <a:gd name="T25" fmla="*/ 72 h 144"/>
                <a:gd name="T26" fmla="*/ 36 w 142"/>
                <a:gd name="T27" fmla="*/ 82 h 144"/>
                <a:gd name="T28" fmla="*/ 0 w 142"/>
                <a:gd name="T29" fmla="*/ 84 h 144"/>
                <a:gd name="T30" fmla="*/ 10 w 142"/>
                <a:gd name="T31" fmla="*/ 113 h 144"/>
                <a:gd name="T32" fmla="*/ 16 w 142"/>
                <a:gd name="T33" fmla="*/ 117 h 144"/>
                <a:gd name="T34" fmla="*/ 21 w 142"/>
                <a:gd name="T35" fmla="*/ 131 h 144"/>
                <a:gd name="T36" fmla="*/ 22 w 142"/>
                <a:gd name="T37" fmla="*/ 134 h 144"/>
                <a:gd name="T38" fmla="*/ 31 w 142"/>
                <a:gd name="T39" fmla="*/ 131 h 144"/>
                <a:gd name="T40" fmla="*/ 35 w 142"/>
                <a:gd name="T41" fmla="*/ 133 h 144"/>
                <a:gd name="T42" fmla="*/ 38 w 142"/>
                <a:gd name="T43" fmla="*/ 123 h 144"/>
                <a:gd name="T44" fmla="*/ 55 w 142"/>
                <a:gd name="T45" fmla="*/ 116 h 144"/>
                <a:gd name="T46" fmla="*/ 56 w 142"/>
                <a:gd name="T47" fmla="*/ 106 h 144"/>
                <a:gd name="T48" fmla="*/ 60 w 142"/>
                <a:gd name="T49" fmla="*/ 103 h 144"/>
                <a:gd name="T50" fmla="*/ 61 w 142"/>
                <a:gd name="T51" fmla="*/ 103 h 144"/>
                <a:gd name="T52" fmla="*/ 68 w 142"/>
                <a:gd name="T53" fmla="*/ 110 h 144"/>
                <a:gd name="T54" fmla="*/ 70 w 142"/>
                <a:gd name="T55" fmla="*/ 116 h 144"/>
                <a:gd name="T56" fmla="*/ 76 w 142"/>
                <a:gd name="T57" fmla="*/ 108 h 144"/>
                <a:gd name="T58" fmla="*/ 81 w 142"/>
                <a:gd name="T59" fmla="*/ 106 h 144"/>
                <a:gd name="T60" fmla="*/ 87 w 142"/>
                <a:gd name="T61" fmla="*/ 107 h 144"/>
                <a:gd name="T62" fmla="*/ 90 w 142"/>
                <a:gd name="T63" fmla="*/ 118 h 144"/>
                <a:gd name="T64" fmla="*/ 94 w 142"/>
                <a:gd name="T65" fmla="*/ 127 h 144"/>
                <a:gd name="T66" fmla="*/ 97 w 142"/>
                <a:gd name="T67" fmla="*/ 135 h 144"/>
                <a:gd name="T68" fmla="*/ 104 w 142"/>
                <a:gd name="T69" fmla="*/ 135 h 144"/>
                <a:gd name="T70" fmla="*/ 104 w 142"/>
                <a:gd name="T71" fmla="*/ 136 h 144"/>
                <a:gd name="T72" fmla="*/ 108 w 142"/>
                <a:gd name="T73" fmla="*/ 144 h 144"/>
                <a:gd name="T74" fmla="*/ 110 w 142"/>
                <a:gd name="T75" fmla="*/ 138 h 144"/>
                <a:gd name="T76" fmla="*/ 112 w 142"/>
                <a:gd name="T77" fmla="*/ 137 h 144"/>
                <a:gd name="T78" fmla="*/ 115 w 142"/>
                <a:gd name="T79" fmla="*/ 135 h 144"/>
                <a:gd name="T80" fmla="*/ 118 w 142"/>
                <a:gd name="T81" fmla="*/ 132 h 144"/>
                <a:gd name="T82" fmla="*/ 94 w 142"/>
                <a:gd name="T83" fmla="*/ 84 h 144"/>
                <a:gd name="T84" fmla="*/ 88 w 142"/>
                <a:gd name="T85" fmla="*/ 64 h 144"/>
                <a:gd name="T86" fmla="*/ 87 w 142"/>
                <a:gd name="T87" fmla="*/ 64 h 144"/>
                <a:gd name="T88" fmla="*/ 91 w 142"/>
                <a:gd name="T89" fmla="*/ 52 h 144"/>
                <a:gd name="T90" fmla="*/ 130 w 142"/>
                <a:gd name="T91" fmla="*/ 44 h 144"/>
                <a:gd name="T92" fmla="*/ 140 w 142"/>
                <a:gd name="T9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144">
                  <a:moveTo>
                    <a:pt x="142" y="29"/>
                  </a:moveTo>
                  <a:cubicBezTo>
                    <a:pt x="139" y="22"/>
                    <a:pt x="139" y="22"/>
                    <a:pt x="139" y="22"/>
                  </a:cubicBezTo>
                  <a:cubicBezTo>
                    <a:pt x="134" y="16"/>
                    <a:pt x="134" y="16"/>
                    <a:pt x="134" y="16"/>
                  </a:cubicBezTo>
                  <a:cubicBezTo>
                    <a:pt x="130" y="15"/>
                    <a:pt x="130" y="15"/>
                    <a:pt x="130" y="15"/>
                  </a:cubicBezTo>
                  <a:cubicBezTo>
                    <a:pt x="129" y="15"/>
                    <a:pt x="129" y="15"/>
                    <a:pt x="129" y="15"/>
                  </a:cubicBezTo>
                  <a:cubicBezTo>
                    <a:pt x="129" y="14"/>
                    <a:pt x="129" y="14"/>
                    <a:pt x="129" y="14"/>
                  </a:cubicBezTo>
                  <a:cubicBezTo>
                    <a:pt x="129" y="14"/>
                    <a:pt x="129" y="14"/>
                    <a:pt x="129" y="14"/>
                  </a:cubicBezTo>
                  <a:cubicBezTo>
                    <a:pt x="125" y="12"/>
                    <a:pt x="125" y="12"/>
                    <a:pt x="125" y="12"/>
                  </a:cubicBezTo>
                  <a:cubicBezTo>
                    <a:pt x="125" y="12"/>
                    <a:pt x="125" y="12"/>
                    <a:pt x="125" y="12"/>
                  </a:cubicBezTo>
                  <a:cubicBezTo>
                    <a:pt x="124" y="12"/>
                    <a:pt x="124" y="12"/>
                    <a:pt x="124" y="12"/>
                  </a:cubicBezTo>
                  <a:cubicBezTo>
                    <a:pt x="122" y="13"/>
                    <a:pt x="122" y="13"/>
                    <a:pt x="122" y="13"/>
                  </a:cubicBezTo>
                  <a:cubicBezTo>
                    <a:pt x="117" y="14"/>
                    <a:pt x="117" y="14"/>
                    <a:pt x="117" y="14"/>
                  </a:cubicBezTo>
                  <a:cubicBezTo>
                    <a:pt x="117" y="14"/>
                    <a:pt x="117" y="14"/>
                    <a:pt x="117" y="14"/>
                  </a:cubicBezTo>
                  <a:cubicBezTo>
                    <a:pt x="116" y="13"/>
                    <a:pt x="116" y="13"/>
                    <a:pt x="116" y="13"/>
                  </a:cubicBezTo>
                  <a:cubicBezTo>
                    <a:pt x="111" y="11"/>
                    <a:pt x="111" y="11"/>
                    <a:pt x="111" y="11"/>
                  </a:cubicBezTo>
                  <a:cubicBezTo>
                    <a:pt x="111" y="11"/>
                    <a:pt x="111" y="11"/>
                    <a:pt x="111" y="11"/>
                  </a:cubicBezTo>
                  <a:cubicBezTo>
                    <a:pt x="110" y="11"/>
                    <a:pt x="110" y="11"/>
                    <a:pt x="110" y="11"/>
                  </a:cubicBezTo>
                  <a:cubicBezTo>
                    <a:pt x="110" y="10"/>
                    <a:pt x="110" y="10"/>
                    <a:pt x="110" y="10"/>
                  </a:cubicBezTo>
                  <a:cubicBezTo>
                    <a:pt x="110" y="10"/>
                    <a:pt x="110" y="10"/>
                    <a:pt x="110" y="10"/>
                  </a:cubicBezTo>
                  <a:cubicBezTo>
                    <a:pt x="106" y="6"/>
                    <a:pt x="106" y="6"/>
                    <a:pt x="106" y="6"/>
                  </a:cubicBezTo>
                  <a:cubicBezTo>
                    <a:pt x="102" y="2"/>
                    <a:pt x="102" y="2"/>
                    <a:pt x="102" y="2"/>
                  </a:cubicBezTo>
                  <a:cubicBezTo>
                    <a:pt x="98" y="0"/>
                    <a:pt x="98" y="0"/>
                    <a:pt x="98" y="0"/>
                  </a:cubicBezTo>
                  <a:cubicBezTo>
                    <a:pt x="94" y="4"/>
                    <a:pt x="94" y="4"/>
                    <a:pt x="94" y="4"/>
                  </a:cubicBezTo>
                  <a:cubicBezTo>
                    <a:pt x="88" y="8"/>
                    <a:pt x="88" y="8"/>
                    <a:pt x="88" y="8"/>
                  </a:cubicBezTo>
                  <a:cubicBezTo>
                    <a:pt x="86" y="20"/>
                    <a:pt x="86" y="20"/>
                    <a:pt x="86" y="20"/>
                  </a:cubicBezTo>
                  <a:cubicBezTo>
                    <a:pt x="86" y="20"/>
                    <a:pt x="86" y="20"/>
                    <a:pt x="86" y="20"/>
                  </a:cubicBezTo>
                  <a:cubicBezTo>
                    <a:pt x="86" y="20"/>
                    <a:pt x="86" y="20"/>
                    <a:pt x="86" y="20"/>
                  </a:cubicBezTo>
                  <a:cubicBezTo>
                    <a:pt x="81" y="29"/>
                    <a:pt x="81" y="29"/>
                    <a:pt x="81" y="29"/>
                  </a:cubicBezTo>
                  <a:cubicBezTo>
                    <a:pt x="81" y="30"/>
                    <a:pt x="81" y="30"/>
                    <a:pt x="81" y="30"/>
                  </a:cubicBezTo>
                  <a:cubicBezTo>
                    <a:pt x="81" y="30"/>
                    <a:pt x="81" y="30"/>
                    <a:pt x="81" y="30"/>
                  </a:cubicBezTo>
                  <a:cubicBezTo>
                    <a:pt x="77" y="34"/>
                    <a:pt x="77" y="34"/>
                    <a:pt x="77" y="34"/>
                  </a:cubicBezTo>
                  <a:cubicBezTo>
                    <a:pt x="72" y="43"/>
                    <a:pt x="72" y="43"/>
                    <a:pt x="72" y="43"/>
                  </a:cubicBezTo>
                  <a:cubicBezTo>
                    <a:pt x="72" y="43"/>
                    <a:pt x="72" y="43"/>
                    <a:pt x="72" y="43"/>
                  </a:cubicBezTo>
                  <a:cubicBezTo>
                    <a:pt x="72" y="44"/>
                    <a:pt x="72" y="44"/>
                    <a:pt x="72" y="44"/>
                  </a:cubicBezTo>
                  <a:cubicBezTo>
                    <a:pt x="68" y="46"/>
                    <a:pt x="65" y="49"/>
                    <a:pt x="62" y="52"/>
                  </a:cubicBezTo>
                  <a:cubicBezTo>
                    <a:pt x="58" y="59"/>
                    <a:pt x="58" y="59"/>
                    <a:pt x="58" y="59"/>
                  </a:cubicBezTo>
                  <a:cubicBezTo>
                    <a:pt x="57" y="61"/>
                    <a:pt x="54" y="63"/>
                    <a:pt x="48" y="66"/>
                  </a:cubicBezTo>
                  <a:cubicBezTo>
                    <a:pt x="44" y="72"/>
                    <a:pt x="44" y="72"/>
                    <a:pt x="44" y="72"/>
                  </a:cubicBezTo>
                  <a:cubicBezTo>
                    <a:pt x="44" y="72"/>
                    <a:pt x="44" y="72"/>
                    <a:pt x="44" y="72"/>
                  </a:cubicBezTo>
                  <a:cubicBezTo>
                    <a:pt x="37" y="82"/>
                    <a:pt x="37" y="82"/>
                    <a:pt x="37" y="82"/>
                  </a:cubicBezTo>
                  <a:cubicBezTo>
                    <a:pt x="36" y="82"/>
                    <a:pt x="36" y="82"/>
                    <a:pt x="36" y="82"/>
                  </a:cubicBezTo>
                  <a:cubicBezTo>
                    <a:pt x="36" y="82"/>
                    <a:pt x="36" y="82"/>
                    <a:pt x="36" y="82"/>
                  </a:cubicBezTo>
                  <a:cubicBezTo>
                    <a:pt x="36" y="82"/>
                    <a:pt x="36" y="82"/>
                    <a:pt x="36" y="82"/>
                  </a:cubicBezTo>
                  <a:cubicBezTo>
                    <a:pt x="4" y="80"/>
                    <a:pt x="4" y="80"/>
                    <a:pt x="4" y="80"/>
                  </a:cubicBezTo>
                  <a:cubicBezTo>
                    <a:pt x="0" y="84"/>
                    <a:pt x="0" y="84"/>
                    <a:pt x="0" y="84"/>
                  </a:cubicBezTo>
                  <a:cubicBezTo>
                    <a:pt x="0" y="90"/>
                    <a:pt x="0" y="90"/>
                    <a:pt x="0" y="90"/>
                  </a:cubicBezTo>
                  <a:cubicBezTo>
                    <a:pt x="3" y="104"/>
                    <a:pt x="3" y="104"/>
                    <a:pt x="3" y="104"/>
                  </a:cubicBezTo>
                  <a:cubicBezTo>
                    <a:pt x="10" y="113"/>
                    <a:pt x="10" y="113"/>
                    <a:pt x="10" y="113"/>
                  </a:cubicBezTo>
                  <a:cubicBezTo>
                    <a:pt x="16" y="116"/>
                    <a:pt x="16" y="116"/>
                    <a:pt x="16" y="116"/>
                  </a:cubicBezTo>
                  <a:cubicBezTo>
                    <a:pt x="16" y="117"/>
                    <a:pt x="16" y="117"/>
                    <a:pt x="16" y="117"/>
                  </a:cubicBezTo>
                  <a:cubicBezTo>
                    <a:pt x="16" y="117"/>
                    <a:pt x="16" y="117"/>
                    <a:pt x="16" y="117"/>
                  </a:cubicBezTo>
                  <a:cubicBezTo>
                    <a:pt x="16" y="117"/>
                    <a:pt x="16" y="117"/>
                    <a:pt x="16" y="117"/>
                  </a:cubicBezTo>
                  <a:cubicBezTo>
                    <a:pt x="19" y="121"/>
                    <a:pt x="21" y="124"/>
                    <a:pt x="21" y="126"/>
                  </a:cubicBezTo>
                  <a:cubicBezTo>
                    <a:pt x="21" y="131"/>
                    <a:pt x="21" y="131"/>
                    <a:pt x="21" y="131"/>
                  </a:cubicBezTo>
                  <a:cubicBezTo>
                    <a:pt x="19" y="133"/>
                    <a:pt x="19" y="133"/>
                    <a:pt x="19" y="133"/>
                  </a:cubicBezTo>
                  <a:cubicBezTo>
                    <a:pt x="20" y="134"/>
                    <a:pt x="20" y="134"/>
                    <a:pt x="20" y="134"/>
                  </a:cubicBezTo>
                  <a:cubicBezTo>
                    <a:pt x="22" y="134"/>
                    <a:pt x="22" y="134"/>
                    <a:pt x="22" y="134"/>
                  </a:cubicBezTo>
                  <a:cubicBezTo>
                    <a:pt x="24" y="129"/>
                    <a:pt x="24" y="129"/>
                    <a:pt x="24" y="129"/>
                  </a:cubicBezTo>
                  <a:cubicBezTo>
                    <a:pt x="25" y="129"/>
                    <a:pt x="25" y="129"/>
                    <a:pt x="25" y="129"/>
                  </a:cubicBezTo>
                  <a:cubicBezTo>
                    <a:pt x="31" y="131"/>
                    <a:pt x="31" y="131"/>
                    <a:pt x="31" y="131"/>
                  </a:cubicBezTo>
                  <a:cubicBezTo>
                    <a:pt x="32" y="133"/>
                    <a:pt x="32" y="133"/>
                    <a:pt x="32" y="133"/>
                  </a:cubicBezTo>
                  <a:cubicBezTo>
                    <a:pt x="35" y="133"/>
                    <a:pt x="35" y="133"/>
                    <a:pt x="35" y="133"/>
                  </a:cubicBezTo>
                  <a:cubicBezTo>
                    <a:pt x="35" y="133"/>
                    <a:pt x="35" y="133"/>
                    <a:pt x="35" y="133"/>
                  </a:cubicBezTo>
                  <a:cubicBezTo>
                    <a:pt x="34" y="130"/>
                    <a:pt x="34" y="130"/>
                    <a:pt x="34" y="130"/>
                  </a:cubicBezTo>
                  <a:cubicBezTo>
                    <a:pt x="34" y="130"/>
                    <a:pt x="34" y="130"/>
                    <a:pt x="34" y="130"/>
                  </a:cubicBezTo>
                  <a:cubicBezTo>
                    <a:pt x="38" y="123"/>
                    <a:pt x="38" y="123"/>
                    <a:pt x="38" y="123"/>
                  </a:cubicBezTo>
                  <a:cubicBezTo>
                    <a:pt x="39" y="121"/>
                    <a:pt x="41" y="120"/>
                    <a:pt x="44" y="121"/>
                  </a:cubicBezTo>
                  <a:cubicBezTo>
                    <a:pt x="51" y="121"/>
                    <a:pt x="51" y="121"/>
                    <a:pt x="51" y="121"/>
                  </a:cubicBezTo>
                  <a:cubicBezTo>
                    <a:pt x="55" y="116"/>
                    <a:pt x="55" y="116"/>
                    <a:pt x="55" y="116"/>
                  </a:cubicBezTo>
                  <a:cubicBezTo>
                    <a:pt x="55" y="111"/>
                    <a:pt x="55" y="111"/>
                    <a:pt x="55" y="111"/>
                  </a:cubicBezTo>
                  <a:cubicBezTo>
                    <a:pt x="56" y="106"/>
                    <a:pt x="56" y="106"/>
                    <a:pt x="56" y="106"/>
                  </a:cubicBezTo>
                  <a:cubicBezTo>
                    <a:pt x="56" y="106"/>
                    <a:pt x="56" y="106"/>
                    <a:pt x="56" y="106"/>
                  </a:cubicBezTo>
                  <a:cubicBezTo>
                    <a:pt x="57" y="105"/>
                    <a:pt x="57" y="105"/>
                    <a:pt x="57" y="105"/>
                  </a:cubicBezTo>
                  <a:cubicBezTo>
                    <a:pt x="57" y="105"/>
                    <a:pt x="57" y="105"/>
                    <a:pt x="57" y="105"/>
                  </a:cubicBezTo>
                  <a:cubicBezTo>
                    <a:pt x="60" y="103"/>
                    <a:pt x="60" y="103"/>
                    <a:pt x="60" y="103"/>
                  </a:cubicBezTo>
                  <a:cubicBezTo>
                    <a:pt x="60" y="103"/>
                    <a:pt x="60" y="103"/>
                    <a:pt x="60" y="103"/>
                  </a:cubicBezTo>
                  <a:cubicBezTo>
                    <a:pt x="60" y="103"/>
                    <a:pt x="60" y="103"/>
                    <a:pt x="60" y="103"/>
                  </a:cubicBezTo>
                  <a:cubicBezTo>
                    <a:pt x="61" y="103"/>
                    <a:pt x="61" y="103"/>
                    <a:pt x="61" y="103"/>
                  </a:cubicBezTo>
                  <a:cubicBezTo>
                    <a:pt x="67" y="104"/>
                    <a:pt x="67" y="104"/>
                    <a:pt x="67" y="104"/>
                  </a:cubicBezTo>
                  <a:cubicBezTo>
                    <a:pt x="67" y="105"/>
                    <a:pt x="67" y="105"/>
                    <a:pt x="67" y="105"/>
                  </a:cubicBezTo>
                  <a:cubicBezTo>
                    <a:pt x="68" y="110"/>
                    <a:pt x="68" y="110"/>
                    <a:pt x="68" y="110"/>
                  </a:cubicBezTo>
                  <a:cubicBezTo>
                    <a:pt x="68" y="112"/>
                    <a:pt x="68" y="112"/>
                    <a:pt x="68" y="112"/>
                  </a:cubicBezTo>
                  <a:cubicBezTo>
                    <a:pt x="69" y="116"/>
                    <a:pt x="69" y="116"/>
                    <a:pt x="69" y="116"/>
                  </a:cubicBezTo>
                  <a:cubicBezTo>
                    <a:pt x="70" y="116"/>
                    <a:pt x="70" y="116"/>
                    <a:pt x="70" y="116"/>
                  </a:cubicBezTo>
                  <a:cubicBezTo>
                    <a:pt x="72" y="113"/>
                    <a:pt x="72" y="113"/>
                    <a:pt x="72" y="113"/>
                  </a:cubicBezTo>
                  <a:cubicBezTo>
                    <a:pt x="72" y="113"/>
                    <a:pt x="72" y="113"/>
                    <a:pt x="72" y="113"/>
                  </a:cubicBezTo>
                  <a:cubicBezTo>
                    <a:pt x="76" y="108"/>
                    <a:pt x="76" y="108"/>
                    <a:pt x="76" y="108"/>
                  </a:cubicBezTo>
                  <a:cubicBezTo>
                    <a:pt x="76" y="108"/>
                    <a:pt x="76" y="108"/>
                    <a:pt x="76" y="108"/>
                  </a:cubicBezTo>
                  <a:cubicBezTo>
                    <a:pt x="80" y="106"/>
                    <a:pt x="80" y="106"/>
                    <a:pt x="80" y="106"/>
                  </a:cubicBezTo>
                  <a:cubicBezTo>
                    <a:pt x="81" y="106"/>
                    <a:pt x="81" y="106"/>
                    <a:pt x="81" y="106"/>
                  </a:cubicBezTo>
                  <a:cubicBezTo>
                    <a:pt x="81" y="105"/>
                    <a:pt x="81" y="105"/>
                    <a:pt x="81" y="105"/>
                  </a:cubicBezTo>
                  <a:cubicBezTo>
                    <a:pt x="86" y="107"/>
                    <a:pt x="86" y="107"/>
                    <a:pt x="86" y="107"/>
                  </a:cubicBezTo>
                  <a:cubicBezTo>
                    <a:pt x="87" y="107"/>
                    <a:pt x="87" y="107"/>
                    <a:pt x="87" y="107"/>
                  </a:cubicBezTo>
                  <a:cubicBezTo>
                    <a:pt x="88" y="107"/>
                    <a:pt x="88" y="107"/>
                    <a:pt x="88" y="107"/>
                  </a:cubicBezTo>
                  <a:cubicBezTo>
                    <a:pt x="90" y="113"/>
                    <a:pt x="90" y="113"/>
                    <a:pt x="90" y="113"/>
                  </a:cubicBezTo>
                  <a:cubicBezTo>
                    <a:pt x="90" y="118"/>
                    <a:pt x="90" y="118"/>
                    <a:pt x="90" y="118"/>
                  </a:cubicBezTo>
                  <a:cubicBezTo>
                    <a:pt x="94" y="126"/>
                    <a:pt x="94" y="126"/>
                    <a:pt x="94" y="126"/>
                  </a:cubicBezTo>
                  <a:cubicBezTo>
                    <a:pt x="94" y="126"/>
                    <a:pt x="94" y="126"/>
                    <a:pt x="94" y="126"/>
                  </a:cubicBezTo>
                  <a:cubicBezTo>
                    <a:pt x="94" y="127"/>
                    <a:pt x="94" y="127"/>
                    <a:pt x="94" y="127"/>
                  </a:cubicBezTo>
                  <a:cubicBezTo>
                    <a:pt x="94" y="132"/>
                    <a:pt x="94" y="132"/>
                    <a:pt x="94" y="132"/>
                  </a:cubicBezTo>
                  <a:cubicBezTo>
                    <a:pt x="96" y="135"/>
                    <a:pt x="96" y="135"/>
                    <a:pt x="96" y="135"/>
                  </a:cubicBezTo>
                  <a:cubicBezTo>
                    <a:pt x="97" y="135"/>
                    <a:pt x="97" y="135"/>
                    <a:pt x="97" y="135"/>
                  </a:cubicBezTo>
                  <a:cubicBezTo>
                    <a:pt x="98" y="133"/>
                    <a:pt x="98" y="133"/>
                    <a:pt x="98" y="133"/>
                  </a:cubicBezTo>
                  <a:cubicBezTo>
                    <a:pt x="99" y="132"/>
                    <a:pt x="99" y="132"/>
                    <a:pt x="99" y="132"/>
                  </a:cubicBezTo>
                  <a:cubicBezTo>
                    <a:pt x="104" y="135"/>
                    <a:pt x="104" y="135"/>
                    <a:pt x="104" y="135"/>
                  </a:cubicBezTo>
                  <a:cubicBezTo>
                    <a:pt x="104" y="135"/>
                    <a:pt x="104" y="135"/>
                    <a:pt x="104" y="135"/>
                  </a:cubicBezTo>
                  <a:cubicBezTo>
                    <a:pt x="104" y="135"/>
                    <a:pt x="104" y="135"/>
                    <a:pt x="104" y="135"/>
                  </a:cubicBezTo>
                  <a:cubicBezTo>
                    <a:pt x="104" y="136"/>
                    <a:pt x="104" y="136"/>
                    <a:pt x="104" y="136"/>
                  </a:cubicBezTo>
                  <a:cubicBezTo>
                    <a:pt x="104" y="136"/>
                    <a:pt x="104" y="136"/>
                    <a:pt x="104" y="136"/>
                  </a:cubicBezTo>
                  <a:cubicBezTo>
                    <a:pt x="106" y="143"/>
                    <a:pt x="106" y="143"/>
                    <a:pt x="106" y="143"/>
                  </a:cubicBezTo>
                  <a:cubicBezTo>
                    <a:pt x="108" y="144"/>
                    <a:pt x="108" y="144"/>
                    <a:pt x="108" y="144"/>
                  </a:cubicBezTo>
                  <a:cubicBezTo>
                    <a:pt x="108" y="143"/>
                    <a:pt x="108" y="143"/>
                    <a:pt x="108" y="143"/>
                  </a:cubicBezTo>
                  <a:cubicBezTo>
                    <a:pt x="110" y="138"/>
                    <a:pt x="110" y="138"/>
                    <a:pt x="110" y="138"/>
                  </a:cubicBezTo>
                  <a:cubicBezTo>
                    <a:pt x="110" y="138"/>
                    <a:pt x="110" y="138"/>
                    <a:pt x="110" y="138"/>
                  </a:cubicBezTo>
                  <a:cubicBezTo>
                    <a:pt x="111" y="137"/>
                    <a:pt x="111" y="137"/>
                    <a:pt x="111" y="137"/>
                  </a:cubicBezTo>
                  <a:cubicBezTo>
                    <a:pt x="111" y="137"/>
                    <a:pt x="111" y="137"/>
                    <a:pt x="111" y="137"/>
                  </a:cubicBezTo>
                  <a:cubicBezTo>
                    <a:pt x="112" y="137"/>
                    <a:pt x="112" y="137"/>
                    <a:pt x="112" y="137"/>
                  </a:cubicBezTo>
                  <a:cubicBezTo>
                    <a:pt x="114" y="135"/>
                    <a:pt x="114" y="135"/>
                    <a:pt x="114" y="135"/>
                  </a:cubicBezTo>
                  <a:cubicBezTo>
                    <a:pt x="115" y="135"/>
                    <a:pt x="115" y="135"/>
                    <a:pt x="115" y="135"/>
                  </a:cubicBezTo>
                  <a:cubicBezTo>
                    <a:pt x="115" y="135"/>
                    <a:pt x="115" y="135"/>
                    <a:pt x="115" y="135"/>
                  </a:cubicBezTo>
                  <a:cubicBezTo>
                    <a:pt x="118" y="135"/>
                    <a:pt x="118" y="135"/>
                    <a:pt x="118" y="135"/>
                  </a:cubicBezTo>
                  <a:cubicBezTo>
                    <a:pt x="118" y="133"/>
                    <a:pt x="118" y="133"/>
                    <a:pt x="118" y="133"/>
                  </a:cubicBezTo>
                  <a:cubicBezTo>
                    <a:pt x="118" y="132"/>
                    <a:pt x="118" y="132"/>
                    <a:pt x="118" y="132"/>
                  </a:cubicBezTo>
                  <a:cubicBezTo>
                    <a:pt x="116" y="113"/>
                    <a:pt x="116" y="113"/>
                    <a:pt x="116" y="113"/>
                  </a:cubicBezTo>
                  <a:cubicBezTo>
                    <a:pt x="108" y="101"/>
                    <a:pt x="108" y="101"/>
                    <a:pt x="108" y="101"/>
                  </a:cubicBezTo>
                  <a:cubicBezTo>
                    <a:pt x="94" y="84"/>
                    <a:pt x="94" y="84"/>
                    <a:pt x="94" y="84"/>
                  </a:cubicBezTo>
                  <a:cubicBezTo>
                    <a:pt x="93" y="84"/>
                    <a:pt x="93" y="84"/>
                    <a:pt x="93" y="84"/>
                  </a:cubicBezTo>
                  <a:cubicBezTo>
                    <a:pt x="92" y="73"/>
                    <a:pt x="92" y="73"/>
                    <a:pt x="92" y="73"/>
                  </a:cubicBezTo>
                  <a:cubicBezTo>
                    <a:pt x="88" y="64"/>
                    <a:pt x="88" y="64"/>
                    <a:pt x="88" y="64"/>
                  </a:cubicBezTo>
                  <a:cubicBezTo>
                    <a:pt x="88" y="64"/>
                    <a:pt x="88" y="64"/>
                    <a:pt x="88" y="64"/>
                  </a:cubicBezTo>
                  <a:cubicBezTo>
                    <a:pt x="87" y="64"/>
                    <a:pt x="87" y="64"/>
                    <a:pt x="87" y="64"/>
                  </a:cubicBezTo>
                  <a:cubicBezTo>
                    <a:pt x="87" y="64"/>
                    <a:pt x="87" y="64"/>
                    <a:pt x="87" y="64"/>
                  </a:cubicBezTo>
                  <a:cubicBezTo>
                    <a:pt x="88" y="63"/>
                    <a:pt x="88" y="63"/>
                    <a:pt x="88" y="63"/>
                  </a:cubicBezTo>
                  <a:cubicBezTo>
                    <a:pt x="90" y="52"/>
                    <a:pt x="90" y="52"/>
                    <a:pt x="90" y="52"/>
                  </a:cubicBezTo>
                  <a:cubicBezTo>
                    <a:pt x="91" y="52"/>
                    <a:pt x="91" y="52"/>
                    <a:pt x="91" y="52"/>
                  </a:cubicBezTo>
                  <a:cubicBezTo>
                    <a:pt x="92" y="52"/>
                    <a:pt x="92" y="52"/>
                    <a:pt x="92" y="52"/>
                  </a:cubicBezTo>
                  <a:cubicBezTo>
                    <a:pt x="117" y="51"/>
                    <a:pt x="117" y="51"/>
                    <a:pt x="117" y="51"/>
                  </a:cubicBezTo>
                  <a:cubicBezTo>
                    <a:pt x="130" y="44"/>
                    <a:pt x="130" y="44"/>
                    <a:pt x="130" y="44"/>
                  </a:cubicBezTo>
                  <a:cubicBezTo>
                    <a:pt x="130" y="44"/>
                    <a:pt x="130" y="44"/>
                    <a:pt x="130" y="44"/>
                  </a:cubicBezTo>
                  <a:cubicBezTo>
                    <a:pt x="131" y="43"/>
                    <a:pt x="131" y="43"/>
                    <a:pt x="131" y="43"/>
                  </a:cubicBezTo>
                  <a:cubicBezTo>
                    <a:pt x="136" y="42"/>
                    <a:pt x="139" y="40"/>
                    <a:pt x="140" y="38"/>
                  </a:cubicBezTo>
                  <a:cubicBezTo>
                    <a:pt x="141" y="36"/>
                    <a:pt x="142" y="33"/>
                    <a:pt x="14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任意多边形: 形状 62"/>
            <p:cNvSpPr>
              <a:spLocks/>
            </p:cNvSpPr>
            <p:nvPr/>
          </p:nvSpPr>
          <p:spPr bwMode="auto">
            <a:xfrm>
              <a:off x="3115" y="1877"/>
              <a:ext cx="384" cy="684"/>
            </a:xfrm>
            <a:custGeom>
              <a:avLst/>
              <a:gdLst>
                <a:gd name="T0" fmla="*/ 48 w 162"/>
                <a:gd name="T1" fmla="*/ 90 h 289"/>
                <a:gd name="T2" fmla="*/ 61 w 162"/>
                <a:gd name="T3" fmla="*/ 100 h 289"/>
                <a:gd name="T4" fmla="*/ 70 w 162"/>
                <a:gd name="T5" fmla="*/ 108 h 289"/>
                <a:gd name="T6" fmla="*/ 88 w 162"/>
                <a:gd name="T7" fmla="*/ 114 h 289"/>
                <a:gd name="T8" fmla="*/ 88 w 162"/>
                <a:gd name="T9" fmla="*/ 115 h 289"/>
                <a:gd name="T10" fmla="*/ 93 w 162"/>
                <a:gd name="T11" fmla="*/ 123 h 289"/>
                <a:gd name="T12" fmla="*/ 89 w 162"/>
                <a:gd name="T13" fmla="*/ 136 h 289"/>
                <a:gd name="T14" fmla="*/ 88 w 162"/>
                <a:gd name="T15" fmla="*/ 144 h 289"/>
                <a:gd name="T16" fmla="*/ 84 w 162"/>
                <a:gd name="T17" fmla="*/ 158 h 289"/>
                <a:gd name="T18" fmla="*/ 70 w 162"/>
                <a:gd name="T19" fmla="*/ 156 h 289"/>
                <a:gd name="T20" fmla="*/ 56 w 162"/>
                <a:gd name="T21" fmla="*/ 166 h 289"/>
                <a:gd name="T22" fmla="*/ 58 w 162"/>
                <a:gd name="T23" fmla="*/ 177 h 289"/>
                <a:gd name="T24" fmla="*/ 44 w 162"/>
                <a:gd name="T25" fmla="*/ 174 h 289"/>
                <a:gd name="T26" fmla="*/ 32 w 162"/>
                <a:gd name="T27" fmla="*/ 169 h 289"/>
                <a:gd name="T28" fmla="*/ 20 w 162"/>
                <a:gd name="T29" fmla="*/ 196 h 289"/>
                <a:gd name="T30" fmla="*/ 24 w 162"/>
                <a:gd name="T31" fmla="*/ 204 h 289"/>
                <a:gd name="T32" fmla="*/ 26 w 162"/>
                <a:gd name="T33" fmla="*/ 211 h 289"/>
                <a:gd name="T34" fmla="*/ 27 w 162"/>
                <a:gd name="T35" fmla="*/ 222 h 289"/>
                <a:gd name="T36" fmla="*/ 3 w 162"/>
                <a:gd name="T37" fmla="*/ 227 h 289"/>
                <a:gd name="T38" fmla="*/ 3 w 162"/>
                <a:gd name="T39" fmla="*/ 243 h 289"/>
                <a:gd name="T40" fmla="*/ 6 w 162"/>
                <a:gd name="T41" fmla="*/ 254 h 289"/>
                <a:gd name="T42" fmla="*/ 33 w 162"/>
                <a:gd name="T43" fmla="*/ 252 h 289"/>
                <a:gd name="T44" fmla="*/ 43 w 162"/>
                <a:gd name="T45" fmla="*/ 260 h 289"/>
                <a:gd name="T46" fmla="*/ 51 w 162"/>
                <a:gd name="T47" fmla="*/ 266 h 289"/>
                <a:gd name="T48" fmla="*/ 58 w 162"/>
                <a:gd name="T49" fmla="*/ 260 h 289"/>
                <a:gd name="T50" fmla="*/ 76 w 162"/>
                <a:gd name="T51" fmla="*/ 273 h 289"/>
                <a:gd name="T52" fmla="*/ 98 w 162"/>
                <a:gd name="T53" fmla="*/ 274 h 289"/>
                <a:gd name="T54" fmla="*/ 104 w 162"/>
                <a:gd name="T55" fmla="*/ 278 h 289"/>
                <a:gd name="T56" fmla="*/ 104 w 162"/>
                <a:gd name="T57" fmla="*/ 279 h 289"/>
                <a:gd name="T58" fmla="*/ 113 w 162"/>
                <a:gd name="T59" fmla="*/ 287 h 289"/>
                <a:gd name="T60" fmla="*/ 124 w 162"/>
                <a:gd name="T61" fmla="*/ 280 h 289"/>
                <a:gd name="T62" fmla="*/ 120 w 162"/>
                <a:gd name="T63" fmla="*/ 274 h 289"/>
                <a:gd name="T64" fmla="*/ 124 w 162"/>
                <a:gd name="T65" fmla="*/ 257 h 289"/>
                <a:gd name="T66" fmla="*/ 134 w 162"/>
                <a:gd name="T67" fmla="*/ 256 h 289"/>
                <a:gd name="T68" fmla="*/ 121 w 162"/>
                <a:gd name="T69" fmla="*/ 242 h 289"/>
                <a:gd name="T70" fmla="*/ 117 w 162"/>
                <a:gd name="T71" fmla="*/ 237 h 289"/>
                <a:gd name="T72" fmla="*/ 122 w 162"/>
                <a:gd name="T73" fmla="*/ 231 h 289"/>
                <a:gd name="T74" fmla="*/ 151 w 162"/>
                <a:gd name="T75" fmla="*/ 233 h 289"/>
                <a:gd name="T76" fmla="*/ 162 w 162"/>
                <a:gd name="T77" fmla="*/ 231 h 289"/>
                <a:gd name="T78" fmla="*/ 145 w 162"/>
                <a:gd name="T79" fmla="*/ 187 h 289"/>
                <a:gd name="T80" fmla="*/ 137 w 162"/>
                <a:gd name="T81" fmla="*/ 184 h 289"/>
                <a:gd name="T82" fmla="*/ 136 w 162"/>
                <a:gd name="T83" fmla="*/ 172 h 289"/>
                <a:gd name="T84" fmla="*/ 138 w 162"/>
                <a:gd name="T85" fmla="*/ 95 h 289"/>
                <a:gd name="T86" fmla="*/ 140 w 162"/>
                <a:gd name="T87" fmla="*/ 80 h 289"/>
                <a:gd name="T88" fmla="*/ 148 w 162"/>
                <a:gd name="T89" fmla="*/ 68 h 289"/>
                <a:gd name="T90" fmla="*/ 139 w 162"/>
                <a:gd name="T91" fmla="*/ 55 h 289"/>
                <a:gd name="T92" fmla="*/ 138 w 162"/>
                <a:gd name="T93" fmla="*/ 44 h 289"/>
                <a:gd name="T94" fmla="*/ 138 w 162"/>
                <a:gd name="T95" fmla="*/ 43 h 289"/>
                <a:gd name="T96" fmla="*/ 146 w 162"/>
                <a:gd name="T97" fmla="*/ 18 h 289"/>
                <a:gd name="T98" fmla="*/ 150 w 162"/>
                <a:gd name="T99" fmla="*/ 10 h 289"/>
                <a:gd name="T100" fmla="*/ 156 w 162"/>
                <a:gd name="T101" fmla="*/ 6 h 289"/>
                <a:gd name="T102" fmla="*/ 148 w 162"/>
                <a:gd name="T103" fmla="*/ 0 h 289"/>
                <a:gd name="T104" fmla="*/ 134 w 162"/>
                <a:gd name="T105" fmla="*/ 5 h 289"/>
                <a:gd name="T106" fmla="*/ 122 w 162"/>
                <a:gd name="T107" fmla="*/ 16 h 289"/>
                <a:gd name="T108" fmla="*/ 105 w 162"/>
                <a:gd name="T109" fmla="*/ 28 h 289"/>
                <a:gd name="T110" fmla="*/ 98 w 162"/>
                <a:gd name="T111" fmla="*/ 35 h 289"/>
                <a:gd name="T112" fmla="*/ 93 w 162"/>
                <a:gd name="T113" fmla="*/ 59 h 289"/>
                <a:gd name="T114" fmla="*/ 92 w 162"/>
                <a:gd name="T115" fmla="*/ 66 h 289"/>
                <a:gd name="T116" fmla="*/ 87 w 162"/>
                <a:gd name="T117" fmla="*/ 72 h 289"/>
                <a:gd name="T118" fmla="*/ 86 w 162"/>
                <a:gd name="T119" fmla="*/ 73 h 289"/>
                <a:gd name="T120" fmla="*/ 76 w 162"/>
                <a:gd name="T121" fmla="*/ 74 h 289"/>
                <a:gd name="T122" fmla="*/ 76 w 162"/>
                <a:gd name="T123" fmla="*/ 74 h 289"/>
                <a:gd name="T124" fmla="*/ 54 w 162"/>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289">
                  <a:moveTo>
                    <a:pt x="54" y="66"/>
                  </a:moveTo>
                  <a:cubicBezTo>
                    <a:pt x="52" y="65"/>
                    <a:pt x="52" y="65"/>
                    <a:pt x="52" y="65"/>
                  </a:cubicBezTo>
                  <a:cubicBezTo>
                    <a:pt x="48" y="90"/>
                    <a:pt x="48" y="90"/>
                    <a:pt x="48" y="90"/>
                  </a:cubicBezTo>
                  <a:cubicBezTo>
                    <a:pt x="54" y="98"/>
                    <a:pt x="54" y="98"/>
                    <a:pt x="54" y="98"/>
                  </a:cubicBezTo>
                  <a:cubicBezTo>
                    <a:pt x="61" y="100"/>
                    <a:pt x="61" y="100"/>
                    <a:pt x="61" y="100"/>
                  </a:cubicBezTo>
                  <a:cubicBezTo>
                    <a:pt x="61" y="100"/>
                    <a:pt x="61" y="100"/>
                    <a:pt x="61" y="100"/>
                  </a:cubicBezTo>
                  <a:cubicBezTo>
                    <a:pt x="61" y="100"/>
                    <a:pt x="61" y="100"/>
                    <a:pt x="61" y="100"/>
                  </a:cubicBezTo>
                  <a:cubicBezTo>
                    <a:pt x="62" y="101"/>
                    <a:pt x="62" y="101"/>
                    <a:pt x="62" y="101"/>
                  </a:cubicBezTo>
                  <a:cubicBezTo>
                    <a:pt x="70" y="108"/>
                    <a:pt x="70" y="108"/>
                    <a:pt x="70" y="108"/>
                  </a:cubicBezTo>
                  <a:cubicBezTo>
                    <a:pt x="82" y="110"/>
                    <a:pt x="82" y="110"/>
                    <a:pt x="82" y="110"/>
                  </a:cubicBezTo>
                  <a:cubicBezTo>
                    <a:pt x="82" y="110"/>
                    <a:pt x="82" y="110"/>
                    <a:pt x="82" y="110"/>
                  </a:cubicBezTo>
                  <a:cubicBezTo>
                    <a:pt x="88" y="114"/>
                    <a:pt x="88" y="114"/>
                    <a:pt x="88" y="114"/>
                  </a:cubicBezTo>
                  <a:cubicBezTo>
                    <a:pt x="88" y="114"/>
                    <a:pt x="88" y="114"/>
                    <a:pt x="88" y="114"/>
                  </a:cubicBezTo>
                  <a:cubicBezTo>
                    <a:pt x="88" y="114"/>
                    <a:pt x="88" y="114"/>
                    <a:pt x="88" y="114"/>
                  </a:cubicBezTo>
                  <a:cubicBezTo>
                    <a:pt x="88" y="115"/>
                    <a:pt x="88" y="115"/>
                    <a:pt x="88" y="115"/>
                  </a:cubicBezTo>
                  <a:cubicBezTo>
                    <a:pt x="93" y="122"/>
                    <a:pt x="93" y="122"/>
                    <a:pt x="93" y="122"/>
                  </a:cubicBezTo>
                  <a:cubicBezTo>
                    <a:pt x="94" y="122"/>
                    <a:pt x="94" y="122"/>
                    <a:pt x="94" y="122"/>
                  </a:cubicBezTo>
                  <a:cubicBezTo>
                    <a:pt x="93" y="123"/>
                    <a:pt x="93" y="123"/>
                    <a:pt x="93" y="123"/>
                  </a:cubicBezTo>
                  <a:cubicBezTo>
                    <a:pt x="89" y="130"/>
                    <a:pt x="89" y="130"/>
                    <a:pt x="89" y="130"/>
                  </a:cubicBezTo>
                  <a:cubicBezTo>
                    <a:pt x="88" y="130"/>
                    <a:pt x="88" y="132"/>
                    <a:pt x="88" y="136"/>
                  </a:cubicBezTo>
                  <a:cubicBezTo>
                    <a:pt x="89" y="136"/>
                    <a:pt x="89" y="136"/>
                    <a:pt x="89" y="136"/>
                  </a:cubicBezTo>
                  <a:cubicBezTo>
                    <a:pt x="89" y="143"/>
                    <a:pt x="89" y="143"/>
                    <a:pt x="89" y="143"/>
                  </a:cubicBezTo>
                  <a:cubicBezTo>
                    <a:pt x="88" y="144"/>
                    <a:pt x="88" y="144"/>
                    <a:pt x="88" y="144"/>
                  </a:cubicBezTo>
                  <a:cubicBezTo>
                    <a:pt x="88" y="144"/>
                    <a:pt x="88" y="144"/>
                    <a:pt x="88" y="144"/>
                  </a:cubicBezTo>
                  <a:cubicBezTo>
                    <a:pt x="85" y="156"/>
                    <a:pt x="85" y="156"/>
                    <a:pt x="85" y="156"/>
                  </a:cubicBezTo>
                  <a:cubicBezTo>
                    <a:pt x="84" y="158"/>
                    <a:pt x="84" y="158"/>
                    <a:pt x="84" y="158"/>
                  </a:cubicBezTo>
                  <a:cubicBezTo>
                    <a:pt x="84" y="158"/>
                    <a:pt x="84" y="158"/>
                    <a:pt x="84"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8" y="164"/>
                    <a:pt x="58" y="164"/>
                    <a:pt x="58" y="164"/>
                  </a:cubicBezTo>
                  <a:cubicBezTo>
                    <a:pt x="56" y="166"/>
                    <a:pt x="56" y="166"/>
                    <a:pt x="56" y="166"/>
                  </a:cubicBezTo>
                  <a:cubicBezTo>
                    <a:pt x="65" y="170"/>
                    <a:pt x="65" y="170"/>
                    <a:pt x="65" y="170"/>
                  </a:cubicBezTo>
                  <a:cubicBezTo>
                    <a:pt x="64" y="172"/>
                    <a:pt x="64" y="172"/>
                    <a:pt x="64" y="172"/>
                  </a:cubicBezTo>
                  <a:cubicBezTo>
                    <a:pt x="64" y="174"/>
                    <a:pt x="62" y="176"/>
                    <a:pt x="58" y="177"/>
                  </a:cubicBezTo>
                  <a:cubicBezTo>
                    <a:pt x="53" y="177"/>
                    <a:pt x="53" y="177"/>
                    <a:pt x="53" y="177"/>
                  </a:cubicBezTo>
                  <a:cubicBezTo>
                    <a:pt x="44" y="174"/>
                    <a:pt x="44" y="174"/>
                    <a:pt x="44" y="174"/>
                  </a:cubicBezTo>
                  <a:cubicBezTo>
                    <a:pt x="44" y="174"/>
                    <a:pt x="44" y="174"/>
                    <a:pt x="44" y="174"/>
                  </a:cubicBezTo>
                  <a:cubicBezTo>
                    <a:pt x="44" y="174"/>
                    <a:pt x="44" y="174"/>
                    <a:pt x="44" y="174"/>
                  </a:cubicBezTo>
                  <a:cubicBezTo>
                    <a:pt x="35" y="169"/>
                    <a:pt x="35" y="169"/>
                    <a:pt x="35" y="169"/>
                  </a:cubicBezTo>
                  <a:cubicBezTo>
                    <a:pt x="32" y="169"/>
                    <a:pt x="32" y="169"/>
                    <a:pt x="32" y="169"/>
                  </a:cubicBezTo>
                  <a:cubicBezTo>
                    <a:pt x="22" y="183"/>
                    <a:pt x="22" y="183"/>
                    <a:pt x="22" y="183"/>
                  </a:cubicBezTo>
                  <a:cubicBezTo>
                    <a:pt x="20" y="188"/>
                    <a:pt x="20" y="188"/>
                    <a:pt x="20" y="188"/>
                  </a:cubicBezTo>
                  <a:cubicBezTo>
                    <a:pt x="20" y="196"/>
                    <a:pt x="20" y="196"/>
                    <a:pt x="20" y="196"/>
                  </a:cubicBezTo>
                  <a:cubicBezTo>
                    <a:pt x="24" y="203"/>
                    <a:pt x="24" y="203"/>
                    <a:pt x="24" y="203"/>
                  </a:cubicBezTo>
                  <a:cubicBezTo>
                    <a:pt x="24" y="204"/>
                    <a:pt x="24" y="204"/>
                    <a:pt x="24" y="204"/>
                  </a:cubicBezTo>
                  <a:cubicBezTo>
                    <a:pt x="24" y="204"/>
                    <a:pt x="24" y="204"/>
                    <a:pt x="24" y="204"/>
                  </a:cubicBezTo>
                  <a:cubicBezTo>
                    <a:pt x="24" y="204"/>
                    <a:pt x="24" y="204"/>
                    <a:pt x="24" y="204"/>
                  </a:cubicBezTo>
                  <a:cubicBezTo>
                    <a:pt x="26" y="210"/>
                    <a:pt x="26" y="210"/>
                    <a:pt x="26" y="210"/>
                  </a:cubicBezTo>
                  <a:cubicBezTo>
                    <a:pt x="26" y="211"/>
                    <a:pt x="26" y="211"/>
                    <a:pt x="26" y="211"/>
                  </a:cubicBezTo>
                  <a:cubicBezTo>
                    <a:pt x="26" y="220"/>
                    <a:pt x="26" y="220"/>
                    <a:pt x="26" y="220"/>
                  </a:cubicBezTo>
                  <a:cubicBezTo>
                    <a:pt x="26" y="221"/>
                    <a:pt x="26" y="221"/>
                    <a:pt x="26" y="221"/>
                  </a:cubicBezTo>
                  <a:cubicBezTo>
                    <a:pt x="27" y="222"/>
                    <a:pt x="27" y="222"/>
                    <a:pt x="27" y="222"/>
                  </a:cubicBezTo>
                  <a:cubicBezTo>
                    <a:pt x="20" y="223"/>
                    <a:pt x="20" y="223"/>
                    <a:pt x="20" y="223"/>
                  </a:cubicBezTo>
                  <a:cubicBezTo>
                    <a:pt x="8" y="223"/>
                    <a:pt x="8" y="223"/>
                    <a:pt x="8" y="223"/>
                  </a:cubicBezTo>
                  <a:cubicBezTo>
                    <a:pt x="3" y="227"/>
                    <a:pt x="3" y="227"/>
                    <a:pt x="3" y="227"/>
                  </a:cubicBezTo>
                  <a:cubicBezTo>
                    <a:pt x="0" y="231"/>
                    <a:pt x="0" y="231"/>
                    <a:pt x="0" y="231"/>
                  </a:cubicBezTo>
                  <a:cubicBezTo>
                    <a:pt x="1" y="231"/>
                    <a:pt x="1" y="231"/>
                    <a:pt x="1" y="231"/>
                  </a:cubicBezTo>
                  <a:cubicBezTo>
                    <a:pt x="3" y="243"/>
                    <a:pt x="3" y="243"/>
                    <a:pt x="3" y="243"/>
                  </a:cubicBezTo>
                  <a:cubicBezTo>
                    <a:pt x="4" y="243"/>
                    <a:pt x="4" y="243"/>
                    <a:pt x="4" y="243"/>
                  </a:cubicBezTo>
                  <a:cubicBezTo>
                    <a:pt x="4" y="248"/>
                    <a:pt x="4" y="248"/>
                    <a:pt x="4" y="248"/>
                  </a:cubicBezTo>
                  <a:cubicBezTo>
                    <a:pt x="6" y="254"/>
                    <a:pt x="6" y="254"/>
                    <a:pt x="6" y="254"/>
                  </a:cubicBezTo>
                  <a:cubicBezTo>
                    <a:pt x="15" y="259"/>
                    <a:pt x="15" y="259"/>
                    <a:pt x="15" y="259"/>
                  </a:cubicBezTo>
                  <a:cubicBezTo>
                    <a:pt x="27" y="256"/>
                    <a:pt x="27" y="256"/>
                    <a:pt x="27" y="256"/>
                  </a:cubicBezTo>
                  <a:cubicBezTo>
                    <a:pt x="33" y="252"/>
                    <a:pt x="33" y="252"/>
                    <a:pt x="33" y="252"/>
                  </a:cubicBezTo>
                  <a:cubicBezTo>
                    <a:pt x="34" y="252"/>
                    <a:pt x="34" y="252"/>
                    <a:pt x="34" y="252"/>
                  </a:cubicBezTo>
                  <a:cubicBezTo>
                    <a:pt x="40" y="252"/>
                    <a:pt x="40" y="252"/>
                    <a:pt x="40" y="252"/>
                  </a:cubicBezTo>
                  <a:cubicBezTo>
                    <a:pt x="43" y="260"/>
                    <a:pt x="43" y="260"/>
                    <a:pt x="43" y="260"/>
                  </a:cubicBezTo>
                  <a:cubicBezTo>
                    <a:pt x="45" y="262"/>
                    <a:pt x="46" y="264"/>
                    <a:pt x="47" y="266"/>
                  </a:cubicBezTo>
                  <a:cubicBezTo>
                    <a:pt x="50" y="266"/>
                    <a:pt x="50" y="266"/>
                    <a:pt x="50" y="266"/>
                  </a:cubicBezTo>
                  <a:cubicBezTo>
                    <a:pt x="51" y="266"/>
                    <a:pt x="51" y="266"/>
                    <a:pt x="51" y="266"/>
                  </a:cubicBezTo>
                  <a:cubicBezTo>
                    <a:pt x="52" y="266"/>
                    <a:pt x="52" y="266"/>
                    <a:pt x="52" y="266"/>
                  </a:cubicBezTo>
                  <a:cubicBezTo>
                    <a:pt x="52" y="265"/>
                    <a:pt x="52" y="265"/>
                    <a:pt x="52" y="265"/>
                  </a:cubicBezTo>
                  <a:cubicBezTo>
                    <a:pt x="58" y="260"/>
                    <a:pt x="58" y="260"/>
                    <a:pt x="58" y="260"/>
                  </a:cubicBezTo>
                  <a:cubicBezTo>
                    <a:pt x="63" y="270"/>
                    <a:pt x="63" y="270"/>
                    <a:pt x="63" y="270"/>
                  </a:cubicBezTo>
                  <a:cubicBezTo>
                    <a:pt x="68" y="273"/>
                    <a:pt x="68" y="273"/>
                    <a:pt x="68" y="273"/>
                  </a:cubicBezTo>
                  <a:cubicBezTo>
                    <a:pt x="76" y="273"/>
                    <a:pt x="76" y="273"/>
                    <a:pt x="76" y="273"/>
                  </a:cubicBezTo>
                  <a:cubicBezTo>
                    <a:pt x="82" y="272"/>
                    <a:pt x="82" y="272"/>
                    <a:pt x="82" y="272"/>
                  </a:cubicBezTo>
                  <a:cubicBezTo>
                    <a:pt x="84" y="272"/>
                    <a:pt x="84" y="272"/>
                    <a:pt x="84" y="272"/>
                  </a:cubicBezTo>
                  <a:cubicBezTo>
                    <a:pt x="98" y="274"/>
                    <a:pt x="98" y="274"/>
                    <a:pt x="98" y="274"/>
                  </a:cubicBezTo>
                  <a:cubicBezTo>
                    <a:pt x="98" y="274"/>
                    <a:pt x="98" y="274"/>
                    <a:pt x="98" y="274"/>
                  </a:cubicBezTo>
                  <a:cubicBezTo>
                    <a:pt x="98" y="275"/>
                    <a:pt x="98" y="275"/>
                    <a:pt x="98" y="275"/>
                  </a:cubicBezTo>
                  <a:cubicBezTo>
                    <a:pt x="104" y="278"/>
                    <a:pt x="104" y="278"/>
                    <a:pt x="104" y="278"/>
                  </a:cubicBezTo>
                  <a:cubicBezTo>
                    <a:pt x="104" y="278"/>
                    <a:pt x="104" y="278"/>
                    <a:pt x="104" y="278"/>
                  </a:cubicBezTo>
                  <a:cubicBezTo>
                    <a:pt x="104" y="278"/>
                    <a:pt x="104" y="278"/>
                    <a:pt x="104" y="278"/>
                  </a:cubicBezTo>
                  <a:cubicBezTo>
                    <a:pt x="104" y="279"/>
                    <a:pt x="104" y="279"/>
                    <a:pt x="104" y="279"/>
                  </a:cubicBezTo>
                  <a:cubicBezTo>
                    <a:pt x="110" y="283"/>
                    <a:pt x="110" y="283"/>
                    <a:pt x="110" y="283"/>
                  </a:cubicBezTo>
                  <a:cubicBezTo>
                    <a:pt x="110" y="283"/>
                    <a:pt x="110" y="283"/>
                    <a:pt x="110" y="283"/>
                  </a:cubicBezTo>
                  <a:cubicBezTo>
                    <a:pt x="113" y="287"/>
                    <a:pt x="113" y="287"/>
                    <a:pt x="113" y="287"/>
                  </a:cubicBezTo>
                  <a:cubicBezTo>
                    <a:pt x="117" y="289"/>
                    <a:pt x="117" y="289"/>
                    <a:pt x="117" y="289"/>
                  </a:cubicBezTo>
                  <a:cubicBezTo>
                    <a:pt x="124" y="288"/>
                    <a:pt x="124" y="288"/>
                    <a:pt x="124" y="288"/>
                  </a:cubicBezTo>
                  <a:cubicBezTo>
                    <a:pt x="124" y="280"/>
                    <a:pt x="124" y="280"/>
                    <a:pt x="124" y="280"/>
                  </a:cubicBezTo>
                  <a:cubicBezTo>
                    <a:pt x="120" y="274"/>
                    <a:pt x="120" y="274"/>
                    <a:pt x="120" y="274"/>
                  </a:cubicBezTo>
                  <a:cubicBezTo>
                    <a:pt x="120" y="274"/>
                    <a:pt x="120" y="274"/>
                    <a:pt x="120" y="274"/>
                  </a:cubicBezTo>
                  <a:cubicBezTo>
                    <a:pt x="120" y="274"/>
                    <a:pt x="120" y="274"/>
                    <a:pt x="120" y="274"/>
                  </a:cubicBezTo>
                  <a:cubicBezTo>
                    <a:pt x="118" y="263"/>
                    <a:pt x="118" y="263"/>
                    <a:pt x="118" y="263"/>
                  </a:cubicBezTo>
                  <a:cubicBezTo>
                    <a:pt x="123" y="258"/>
                    <a:pt x="123" y="258"/>
                    <a:pt x="123" y="258"/>
                  </a:cubicBezTo>
                  <a:cubicBezTo>
                    <a:pt x="124" y="257"/>
                    <a:pt x="124" y="257"/>
                    <a:pt x="124" y="257"/>
                  </a:cubicBezTo>
                  <a:cubicBezTo>
                    <a:pt x="124" y="257"/>
                    <a:pt x="124" y="257"/>
                    <a:pt x="124" y="257"/>
                  </a:cubicBezTo>
                  <a:cubicBezTo>
                    <a:pt x="129" y="256"/>
                    <a:pt x="129" y="256"/>
                    <a:pt x="129" y="256"/>
                  </a:cubicBezTo>
                  <a:cubicBezTo>
                    <a:pt x="134" y="256"/>
                    <a:pt x="134" y="256"/>
                    <a:pt x="134" y="256"/>
                  </a:cubicBezTo>
                  <a:cubicBezTo>
                    <a:pt x="136" y="254"/>
                    <a:pt x="136" y="254"/>
                    <a:pt x="136" y="254"/>
                  </a:cubicBezTo>
                  <a:cubicBezTo>
                    <a:pt x="132" y="250"/>
                    <a:pt x="132" y="250"/>
                    <a:pt x="132" y="250"/>
                  </a:cubicBezTo>
                  <a:cubicBezTo>
                    <a:pt x="121" y="242"/>
                    <a:pt x="121" y="242"/>
                    <a:pt x="121" y="242"/>
                  </a:cubicBezTo>
                  <a:cubicBezTo>
                    <a:pt x="118" y="238"/>
                    <a:pt x="118" y="238"/>
                    <a:pt x="118" y="238"/>
                  </a:cubicBezTo>
                  <a:cubicBezTo>
                    <a:pt x="118" y="238"/>
                    <a:pt x="118" y="238"/>
                    <a:pt x="118" y="238"/>
                  </a:cubicBezTo>
                  <a:cubicBezTo>
                    <a:pt x="117" y="237"/>
                    <a:pt x="117" y="237"/>
                    <a:pt x="117" y="237"/>
                  </a:cubicBezTo>
                  <a:cubicBezTo>
                    <a:pt x="118" y="236"/>
                    <a:pt x="118" y="236"/>
                    <a:pt x="118" y="236"/>
                  </a:cubicBezTo>
                  <a:cubicBezTo>
                    <a:pt x="121" y="230"/>
                    <a:pt x="121" y="230"/>
                    <a:pt x="121" y="230"/>
                  </a:cubicBezTo>
                  <a:cubicBezTo>
                    <a:pt x="122" y="231"/>
                    <a:pt x="122" y="231"/>
                    <a:pt x="122" y="231"/>
                  </a:cubicBezTo>
                  <a:cubicBezTo>
                    <a:pt x="130" y="233"/>
                    <a:pt x="130" y="233"/>
                    <a:pt x="130" y="233"/>
                  </a:cubicBezTo>
                  <a:cubicBezTo>
                    <a:pt x="151" y="232"/>
                    <a:pt x="151" y="232"/>
                    <a:pt x="151" y="232"/>
                  </a:cubicBezTo>
                  <a:cubicBezTo>
                    <a:pt x="151" y="233"/>
                    <a:pt x="151" y="233"/>
                    <a:pt x="151" y="233"/>
                  </a:cubicBezTo>
                  <a:cubicBezTo>
                    <a:pt x="152" y="233"/>
                    <a:pt x="152" y="233"/>
                    <a:pt x="152" y="233"/>
                  </a:cubicBezTo>
                  <a:cubicBezTo>
                    <a:pt x="158" y="235"/>
                    <a:pt x="158" y="235"/>
                    <a:pt x="158" y="235"/>
                  </a:cubicBezTo>
                  <a:cubicBezTo>
                    <a:pt x="162" y="231"/>
                    <a:pt x="162" y="231"/>
                    <a:pt x="162" y="231"/>
                  </a:cubicBezTo>
                  <a:cubicBezTo>
                    <a:pt x="160" y="219"/>
                    <a:pt x="160" y="219"/>
                    <a:pt x="160" y="219"/>
                  </a:cubicBezTo>
                  <a:cubicBezTo>
                    <a:pt x="152" y="214"/>
                    <a:pt x="152" y="214"/>
                    <a:pt x="152" y="214"/>
                  </a:cubicBezTo>
                  <a:cubicBezTo>
                    <a:pt x="146" y="210"/>
                    <a:pt x="144" y="202"/>
                    <a:pt x="145" y="187"/>
                  </a:cubicBezTo>
                  <a:cubicBezTo>
                    <a:pt x="138" y="184"/>
                    <a:pt x="138" y="184"/>
                    <a:pt x="138" y="184"/>
                  </a:cubicBezTo>
                  <a:cubicBezTo>
                    <a:pt x="138" y="184"/>
                    <a:pt x="138" y="184"/>
                    <a:pt x="138" y="184"/>
                  </a:cubicBezTo>
                  <a:cubicBezTo>
                    <a:pt x="137" y="184"/>
                    <a:pt x="137" y="184"/>
                    <a:pt x="137" y="184"/>
                  </a:cubicBezTo>
                  <a:cubicBezTo>
                    <a:pt x="137" y="183"/>
                    <a:pt x="137" y="183"/>
                    <a:pt x="137" y="183"/>
                  </a:cubicBezTo>
                  <a:cubicBezTo>
                    <a:pt x="137" y="182"/>
                    <a:pt x="137" y="182"/>
                    <a:pt x="137" y="182"/>
                  </a:cubicBezTo>
                  <a:cubicBezTo>
                    <a:pt x="136" y="172"/>
                    <a:pt x="136" y="172"/>
                    <a:pt x="136" y="172"/>
                  </a:cubicBezTo>
                  <a:cubicBezTo>
                    <a:pt x="144" y="131"/>
                    <a:pt x="144" y="131"/>
                    <a:pt x="144" y="131"/>
                  </a:cubicBezTo>
                  <a:cubicBezTo>
                    <a:pt x="141" y="119"/>
                    <a:pt x="139" y="111"/>
                    <a:pt x="139" y="107"/>
                  </a:cubicBezTo>
                  <a:cubicBezTo>
                    <a:pt x="138" y="95"/>
                    <a:pt x="138" y="95"/>
                    <a:pt x="138" y="95"/>
                  </a:cubicBezTo>
                  <a:cubicBezTo>
                    <a:pt x="139" y="82"/>
                    <a:pt x="139" y="82"/>
                    <a:pt x="139" y="82"/>
                  </a:cubicBezTo>
                  <a:cubicBezTo>
                    <a:pt x="139" y="81"/>
                    <a:pt x="139" y="81"/>
                    <a:pt x="139" y="81"/>
                  </a:cubicBezTo>
                  <a:cubicBezTo>
                    <a:pt x="140" y="80"/>
                    <a:pt x="140" y="80"/>
                    <a:pt x="140" y="80"/>
                  </a:cubicBezTo>
                  <a:cubicBezTo>
                    <a:pt x="140" y="80"/>
                    <a:pt x="140" y="80"/>
                    <a:pt x="140" y="80"/>
                  </a:cubicBezTo>
                  <a:cubicBezTo>
                    <a:pt x="148" y="74"/>
                    <a:pt x="148" y="74"/>
                    <a:pt x="148" y="74"/>
                  </a:cubicBezTo>
                  <a:cubicBezTo>
                    <a:pt x="148" y="68"/>
                    <a:pt x="148" y="68"/>
                    <a:pt x="148" y="68"/>
                  </a:cubicBezTo>
                  <a:cubicBezTo>
                    <a:pt x="148" y="66"/>
                    <a:pt x="147" y="64"/>
                    <a:pt x="145" y="61"/>
                  </a:cubicBezTo>
                  <a:cubicBezTo>
                    <a:pt x="140" y="55"/>
                    <a:pt x="140" y="55"/>
                    <a:pt x="140" y="55"/>
                  </a:cubicBezTo>
                  <a:cubicBezTo>
                    <a:pt x="139" y="55"/>
                    <a:pt x="139" y="55"/>
                    <a:pt x="139" y="55"/>
                  </a:cubicBezTo>
                  <a:cubicBezTo>
                    <a:pt x="139" y="54"/>
                    <a:pt x="139" y="54"/>
                    <a:pt x="139" y="5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49" y="30"/>
                    <a:pt x="149" y="30"/>
                    <a:pt x="149" y="30"/>
                  </a:cubicBezTo>
                  <a:cubicBezTo>
                    <a:pt x="149" y="24"/>
                    <a:pt x="149" y="24"/>
                    <a:pt x="149" y="24"/>
                  </a:cubicBezTo>
                  <a:cubicBezTo>
                    <a:pt x="146" y="18"/>
                    <a:pt x="146" y="18"/>
                    <a:pt x="146" y="18"/>
                  </a:cubicBezTo>
                  <a:cubicBezTo>
                    <a:pt x="146" y="18"/>
                    <a:pt x="146" y="18"/>
                    <a:pt x="146" y="18"/>
                  </a:cubicBezTo>
                  <a:cubicBezTo>
                    <a:pt x="145" y="17"/>
                    <a:pt x="145" y="17"/>
                    <a:pt x="145" y="17"/>
                  </a:cubicBezTo>
                  <a:cubicBezTo>
                    <a:pt x="150" y="10"/>
                    <a:pt x="150" y="10"/>
                    <a:pt x="150" y="10"/>
                  </a:cubicBezTo>
                  <a:cubicBezTo>
                    <a:pt x="150" y="10"/>
                    <a:pt x="150" y="10"/>
                    <a:pt x="150" y="10"/>
                  </a:cubicBezTo>
                  <a:cubicBezTo>
                    <a:pt x="151" y="10"/>
                    <a:pt x="151" y="10"/>
                    <a:pt x="151" y="10"/>
                  </a:cubicBezTo>
                  <a:cubicBezTo>
                    <a:pt x="156" y="6"/>
                    <a:pt x="156" y="6"/>
                    <a:pt x="156" y="6"/>
                  </a:cubicBezTo>
                  <a:cubicBezTo>
                    <a:pt x="156" y="0"/>
                    <a:pt x="156" y="0"/>
                    <a:pt x="156" y="0"/>
                  </a:cubicBezTo>
                  <a:cubicBezTo>
                    <a:pt x="153" y="0"/>
                    <a:pt x="153" y="0"/>
                    <a:pt x="153" y="0"/>
                  </a:cubicBezTo>
                  <a:cubicBezTo>
                    <a:pt x="148" y="0"/>
                    <a:pt x="148" y="0"/>
                    <a:pt x="148" y="0"/>
                  </a:cubicBezTo>
                  <a:cubicBezTo>
                    <a:pt x="146" y="9"/>
                    <a:pt x="146" y="9"/>
                    <a:pt x="146" y="9"/>
                  </a:cubicBezTo>
                  <a:cubicBezTo>
                    <a:pt x="145" y="9"/>
                    <a:pt x="145" y="9"/>
                    <a:pt x="145" y="9"/>
                  </a:cubicBezTo>
                  <a:cubicBezTo>
                    <a:pt x="134" y="5"/>
                    <a:pt x="134" y="5"/>
                    <a:pt x="134" y="5"/>
                  </a:cubicBezTo>
                  <a:cubicBezTo>
                    <a:pt x="128" y="4"/>
                    <a:pt x="128" y="4"/>
                    <a:pt x="128" y="4"/>
                  </a:cubicBezTo>
                  <a:cubicBezTo>
                    <a:pt x="130" y="14"/>
                    <a:pt x="130" y="14"/>
                    <a:pt x="130" y="14"/>
                  </a:cubicBezTo>
                  <a:cubicBezTo>
                    <a:pt x="122" y="16"/>
                    <a:pt x="122" y="16"/>
                    <a:pt x="122" y="16"/>
                  </a:cubicBezTo>
                  <a:cubicBezTo>
                    <a:pt x="109" y="23"/>
                    <a:pt x="109" y="23"/>
                    <a:pt x="109" y="23"/>
                  </a:cubicBezTo>
                  <a:cubicBezTo>
                    <a:pt x="105" y="28"/>
                    <a:pt x="105" y="28"/>
                    <a:pt x="105" y="28"/>
                  </a:cubicBezTo>
                  <a:cubicBezTo>
                    <a:pt x="105" y="28"/>
                    <a:pt x="105" y="28"/>
                    <a:pt x="105" y="28"/>
                  </a:cubicBezTo>
                  <a:cubicBezTo>
                    <a:pt x="105" y="29"/>
                    <a:pt x="105" y="29"/>
                    <a:pt x="105" y="29"/>
                  </a:cubicBezTo>
                  <a:cubicBezTo>
                    <a:pt x="104" y="29"/>
                    <a:pt x="104" y="29"/>
                    <a:pt x="104" y="29"/>
                  </a:cubicBezTo>
                  <a:cubicBezTo>
                    <a:pt x="98" y="35"/>
                    <a:pt x="98" y="35"/>
                    <a:pt x="98" y="35"/>
                  </a:cubicBezTo>
                  <a:cubicBezTo>
                    <a:pt x="96" y="44"/>
                    <a:pt x="96" y="44"/>
                    <a:pt x="96" y="44"/>
                  </a:cubicBezTo>
                  <a:cubicBezTo>
                    <a:pt x="96" y="45"/>
                    <a:pt x="96" y="45"/>
                    <a:pt x="96" y="45"/>
                  </a:cubicBezTo>
                  <a:cubicBezTo>
                    <a:pt x="93" y="59"/>
                    <a:pt x="93" y="59"/>
                    <a:pt x="93" y="59"/>
                  </a:cubicBezTo>
                  <a:cubicBezTo>
                    <a:pt x="93" y="59"/>
                    <a:pt x="93" y="59"/>
                    <a:pt x="93" y="59"/>
                  </a:cubicBezTo>
                  <a:cubicBezTo>
                    <a:pt x="92" y="65"/>
                    <a:pt x="92" y="65"/>
                    <a:pt x="92" y="65"/>
                  </a:cubicBezTo>
                  <a:cubicBezTo>
                    <a:pt x="92" y="66"/>
                    <a:pt x="92" y="66"/>
                    <a:pt x="92" y="66"/>
                  </a:cubicBezTo>
                  <a:cubicBezTo>
                    <a:pt x="92" y="66"/>
                    <a:pt x="92" y="66"/>
                    <a:pt x="92" y="66"/>
                  </a:cubicBezTo>
                  <a:cubicBezTo>
                    <a:pt x="91" y="66"/>
                    <a:pt x="91" y="66"/>
                    <a:pt x="91" y="66"/>
                  </a:cubicBezTo>
                  <a:cubicBezTo>
                    <a:pt x="87" y="72"/>
                    <a:pt x="87" y="72"/>
                    <a:pt x="87" y="72"/>
                  </a:cubicBezTo>
                  <a:cubicBezTo>
                    <a:pt x="86" y="72"/>
                    <a:pt x="86" y="72"/>
                    <a:pt x="86" y="72"/>
                  </a:cubicBezTo>
                  <a:cubicBezTo>
                    <a:pt x="86" y="72"/>
                    <a:pt x="86" y="72"/>
                    <a:pt x="86" y="72"/>
                  </a:cubicBezTo>
                  <a:cubicBezTo>
                    <a:pt x="86" y="73"/>
                    <a:pt x="86" y="73"/>
                    <a:pt x="86" y="73"/>
                  </a:cubicBezTo>
                  <a:cubicBezTo>
                    <a:pt x="86" y="73"/>
                    <a:pt x="86" y="73"/>
                    <a:pt x="86" y="73"/>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61" y="69"/>
                    <a:pt x="61" y="69"/>
                    <a:pt x="61" y="69"/>
                  </a:cubicBezTo>
                  <a:cubicBezTo>
                    <a:pt x="61" y="69"/>
                    <a:pt x="61" y="69"/>
                    <a:pt x="61" y="69"/>
                  </a:cubicBezTo>
                  <a:lnTo>
                    <a:pt x="5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任意多边形: 形状 63"/>
            <p:cNvSpPr>
              <a:spLocks/>
            </p:cNvSpPr>
            <p:nvPr/>
          </p:nvSpPr>
          <p:spPr bwMode="auto">
            <a:xfrm>
              <a:off x="3447" y="1749"/>
              <a:ext cx="256" cy="561"/>
            </a:xfrm>
            <a:custGeom>
              <a:avLst/>
              <a:gdLst>
                <a:gd name="T0" fmla="*/ 100 w 108"/>
                <a:gd name="T1" fmla="*/ 4 h 237"/>
                <a:gd name="T2" fmla="*/ 94 w 108"/>
                <a:gd name="T3" fmla="*/ 6 h 237"/>
                <a:gd name="T4" fmla="*/ 88 w 108"/>
                <a:gd name="T5" fmla="*/ 12 h 237"/>
                <a:gd name="T6" fmla="*/ 87 w 108"/>
                <a:gd name="T7" fmla="*/ 12 h 237"/>
                <a:gd name="T8" fmla="*/ 68 w 108"/>
                <a:gd name="T9" fmla="*/ 14 h 237"/>
                <a:gd name="T10" fmla="*/ 61 w 108"/>
                <a:gd name="T11" fmla="*/ 20 h 237"/>
                <a:gd name="T12" fmla="*/ 56 w 108"/>
                <a:gd name="T13" fmla="*/ 24 h 237"/>
                <a:gd name="T14" fmla="*/ 46 w 108"/>
                <a:gd name="T15" fmla="*/ 24 h 237"/>
                <a:gd name="T16" fmla="*/ 42 w 108"/>
                <a:gd name="T17" fmla="*/ 38 h 237"/>
                <a:gd name="T18" fmla="*/ 41 w 108"/>
                <a:gd name="T19" fmla="*/ 38 h 237"/>
                <a:gd name="T20" fmla="*/ 33 w 108"/>
                <a:gd name="T21" fmla="*/ 46 h 237"/>
                <a:gd name="T22" fmla="*/ 21 w 108"/>
                <a:gd name="T23" fmla="*/ 60 h 237"/>
                <a:gd name="T24" fmla="*/ 14 w 108"/>
                <a:gd name="T25" fmla="*/ 68 h 237"/>
                <a:gd name="T26" fmla="*/ 13 w 108"/>
                <a:gd name="T27" fmla="*/ 77 h 237"/>
                <a:gd name="T28" fmla="*/ 13 w 108"/>
                <a:gd name="T29" fmla="*/ 85 h 237"/>
                <a:gd name="T30" fmla="*/ 8 w 108"/>
                <a:gd name="T31" fmla="*/ 92 h 237"/>
                <a:gd name="T32" fmla="*/ 8 w 108"/>
                <a:gd name="T33" fmla="*/ 112 h 237"/>
                <a:gd name="T34" fmla="*/ 12 w 108"/>
                <a:gd name="T35" fmla="*/ 122 h 237"/>
                <a:gd name="T36" fmla="*/ 11 w 108"/>
                <a:gd name="T37" fmla="*/ 132 h 237"/>
                <a:gd name="T38" fmla="*/ 3 w 108"/>
                <a:gd name="T39" fmla="*/ 162 h 237"/>
                <a:gd name="T40" fmla="*/ 9 w 108"/>
                <a:gd name="T41" fmla="*/ 186 h 237"/>
                <a:gd name="T42" fmla="*/ 7 w 108"/>
                <a:gd name="T43" fmla="*/ 237 h 237"/>
                <a:gd name="T44" fmla="*/ 17 w 108"/>
                <a:gd name="T45" fmla="*/ 228 h 237"/>
                <a:gd name="T46" fmla="*/ 56 w 108"/>
                <a:gd name="T47" fmla="*/ 208 h 237"/>
                <a:gd name="T48" fmla="*/ 75 w 108"/>
                <a:gd name="T49" fmla="*/ 210 h 237"/>
                <a:gd name="T50" fmla="*/ 91 w 108"/>
                <a:gd name="T51" fmla="*/ 196 h 237"/>
                <a:gd name="T52" fmla="*/ 95 w 108"/>
                <a:gd name="T53" fmla="*/ 186 h 237"/>
                <a:gd name="T54" fmla="*/ 95 w 108"/>
                <a:gd name="T55" fmla="*/ 184 h 237"/>
                <a:gd name="T56" fmla="*/ 97 w 108"/>
                <a:gd name="T57" fmla="*/ 170 h 237"/>
                <a:gd name="T58" fmla="*/ 98 w 108"/>
                <a:gd name="T59" fmla="*/ 162 h 237"/>
                <a:gd name="T60" fmla="*/ 95 w 108"/>
                <a:gd name="T61" fmla="*/ 140 h 237"/>
                <a:gd name="T62" fmla="*/ 96 w 108"/>
                <a:gd name="T63" fmla="*/ 134 h 237"/>
                <a:gd name="T64" fmla="*/ 108 w 108"/>
                <a:gd name="T65" fmla="*/ 108 h 237"/>
                <a:gd name="T66" fmla="*/ 91 w 108"/>
                <a:gd name="T67" fmla="*/ 92 h 237"/>
                <a:gd name="T68" fmla="*/ 88 w 108"/>
                <a:gd name="T69" fmla="*/ 85 h 237"/>
                <a:gd name="T70" fmla="*/ 90 w 108"/>
                <a:gd name="T71" fmla="*/ 73 h 237"/>
                <a:gd name="T72" fmla="*/ 92 w 108"/>
                <a:gd name="T73" fmla="*/ 65 h 237"/>
                <a:gd name="T74" fmla="*/ 104 w 108"/>
                <a:gd name="T75" fmla="*/ 56 h 237"/>
                <a:gd name="T76" fmla="*/ 107 w 108"/>
                <a:gd name="T77" fmla="*/ 33 h 237"/>
                <a:gd name="T78" fmla="*/ 100 w 108"/>
                <a:gd name="T79" fmla="*/ 32 h 237"/>
                <a:gd name="T80" fmla="*/ 91 w 108"/>
                <a:gd name="T81" fmla="*/ 26 h 237"/>
                <a:gd name="T82" fmla="*/ 90 w 108"/>
                <a:gd name="T83" fmla="*/ 1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237">
                  <a:moveTo>
                    <a:pt x="101" y="12"/>
                  </a:moveTo>
                  <a:cubicBezTo>
                    <a:pt x="102" y="10"/>
                    <a:pt x="102" y="10"/>
                    <a:pt x="102" y="10"/>
                  </a:cubicBezTo>
                  <a:cubicBezTo>
                    <a:pt x="100" y="4"/>
                    <a:pt x="100" y="4"/>
                    <a:pt x="100" y="4"/>
                  </a:cubicBezTo>
                  <a:cubicBezTo>
                    <a:pt x="97" y="0"/>
                    <a:pt x="97" y="0"/>
                    <a:pt x="97" y="0"/>
                  </a:cubicBezTo>
                  <a:cubicBezTo>
                    <a:pt x="94" y="6"/>
                    <a:pt x="94" y="6"/>
                    <a:pt x="94" y="6"/>
                  </a:cubicBezTo>
                  <a:cubicBezTo>
                    <a:pt x="94" y="6"/>
                    <a:pt x="94" y="6"/>
                    <a:pt x="94" y="6"/>
                  </a:cubicBezTo>
                  <a:cubicBezTo>
                    <a:pt x="94" y="6"/>
                    <a:pt x="94" y="6"/>
                    <a:pt x="94" y="6"/>
                  </a:cubicBezTo>
                  <a:cubicBezTo>
                    <a:pt x="94" y="6"/>
                    <a:pt x="94" y="6"/>
                    <a:pt x="94" y="6"/>
                  </a:cubicBezTo>
                  <a:cubicBezTo>
                    <a:pt x="88" y="12"/>
                    <a:pt x="88" y="12"/>
                    <a:pt x="88" y="12"/>
                  </a:cubicBezTo>
                  <a:cubicBezTo>
                    <a:pt x="88" y="12"/>
                    <a:pt x="88" y="12"/>
                    <a:pt x="88" y="12"/>
                  </a:cubicBezTo>
                  <a:cubicBezTo>
                    <a:pt x="88" y="12"/>
                    <a:pt x="88" y="12"/>
                    <a:pt x="88" y="12"/>
                  </a:cubicBezTo>
                  <a:cubicBezTo>
                    <a:pt x="87" y="12"/>
                    <a:pt x="87" y="12"/>
                    <a:pt x="87" y="12"/>
                  </a:cubicBezTo>
                  <a:cubicBezTo>
                    <a:pt x="78" y="15"/>
                    <a:pt x="78" y="15"/>
                    <a:pt x="78" y="15"/>
                  </a:cubicBezTo>
                  <a:cubicBezTo>
                    <a:pt x="77" y="15"/>
                    <a:pt x="77" y="15"/>
                    <a:pt x="77" y="15"/>
                  </a:cubicBezTo>
                  <a:cubicBezTo>
                    <a:pt x="68" y="14"/>
                    <a:pt x="68" y="14"/>
                    <a:pt x="68" y="14"/>
                  </a:cubicBezTo>
                  <a:cubicBezTo>
                    <a:pt x="62" y="15"/>
                    <a:pt x="62" y="15"/>
                    <a:pt x="62" y="15"/>
                  </a:cubicBezTo>
                  <a:cubicBezTo>
                    <a:pt x="61" y="20"/>
                    <a:pt x="61" y="20"/>
                    <a:pt x="61" y="20"/>
                  </a:cubicBezTo>
                  <a:cubicBezTo>
                    <a:pt x="61" y="20"/>
                    <a:pt x="61" y="20"/>
                    <a:pt x="61" y="20"/>
                  </a:cubicBezTo>
                  <a:cubicBezTo>
                    <a:pt x="61" y="20"/>
                    <a:pt x="61" y="20"/>
                    <a:pt x="61" y="20"/>
                  </a:cubicBezTo>
                  <a:cubicBezTo>
                    <a:pt x="56" y="23"/>
                    <a:pt x="56" y="23"/>
                    <a:pt x="56" y="23"/>
                  </a:cubicBezTo>
                  <a:cubicBezTo>
                    <a:pt x="56" y="24"/>
                    <a:pt x="56" y="24"/>
                    <a:pt x="56" y="24"/>
                  </a:cubicBezTo>
                  <a:cubicBezTo>
                    <a:pt x="55" y="24"/>
                    <a:pt x="55" y="24"/>
                    <a:pt x="55" y="24"/>
                  </a:cubicBezTo>
                  <a:cubicBezTo>
                    <a:pt x="47" y="23"/>
                    <a:pt x="47" y="23"/>
                    <a:pt x="47" y="23"/>
                  </a:cubicBezTo>
                  <a:cubicBezTo>
                    <a:pt x="46" y="24"/>
                    <a:pt x="46" y="24"/>
                    <a:pt x="46" y="24"/>
                  </a:cubicBezTo>
                  <a:cubicBezTo>
                    <a:pt x="46" y="32"/>
                    <a:pt x="46" y="32"/>
                    <a:pt x="46" y="32"/>
                  </a:cubicBezTo>
                  <a:cubicBezTo>
                    <a:pt x="46" y="32"/>
                    <a:pt x="46" y="32"/>
                    <a:pt x="46" y="32"/>
                  </a:cubicBezTo>
                  <a:cubicBezTo>
                    <a:pt x="42" y="38"/>
                    <a:pt x="42" y="38"/>
                    <a:pt x="42" y="38"/>
                  </a:cubicBezTo>
                  <a:cubicBezTo>
                    <a:pt x="42" y="38"/>
                    <a:pt x="42" y="38"/>
                    <a:pt x="42" y="38"/>
                  </a:cubicBezTo>
                  <a:cubicBezTo>
                    <a:pt x="42" y="38"/>
                    <a:pt x="42" y="38"/>
                    <a:pt x="42" y="38"/>
                  </a:cubicBezTo>
                  <a:cubicBezTo>
                    <a:pt x="41" y="38"/>
                    <a:pt x="41" y="38"/>
                    <a:pt x="41" y="38"/>
                  </a:cubicBezTo>
                  <a:cubicBezTo>
                    <a:pt x="34" y="46"/>
                    <a:pt x="34" y="46"/>
                    <a:pt x="34" y="46"/>
                  </a:cubicBezTo>
                  <a:cubicBezTo>
                    <a:pt x="33" y="46"/>
                    <a:pt x="33" y="46"/>
                    <a:pt x="33" y="46"/>
                  </a:cubicBezTo>
                  <a:cubicBezTo>
                    <a:pt x="33" y="46"/>
                    <a:pt x="33" y="46"/>
                    <a:pt x="33" y="46"/>
                  </a:cubicBezTo>
                  <a:cubicBezTo>
                    <a:pt x="25" y="48"/>
                    <a:pt x="25" y="48"/>
                    <a:pt x="25" y="48"/>
                  </a:cubicBezTo>
                  <a:cubicBezTo>
                    <a:pt x="20" y="53"/>
                    <a:pt x="20" y="53"/>
                    <a:pt x="20" y="53"/>
                  </a:cubicBezTo>
                  <a:cubicBezTo>
                    <a:pt x="21" y="60"/>
                    <a:pt x="21" y="60"/>
                    <a:pt x="21" y="60"/>
                  </a:cubicBezTo>
                  <a:cubicBezTo>
                    <a:pt x="21" y="62"/>
                    <a:pt x="21" y="62"/>
                    <a:pt x="21" y="62"/>
                  </a:cubicBezTo>
                  <a:cubicBezTo>
                    <a:pt x="20" y="62"/>
                    <a:pt x="20" y="62"/>
                    <a:pt x="20" y="62"/>
                  </a:cubicBezTo>
                  <a:cubicBezTo>
                    <a:pt x="14" y="68"/>
                    <a:pt x="14" y="68"/>
                    <a:pt x="14" y="68"/>
                  </a:cubicBezTo>
                  <a:cubicBezTo>
                    <a:pt x="10" y="72"/>
                    <a:pt x="10" y="72"/>
                    <a:pt x="10" y="72"/>
                  </a:cubicBezTo>
                  <a:cubicBezTo>
                    <a:pt x="13" y="77"/>
                    <a:pt x="13" y="77"/>
                    <a:pt x="13" y="77"/>
                  </a:cubicBezTo>
                  <a:cubicBezTo>
                    <a:pt x="13" y="77"/>
                    <a:pt x="13" y="77"/>
                    <a:pt x="13" y="77"/>
                  </a:cubicBezTo>
                  <a:cubicBezTo>
                    <a:pt x="13" y="78"/>
                    <a:pt x="13" y="78"/>
                    <a:pt x="13" y="78"/>
                  </a:cubicBezTo>
                  <a:cubicBezTo>
                    <a:pt x="13" y="85"/>
                    <a:pt x="13" y="85"/>
                    <a:pt x="13" y="85"/>
                  </a:cubicBezTo>
                  <a:cubicBezTo>
                    <a:pt x="13" y="85"/>
                    <a:pt x="13" y="85"/>
                    <a:pt x="13" y="85"/>
                  </a:cubicBezTo>
                  <a:cubicBezTo>
                    <a:pt x="13" y="86"/>
                    <a:pt x="13" y="86"/>
                    <a:pt x="13" y="86"/>
                  </a:cubicBezTo>
                  <a:cubicBezTo>
                    <a:pt x="8" y="92"/>
                    <a:pt x="8" y="92"/>
                    <a:pt x="8" y="92"/>
                  </a:cubicBezTo>
                  <a:cubicBezTo>
                    <a:pt x="8" y="92"/>
                    <a:pt x="8" y="92"/>
                    <a:pt x="8" y="92"/>
                  </a:cubicBezTo>
                  <a:cubicBezTo>
                    <a:pt x="2" y="99"/>
                    <a:pt x="2" y="99"/>
                    <a:pt x="2" y="99"/>
                  </a:cubicBezTo>
                  <a:cubicBezTo>
                    <a:pt x="3" y="107"/>
                    <a:pt x="3" y="107"/>
                    <a:pt x="3" y="107"/>
                  </a:cubicBezTo>
                  <a:cubicBezTo>
                    <a:pt x="8" y="112"/>
                    <a:pt x="8" y="112"/>
                    <a:pt x="8" y="112"/>
                  </a:cubicBezTo>
                  <a:cubicBezTo>
                    <a:pt x="8" y="112"/>
                    <a:pt x="8" y="112"/>
                    <a:pt x="8" y="112"/>
                  </a:cubicBezTo>
                  <a:cubicBezTo>
                    <a:pt x="8" y="112"/>
                    <a:pt x="8" y="112"/>
                    <a:pt x="8" y="112"/>
                  </a:cubicBezTo>
                  <a:cubicBezTo>
                    <a:pt x="11" y="116"/>
                    <a:pt x="12" y="120"/>
                    <a:pt x="12" y="122"/>
                  </a:cubicBezTo>
                  <a:cubicBezTo>
                    <a:pt x="12" y="131"/>
                    <a:pt x="12" y="131"/>
                    <a:pt x="12" y="131"/>
                  </a:cubicBezTo>
                  <a:cubicBezTo>
                    <a:pt x="12" y="131"/>
                    <a:pt x="12" y="131"/>
                    <a:pt x="12" y="131"/>
                  </a:cubicBezTo>
                  <a:cubicBezTo>
                    <a:pt x="11" y="132"/>
                    <a:pt x="11" y="132"/>
                    <a:pt x="11" y="132"/>
                  </a:cubicBezTo>
                  <a:cubicBezTo>
                    <a:pt x="3" y="138"/>
                    <a:pt x="3" y="138"/>
                    <a:pt x="3" y="138"/>
                  </a:cubicBezTo>
                  <a:cubicBezTo>
                    <a:pt x="2" y="150"/>
                    <a:pt x="2" y="150"/>
                    <a:pt x="2" y="150"/>
                  </a:cubicBezTo>
                  <a:cubicBezTo>
                    <a:pt x="3" y="162"/>
                    <a:pt x="3" y="162"/>
                    <a:pt x="3" y="162"/>
                  </a:cubicBezTo>
                  <a:cubicBezTo>
                    <a:pt x="3" y="166"/>
                    <a:pt x="5" y="173"/>
                    <a:pt x="9" y="184"/>
                  </a:cubicBezTo>
                  <a:cubicBezTo>
                    <a:pt x="9" y="185"/>
                    <a:pt x="9" y="185"/>
                    <a:pt x="9" y="185"/>
                  </a:cubicBezTo>
                  <a:cubicBezTo>
                    <a:pt x="9" y="186"/>
                    <a:pt x="9" y="186"/>
                    <a:pt x="9" y="186"/>
                  </a:cubicBezTo>
                  <a:cubicBezTo>
                    <a:pt x="0" y="226"/>
                    <a:pt x="0" y="226"/>
                    <a:pt x="0" y="226"/>
                  </a:cubicBezTo>
                  <a:cubicBezTo>
                    <a:pt x="1" y="234"/>
                    <a:pt x="1" y="234"/>
                    <a:pt x="1" y="234"/>
                  </a:cubicBezTo>
                  <a:cubicBezTo>
                    <a:pt x="7" y="237"/>
                    <a:pt x="7" y="237"/>
                    <a:pt x="7" y="237"/>
                  </a:cubicBezTo>
                  <a:cubicBezTo>
                    <a:pt x="16" y="228"/>
                    <a:pt x="16" y="228"/>
                    <a:pt x="16" y="228"/>
                  </a:cubicBezTo>
                  <a:cubicBezTo>
                    <a:pt x="16" y="228"/>
                    <a:pt x="16" y="228"/>
                    <a:pt x="16" y="228"/>
                  </a:cubicBezTo>
                  <a:cubicBezTo>
                    <a:pt x="17" y="228"/>
                    <a:pt x="17" y="228"/>
                    <a:pt x="17" y="228"/>
                  </a:cubicBezTo>
                  <a:cubicBezTo>
                    <a:pt x="48" y="216"/>
                    <a:pt x="48" y="216"/>
                    <a:pt x="48" y="216"/>
                  </a:cubicBezTo>
                  <a:cubicBezTo>
                    <a:pt x="56" y="208"/>
                    <a:pt x="56" y="208"/>
                    <a:pt x="56" y="208"/>
                  </a:cubicBezTo>
                  <a:cubicBezTo>
                    <a:pt x="56" y="208"/>
                    <a:pt x="56" y="208"/>
                    <a:pt x="56" y="208"/>
                  </a:cubicBezTo>
                  <a:cubicBezTo>
                    <a:pt x="57" y="208"/>
                    <a:pt x="57" y="208"/>
                    <a:pt x="57" y="208"/>
                  </a:cubicBezTo>
                  <a:cubicBezTo>
                    <a:pt x="58" y="208"/>
                    <a:pt x="58" y="208"/>
                    <a:pt x="58" y="208"/>
                  </a:cubicBezTo>
                  <a:cubicBezTo>
                    <a:pt x="75" y="210"/>
                    <a:pt x="75" y="210"/>
                    <a:pt x="75" y="210"/>
                  </a:cubicBezTo>
                  <a:cubicBezTo>
                    <a:pt x="78" y="210"/>
                    <a:pt x="83" y="208"/>
                    <a:pt x="90" y="204"/>
                  </a:cubicBezTo>
                  <a:cubicBezTo>
                    <a:pt x="90" y="196"/>
                    <a:pt x="90" y="196"/>
                    <a:pt x="90" y="196"/>
                  </a:cubicBezTo>
                  <a:cubicBezTo>
                    <a:pt x="91" y="196"/>
                    <a:pt x="91" y="196"/>
                    <a:pt x="91" y="196"/>
                  </a:cubicBezTo>
                  <a:cubicBezTo>
                    <a:pt x="91" y="196"/>
                    <a:pt x="91" y="196"/>
                    <a:pt x="91" y="196"/>
                  </a:cubicBezTo>
                  <a:cubicBezTo>
                    <a:pt x="96" y="191"/>
                    <a:pt x="96" y="191"/>
                    <a:pt x="96" y="191"/>
                  </a:cubicBezTo>
                  <a:cubicBezTo>
                    <a:pt x="95" y="186"/>
                    <a:pt x="95" y="186"/>
                    <a:pt x="95" y="186"/>
                  </a:cubicBezTo>
                  <a:cubicBezTo>
                    <a:pt x="95" y="186"/>
                    <a:pt x="95" y="186"/>
                    <a:pt x="95" y="186"/>
                  </a:cubicBezTo>
                  <a:cubicBezTo>
                    <a:pt x="95" y="185"/>
                    <a:pt x="95" y="185"/>
                    <a:pt x="95" y="185"/>
                  </a:cubicBezTo>
                  <a:cubicBezTo>
                    <a:pt x="95" y="184"/>
                    <a:pt x="95" y="184"/>
                    <a:pt x="95" y="184"/>
                  </a:cubicBezTo>
                  <a:cubicBezTo>
                    <a:pt x="95" y="184"/>
                    <a:pt x="95" y="184"/>
                    <a:pt x="95" y="184"/>
                  </a:cubicBezTo>
                  <a:cubicBezTo>
                    <a:pt x="97" y="182"/>
                    <a:pt x="97" y="181"/>
                    <a:pt x="96" y="180"/>
                  </a:cubicBezTo>
                  <a:cubicBezTo>
                    <a:pt x="94" y="177"/>
                    <a:pt x="95" y="174"/>
                    <a:pt x="97" y="170"/>
                  </a:cubicBezTo>
                  <a:cubicBezTo>
                    <a:pt x="99" y="168"/>
                    <a:pt x="99" y="168"/>
                    <a:pt x="99" y="168"/>
                  </a:cubicBezTo>
                  <a:cubicBezTo>
                    <a:pt x="99" y="168"/>
                    <a:pt x="99" y="168"/>
                    <a:pt x="99" y="168"/>
                  </a:cubicBezTo>
                  <a:cubicBezTo>
                    <a:pt x="98" y="162"/>
                    <a:pt x="98" y="162"/>
                    <a:pt x="98" y="162"/>
                  </a:cubicBezTo>
                  <a:cubicBezTo>
                    <a:pt x="92" y="155"/>
                    <a:pt x="92" y="155"/>
                    <a:pt x="92" y="155"/>
                  </a:cubicBezTo>
                  <a:cubicBezTo>
                    <a:pt x="90" y="153"/>
                    <a:pt x="89" y="150"/>
                    <a:pt x="91" y="147"/>
                  </a:cubicBezTo>
                  <a:cubicBezTo>
                    <a:pt x="92" y="145"/>
                    <a:pt x="93" y="142"/>
                    <a:pt x="95" y="140"/>
                  </a:cubicBezTo>
                  <a:cubicBezTo>
                    <a:pt x="96" y="134"/>
                    <a:pt x="96" y="134"/>
                    <a:pt x="96" y="134"/>
                  </a:cubicBezTo>
                  <a:cubicBezTo>
                    <a:pt x="96" y="134"/>
                    <a:pt x="96" y="134"/>
                    <a:pt x="96" y="134"/>
                  </a:cubicBezTo>
                  <a:cubicBezTo>
                    <a:pt x="96" y="134"/>
                    <a:pt x="96" y="134"/>
                    <a:pt x="96" y="134"/>
                  </a:cubicBezTo>
                  <a:cubicBezTo>
                    <a:pt x="101" y="124"/>
                    <a:pt x="101" y="124"/>
                    <a:pt x="101" y="124"/>
                  </a:cubicBezTo>
                  <a:cubicBezTo>
                    <a:pt x="102" y="120"/>
                    <a:pt x="102" y="120"/>
                    <a:pt x="102" y="120"/>
                  </a:cubicBezTo>
                  <a:cubicBezTo>
                    <a:pt x="108" y="108"/>
                    <a:pt x="108" y="108"/>
                    <a:pt x="108" y="108"/>
                  </a:cubicBezTo>
                  <a:cubicBezTo>
                    <a:pt x="104" y="100"/>
                    <a:pt x="104" y="100"/>
                    <a:pt x="104" y="100"/>
                  </a:cubicBezTo>
                  <a:cubicBezTo>
                    <a:pt x="92" y="92"/>
                    <a:pt x="92" y="92"/>
                    <a:pt x="92" y="92"/>
                  </a:cubicBezTo>
                  <a:cubicBezTo>
                    <a:pt x="91" y="92"/>
                    <a:pt x="91" y="92"/>
                    <a:pt x="91" y="92"/>
                  </a:cubicBezTo>
                  <a:cubicBezTo>
                    <a:pt x="91" y="92"/>
                    <a:pt x="91" y="92"/>
                    <a:pt x="91" y="92"/>
                  </a:cubicBezTo>
                  <a:cubicBezTo>
                    <a:pt x="91" y="92"/>
                    <a:pt x="91" y="92"/>
                    <a:pt x="91" y="92"/>
                  </a:cubicBezTo>
                  <a:cubicBezTo>
                    <a:pt x="88" y="85"/>
                    <a:pt x="88" y="85"/>
                    <a:pt x="88" y="85"/>
                  </a:cubicBezTo>
                  <a:cubicBezTo>
                    <a:pt x="88" y="85"/>
                    <a:pt x="88" y="85"/>
                    <a:pt x="88" y="85"/>
                  </a:cubicBezTo>
                  <a:cubicBezTo>
                    <a:pt x="88" y="84"/>
                    <a:pt x="88" y="84"/>
                    <a:pt x="88" y="84"/>
                  </a:cubicBezTo>
                  <a:cubicBezTo>
                    <a:pt x="90" y="73"/>
                    <a:pt x="90" y="73"/>
                    <a:pt x="90" y="73"/>
                  </a:cubicBezTo>
                  <a:cubicBezTo>
                    <a:pt x="90" y="73"/>
                    <a:pt x="90" y="73"/>
                    <a:pt x="90" y="73"/>
                  </a:cubicBezTo>
                  <a:cubicBezTo>
                    <a:pt x="90" y="73"/>
                    <a:pt x="90" y="73"/>
                    <a:pt x="90" y="73"/>
                  </a:cubicBezTo>
                  <a:cubicBezTo>
                    <a:pt x="92" y="65"/>
                    <a:pt x="92" y="65"/>
                    <a:pt x="92" y="65"/>
                  </a:cubicBezTo>
                  <a:cubicBezTo>
                    <a:pt x="92" y="62"/>
                    <a:pt x="92" y="60"/>
                    <a:pt x="94" y="58"/>
                  </a:cubicBezTo>
                  <a:cubicBezTo>
                    <a:pt x="94" y="58"/>
                    <a:pt x="96" y="57"/>
                    <a:pt x="97" y="57"/>
                  </a:cubicBezTo>
                  <a:cubicBezTo>
                    <a:pt x="104" y="56"/>
                    <a:pt x="104" y="56"/>
                    <a:pt x="104" y="56"/>
                  </a:cubicBezTo>
                  <a:cubicBezTo>
                    <a:pt x="106" y="51"/>
                    <a:pt x="106" y="51"/>
                    <a:pt x="106" y="51"/>
                  </a:cubicBezTo>
                  <a:cubicBezTo>
                    <a:pt x="108" y="38"/>
                    <a:pt x="108" y="38"/>
                    <a:pt x="108" y="38"/>
                  </a:cubicBezTo>
                  <a:cubicBezTo>
                    <a:pt x="107" y="33"/>
                    <a:pt x="107" y="33"/>
                    <a:pt x="107" y="33"/>
                  </a:cubicBezTo>
                  <a:cubicBezTo>
                    <a:pt x="100" y="32"/>
                    <a:pt x="100" y="32"/>
                    <a:pt x="100" y="32"/>
                  </a:cubicBezTo>
                  <a:cubicBezTo>
                    <a:pt x="100" y="32"/>
                    <a:pt x="100" y="32"/>
                    <a:pt x="100" y="32"/>
                  </a:cubicBezTo>
                  <a:cubicBezTo>
                    <a:pt x="100" y="32"/>
                    <a:pt x="100" y="32"/>
                    <a:pt x="100" y="32"/>
                  </a:cubicBezTo>
                  <a:cubicBezTo>
                    <a:pt x="92" y="28"/>
                    <a:pt x="92" y="28"/>
                    <a:pt x="92" y="28"/>
                  </a:cubicBezTo>
                  <a:cubicBezTo>
                    <a:pt x="91" y="27"/>
                    <a:pt x="91" y="27"/>
                    <a:pt x="91" y="27"/>
                  </a:cubicBezTo>
                  <a:cubicBezTo>
                    <a:pt x="91" y="26"/>
                    <a:pt x="91" y="26"/>
                    <a:pt x="91" y="26"/>
                  </a:cubicBezTo>
                  <a:cubicBezTo>
                    <a:pt x="91" y="26"/>
                    <a:pt x="91" y="26"/>
                    <a:pt x="91" y="26"/>
                  </a:cubicBezTo>
                  <a:cubicBezTo>
                    <a:pt x="90" y="16"/>
                    <a:pt x="90" y="16"/>
                    <a:pt x="90" y="16"/>
                  </a:cubicBezTo>
                  <a:cubicBezTo>
                    <a:pt x="90" y="16"/>
                    <a:pt x="90" y="16"/>
                    <a:pt x="90" y="16"/>
                  </a:cubicBezTo>
                  <a:cubicBezTo>
                    <a:pt x="90" y="14"/>
                    <a:pt x="90" y="14"/>
                    <a:pt x="90" y="14"/>
                  </a:cubicBezTo>
                  <a:lnTo>
                    <a:pt x="10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任意多边形: 形状 64"/>
            <p:cNvSpPr>
              <a:spLocks/>
            </p:cNvSpPr>
            <p:nvPr/>
          </p:nvSpPr>
          <p:spPr bwMode="auto">
            <a:xfrm>
              <a:off x="3381" y="2706"/>
              <a:ext cx="409" cy="473"/>
            </a:xfrm>
            <a:custGeom>
              <a:avLst/>
              <a:gdLst>
                <a:gd name="T0" fmla="*/ 150 w 173"/>
                <a:gd name="T1" fmla="*/ 34 h 200"/>
                <a:gd name="T2" fmla="*/ 146 w 173"/>
                <a:gd name="T3" fmla="*/ 26 h 200"/>
                <a:gd name="T4" fmla="*/ 143 w 173"/>
                <a:gd name="T5" fmla="*/ 12 h 200"/>
                <a:gd name="T6" fmla="*/ 136 w 173"/>
                <a:gd name="T7" fmla="*/ 17 h 200"/>
                <a:gd name="T8" fmla="*/ 125 w 173"/>
                <a:gd name="T9" fmla="*/ 15 h 200"/>
                <a:gd name="T10" fmla="*/ 125 w 173"/>
                <a:gd name="T11" fmla="*/ 7 h 200"/>
                <a:gd name="T12" fmla="*/ 122 w 173"/>
                <a:gd name="T13" fmla="*/ 10 h 200"/>
                <a:gd name="T14" fmla="*/ 109 w 173"/>
                <a:gd name="T15" fmla="*/ 22 h 200"/>
                <a:gd name="T16" fmla="*/ 107 w 173"/>
                <a:gd name="T17" fmla="*/ 22 h 200"/>
                <a:gd name="T18" fmla="*/ 99 w 173"/>
                <a:gd name="T19" fmla="*/ 16 h 200"/>
                <a:gd name="T20" fmla="*/ 92 w 173"/>
                <a:gd name="T21" fmla="*/ 13 h 200"/>
                <a:gd name="T22" fmla="*/ 75 w 173"/>
                <a:gd name="T23" fmla="*/ 8 h 200"/>
                <a:gd name="T24" fmla="*/ 66 w 173"/>
                <a:gd name="T25" fmla="*/ 4 h 200"/>
                <a:gd name="T26" fmla="*/ 47 w 173"/>
                <a:gd name="T27" fmla="*/ 0 h 200"/>
                <a:gd name="T28" fmla="*/ 40 w 173"/>
                <a:gd name="T29" fmla="*/ 16 h 200"/>
                <a:gd name="T30" fmla="*/ 34 w 173"/>
                <a:gd name="T31" fmla="*/ 16 h 200"/>
                <a:gd name="T32" fmla="*/ 14 w 173"/>
                <a:gd name="T33" fmla="*/ 26 h 200"/>
                <a:gd name="T34" fmla="*/ 13 w 173"/>
                <a:gd name="T35" fmla="*/ 72 h 200"/>
                <a:gd name="T36" fmla="*/ 9 w 173"/>
                <a:gd name="T37" fmla="*/ 83 h 200"/>
                <a:gd name="T38" fmla="*/ 1 w 173"/>
                <a:gd name="T39" fmla="*/ 109 h 200"/>
                <a:gd name="T40" fmla="*/ 7 w 173"/>
                <a:gd name="T41" fmla="*/ 111 h 200"/>
                <a:gd name="T42" fmla="*/ 17 w 173"/>
                <a:gd name="T43" fmla="*/ 126 h 200"/>
                <a:gd name="T44" fmla="*/ 14 w 173"/>
                <a:gd name="T45" fmla="*/ 132 h 200"/>
                <a:gd name="T46" fmla="*/ 24 w 173"/>
                <a:gd name="T47" fmla="*/ 158 h 200"/>
                <a:gd name="T48" fmla="*/ 38 w 173"/>
                <a:gd name="T49" fmla="*/ 151 h 200"/>
                <a:gd name="T50" fmla="*/ 46 w 173"/>
                <a:gd name="T51" fmla="*/ 151 h 200"/>
                <a:gd name="T52" fmla="*/ 52 w 173"/>
                <a:gd name="T53" fmla="*/ 140 h 200"/>
                <a:gd name="T54" fmla="*/ 68 w 173"/>
                <a:gd name="T55" fmla="*/ 135 h 200"/>
                <a:gd name="T56" fmla="*/ 77 w 173"/>
                <a:gd name="T57" fmla="*/ 151 h 200"/>
                <a:gd name="T58" fmla="*/ 81 w 173"/>
                <a:gd name="T59" fmla="*/ 165 h 200"/>
                <a:gd name="T60" fmla="*/ 71 w 173"/>
                <a:gd name="T61" fmla="*/ 185 h 200"/>
                <a:gd name="T62" fmla="*/ 84 w 173"/>
                <a:gd name="T63" fmla="*/ 187 h 200"/>
                <a:gd name="T64" fmla="*/ 89 w 173"/>
                <a:gd name="T65" fmla="*/ 199 h 200"/>
                <a:gd name="T66" fmla="*/ 102 w 173"/>
                <a:gd name="T67" fmla="*/ 196 h 200"/>
                <a:gd name="T68" fmla="*/ 108 w 173"/>
                <a:gd name="T69" fmla="*/ 178 h 200"/>
                <a:gd name="T70" fmla="*/ 135 w 173"/>
                <a:gd name="T71" fmla="*/ 189 h 200"/>
                <a:gd name="T72" fmla="*/ 128 w 173"/>
                <a:gd name="T73" fmla="*/ 172 h 200"/>
                <a:gd name="T74" fmla="*/ 128 w 173"/>
                <a:gd name="T75" fmla="*/ 170 h 200"/>
                <a:gd name="T76" fmla="*/ 166 w 173"/>
                <a:gd name="T77" fmla="*/ 166 h 200"/>
                <a:gd name="T78" fmla="*/ 167 w 173"/>
                <a:gd name="T79" fmla="*/ 165 h 200"/>
                <a:gd name="T80" fmla="*/ 167 w 173"/>
                <a:gd name="T81" fmla="*/ 163 h 200"/>
                <a:gd name="T82" fmla="*/ 166 w 173"/>
                <a:gd name="T83" fmla="*/ 142 h 200"/>
                <a:gd name="T84" fmla="*/ 170 w 173"/>
                <a:gd name="T85" fmla="*/ 134 h 200"/>
                <a:gd name="T86" fmla="*/ 163 w 173"/>
                <a:gd name="T87" fmla="*/ 126 h 200"/>
                <a:gd name="T88" fmla="*/ 158 w 173"/>
                <a:gd name="T89" fmla="*/ 98 h 200"/>
                <a:gd name="T90" fmla="*/ 151 w 173"/>
                <a:gd name="T91" fmla="*/ 102 h 200"/>
                <a:gd name="T92" fmla="*/ 150 w 173"/>
                <a:gd name="T93" fmla="*/ 84 h 200"/>
                <a:gd name="T94" fmla="*/ 163 w 173"/>
                <a:gd name="T95" fmla="*/ 50 h 200"/>
                <a:gd name="T96" fmla="*/ 150 w 173"/>
                <a:gd name="T97" fmla="*/ 3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200">
                  <a:moveTo>
                    <a:pt x="150" y="34"/>
                  </a:moveTo>
                  <a:cubicBezTo>
                    <a:pt x="150" y="34"/>
                    <a:pt x="150" y="34"/>
                    <a:pt x="150" y="34"/>
                  </a:cubicBezTo>
                  <a:cubicBezTo>
                    <a:pt x="150" y="34"/>
                    <a:pt x="150" y="34"/>
                    <a:pt x="150" y="34"/>
                  </a:cubicBezTo>
                  <a:cubicBezTo>
                    <a:pt x="150" y="33"/>
                    <a:pt x="150" y="33"/>
                    <a:pt x="150" y="33"/>
                  </a:cubicBezTo>
                  <a:cubicBezTo>
                    <a:pt x="146" y="27"/>
                    <a:pt x="146" y="27"/>
                    <a:pt x="146" y="27"/>
                  </a:cubicBezTo>
                  <a:cubicBezTo>
                    <a:pt x="146" y="26"/>
                    <a:pt x="146" y="26"/>
                    <a:pt x="146" y="26"/>
                  </a:cubicBezTo>
                  <a:cubicBezTo>
                    <a:pt x="146" y="26"/>
                    <a:pt x="146" y="26"/>
                    <a:pt x="146" y="26"/>
                  </a:cubicBezTo>
                  <a:cubicBezTo>
                    <a:pt x="147" y="16"/>
                    <a:pt x="147" y="16"/>
                    <a:pt x="147" y="16"/>
                  </a:cubicBezTo>
                  <a:cubicBezTo>
                    <a:pt x="147" y="15"/>
                    <a:pt x="146" y="14"/>
                    <a:pt x="143" y="12"/>
                  </a:cubicBezTo>
                  <a:cubicBezTo>
                    <a:pt x="141" y="12"/>
                    <a:pt x="141" y="12"/>
                    <a:pt x="141" y="12"/>
                  </a:cubicBezTo>
                  <a:cubicBezTo>
                    <a:pt x="137" y="17"/>
                    <a:pt x="137" y="17"/>
                    <a:pt x="137" y="17"/>
                  </a:cubicBezTo>
                  <a:cubicBezTo>
                    <a:pt x="136" y="17"/>
                    <a:pt x="136" y="17"/>
                    <a:pt x="136" y="17"/>
                  </a:cubicBezTo>
                  <a:cubicBezTo>
                    <a:pt x="136" y="17"/>
                    <a:pt x="136" y="17"/>
                    <a:pt x="136" y="17"/>
                  </a:cubicBezTo>
                  <a:cubicBezTo>
                    <a:pt x="126" y="22"/>
                    <a:pt x="126" y="22"/>
                    <a:pt x="126" y="22"/>
                  </a:cubicBezTo>
                  <a:cubicBezTo>
                    <a:pt x="125" y="15"/>
                    <a:pt x="125" y="15"/>
                    <a:pt x="125" y="15"/>
                  </a:cubicBezTo>
                  <a:cubicBezTo>
                    <a:pt x="125" y="14"/>
                    <a:pt x="125" y="14"/>
                    <a:pt x="125" y="14"/>
                  </a:cubicBezTo>
                  <a:cubicBezTo>
                    <a:pt x="126" y="11"/>
                    <a:pt x="126" y="11"/>
                    <a:pt x="126" y="11"/>
                  </a:cubicBezTo>
                  <a:cubicBezTo>
                    <a:pt x="125" y="7"/>
                    <a:pt x="125" y="7"/>
                    <a:pt x="125" y="7"/>
                  </a:cubicBezTo>
                  <a:cubicBezTo>
                    <a:pt x="124" y="6"/>
                    <a:pt x="124" y="6"/>
                    <a:pt x="124" y="6"/>
                  </a:cubicBezTo>
                  <a:cubicBezTo>
                    <a:pt x="122" y="10"/>
                    <a:pt x="122" y="10"/>
                    <a:pt x="122" y="10"/>
                  </a:cubicBezTo>
                  <a:cubicBezTo>
                    <a:pt x="122" y="10"/>
                    <a:pt x="122" y="10"/>
                    <a:pt x="122" y="10"/>
                  </a:cubicBezTo>
                  <a:cubicBezTo>
                    <a:pt x="122" y="10"/>
                    <a:pt x="122" y="10"/>
                    <a:pt x="122" y="10"/>
                  </a:cubicBezTo>
                  <a:cubicBezTo>
                    <a:pt x="109" y="21"/>
                    <a:pt x="109" y="21"/>
                    <a:pt x="109" y="21"/>
                  </a:cubicBezTo>
                  <a:cubicBezTo>
                    <a:pt x="109" y="22"/>
                    <a:pt x="109" y="22"/>
                    <a:pt x="109" y="22"/>
                  </a:cubicBezTo>
                  <a:cubicBezTo>
                    <a:pt x="108" y="22"/>
                    <a:pt x="108" y="22"/>
                    <a:pt x="108" y="22"/>
                  </a:cubicBezTo>
                  <a:cubicBezTo>
                    <a:pt x="108" y="22"/>
                    <a:pt x="108" y="22"/>
                    <a:pt x="108" y="22"/>
                  </a:cubicBezTo>
                  <a:cubicBezTo>
                    <a:pt x="107" y="22"/>
                    <a:pt x="107" y="22"/>
                    <a:pt x="107" y="22"/>
                  </a:cubicBezTo>
                  <a:cubicBezTo>
                    <a:pt x="103" y="20"/>
                    <a:pt x="103" y="20"/>
                    <a:pt x="103" y="20"/>
                  </a:cubicBezTo>
                  <a:cubicBezTo>
                    <a:pt x="103" y="20"/>
                    <a:pt x="103" y="20"/>
                    <a:pt x="103" y="20"/>
                  </a:cubicBezTo>
                  <a:cubicBezTo>
                    <a:pt x="99" y="16"/>
                    <a:pt x="99" y="16"/>
                    <a:pt x="99" y="16"/>
                  </a:cubicBezTo>
                  <a:cubicBezTo>
                    <a:pt x="92" y="14"/>
                    <a:pt x="92" y="14"/>
                    <a:pt x="92" y="14"/>
                  </a:cubicBezTo>
                  <a:cubicBezTo>
                    <a:pt x="92" y="14"/>
                    <a:pt x="92" y="14"/>
                    <a:pt x="92" y="14"/>
                  </a:cubicBezTo>
                  <a:cubicBezTo>
                    <a:pt x="92" y="13"/>
                    <a:pt x="92" y="13"/>
                    <a:pt x="92" y="13"/>
                  </a:cubicBezTo>
                  <a:cubicBezTo>
                    <a:pt x="88" y="10"/>
                    <a:pt x="88" y="10"/>
                    <a:pt x="88" y="10"/>
                  </a:cubicBezTo>
                  <a:cubicBezTo>
                    <a:pt x="75" y="8"/>
                    <a:pt x="75" y="8"/>
                    <a:pt x="75" y="8"/>
                  </a:cubicBezTo>
                  <a:cubicBezTo>
                    <a:pt x="75" y="8"/>
                    <a:pt x="75" y="8"/>
                    <a:pt x="75" y="8"/>
                  </a:cubicBezTo>
                  <a:cubicBezTo>
                    <a:pt x="74" y="8"/>
                    <a:pt x="74" y="8"/>
                    <a:pt x="74" y="8"/>
                  </a:cubicBezTo>
                  <a:cubicBezTo>
                    <a:pt x="66" y="3"/>
                    <a:pt x="66" y="3"/>
                    <a:pt x="66" y="3"/>
                  </a:cubicBezTo>
                  <a:cubicBezTo>
                    <a:pt x="66" y="4"/>
                    <a:pt x="66" y="4"/>
                    <a:pt x="66" y="4"/>
                  </a:cubicBezTo>
                  <a:cubicBezTo>
                    <a:pt x="59" y="0"/>
                    <a:pt x="59" y="0"/>
                    <a:pt x="59" y="0"/>
                  </a:cubicBezTo>
                  <a:cubicBezTo>
                    <a:pt x="50" y="0"/>
                    <a:pt x="50" y="0"/>
                    <a:pt x="50" y="0"/>
                  </a:cubicBezTo>
                  <a:cubicBezTo>
                    <a:pt x="47" y="0"/>
                    <a:pt x="47" y="0"/>
                    <a:pt x="47" y="0"/>
                  </a:cubicBezTo>
                  <a:cubicBezTo>
                    <a:pt x="50" y="15"/>
                    <a:pt x="50" y="15"/>
                    <a:pt x="50" y="15"/>
                  </a:cubicBezTo>
                  <a:cubicBezTo>
                    <a:pt x="48" y="15"/>
                    <a:pt x="48" y="15"/>
                    <a:pt x="48" y="15"/>
                  </a:cubicBezTo>
                  <a:cubicBezTo>
                    <a:pt x="40" y="16"/>
                    <a:pt x="40" y="16"/>
                    <a:pt x="40" y="16"/>
                  </a:cubicBezTo>
                  <a:cubicBezTo>
                    <a:pt x="35" y="16"/>
                    <a:pt x="35" y="16"/>
                    <a:pt x="35" y="16"/>
                  </a:cubicBezTo>
                  <a:cubicBezTo>
                    <a:pt x="34" y="16"/>
                    <a:pt x="34" y="16"/>
                    <a:pt x="34" y="16"/>
                  </a:cubicBezTo>
                  <a:cubicBezTo>
                    <a:pt x="34" y="16"/>
                    <a:pt x="34" y="16"/>
                    <a:pt x="34" y="16"/>
                  </a:cubicBezTo>
                  <a:cubicBezTo>
                    <a:pt x="30" y="12"/>
                    <a:pt x="30" y="12"/>
                    <a:pt x="30" y="12"/>
                  </a:cubicBezTo>
                  <a:cubicBezTo>
                    <a:pt x="22" y="16"/>
                    <a:pt x="22" y="16"/>
                    <a:pt x="22" y="16"/>
                  </a:cubicBezTo>
                  <a:cubicBezTo>
                    <a:pt x="14" y="26"/>
                    <a:pt x="14" y="26"/>
                    <a:pt x="14" y="26"/>
                  </a:cubicBezTo>
                  <a:cubicBezTo>
                    <a:pt x="8" y="43"/>
                    <a:pt x="8" y="43"/>
                    <a:pt x="8" y="43"/>
                  </a:cubicBezTo>
                  <a:cubicBezTo>
                    <a:pt x="10" y="62"/>
                    <a:pt x="10" y="62"/>
                    <a:pt x="10" y="62"/>
                  </a:cubicBezTo>
                  <a:cubicBezTo>
                    <a:pt x="13" y="72"/>
                    <a:pt x="13" y="72"/>
                    <a:pt x="13" y="72"/>
                  </a:cubicBezTo>
                  <a:cubicBezTo>
                    <a:pt x="13" y="74"/>
                    <a:pt x="13" y="74"/>
                    <a:pt x="13" y="74"/>
                  </a:cubicBezTo>
                  <a:cubicBezTo>
                    <a:pt x="12" y="75"/>
                    <a:pt x="12" y="75"/>
                    <a:pt x="12" y="75"/>
                  </a:cubicBezTo>
                  <a:cubicBezTo>
                    <a:pt x="10" y="76"/>
                    <a:pt x="9" y="79"/>
                    <a:pt x="9" y="83"/>
                  </a:cubicBezTo>
                  <a:cubicBezTo>
                    <a:pt x="13" y="99"/>
                    <a:pt x="13" y="99"/>
                    <a:pt x="13" y="99"/>
                  </a:cubicBezTo>
                  <a:cubicBezTo>
                    <a:pt x="12" y="100"/>
                    <a:pt x="12" y="100"/>
                    <a:pt x="12" y="100"/>
                  </a:cubicBezTo>
                  <a:cubicBezTo>
                    <a:pt x="5" y="104"/>
                    <a:pt x="1" y="107"/>
                    <a:pt x="1" y="109"/>
                  </a:cubicBezTo>
                  <a:cubicBezTo>
                    <a:pt x="0" y="114"/>
                    <a:pt x="0" y="114"/>
                    <a:pt x="0" y="114"/>
                  </a:cubicBezTo>
                  <a:cubicBezTo>
                    <a:pt x="7" y="112"/>
                    <a:pt x="7" y="112"/>
                    <a:pt x="7" y="112"/>
                  </a:cubicBezTo>
                  <a:cubicBezTo>
                    <a:pt x="7" y="111"/>
                    <a:pt x="7" y="111"/>
                    <a:pt x="7" y="111"/>
                  </a:cubicBezTo>
                  <a:cubicBezTo>
                    <a:pt x="8" y="111"/>
                    <a:pt x="8" y="111"/>
                    <a:pt x="8" y="111"/>
                  </a:cubicBezTo>
                  <a:cubicBezTo>
                    <a:pt x="12" y="111"/>
                    <a:pt x="15" y="113"/>
                    <a:pt x="16" y="117"/>
                  </a:cubicBezTo>
                  <a:cubicBezTo>
                    <a:pt x="17" y="126"/>
                    <a:pt x="17" y="126"/>
                    <a:pt x="17" y="126"/>
                  </a:cubicBezTo>
                  <a:cubicBezTo>
                    <a:pt x="16" y="127"/>
                    <a:pt x="16" y="127"/>
                    <a:pt x="16" y="127"/>
                  </a:cubicBezTo>
                  <a:cubicBezTo>
                    <a:pt x="16" y="128"/>
                    <a:pt x="16" y="128"/>
                    <a:pt x="16" y="128"/>
                  </a:cubicBezTo>
                  <a:cubicBezTo>
                    <a:pt x="14" y="129"/>
                    <a:pt x="14" y="130"/>
                    <a:pt x="14" y="132"/>
                  </a:cubicBezTo>
                  <a:cubicBezTo>
                    <a:pt x="12" y="141"/>
                    <a:pt x="12" y="141"/>
                    <a:pt x="12" y="141"/>
                  </a:cubicBezTo>
                  <a:cubicBezTo>
                    <a:pt x="13" y="144"/>
                    <a:pt x="14" y="146"/>
                    <a:pt x="16" y="148"/>
                  </a:cubicBezTo>
                  <a:cubicBezTo>
                    <a:pt x="24" y="158"/>
                    <a:pt x="24" y="158"/>
                    <a:pt x="24" y="158"/>
                  </a:cubicBezTo>
                  <a:cubicBezTo>
                    <a:pt x="32" y="152"/>
                    <a:pt x="32" y="152"/>
                    <a:pt x="32" y="152"/>
                  </a:cubicBezTo>
                  <a:cubicBezTo>
                    <a:pt x="38" y="151"/>
                    <a:pt x="38" y="151"/>
                    <a:pt x="38" y="151"/>
                  </a:cubicBezTo>
                  <a:cubicBezTo>
                    <a:pt x="38" y="151"/>
                    <a:pt x="38" y="151"/>
                    <a:pt x="38" y="151"/>
                  </a:cubicBezTo>
                  <a:cubicBezTo>
                    <a:pt x="38" y="152"/>
                    <a:pt x="38" y="152"/>
                    <a:pt x="38" y="152"/>
                  </a:cubicBezTo>
                  <a:cubicBezTo>
                    <a:pt x="42" y="153"/>
                    <a:pt x="42" y="153"/>
                    <a:pt x="42" y="153"/>
                  </a:cubicBezTo>
                  <a:cubicBezTo>
                    <a:pt x="44" y="153"/>
                    <a:pt x="45" y="152"/>
                    <a:pt x="46" y="151"/>
                  </a:cubicBezTo>
                  <a:cubicBezTo>
                    <a:pt x="50" y="146"/>
                    <a:pt x="50" y="146"/>
                    <a:pt x="50" y="146"/>
                  </a:cubicBezTo>
                  <a:cubicBezTo>
                    <a:pt x="49" y="143"/>
                    <a:pt x="49" y="143"/>
                    <a:pt x="49" y="143"/>
                  </a:cubicBezTo>
                  <a:cubicBezTo>
                    <a:pt x="50" y="142"/>
                    <a:pt x="51" y="141"/>
                    <a:pt x="52" y="140"/>
                  </a:cubicBezTo>
                  <a:cubicBezTo>
                    <a:pt x="62" y="140"/>
                    <a:pt x="62" y="140"/>
                    <a:pt x="62" y="140"/>
                  </a:cubicBezTo>
                  <a:cubicBezTo>
                    <a:pt x="64" y="141"/>
                    <a:pt x="65" y="140"/>
                    <a:pt x="65" y="140"/>
                  </a:cubicBezTo>
                  <a:cubicBezTo>
                    <a:pt x="66" y="137"/>
                    <a:pt x="67" y="136"/>
                    <a:pt x="68" y="135"/>
                  </a:cubicBezTo>
                  <a:cubicBezTo>
                    <a:pt x="70" y="135"/>
                    <a:pt x="72" y="135"/>
                    <a:pt x="73" y="136"/>
                  </a:cubicBezTo>
                  <a:cubicBezTo>
                    <a:pt x="76" y="139"/>
                    <a:pt x="78" y="141"/>
                    <a:pt x="78" y="144"/>
                  </a:cubicBezTo>
                  <a:cubicBezTo>
                    <a:pt x="77" y="151"/>
                    <a:pt x="77" y="151"/>
                    <a:pt x="77" y="151"/>
                  </a:cubicBezTo>
                  <a:cubicBezTo>
                    <a:pt x="78" y="152"/>
                    <a:pt x="78" y="152"/>
                    <a:pt x="78" y="152"/>
                  </a:cubicBezTo>
                  <a:cubicBezTo>
                    <a:pt x="81" y="154"/>
                    <a:pt x="82" y="156"/>
                    <a:pt x="82" y="158"/>
                  </a:cubicBezTo>
                  <a:cubicBezTo>
                    <a:pt x="81" y="165"/>
                    <a:pt x="81" y="165"/>
                    <a:pt x="81" y="165"/>
                  </a:cubicBezTo>
                  <a:cubicBezTo>
                    <a:pt x="80" y="169"/>
                    <a:pt x="78" y="172"/>
                    <a:pt x="77" y="172"/>
                  </a:cubicBezTo>
                  <a:cubicBezTo>
                    <a:pt x="77" y="172"/>
                    <a:pt x="77" y="172"/>
                    <a:pt x="77" y="172"/>
                  </a:cubicBezTo>
                  <a:cubicBezTo>
                    <a:pt x="71" y="185"/>
                    <a:pt x="71" y="185"/>
                    <a:pt x="71" y="185"/>
                  </a:cubicBezTo>
                  <a:cubicBezTo>
                    <a:pt x="73" y="186"/>
                    <a:pt x="73" y="186"/>
                    <a:pt x="73" y="186"/>
                  </a:cubicBezTo>
                  <a:cubicBezTo>
                    <a:pt x="82" y="186"/>
                    <a:pt x="82" y="186"/>
                    <a:pt x="82" y="186"/>
                  </a:cubicBezTo>
                  <a:cubicBezTo>
                    <a:pt x="84" y="187"/>
                    <a:pt x="84" y="187"/>
                    <a:pt x="84" y="187"/>
                  </a:cubicBezTo>
                  <a:cubicBezTo>
                    <a:pt x="84" y="188"/>
                    <a:pt x="84" y="188"/>
                    <a:pt x="84" y="188"/>
                  </a:cubicBezTo>
                  <a:cubicBezTo>
                    <a:pt x="82" y="192"/>
                    <a:pt x="82" y="195"/>
                    <a:pt x="82" y="197"/>
                  </a:cubicBezTo>
                  <a:cubicBezTo>
                    <a:pt x="86" y="199"/>
                    <a:pt x="88" y="200"/>
                    <a:pt x="89" y="199"/>
                  </a:cubicBezTo>
                  <a:cubicBezTo>
                    <a:pt x="94" y="197"/>
                    <a:pt x="94" y="197"/>
                    <a:pt x="94" y="197"/>
                  </a:cubicBezTo>
                  <a:cubicBezTo>
                    <a:pt x="97" y="196"/>
                    <a:pt x="97" y="196"/>
                    <a:pt x="97" y="196"/>
                  </a:cubicBezTo>
                  <a:cubicBezTo>
                    <a:pt x="102" y="196"/>
                    <a:pt x="102" y="196"/>
                    <a:pt x="102" y="196"/>
                  </a:cubicBezTo>
                  <a:cubicBezTo>
                    <a:pt x="108" y="190"/>
                    <a:pt x="108" y="190"/>
                    <a:pt x="108" y="190"/>
                  </a:cubicBezTo>
                  <a:cubicBezTo>
                    <a:pt x="108" y="183"/>
                    <a:pt x="108" y="183"/>
                    <a:pt x="108" y="183"/>
                  </a:cubicBezTo>
                  <a:cubicBezTo>
                    <a:pt x="107" y="181"/>
                    <a:pt x="108" y="179"/>
                    <a:pt x="108" y="178"/>
                  </a:cubicBezTo>
                  <a:cubicBezTo>
                    <a:pt x="110" y="177"/>
                    <a:pt x="113" y="177"/>
                    <a:pt x="118" y="180"/>
                  </a:cubicBezTo>
                  <a:cubicBezTo>
                    <a:pt x="128" y="186"/>
                    <a:pt x="128" y="186"/>
                    <a:pt x="128" y="186"/>
                  </a:cubicBezTo>
                  <a:cubicBezTo>
                    <a:pt x="131" y="188"/>
                    <a:pt x="133" y="189"/>
                    <a:pt x="135" y="189"/>
                  </a:cubicBezTo>
                  <a:cubicBezTo>
                    <a:pt x="135" y="188"/>
                    <a:pt x="135" y="188"/>
                    <a:pt x="135" y="188"/>
                  </a:cubicBezTo>
                  <a:cubicBezTo>
                    <a:pt x="136" y="187"/>
                    <a:pt x="135" y="184"/>
                    <a:pt x="133" y="180"/>
                  </a:cubicBezTo>
                  <a:cubicBezTo>
                    <a:pt x="128" y="172"/>
                    <a:pt x="128" y="172"/>
                    <a:pt x="128" y="172"/>
                  </a:cubicBezTo>
                  <a:cubicBezTo>
                    <a:pt x="128" y="171"/>
                    <a:pt x="128" y="171"/>
                    <a:pt x="128" y="171"/>
                  </a:cubicBezTo>
                  <a:cubicBezTo>
                    <a:pt x="128" y="171"/>
                    <a:pt x="128" y="171"/>
                    <a:pt x="128" y="171"/>
                  </a:cubicBezTo>
                  <a:cubicBezTo>
                    <a:pt x="128" y="170"/>
                    <a:pt x="128" y="170"/>
                    <a:pt x="128" y="170"/>
                  </a:cubicBezTo>
                  <a:cubicBezTo>
                    <a:pt x="134" y="163"/>
                    <a:pt x="139" y="160"/>
                    <a:pt x="146" y="163"/>
                  </a:cubicBezTo>
                  <a:cubicBezTo>
                    <a:pt x="160" y="170"/>
                    <a:pt x="160" y="170"/>
                    <a:pt x="160" y="170"/>
                  </a:cubicBezTo>
                  <a:cubicBezTo>
                    <a:pt x="166" y="166"/>
                    <a:pt x="166" y="166"/>
                    <a:pt x="166" y="166"/>
                  </a:cubicBezTo>
                  <a:cubicBezTo>
                    <a:pt x="167" y="166"/>
                    <a:pt x="167" y="166"/>
                    <a:pt x="167" y="166"/>
                  </a:cubicBezTo>
                  <a:cubicBezTo>
                    <a:pt x="167" y="165"/>
                    <a:pt x="167" y="165"/>
                    <a:pt x="167" y="165"/>
                  </a:cubicBezTo>
                  <a:cubicBezTo>
                    <a:pt x="167" y="165"/>
                    <a:pt x="167" y="165"/>
                    <a:pt x="167" y="165"/>
                  </a:cubicBezTo>
                  <a:cubicBezTo>
                    <a:pt x="166" y="164"/>
                    <a:pt x="166" y="164"/>
                    <a:pt x="166" y="164"/>
                  </a:cubicBezTo>
                  <a:cubicBezTo>
                    <a:pt x="166" y="164"/>
                    <a:pt x="166" y="164"/>
                    <a:pt x="166" y="164"/>
                  </a:cubicBezTo>
                  <a:cubicBezTo>
                    <a:pt x="167" y="163"/>
                    <a:pt x="167" y="163"/>
                    <a:pt x="167" y="163"/>
                  </a:cubicBezTo>
                  <a:cubicBezTo>
                    <a:pt x="172" y="155"/>
                    <a:pt x="173" y="149"/>
                    <a:pt x="172" y="146"/>
                  </a:cubicBezTo>
                  <a:cubicBezTo>
                    <a:pt x="170" y="143"/>
                    <a:pt x="168" y="142"/>
                    <a:pt x="167" y="142"/>
                  </a:cubicBezTo>
                  <a:cubicBezTo>
                    <a:pt x="166" y="142"/>
                    <a:pt x="166" y="142"/>
                    <a:pt x="166" y="142"/>
                  </a:cubicBezTo>
                  <a:cubicBezTo>
                    <a:pt x="165" y="138"/>
                    <a:pt x="165" y="138"/>
                    <a:pt x="165" y="138"/>
                  </a:cubicBezTo>
                  <a:cubicBezTo>
                    <a:pt x="166" y="138"/>
                    <a:pt x="166" y="138"/>
                    <a:pt x="166" y="138"/>
                  </a:cubicBezTo>
                  <a:cubicBezTo>
                    <a:pt x="168" y="136"/>
                    <a:pt x="170" y="135"/>
                    <a:pt x="170" y="134"/>
                  </a:cubicBezTo>
                  <a:cubicBezTo>
                    <a:pt x="169" y="132"/>
                    <a:pt x="169" y="132"/>
                    <a:pt x="169" y="132"/>
                  </a:cubicBezTo>
                  <a:cubicBezTo>
                    <a:pt x="163" y="126"/>
                    <a:pt x="163" y="126"/>
                    <a:pt x="163" y="126"/>
                  </a:cubicBezTo>
                  <a:cubicBezTo>
                    <a:pt x="163" y="126"/>
                    <a:pt x="163" y="126"/>
                    <a:pt x="163" y="126"/>
                  </a:cubicBezTo>
                  <a:cubicBezTo>
                    <a:pt x="163" y="125"/>
                    <a:pt x="163" y="125"/>
                    <a:pt x="163" y="125"/>
                  </a:cubicBezTo>
                  <a:cubicBezTo>
                    <a:pt x="160" y="116"/>
                    <a:pt x="160" y="116"/>
                    <a:pt x="160" y="116"/>
                  </a:cubicBezTo>
                  <a:cubicBezTo>
                    <a:pt x="158" y="110"/>
                    <a:pt x="158" y="104"/>
                    <a:pt x="158" y="98"/>
                  </a:cubicBezTo>
                  <a:cubicBezTo>
                    <a:pt x="158" y="94"/>
                    <a:pt x="158" y="94"/>
                    <a:pt x="158" y="94"/>
                  </a:cubicBezTo>
                  <a:cubicBezTo>
                    <a:pt x="154" y="98"/>
                    <a:pt x="154" y="98"/>
                    <a:pt x="154" y="98"/>
                  </a:cubicBezTo>
                  <a:cubicBezTo>
                    <a:pt x="151" y="102"/>
                    <a:pt x="151" y="102"/>
                    <a:pt x="151" y="102"/>
                  </a:cubicBezTo>
                  <a:cubicBezTo>
                    <a:pt x="150" y="85"/>
                    <a:pt x="150" y="85"/>
                    <a:pt x="150" y="85"/>
                  </a:cubicBezTo>
                  <a:cubicBezTo>
                    <a:pt x="150" y="85"/>
                    <a:pt x="150" y="85"/>
                    <a:pt x="150" y="85"/>
                  </a:cubicBezTo>
                  <a:cubicBezTo>
                    <a:pt x="150" y="84"/>
                    <a:pt x="150" y="84"/>
                    <a:pt x="150" y="84"/>
                  </a:cubicBezTo>
                  <a:cubicBezTo>
                    <a:pt x="150" y="84"/>
                    <a:pt x="150" y="84"/>
                    <a:pt x="150" y="84"/>
                  </a:cubicBezTo>
                  <a:cubicBezTo>
                    <a:pt x="159" y="71"/>
                    <a:pt x="165" y="64"/>
                    <a:pt x="167" y="62"/>
                  </a:cubicBezTo>
                  <a:cubicBezTo>
                    <a:pt x="163" y="50"/>
                    <a:pt x="163" y="50"/>
                    <a:pt x="163" y="50"/>
                  </a:cubicBezTo>
                  <a:cubicBezTo>
                    <a:pt x="162" y="44"/>
                    <a:pt x="161" y="40"/>
                    <a:pt x="161" y="38"/>
                  </a:cubicBezTo>
                  <a:cubicBezTo>
                    <a:pt x="154" y="35"/>
                    <a:pt x="154" y="35"/>
                    <a:pt x="154" y="35"/>
                  </a:cubicBezTo>
                  <a:lnTo>
                    <a:pt x="15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任意多边形: 形状 65"/>
            <p:cNvSpPr>
              <a:spLocks/>
            </p:cNvSpPr>
            <p:nvPr/>
          </p:nvSpPr>
          <p:spPr bwMode="auto">
            <a:xfrm>
              <a:off x="3333" y="2433"/>
              <a:ext cx="578" cy="363"/>
            </a:xfrm>
            <a:custGeom>
              <a:avLst/>
              <a:gdLst>
                <a:gd name="T0" fmla="*/ 32 w 244"/>
                <a:gd name="T1" fmla="*/ 5 h 153"/>
                <a:gd name="T2" fmla="*/ 43 w 244"/>
                <a:gd name="T3" fmla="*/ 12 h 153"/>
                <a:gd name="T4" fmla="*/ 49 w 244"/>
                <a:gd name="T5" fmla="*/ 20 h 153"/>
                <a:gd name="T6" fmla="*/ 44 w 244"/>
                <a:gd name="T7" fmla="*/ 26 h 153"/>
                <a:gd name="T8" fmla="*/ 30 w 244"/>
                <a:gd name="T9" fmla="*/ 29 h 153"/>
                <a:gd name="T10" fmla="*/ 32 w 244"/>
                <a:gd name="T11" fmla="*/ 37 h 153"/>
                <a:gd name="T12" fmla="*/ 36 w 244"/>
                <a:gd name="T13" fmla="*/ 54 h 153"/>
                <a:gd name="T14" fmla="*/ 45 w 244"/>
                <a:gd name="T15" fmla="*/ 57 h 153"/>
                <a:gd name="T16" fmla="*/ 46 w 244"/>
                <a:gd name="T17" fmla="*/ 58 h 153"/>
                <a:gd name="T18" fmla="*/ 51 w 244"/>
                <a:gd name="T19" fmla="*/ 65 h 153"/>
                <a:gd name="T20" fmla="*/ 54 w 244"/>
                <a:gd name="T21" fmla="*/ 73 h 153"/>
                <a:gd name="T22" fmla="*/ 40 w 244"/>
                <a:gd name="T23" fmla="*/ 92 h 153"/>
                <a:gd name="T24" fmla="*/ 2 w 244"/>
                <a:gd name="T25" fmla="*/ 102 h 153"/>
                <a:gd name="T26" fmla="*/ 4 w 244"/>
                <a:gd name="T27" fmla="*/ 116 h 153"/>
                <a:gd name="T28" fmla="*/ 19 w 244"/>
                <a:gd name="T29" fmla="*/ 143 h 153"/>
                <a:gd name="T30" fmla="*/ 20 w 244"/>
                <a:gd name="T31" fmla="*/ 143 h 153"/>
                <a:gd name="T32" fmla="*/ 26 w 244"/>
                <a:gd name="T33" fmla="*/ 151 h 153"/>
                <a:gd name="T34" fmla="*/ 30 w 244"/>
                <a:gd name="T35" fmla="*/ 138 h 153"/>
                <a:gd name="T36" fmla="*/ 39 w 244"/>
                <a:gd name="T37" fmla="*/ 127 h 153"/>
                <a:gd name="T38" fmla="*/ 56 w 244"/>
                <a:gd name="T39" fmla="*/ 127 h 153"/>
                <a:gd name="T40" fmla="*/ 63 w 244"/>
                <a:gd name="T41" fmla="*/ 111 h 153"/>
                <a:gd name="T42" fmla="*/ 80 w 244"/>
                <a:gd name="T43" fmla="*/ 111 h 153"/>
                <a:gd name="T44" fmla="*/ 109 w 244"/>
                <a:gd name="T45" fmla="*/ 121 h 153"/>
                <a:gd name="T46" fmla="*/ 110 w 244"/>
                <a:gd name="T47" fmla="*/ 121 h 153"/>
                <a:gd name="T48" fmla="*/ 121 w 244"/>
                <a:gd name="T49" fmla="*/ 127 h 153"/>
                <a:gd name="T50" fmla="*/ 121 w 244"/>
                <a:gd name="T51" fmla="*/ 127 h 153"/>
                <a:gd name="T52" fmla="*/ 132 w 244"/>
                <a:gd name="T53" fmla="*/ 128 h 153"/>
                <a:gd name="T54" fmla="*/ 142 w 244"/>
                <a:gd name="T55" fmla="*/ 115 h 153"/>
                <a:gd name="T56" fmla="*/ 148 w 244"/>
                <a:gd name="T57" fmla="*/ 120 h 153"/>
                <a:gd name="T58" fmla="*/ 149 w 244"/>
                <a:gd name="T59" fmla="*/ 129 h 153"/>
                <a:gd name="T60" fmla="*/ 159 w 244"/>
                <a:gd name="T61" fmla="*/ 123 h 153"/>
                <a:gd name="T62" fmla="*/ 165 w 244"/>
                <a:gd name="T63" fmla="*/ 123 h 153"/>
                <a:gd name="T64" fmla="*/ 170 w 244"/>
                <a:gd name="T65" fmla="*/ 141 h 153"/>
                <a:gd name="T66" fmla="*/ 194 w 244"/>
                <a:gd name="T67" fmla="*/ 130 h 153"/>
                <a:gd name="T68" fmla="*/ 215 w 244"/>
                <a:gd name="T69" fmla="*/ 121 h 153"/>
                <a:gd name="T70" fmla="*/ 237 w 244"/>
                <a:gd name="T71" fmla="*/ 114 h 153"/>
                <a:gd name="T72" fmla="*/ 242 w 244"/>
                <a:gd name="T73" fmla="*/ 111 h 153"/>
                <a:gd name="T74" fmla="*/ 230 w 244"/>
                <a:gd name="T75" fmla="*/ 77 h 153"/>
                <a:gd name="T76" fmla="*/ 236 w 244"/>
                <a:gd name="T77" fmla="*/ 67 h 153"/>
                <a:gd name="T78" fmla="*/ 222 w 244"/>
                <a:gd name="T79" fmla="*/ 63 h 153"/>
                <a:gd name="T80" fmla="*/ 215 w 244"/>
                <a:gd name="T81" fmla="*/ 55 h 153"/>
                <a:gd name="T82" fmla="*/ 214 w 244"/>
                <a:gd name="T83" fmla="*/ 54 h 153"/>
                <a:gd name="T84" fmla="*/ 186 w 244"/>
                <a:gd name="T85" fmla="*/ 47 h 153"/>
                <a:gd name="T86" fmla="*/ 162 w 244"/>
                <a:gd name="T87" fmla="*/ 47 h 153"/>
                <a:gd name="T88" fmla="*/ 108 w 244"/>
                <a:gd name="T89" fmla="*/ 25 h 153"/>
                <a:gd name="T90" fmla="*/ 72 w 244"/>
                <a:gd name="T91" fmla="*/ 0 h 153"/>
                <a:gd name="T92" fmla="*/ 37 w 244"/>
                <a:gd name="T93" fmla="*/ 3 h 153"/>
                <a:gd name="T94" fmla="*/ 31 w 244"/>
                <a:gd name="T95"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153">
                  <a:moveTo>
                    <a:pt x="31" y="1"/>
                  </a:moveTo>
                  <a:cubicBezTo>
                    <a:pt x="30" y="2"/>
                    <a:pt x="30" y="2"/>
                    <a:pt x="30" y="2"/>
                  </a:cubicBezTo>
                  <a:cubicBezTo>
                    <a:pt x="32" y="5"/>
                    <a:pt x="32" y="5"/>
                    <a:pt x="32" y="5"/>
                  </a:cubicBezTo>
                  <a:cubicBezTo>
                    <a:pt x="43" y="12"/>
                    <a:pt x="43" y="12"/>
                    <a:pt x="43" y="12"/>
                  </a:cubicBezTo>
                  <a:cubicBezTo>
                    <a:pt x="43" y="12"/>
                    <a:pt x="43" y="12"/>
                    <a:pt x="43" y="12"/>
                  </a:cubicBezTo>
                  <a:cubicBezTo>
                    <a:pt x="43" y="12"/>
                    <a:pt x="43" y="12"/>
                    <a:pt x="43" y="12"/>
                  </a:cubicBezTo>
                  <a:cubicBezTo>
                    <a:pt x="43" y="12"/>
                    <a:pt x="43" y="12"/>
                    <a:pt x="43" y="12"/>
                  </a:cubicBezTo>
                  <a:cubicBezTo>
                    <a:pt x="50" y="19"/>
                    <a:pt x="50" y="19"/>
                    <a:pt x="50" y="19"/>
                  </a:cubicBezTo>
                  <a:cubicBezTo>
                    <a:pt x="49" y="20"/>
                    <a:pt x="49" y="20"/>
                    <a:pt x="49" y="20"/>
                  </a:cubicBezTo>
                  <a:cubicBezTo>
                    <a:pt x="45" y="25"/>
                    <a:pt x="45" y="25"/>
                    <a:pt x="45" y="25"/>
                  </a:cubicBezTo>
                  <a:cubicBezTo>
                    <a:pt x="44" y="25"/>
                    <a:pt x="44" y="25"/>
                    <a:pt x="44" y="25"/>
                  </a:cubicBezTo>
                  <a:cubicBezTo>
                    <a:pt x="44" y="26"/>
                    <a:pt x="44" y="26"/>
                    <a:pt x="44" y="26"/>
                  </a:cubicBezTo>
                  <a:cubicBezTo>
                    <a:pt x="37" y="26"/>
                    <a:pt x="37" y="26"/>
                    <a:pt x="37" y="26"/>
                  </a:cubicBezTo>
                  <a:cubicBezTo>
                    <a:pt x="33" y="27"/>
                    <a:pt x="33" y="27"/>
                    <a:pt x="33" y="27"/>
                  </a:cubicBezTo>
                  <a:cubicBezTo>
                    <a:pt x="30" y="29"/>
                    <a:pt x="30" y="29"/>
                    <a:pt x="30" y="29"/>
                  </a:cubicBezTo>
                  <a:cubicBezTo>
                    <a:pt x="32" y="33"/>
                    <a:pt x="32" y="33"/>
                    <a:pt x="32" y="33"/>
                  </a:cubicBezTo>
                  <a:cubicBezTo>
                    <a:pt x="32" y="33"/>
                    <a:pt x="32" y="33"/>
                    <a:pt x="32" y="33"/>
                  </a:cubicBezTo>
                  <a:cubicBezTo>
                    <a:pt x="32" y="37"/>
                    <a:pt x="32" y="37"/>
                    <a:pt x="32" y="37"/>
                  </a:cubicBezTo>
                  <a:cubicBezTo>
                    <a:pt x="36" y="43"/>
                    <a:pt x="36" y="43"/>
                    <a:pt x="36" y="43"/>
                  </a:cubicBezTo>
                  <a:cubicBezTo>
                    <a:pt x="36" y="43"/>
                    <a:pt x="36" y="43"/>
                    <a:pt x="36" y="43"/>
                  </a:cubicBezTo>
                  <a:cubicBezTo>
                    <a:pt x="36" y="54"/>
                    <a:pt x="36" y="54"/>
                    <a:pt x="36" y="54"/>
                  </a:cubicBezTo>
                  <a:cubicBezTo>
                    <a:pt x="39" y="55"/>
                    <a:pt x="39" y="55"/>
                    <a:pt x="39" y="55"/>
                  </a:cubicBezTo>
                  <a:cubicBezTo>
                    <a:pt x="44" y="57"/>
                    <a:pt x="44" y="57"/>
                    <a:pt x="44" y="57"/>
                  </a:cubicBezTo>
                  <a:cubicBezTo>
                    <a:pt x="45" y="57"/>
                    <a:pt x="45" y="57"/>
                    <a:pt x="45" y="57"/>
                  </a:cubicBezTo>
                  <a:cubicBezTo>
                    <a:pt x="45" y="57"/>
                    <a:pt x="45" y="57"/>
                    <a:pt x="45" y="57"/>
                  </a:cubicBezTo>
                  <a:cubicBezTo>
                    <a:pt x="45" y="57"/>
                    <a:pt x="45" y="57"/>
                    <a:pt x="45" y="57"/>
                  </a:cubicBezTo>
                  <a:cubicBezTo>
                    <a:pt x="46" y="58"/>
                    <a:pt x="46" y="58"/>
                    <a:pt x="46" y="58"/>
                  </a:cubicBezTo>
                  <a:cubicBezTo>
                    <a:pt x="51" y="65"/>
                    <a:pt x="51" y="65"/>
                    <a:pt x="51" y="65"/>
                  </a:cubicBezTo>
                  <a:cubicBezTo>
                    <a:pt x="51" y="65"/>
                    <a:pt x="51" y="65"/>
                    <a:pt x="51" y="65"/>
                  </a:cubicBezTo>
                  <a:cubicBezTo>
                    <a:pt x="51" y="65"/>
                    <a:pt x="51" y="65"/>
                    <a:pt x="51" y="65"/>
                  </a:cubicBezTo>
                  <a:cubicBezTo>
                    <a:pt x="54" y="73"/>
                    <a:pt x="54" y="73"/>
                    <a:pt x="54" y="73"/>
                  </a:cubicBezTo>
                  <a:cubicBezTo>
                    <a:pt x="54" y="73"/>
                    <a:pt x="54" y="73"/>
                    <a:pt x="54" y="73"/>
                  </a:cubicBezTo>
                  <a:cubicBezTo>
                    <a:pt x="54" y="73"/>
                    <a:pt x="54" y="73"/>
                    <a:pt x="54" y="73"/>
                  </a:cubicBezTo>
                  <a:cubicBezTo>
                    <a:pt x="54" y="78"/>
                    <a:pt x="54" y="78"/>
                    <a:pt x="54" y="78"/>
                  </a:cubicBezTo>
                  <a:cubicBezTo>
                    <a:pt x="53" y="81"/>
                    <a:pt x="52" y="83"/>
                    <a:pt x="52" y="85"/>
                  </a:cubicBezTo>
                  <a:cubicBezTo>
                    <a:pt x="50" y="87"/>
                    <a:pt x="46" y="90"/>
                    <a:pt x="40" y="92"/>
                  </a:cubicBezTo>
                  <a:cubicBezTo>
                    <a:pt x="27" y="100"/>
                    <a:pt x="27" y="100"/>
                    <a:pt x="27" y="100"/>
                  </a:cubicBezTo>
                  <a:cubicBezTo>
                    <a:pt x="26" y="100"/>
                    <a:pt x="26" y="100"/>
                    <a:pt x="26" y="100"/>
                  </a:cubicBezTo>
                  <a:cubicBezTo>
                    <a:pt x="2" y="102"/>
                    <a:pt x="2" y="102"/>
                    <a:pt x="2" y="102"/>
                  </a:cubicBezTo>
                  <a:cubicBezTo>
                    <a:pt x="0" y="108"/>
                    <a:pt x="0" y="108"/>
                    <a:pt x="0" y="108"/>
                  </a:cubicBezTo>
                  <a:cubicBezTo>
                    <a:pt x="4" y="116"/>
                    <a:pt x="4" y="116"/>
                    <a:pt x="4" y="116"/>
                  </a:cubicBezTo>
                  <a:cubicBezTo>
                    <a:pt x="4" y="116"/>
                    <a:pt x="4" y="116"/>
                    <a:pt x="4" y="116"/>
                  </a:cubicBezTo>
                  <a:cubicBezTo>
                    <a:pt x="4" y="117"/>
                    <a:pt x="4" y="117"/>
                    <a:pt x="4" y="117"/>
                  </a:cubicBezTo>
                  <a:cubicBezTo>
                    <a:pt x="6" y="127"/>
                    <a:pt x="6" y="127"/>
                    <a:pt x="6" y="127"/>
                  </a:cubicBezTo>
                  <a:cubicBezTo>
                    <a:pt x="19" y="143"/>
                    <a:pt x="19" y="143"/>
                    <a:pt x="19" y="143"/>
                  </a:cubicBezTo>
                  <a:cubicBezTo>
                    <a:pt x="20" y="143"/>
                    <a:pt x="20" y="143"/>
                    <a:pt x="20" y="143"/>
                  </a:cubicBezTo>
                  <a:cubicBezTo>
                    <a:pt x="20" y="143"/>
                    <a:pt x="20" y="143"/>
                    <a:pt x="20" y="143"/>
                  </a:cubicBezTo>
                  <a:cubicBezTo>
                    <a:pt x="20" y="143"/>
                    <a:pt x="20" y="143"/>
                    <a:pt x="20" y="143"/>
                  </a:cubicBezTo>
                  <a:cubicBezTo>
                    <a:pt x="25" y="153"/>
                    <a:pt x="25" y="153"/>
                    <a:pt x="25" y="153"/>
                  </a:cubicBezTo>
                  <a:cubicBezTo>
                    <a:pt x="26" y="151"/>
                    <a:pt x="26" y="151"/>
                    <a:pt x="26" y="151"/>
                  </a:cubicBezTo>
                  <a:cubicBezTo>
                    <a:pt x="26" y="151"/>
                    <a:pt x="26" y="151"/>
                    <a:pt x="26" y="151"/>
                  </a:cubicBezTo>
                  <a:cubicBezTo>
                    <a:pt x="30" y="139"/>
                    <a:pt x="30" y="139"/>
                    <a:pt x="30" y="139"/>
                  </a:cubicBezTo>
                  <a:cubicBezTo>
                    <a:pt x="30" y="139"/>
                    <a:pt x="30" y="139"/>
                    <a:pt x="30" y="139"/>
                  </a:cubicBezTo>
                  <a:cubicBezTo>
                    <a:pt x="30" y="138"/>
                    <a:pt x="30" y="138"/>
                    <a:pt x="30" y="138"/>
                  </a:cubicBezTo>
                  <a:cubicBezTo>
                    <a:pt x="30" y="138"/>
                    <a:pt x="30" y="138"/>
                    <a:pt x="30" y="138"/>
                  </a:cubicBezTo>
                  <a:cubicBezTo>
                    <a:pt x="38" y="128"/>
                    <a:pt x="38" y="128"/>
                    <a:pt x="38" y="128"/>
                  </a:cubicBezTo>
                  <a:cubicBezTo>
                    <a:pt x="39" y="127"/>
                    <a:pt x="39" y="127"/>
                    <a:pt x="39" y="127"/>
                  </a:cubicBezTo>
                  <a:cubicBezTo>
                    <a:pt x="49" y="123"/>
                    <a:pt x="49" y="123"/>
                    <a:pt x="49" y="123"/>
                  </a:cubicBezTo>
                  <a:cubicBezTo>
                    <a:pt x="50" y="123"/>
                    <a:pt x="50" y="123"/>
                    <a:pt x="50" y="123"/>
                  </a:cubicBezTo>
                  <a:cubicBezTo>
                    <a:pt x="56" y="127"/>
                    <a:pt x="56" y="127"/>
                    <a:pt x="56" y="127"/>
                  </a:cubicBezTo>
                  <a:cubicBezTo>
                    <a:pt x="64" y="126"/>
                    <a:pt x="64" y="126"/>
                    <a:pt x="64" y="126"/>
                  </a:cubicBezTo>
                  <a:cubicBezTo>
                    <a:pt x="62" y="112"/>
                    <a:pt x="62" y="112"/>
                    <a:pt x="62" y="112"/>
                  </a:cubicBezTo>
                  <a:cubicBezTo>
                    <a:pt x="63" y="111"/>
                    <a:pt x="63" y="111"/>
                    <a:pt x="63" y="111"/>
                  </a:cubicBezTo>
                  <a:cubicBezTo>
                    <a:pt x="71" y="111"/>
                    <a:pt x="71" y="111"/>
                    <a:pt x="71" y="111"/>
                  </a:cubicBezTo>
                  <a:cubicBezTo>
                    <a:pt x="79" y="111"/>
                    <a:pt x="79" y="111"/>
                    <a:pt x="79" y="111"/>
                  </a:cubicBezTo>
                  <a:cubicBezTo>
                    <a:pt x="80" y="111"/>
                    <a:pt x="80" y="111"/>
                    <a:pt x="80" y="111"/>
                  </a:cubicBezTo>
                  <a:cubicBezTo>
                    <a:pt x="80" y="111"/>
                    <a:pt x="80" y="111"/>
                    <a:pt x="80" y="111"/>
                  </a:cubicBezTo>
                  <a:cubicBezTo>
                    <a:pt x="96" y="119"/>
                    <a:pt x="96" y="119"/>
                    <a:pt x="96" y="119"/>
                  </a:cubicBezTo>
                  <a:cubicBezTo>
                    <a:pt x="109" y="121"/>
                    <a:pt x="109" y="121"/>
                    <a:pt x="109" y="121"/>
                  </a:cubicBezTo>
                  <a:cubicBezTo>
                    <a:pt x="110" y="121"/>
                    <a:pt x="110" y="121"/>
                    <a:pt x="110" y="121"/>
                  </a:cubicBezTo>
                  <a:cubicBezTo>
                    <a:pt x="110" y="121"/>
                    <a:pt x="110" y="121"/>
                    <a:pt x="110" y="121"/>
                  </a:cubicBezTo>
                  <a:cubicBezTo>
                    <a:pt x="110" y="121"/>
                    <a:pt x="110" y="121"/>
                    <a:pt x="110" y="121"/>
                  </a:cubicBezTo>
                  <a:cubicBezTo>
                    <a:pt x="114" y="125"/>
                    <a:pt x="114" y="125"/>
                    <a:pt x="114" y="125"/>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5" y="131"/>
                    <a:pt x="125" y="131"/>
                    <a:pt x="125" y="131"/>
                  </a:cubicBezTo>
                  <a:cubicBezTo>
                    <a:pt x="127" y="132"/>
                    <a:pt x="127" y="132"/>
                    <a:pt x="127" y="132"/>
                  </a:cubicBezTo>
                  <a:cubicBezTo>
                    <a:pt x="132" y="128"/>
                    <a:pt x="132" y="128"/>
                    <a:pt x="132" y="128"/>
                  </a:cubicBezTo>
                  <a:cubicBezTo>
                    <a:pt x="132" y="127"/>
                    <a:pt x="132" y="127"/>
                    <a:pt x="132" y="127"/>
                  </a:cubicBezTo>
                  <a:cubicBezTo>
                    <a:pt x="138" y="122"/>
                    <a:pt x="138" y="122"/>
                    <a:pt x="138" y="122"/>
                  </a:cubicBezTo>
                  <a:cubicBezTo>
                    <a:pt x="142" y="115"/>
                    <a:pt x="142" y="115"/>
                    <a:pt x="142" y="115"/>
                  </a:cubicBezTo>
                  <a:cubicBezTo>
                    <a:pt x="148" y="119"/>
                    <a:pt x="148" y="119"/>
                    <a:pt x="148" y="119"/>
                  </a:cubicBezTo>
                  <a:cubicBezTo>
                    <a:pt x="148" y="119"/>
                    <a:pt x="148" y="119"/>
                    <a:pt x="148" y="119"/>
                  </a:cubicBezTo>
                  <a:cubicBezTo>
                    <a:pt x="148" y="120"/>
                    <a:pt x="148" y="120"/>
                    <a:pt x="148" y="120"/>
                  </a:cubicBezTo>
                  <a:cubicBezTo>
                    <a:pt x="150" y="125"/>
                    <a:pt x="150" y="125"/>
                    <a:pt x="150" y="125"/>
                  </a:cubicBezTo>
                  <a:cubicBezTo>
                    <a:pt x="150" y="126"/>
                    <a:pt x="150" y="126"/>
                    <a:pt x="150" y="126"/>
                  </a:cubicBezTo>
                  <a:cubicBezTo>
                    <a:pt x="149" y="129"/>
                    <a:pt x="149" y="129"/>
                    <a:pt x="149" y="129"/>
                  </a:cubicBezTo>
                  <a:cubicBezTo>
                    <a:pt x="150" y="130"/>
                    <a:pt x="150" y="130"/>
                    <a:pt x="150" y="130"/>
                  </a:cubicBezTo>
                  <a:cubicBezTo>
                    <a:pt x="154" y="128"/>
                    <a:pt x="154" y="128"/>
                    <a:pt x="154" y="128"/>
                  </a:cubicBezTo>
                  <a:cubicBezTo>
                    <a:pt x="159" y="123"/>
                    <a:pt x="159" y="123"/>
                    <a:pt x="159" y="123"/>
                  </a:cubicBezTo>
                  <a:cubicBezTo>
                    <a:pt x="164" y="123"/>
                    <a:pt x="164" y="123"/>
                    <a:pt x="164" y="123"/>
                  </a:cubicBezTo>
                  <a:cubicBezTo>
                    <a:pt x="164" y="123"/>
                    <a:pt x="164" y="123"/>
                    <a:pt x="164" y="123"/>
                  </a:cubicBezTo>
                  <a:cubicBezTo>
                    <a:pt x="165" y="123"/>
                    <a:pt x="165" y="123"/>
                    <a:pt x="165" y="123"/>
                  </a:cubicBezTo>
                  <a:cubicBezTo>
                    <a:pt x="168" y="125"/>
                    <a:pt x="168" y="125"/>
                    <a:pt x="168" y="125"/>
                  </a:cubicBezTo>
                  <a:cubicBezTo>
                    <a:pt x="171" y="128"/>
                    <a:pt x="172" y="130"/>
                    <a:pt x="171" y="132"/>
                  </a:cubicBezTo>
                  <a:cubicBezTo>
                    <a:pt x="170" y="141"/>
                    <a:pt x="170" y="141"/>
                    <a:pt x="170" y="141"/>
                  </a:cubicBezTo>
                  <a:cubicBezTo>
                    <a:pt x="173" y="145"/>
                    <a:pt x="173" y="145"/>
                    <a:pt x="173" y="145"/>
                  </a:cubicBezTo>
                  <a:cubicBezTo>
                    <a:pt x="174" y="145"/>
                    <a:pt x="174" y="145"/>
                    <a:pt x="174" y="145"/>
                  </a:cubicBezTo>
                  <a:cubicBezTo>
                    <a:pt x="183" y="135"/>
                    <a:pt x="190" y="130"/>
                    <a:pt x="194" y="130"/>
                  </a:cubicBezTo>
                  <a:cubicBezTo>
                    <a:pt x="204" y="130"/>
                    <a:pt x="204" y="130"/>
                    <a:pt x="204" y="130"/>
                  </a:cubicBezTo>
                  <a:cubicBezTo>
                    <a:pt x="207" y="125"/>
                    <a:pt x="207" y="125"/>
                    <a:pt x="207" y="125"/>
                  </a:cubicBezTo>
                  <a:cubicBezTo>
                    <a:pt x="215" y="121"/>
                    <a:pt x="215" y="121"/>
                    <a:pt x="215" y="121"/>
                  </a:cubicBezTo>
                  <a:cubicBezTo>
                    <a:pt x="216" y="121"/>
                    <a:pt x="216" y="121"/>
                    <a:pt x="216" y="121"/>
                  </a:cubicBezTo>
                  <a:cubicBezTo>
                    <a:pt x="226" y="120"/>
                    <a:pt x="226" y="120"/>
                    <a:pt x="226" y="120"/>
                  </a:cubicBezTo>
                  <a:cubicBezTo>
                    <a:pt x="237" y="114"/>
                    <a:pt x="237" y="114"/>
                    <a:pt x="237" y="114"/>
                  </a:cubicBezTo>
                  <a:cubicBezTo>
                    <a:pt x="237" y="114"/>
                    <a:pt x="237" y="114"/>
                    <a:pt x="237" y="114"/>
                  </a:cubicBezTo>
                  <a:cubicBezTo>
                    <a:pt x="244" y="114"/>
                    <a:pt x="244" y="114"/>
                    <a:pt x="244" y="114"/>
                  </a:cubicBezTo>
                  <a:cubicBezTo>
                    <a:pt x="242" y="111"/>
                    <a:pt x="242" y="111"/>
                    <a:pt x="242" y="111"/>
                  </a:cubicBezTo>
                  <a:cubicBezTo>
                    <a:pt x="243" y="110"/>
                    <a:pt x="243" y="110"/>
                    <a:pt x="243" y="110"/>
                  </a:cubicBezTo>
                  <a:cubicBezTo>
                    <a:pt x="244" y="108"/>
                    <a:pt x="244" y="108"/>
                    <a:pt x="244" y="108"/>
                  </a:cubicBezTo>
                  <a:cubicBezTo>
                    <a:pt x="230" y="77"/>
                    <a:pt x="230" y="77"/>
                    <a:pt x="230" y="77"/>
                  </a:cubicBezTo>
                  <a:cubicBezTo>
                    <a:pt x="230" y="76"/>
                    <a:pt x="230" y="76"/>
                    <a:pt x="230" y="76"/>
                  </a:cubicBezTo>
                  <a:cubicBezTo>
                    <a:pt x="229" y="75"/>
                    <a:pt x="229" y="75"/>
                    <a:pt x="229" y="75"/>
                  </a:cubicBezTo>
                  <a:cubicBezTo>
                    <a:pt x="236" y="67"/>
                    <a:pt x="236" y="67"/>
                    <a:pt x="236" y="67"/>
                  </a:cubicBezTo>
                  <a:cubicBezTo>
                    <a:pt x="234" y="65"/>
                    <a:pt x="234" y="65"/>
                    <a:pt x="234" y="65"/>
                  </a:cubicBezTo>
                  <a:cubicBezTo>
                    <a:pt x="223" y="63"/>
                    <a:pt x="223" y="63"/>
                    <a:pt x="223" y="63"/>
                  </a:cubicBezTo>
                  <a:cubicBezTo>
                    <a:pt x="222" y="63"/>
                    <a:pt x="222" y="63"/>
                    <a:pt x="222" y="63"/>
                  </a:cubicBezTo>
                  <a:cubicBezTo>
                    <a:pt x="222" y="63"/>
                    <a:pt x="222" y="63"/>
                    <a:pt x="222" y="63"/>
                  </a:cubicBezTo>
                  <a:cubicBezTo>
                    <a:pt x="222" y="62"/>
                    <a:pt x="222" y="62"/>
                    <a:pt x="222" y="62"/>
                  </a:cubicBezTo>
                  <a:cubicBezTo>
                    <a:pt x="215" y="55"/>
                    <a:pt x="215" y="55"/>
                    <a:pt x="215" y="55"/>
                  </a:cubicBezTo>
                  <a:cubicBezTo>
                    <a:pt x="215" y="53"/>
                    <a:pt x="215" y="53"/>
                    <a:pt x="215" y="53"/>
                  </a:cubicBezTo>
                  <a:cubicBezTo>
                    <a:pt x="215" y="53"/>
                    <a:pt x="215" y="53"/>
                    <a:pt x="215" y="53"/>
                  </a:cubicBezTo>
                  <a:cubicBezTo>
                    <a:pt x="214" y="54"/>
                    <a:pt x="214" y="54"/>
                    <a:pt x="214" y="54"/>
                  </a:cubicBezTo>
                  <a:cubicBezTo>
                    <a:pt x="208" y="50"/>
                    <a:pt x="208" y="50"/>
                    <a:pt x="208" y="50"/>
                  </a:cubicBezTo>
                  <a:cubicBezTo>
                    <a:pt x="206" y="53"/>
                    <a:pt x="203" y="56"/>
                    <a:pt x="200" y="57"/>
                  </a:cubicBezTo>
                  <a:cubicBezTo>
                    <a:pt x="197" y="58"/>
                    <a:pt x="192" y="55"/>
                    <a:pt x="186" y="47"/>
                  </a:cubicBezTo>
                  <a:cubicBezTo>
                    <a:pt x="183" y="43"/>
                    <a:pt x="183" y="43"/>
                    <a:pt x="183" y="43"/>
                  </a:cubicBezTo>
                  <a:cubicBezTo>
                    <a:pt x="183" y="43"/>
                    <a:pt x="180" y="43"/>
                    <a:pt x="176" y="45"/>
                  </a:cubicBezTo>
                  <a:cubicBezTo>
                    <a:pt x="169" y="47"/>
                    <a:pt x="164" y="48"/>
                    <a:pt x="162" y="47"/>
                  </a:cubicBezTo>
                  <a:cubicBezTo>
                    <a:pt x="160" y="45"/>
                    <a:pt x="160" y="41"/>
                    <a:pt x="160" y="35"/>
                  </a:cubicBezTo>
                  <a:cubicBezTo>
                    <a:pt x="161" y="31"/>
                    <a:pt x="160" y="29"/>
                    <a:pt x="160" y="27"/>
                  </a:cubicBezTo>
                  <a:cubicBezTo>
                    <a:pt x="108" y="25"/>
                    <a:pt x="108" y="25"/>
                    <a:pt x="108" y="25"/>
                  </a:cubicBezTo>
                  <a:cubicBezTo>
                    <a:pt x="103" y="23"/>
                    <a:pt x="99" y="21"/>
                    <a:pt x="97" y="19"/>
                  </a:cubicBezTo>
                  <a:cubicBezTo>
                    <a:pt x="89" y="17"/>
                    <a:pt x="89" y="17"/>
                    <a:pt x="89" y="17"/>
                  </a:cubicBezTo>
                  <a:cubicBezTo>
                    <a:pt x="86" y="15"/>
                    <a:pt x="80" y="10"/>
                    <a:pt x="72" y="0"/>
                  </a:cubicBezTo>
                  <a:cubicBezTo>
                    <a:pt x="66" y="5"/>
                    <a:pt x="66" y="5"/>
                    <a:pt x="66" y="5"/>
                  </a:cubicBezTo>
                  <a:cubicBezTo>
                    <a:pt x="58" y="2"/>
                    <a:pt x="58" y="2"/>
                    <a:pt x="58" y="2"/>
                  </a:cubicBezTo>
                  <a:cubicBezTo>
                    <a:pt x="37" y="3"/>
                    <a:pt x="37" y="3"/>
                    <a:pt x="37" y="3"/>
                  </a:cubicBezTo>
                  <a:cubicBezTo>
                    <a:pt x="37" y="3"/>
                    <a:pt x="37" y="3"/>
                    <a:pt x="37" y="3"/>
                  </a:cubicBezTo>
                  <a:cubicBezTo>
                    <a:pt x="37" y="3"/>
                    <a:pt x="37" y="3"/>
                    <a:pt x="37" y="3"/>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任意多边形: 形状 66"/>
            <p:cNvSpPr>
              <a:spLocks/>
            </p:cNvSpPr>
            <p:nvPr/>
          </p:nvSpPr>
          <p:spPr bwMode="auto">
            <a:xfrm>
              <a:off x="3461" y="3098"/>
              <a:ext cx="601" cy="476"/>
            </a:xfrm>
            <a:custGeom>
              <a:avLst/>
              <a:gdLst>
                <a:gd name="T0" fmla="*/ 244 w 254"/>
                <a:gd name="T1" fmla="*/ 64 h 201"/>
                <a:gd name="T2" fmla="*/ 254 w 254"/>
                <a:gd name="T3" fmla="*/ 63 h 201"/>
                <a:gd name="T4" fmla="*/ 236 w 254"/>
                <a:gd name="T5" fmla="*/ 44 h 201"/>
                <a:gd name="T6" fmla="*/ 223 w 254"/>
                <a:gd name="T7" fmla="*/ 22 h 201"/>
                <a:gd name="T8" fmla="*/ 202 w 254"/>
                <a:gd name="T9" fmla="*/ 27 h 201"/>
                <a:gd name="T10" fmla="*/ 200 w 254"/>
                <a:gd name="T11" fmla="*/ 29 h 201"/>
                <a:gd name="T12" fmla="*/ 182 w 254"/>
                <a:gd name="T13" fmla="*/ 25 h 201"/>
                <a:gd name="T14" fmla="*/ 150 w 254"/>
                <a:gd name="T15" fmla="*/ 40 h 201"/>
                <a:gd name="T16" fmla="*/ 150 w 254"/>
                <a:gd name="T17" fmla="*/ 19 h 201"/>
                <a:gd name="T18" fmla="*/ 149 w 254"/>
                <a:gd name="T19" fmla="*/ 10 h 201"/>
                <a:gd name="T20" fmla="*/ 138 w 254"/>
                <a:gd name="T21" fmla="*/ 10 h 201"/>
                <a:gd name="T22" fmla="*/ 126 w 254"/>
                <a:gd name="T23" fmla="*/ 9 h 201"/>
                <a:gd name="T24" fmla="*/ 110 w 254"/>
                <a:gd name="T25" fmla="*/ 1 h 201"/>
                <a:gd name="T26" fmla="*/ 105 w 254"/>
                <a:gd name="T27" fmla="*/ 24 h 201"/>
                <a:gd name="T28" fmla="*/ 82 w 254"/>
                <a:gd name="T29" fmla="*/ 18 h 201"/>
                <a:gd name="T30" fmla="*/ 78 w 254"/>
                <a:gd name="T31" fmla="*/ 16 h 201"/>
                <a:gd name="T32" fmla="*/ 72 w 254"/>
                <a:gd name="T33" fmla="*/ 33 h 201"/>
                <a:gd name="T34" fmla="*/ 75 w 254"/>
                <a:gd name="T35" fmla="*/ 47 h 201"/>
                <a:gd name="T36" fmla="*/ 68 w 254"/>
                <a:gd name="T37" fmla="*/ 61 h 201"/>
                <a:gd name="T38" fmla="*/ 52 w 254"/>
                <a:gd name="T39" fmla="*/ 102 h 201"/>
                <a:gd name="T40" fmla="*/ 29 w 254"/>
                <a:gd name="T41" fmla="*/ 117 h 201"/>
                <a:gd name="T42" fmla="*/ 32 w 254"/>
                <a:gd name="T43" fmla="*/ 124 h 201"/>
                <a:gd name="T44" fmla="*/ 19 w 254"/>
                <a:gd name="T45" fmla="*/ 142 h 201"/>
                <a:gd name="T46" fmla="*/ 5 w 254"/>
                <a:gd name="T47" fmla="*/ 146 h 201"/>
                <a:gd name="T48" fmla="*/ 2 w 254"/>
                <a:gd name="T49" fmla="*/ 184 h 201"/>
                <a:gd name="T50" fmla="*/ 8 w 254"/>
                <a:gd name="T51" fmla="*/ 196 h 201"/>
                <a:gd name="T52" fmla="*/ 21 w 254"/>
                <a:gd name="T53" fmla="*/ 200 h 201"/>
                <a:gd name="T54" fmla="*/ 22 w 254"/>
                <a:gd name="T55" fmla="*/ 199 h 201"/>
                <a:gd name="T56" fmla="*/ 18 w 254"/>
                <a:gd name="T57" fmla="*/ 186 h 201"/>
                <a:gd name="T58" fmla="*/ 12 w 254"/>
                <a:gd name="T59" fmla="*/ 182 h 201"/>
                <a:gd name="T60" fmla="*/ 18 w 254"/>
                <a:gd name="T61" fmla="*/ 173 h 201"/>
                <a:gd name="T62" fmla="*/ 32 w 254"/>
                <a:gd name="T63" fmla="*/ 162 h 201"/>
                <a:gd name="T64" fmla="*/ 64 w 254"/>
                <a:gd name="T65" fmla="*/ 141 h 201"/>
                <a:gd name="T66" fmla="*/ 70 w 254"/>
                <a:gd name="T67" fmla="*/ 145 h 201"/>
                <a:gd name="T68" fmla="*/ 75 w 254"/>
                <a:gd name="T69" fmla="*/ 141 h 201"/>
                <a:gd name="T70" fmla="*/ 96 w 254"/>
                <a:gd name="T71" fmla="*/ 137 h 201"/>
                <a:gd name="T72" fmla="*/ 98 w 254"/>
                <a:gd name="T73" fmla="*/ 136 h 201"/>
                <a:gd name="T74" fmla="*/ 119 w 254"/>
                <a:gd name="T75" fmla="*/ 128 h 201"/>
                <a:gd name="T76" fmla="*/ 124 w 254"/>
                <a:gd name="T77" fmla="*/ 96 h 201"/>
                <a:gd name="T78" fmla="*/ 130 w 254"/>
                <a:gd name="T79" fmla="*/ 94 h 201"/>
                <a:gd name="T80" fmla="*/ 132 w 254"/>
                <a:gd name="T81" fmla="*/ 95 h 201"/>
                <a:gd name="T82" fmla="*/ 159 w 254"/>
                <a:gd name="T83" fmla="*/ 112 h 201"/>
                <a:gd name="T84" fmla="*/ 156 w 254"/>
                <a:gd name="T85" fmla="*/ 103 h 201"/>
                <a:gd name="T86" fmla="*/ 166 w 254"/>
                <a:gd name="T87" fmla="*/ 99 h 201"/>
                <a:gd name="T88" fmla="*/ 173 w 254"/>
                <a:gd name="T89" fmla="*/ 95 h 201"/>
                <a:gd name="T90" fmla="*/ 193 w 254"/>
                <a:gd name="T91" fmla="*/ 101 h 201"/>
                <a:gd name="T92" fmla="*/ 206 w 254"/>
                <a:gd name="T93" fmla="*/ 92 h 201"/>
                <a:gd name="T94" fmla="*/ 207 w 254"/>
                <a:gd name="T95" fmla="*/ 94 h 201"/>
                <a:gd name="T96" fmla="*/ 238 w 254"/>
                <a:gd name="T97" fmla="*/ 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01">
                  <a:moveTo>
                    <a:pt x="238" y="69"/>
                  </a:moveTo>
                  <a:cubicBezTo>
                    <a:pt x="242" y="68"/>
                    <a:pt x="244" y="67"/>
                    <a:pt x="244" y="65"/>
                  </a:cubicBezTo>
                  <a:cubicBezTo>
                    <a:pt x="244" y="64"/>
                    <a:pt x="244" y="64"/>
                    <a:pt x="244" y="64"/>
                  </a:cubicBezTo>
                  <a:cubicBezTo>
                    <a:pt x="245" y="63"/>
                    <a:pt x="245" y="63"/>
                    <a:pt x="245" y="63"/>
                  </a:cubicBezTo>
                  <a:cubicBezTo>
                    <a:pt x="246" y="63"/>
                    <a:pt x="246" y="63"/>
                    <a:pt x="246" y="63"/>
                  </a:cubicBezTo>
                  <a:cubicBezTo>
                    <a:pt x="254" y="63"/>
                    <a:pt x="254" y="63"/>
                    <a:pt x="254" y="63"/>
                  </a:cubicBezTo>
                  <a:cubicBezTo>
                    <a:pt x="254" y="58"/>
                    <a:pt x="254" y="58"/>
                    <a:pt x="254" y="58"/>
                  </a:cubicBezTo>
                  <a:cubicBezTo>
                    <a:pt x="252" y="58"/>
                    <a:pt x="250" y="57"/>
                    <a:pt x="248" y="55"/>
                  </a:cubicBezTo>
                  <a:cubicBezTo>
                    <a:pt x="236" y="44"/>
                    <a:pt x="236" y="44"/>
                    <a:pt x="236" y="44"/>
                  </a:cubicBezTo>
                  <a:cubicBezTo>
                    <a:pt x="236" y="44"/>
                    <a:pt x="236" y="44"/>
                    <a:pt x="236" y="44"/>
                  </a:cubicBezTo>
                  <a:cubicBezTo>
                    <a:pt x="230" y="29"/>
                    <a:pt x="230" y="29"/>
                    <a:pt x="230" y="29"/>
                  </a:cubicBezTo>
                  <a:cubicBezTo>
                    <a:pt x="223" y="22"/>
                    <a:pt x="223" y="22"/>
                    <a:pt x="223" y="22"/>
                  </a:cubicBezTo>
                  <a:cubicBezTo>
                    <a:pt x="214" y="21"/>
                    <a:pt x="208" y="21"/>
                    <a:pt x="203" y="22"/>
                  </a:cubicBezTo>
                  <a:cubicBezTo>
                    <a:pt x="201" y="22"/>
                    <a:pt x="201" y="22"/>
                    <a:pt x="201" y="22"/>
                  </a:cubicBezTo>
                  <a:cubicBezTo>
                    <a:pt x="202" y="27"/>
                    <a:pt x="202" y="27"/>
                    <a:pt x="202" y="27"/>
                  </a:cubicBezTo>
                  <a:cubicBezTo>
                    <a:pt x="202" y="28"/>
                    <a:pt x="202" y="28"/>
                    <a:pt x="202" y="28"/>
                  </a:cubicBezTo>
                  <a:cubicBezTo>
                    <a:pt x="202" y="29"/>
                    <a:pt x="202" y="29"/>
                    <a:pt x="202" y="29"/>
                  </a:cubicBezTo>
                  <a:cubicBezTo>
                    <a:pt x="200" y="29"/>
                    <a:pt x="200" y="29"/>
                    <a:pt x="200" y="29"/>
                  </a:cubicBezTo>
                  <a:cubicBezTo>
                    <a:pt x="194" y="32"/>
                    <a:pt x="194" y="32"/>
                    <a:pt x="194" y="32"/>
                  </a:cubicBezTo>
                  <a:cubicBezTo>
                    <a:pt x="193" y="31"/>
                    <a:pt x="193" y="31"/>
                    <a:pt x="193" y="31"/>
                  </a:cubicBezTo>
                  <a:cubicBezTo>
                    <a:pt x="188" y="26"/>
                    <a:pt x="184" y="24"/>
                    <a:pt x="182" y="25"/>
                  </a:cubicBezTo>
                  <a:cubicBezTo>
                    <a:pt x="168" y="32"/>
                    <a:pt x="160" y="35"/>
                    <a:pt x="158" y="33"/>
                  </a:cubicBezTo>
                  <a:cubicBezTo>
                    <a:pt x="156" y="34"/>
                    <a:pt x="154" y="35"/>
                    <a:pt x="152" y="38"/>
                  </a:cubicBezTo>
                  <a:cubicBezTo>
                    <a:pt x="150" y="40"/>
                    <a:pt x="150" y="40"/>
                    <a:pt x="150" y="40"/>
                  </a:cubicBezTo>
                  <a:cubicBezTo>
                    <a:pt x="149" y="38"/>
                    <a:pt x="149" y="38"/>
                    <a:pt x="149" y="38"/>
                  </a:cubicBezTo>
                  <a:cubicBezTo>
                    <a:pt x="145" y="34"/>
                    <a:pt x="143" y="31"/>
                    <a:pt x="143" y="29"/>
                  </a:cubicBezTo>
                  <a:cubicBezTo>
                    <a:pt x="143" y="27"/>
                    <a:pt x="146" y="24"/>
                    <a:pt x="150" y="19"/>
                  </a:cubicBezTo>
                  <a:cubicBezTo>
                    <a:pt x="156" y="12"/>
                    <a:pt x="159" y="9"/>
                    <a:pt x="159" y="8"/>
                  </a:cubicBezTo>
                  <a:cubicBezTo>
                    <a:pt x="158" y="6"/>
                    <a:pt x="158" y="6"/>
                    <a:pt x="158" y="6"/>
                  </a:cubicBezTo>
                  <a:cubicBezTo>
                    <a:pt x="156" y="5"/>
                    <a:pt x="153" y="7"/>
                    <a:pt x="149" y="10"/>
                  </a:cubicBezTo>
                  <a:cubicBezTo>
                    <a:pt x="145" y="13"/>
                    <a:pt x="142" y="14"/>
                    <a:pt x="141" y="14"/>
                  </a:cubicBezTo>
                  <a:cubicBezTo>
                    <a:pt x="140" y="14"/>
                    <a:pt x="139" y="12"/>
                    <a:pt x="139" y="10"/>
                  </a:cubicBezTo>
                  <a:cubicBezTo>
                    <a:pt x="138" y="10"/>
                    <a:pt x="138" y="10"/>
                    <a:pt x="138" y="10"/>
                  </a:cubicBezTo>
                  <a:cubicBezTo>
                    <a:pt x="135" y="3"/>
                    <a:pt x="135" y="3"/>
                    <a:pt x="135" y="3"/>
                  </a:cubicBezTo>
                  <a:cubicBezTo>
                    <a:pt x="127" y="8"/>
                    <a:pt x="127" y="8"/>
                    <a:pt x="127" y="8"/>
                  </a:cubicBezTo>
                  <a:cubicBezTo>
                    <a:pt x="126" y="9"/>
                    <a:pt x="126" y="9"/>
                    <a:pt x="126" y="9"/>
                  </a:cubicBezTo>
                  <a:cubicBezTo>
                    <a:pt x="126" y="8"/>
                    <a:pt x="126" y="8"/>
                    <a:pt x="126" y="8"/>
                  </a:cubicBezTo>
                  <a:cubicBezTo>
                    <a:pt x="126" y="8"/>
                    <a:pt x="126" y="8"/>
                    <a:pt x="126" y="8"/>
                  </a:cubicBezTo>
                  <a:cubicBezTo>
                    <a:pt x="120" y="5"/>
                    <a:pt x="115" y="3"/>
                    <a:pt x="110" y="1"/>
                  </a:cubicBezTo>
                  <a:cubicBezTo>
                    <a:pt x="106" y="0"/>
                    <a:pt x="102" y="1"/>
                    <a:pt x="99" y="6"/>
                  </a:cubicBezTo>
                  <a:cubicBezTo>
                    <a:pt x="102" y="12"/>
                    <a:pt x="102" y="12"/>
                    <a:pt x="102" y="12"/>
                  </a:cubicBezTo>
                  <a:cubicBezTo>
                    <a:pt x="105" y="18"/>
                    <a:pt x="106" y="22"/>
                    <a:pt x="105" y="24"/>
                  </a:cubicBezTo>
                  <a:cubicBezTo>
                    <a:pt x="104" y="26"/>
                    <a:pt x="103" y="27"/>
                    <a:pt x="102" y="27"/>
                  </a:cubicBezTo>
                  <a:cubicBezTo>
                    <a:pt x="99" y="28"/>
                    <a:pt x="96" y="27"/>
                    <a:pt x="91" y="23"/>
                  </a:cubicBezTo>
                  <a:cubicBezTo>
                    <a:pt x="88" y="21"/>
                    <a:pt x="85" y="19"/>
                    <a:pt x="82" y="18"/>
                  </a:cubicBezTo>
                  <a:cubicBezTo>
                    <a:pt x="78" y="16"/>
                    <a:pt x="78" y="16"/>
                    <a:pt x="78" y="16"/>
                  </a:cubicBezTo>
                  <a:cubicBezTo>
                    <a:pt x="78" y="16"/>
                    <a:pt x="78" y="16"/>
                    <a:pt x="78" y="16"/>
                  </a:cubicBezTo>
                  <a:cubicBezTo>
                    <a:pt x="78" y="16"/>
                    <a:pt x="78" y="16"/>
                    <a:pt x="78" y="16"/>
                  </a:cubicBezTo>
                  <a:cubicBezTo>
                    <a:pt x="78" y="17"/>
                    <a:pt x="78" y="17"/>
                    <a:pt x="78" y="17"/>
                  </a:cubicBezTo>
                  <a:cubicBezTo>
                    <a:pt x="78" y="26"/>
                    <a:pt x="78" y="26"/>
                    <a:pt x="78" y="26"/>
                  </a:cubicBezTo>
                  <a:cubicBezTo>
                    <a:pt x="72" y="33"/>
                    <a:pt x="72" y="33"/>
                    <a:pt x="72" y="33"/>
                  </a:cubicBezTo>
                  <a:cubicBezTo>
                    <a:pt x="72" y="40"/>
                    <a:pt x="72" y="40"/>
                    <a:pt x="72" y="40"/>
                  </a:cubicBezTo>
                  <a:cubicBezTo>
                    <a:pt x="74" y="47"/>
                    <a:pt x="74" y="47"/>
                    <a:pt x="74" y="47"/>
                  </a:cubicBezTo>
                  <a:cubicBezTo>
                    <a:pt x="75" y="47"/>
                    <a:pt x="75" y="47"/>
                    <a:pt x="75" y="47"/>
                  </a:cubicBezTo>
                  <a:cubicBezTo>
                    <a:pt x="70" y="54"/>
                    <a:pt x="70" y="54"/>
                    <a:pt x="70" y="54"/>
                  </a:cubicBezTo>
                  <a:cubicBezTo>
                    <a:pt x="68" y="60"/>
                    <a:pt x="68" y="60"/>
                    <a:pt x="68" y="60"/>
                  </a:cubicBezTo>
                  <a:cubicBezTo>
                    <a:pt x="68" y="61"/>
                    <a:pt x="68" y="61"/>
                    <a:pt x="68" y="61"/>
                  </a:cubicBezTo>
                  <a:cubicBezTo>
                    <a:pt x="62" y="67"/>
                    <a:pt x="62" y="67"/>
                    <a:pt x="62" y="67"/>
                  </a:cubicBezTo>
                  <a:cubicBezTo>
                    <a:pt x="52" y="90"/>
                    <a:pt x="52" y="90"/>
                    <a:pt x="52" y="90"/>
                  </a:cubicBezTo>
                  <a:cubicBezTo>
                    <a:pt x="52" y="102"/>
                    <a:pt x="52" y="102"/>
                    <a:pt x="52" y="102"/>
                  </a:cubicBezTo>
                  <a:cubicBezTo>
                    <a:pt x="52" y="102"/>
                    <a:pt x="52" y="102"/>
                    <a:pt x="52" y="102"/>
                  </a:cubicBezTo>
                  <a:cubicBezTo>
                    <a:pt x="30" y="115"/>
                    <a:pt x="30" y="115"/>
                    <a:pt x="30" y="115"/>
                  </a:cubicBezTo>
                  <a:cubicBezTo>
                    <a:pt x="29" y="117"/>
                    <a:pt x="29" y="117"/>
                    <a:pt x="29" y="117"/>
                  </a:cubicBezTo>
                  <a:cubicBezTo>
                    <a:pt x="32" y="124"/>
                    <a:pt x="32" y="124"/>
                    <a:pt x="32" y="124"/>
                  </a:cubicBezTo>
                  <a:cubicBezTo>
                    <a:pt x="32" y="124"/>
                    <a:pt x="32" y="124"/>
                    <a:pt x="32" y="124"/>
                  </a:cubicBezTo>
                  <a:cubicBezTo>
                    <a:pt x="32" y="124"/>
                    <a:pt x="32" y="124"/>
                    <a:pt x="32" y="124"/>
                  </a:cubicBezTo>
                  <a:cubicBezTo>
                    <a:pt x="30" y="133"/>
                    <a:pt x="30" y="133"/>
                    <a:pt x="30" y="133"/>
                  </a:cubicBezTo>
                  <a:cubicBezTo>
                    <a:pt x="21" y="132"/>
                    <a:pt x="21" y="132"/>
                    <a:pt x="21" y="132"/>
                  </a:cubicBezTo>
                  <a:cubicBezTo>
                    <a:pt x="19" y="142"/>
                    <a:pt x="19" y="142"/>
                    <a:pt x="19" y="142"/>
                  </a:cubicBezTo>
                  <a:cubicBezTo>
                    <a:pt x="8" y="142"/>
                    <a:pt x="8" y="142"/>
                    <a:pt x="8" y="142"/>
                  </a:cubicBezTo>
                  <a:cubicBezTo>
                    <a:pt x="5" y="146"/>
                    <a:pt x="5" y="146"/>
                    <a:pt x="5" y="146"/>
                  </a:cubicBezTo>
                  <a:cubicBezTo>
                    <a:pt x="5" y="146"/>
                    <a:pt x="5" y="146"/>
                    <a:pt x="5" y="146"/>
                  </a:cubicBezTo>
                  <a:cubicBezTo>
                    <a:pt x="2" y="153"/>
                    <a:pt x="2" y="153"/>
                    <a:pt x="2" y="153"/>
                  </a:cubicBezTo>
                  <a:cubicBezTo>
                    <a:pt x="0" y="178"/>
                    <a:pt x="0" y="178"/>
                    <a:pt x="0" y="178"/>
                  </a:cubicBezTo>
                  <a:cubicBezTo>
                    <a:pt x="2" y="184"/>
                    <a:pt x="2" y="184"/>
                    <a:pt x="2" y="184"/>
                  </a:cubicBezTo>
                  <a:cubicBezTo>
                    <a:pt x="3" y="184"/>
                    <a:pt x="3" y="184"/>
                    <a:pt x="3" y="184"/>
                  </a:cubicBezTo>
                  <a:cubicBezTo>
                    <a:pt x="3" y="190"/>
                    <a:pt x="3" y="190"/>
                    <a:pt x="3" y="190"/>
                  </a:cubicBezTo>
                  <a:cubicBezTo>
                    <a:pt x="8" y="196"/>
                    <a:pt x="8" y="196"/>
                    <a:pt x="8" y="196"/>
                  </a:cubicBezTo>
                  <a:cubicBezTo>
                    <a:pt x="8" y="196"/>
                    <a:pt x="8" y="196"/>
                    <a:pt x="8" y="196"/>
                  </a:cubicBezTo>
                  <a:cubicBezTo>
                    <a:pt x="8" y="201"/>
                    <a:pt x="8" y="201"/>
                    <a:pt x="8" y="201"/>
                  </a:cubicBezTo>
                  <a:cubicBezTo>
                    <a:pt x="21" y="200"/>
                    <a:pt x="21" y="200"/>
                    <a:pt x="21" y="200"/>
                  </a:cubicBezTo>
                  <a:cubicBezTo>
                    <a:pt x="22" y="199"/>
                    <a:pt x="22" y="199"/>
                    <a:pt x="22" y="199"/>
                  </a:cubicBezTo>
                  <a:cubicBezTo>
                    <a:pt x="22" y="199"/>
                    <a:pt x="22" y="199"/>
                    <a:pt x="22" y="199"/>
                  </a:cubicBezTo>
                  <a:cubicBezTo>
                    <a:pt x="22" y="199"/>
                    <a:pt x="22" y="199"/>
                    <a:pt x="22" y="199"/>
                  </a:cubicBezTo>
                  <a:cubicBezTo>
                    <a:pt x="22" y="198"/>
                    <a:pt x="22" y="198"/>
                    <a:pt x="22" y="198"/>
                  </a:cubicBezTo>
                  <a:cubicBezTo>
                    <a:pt x="26" y="194"/>
                    <a:pt x="26" y="194"/>
                    <a:pt x="26" y="194"/>
                  </a:cubicBezTo>
                  <a:cubicBezTo>
                    <a:pt x="18" y="186"/>
                    <a:pt x="18" y="186"/>
                    <a:pt x="18" y="186"/>
                  </a:cubicBezTo>
                  <a:cubicBezTo>
                    <a:pt x="17" y="186"/>
                    <a:pt x="17" y="186"/>
                    <a:pt x="17" y="186"/>
                  </a:cubicBezTo>
                  <a:cubicBezTo>
                    <a:pt x="12" y="182"/>
                    <a:pt x="12" y="182"/>
                    <a:pt x="12" y="182"/>
                  </a:cubicBezTo>
                  <a:cubicBezTo>
                    <a:pt x="12" y="182"/>
                    <a:pt x="12" y="182"/>
                    <a:pt x="12" y="182"/>
                  </a:cubicBezTo>
                  <a:cubicBezTo>
                    <a:pt x="12" y="181"/>
                    <a:pt x="12" y="181"/>
                    <a:pt x="12" y="181"/>
                  </a:cubicBezTo>
                  <a:cubicBezTo>
                    <a:pt x="12" y="173"/>
                    <a:pt x="12" y="173"/>
                    <a:pt x="12" y="173"/>
                  </a:cubicBezTo>
                  <a:cubicBezTo>
                    <a:pt x="18" y="173"/>
                    <a:pt x="18" y="173"/>
                    <a:pt x="18" y="173"/>
                  </a:cubicBezTo>
                  <a:cubicBezTo>
                    <a:pt x="19" y="170"/>
                    <a:pt x="19" y="170"/>
                    <a:pt x="19" y="170"/>
                  </a:cubicBezTo>
                  <a:cubicBezTo>
                    <a:pt x="16" y="162"/>
                    <a:pt x="16" y="162"/>
                    <a:pt x="16" y="162"/>
                  </a:cubicBezTo>
                  <a:cubicBezTo>
                    <a:pt x="32" y="162"/>
                    <a:pt x="32" y="162"/>
                    <a:pt x="32" y="162"/>
                  </a:cubicBezTo>
                  <a:cubicBezTo>
                    <a:pt x="60" y="149"/>
                    <a:pt x="60" y="149"/>
                    <a:pt x="60" y="149"/>
                  </a:cubicBezTo>
                  <a:cubicBezTo>
                    <a:pt x="63" y="143"/>
                    <a:pt x="63" y="143"/>
                    <a:pt x="63" y="143"/>
                  </a:cubicBezTo>
                  <a:cubicBezTo>
                    <a:pt x="64" y="141"/>
                    <a:pt x="64" y="141"/>
                    <a:pt x="64" y="141"/>
                  </a:cubicBezTo>
                  <a:cubicBezTo>
                    <a:pt x="70" y="144"/>
                    <a:pt x="70" y="144"/>
                    <a:pt x="70" y="144"/>
                  </a:cubicBezTo>
                  <a:cubicBezTo>
                    <a:pt x="70" y="144"/>
                    <a:pt x="70" y="144"/>
                    <a:pt x="70" y="144"/>
                  </a:cubicBezTo>
                  <a:cubicBezTo>
                    <a:pt x="70" y="145"/>
                    <a:pt x="70" y="145"/>
                    <a:pt x="70" y="145"/>
                  </a:cubicBezTo>
                  <a:cubicBezTo>
                    <a:pt x="73" y="148"/>
                    <a:pt x="73" y="148"/>
                    <a:pt x="73" y="148"/>
                  </a:cubicBezTo>
                  <a:cubicBezTo>
                    <a:pt x="76" y="147"/>
                    <a:pt x="76" y="147"/>
                    <a:pt x="76" y="147"/>
                  </a:cubicBezTo>
                  <a:cubicBezTo>
                    <a:pt x="75" y="141"/>
                    <a:pt x="75" y="141"/>
                    <a:pt x="75" y="141"/>
                  </a:cubicBezTo>
                  <a:cubicBezTo>
                    <a:pt x="84" y="141"/>
                    <a:pt x="84" y="141"/>
                    <a:pt x="84" y="141"/>
                  </a:cubicBezTo>
                  <a:cubicBezTo>
                    <a:pt x="93" y="143"/>
                    <a:pt x="93" y="143"/>
                    <a:pt x="93" y="143"/>
                  </a:cubicBezTo>
                  <a:cubicBezTo>
                    <a:pt x="96" y="137"/>
                    <a:pt x="96" y="137"/>
                    <a:pt x="96" y="137"/>
                  </a:cubicBezTo>
                  <a:cubicBezTo>
                    <a:pt x="97" y="136"/>
                    <a:pt x="97" y="136"/>
                    <a:pt x="97" y="136"/>
                  </a:cubicBezTo>
                  <a:cubicBezTo>
                    <a:pt x="97" y="136"/>
                    <a:pt x="97" y="136"/>
                    <a:pt x="97" y="136"/>
                  </a:cubicBezTo>
                  <a:cubicBezTo>
                    <a:pt x="98" y="136"/>
                    <a:pt x="98" y="136"/>
                    <a:pt x="98" y="136"/>
                  </a:cubicBezTo>
                  <a:cubicBezTo>
                    <a:pt x="107" y="133"/>
                    <a:pt x="107" y="133"/>
                    <a:pt x="107" y="133"/>
                  </a:cubicBezTo>
                  <a:cubicBezTo>
                    <a:pt x="109" y="119"/>
                    <a:pt x="109" y="119"/>
                    <a:pt x="109" y="119"/>
                  </a:cubicBezTo>
                  <a:cubicBezTo>
                    <a:pt x="119" y="128"/>
                    <a:pt x="119" y="128"/>
                    <a:pt x="119" y="128"/>
                  </a:cubicBezTo>
                  <a:cubicBezTo>
                    <a:pt x="123" y="128"/>
                    <a:pt x="123" y="128"/>
                    <a:pt x="123" y="128"/>
                  </a:cubicBezTo>
                  <a:cubicBezTo>
                    <a:pt x="125" y="126"/>
                    <a:pt x="125" y="126"/>
                    <a:pt x="125" y="126"/>
                  </a:cubicBezTo>
                  <a:cubicBezTo>
                    <a:pt x="124" y="96"/>
                    <a:pt x="124" y="96"/>
                    <a:pt x="124" y="96"/>
                  </a:cubicBezTo>
                  <a:cubicBezTo>
                    <a:pt x="124" y="95"/>
                    <a:pt x="124" y="95"/>
                    <a:pt x="124" y="95"/>
                  </a:cubicBezTo>
                  <a:cubicBezTo>
                    <a:pt x="124" y="93"/>
                    <a:pt x="124" y="93"/>
                    <a:pt x="124" y="93"/>
                  </a:cubicBezTo>
                  <a:cubicBezTo>
                    <a:pt x="130" y="94"/>
                    <a:pt x="130" y="94"/>
                    <a:pt x="130" y="94"/>
                  </a:cubicBezTo>
                  <a:cubicBezTo>
                    <a:pt x="131" y="94"/>
                    <a:pt x="131" y="94"/>
                    <a:pt x="131" y="94"/>
                  </a:cubicBezTo>
                  <a:cubicBezTo>
                    <a:pt x="132" y="95"/>
                    <a:pt x="132" y="95"/>
                    <a:pt x="132" y="95"/>
                  </a:cubicBezTo>
                  <a:cubicBezTo>
                    <a:pt x="132" y="95"/>
                    <a:pt x="132" y="95"/>
                    <a:pt x="132" y="95"/>
                  </a:cubicBezTo>
                  <a:cubicBezTo>
                    <a:pt x="143" y="115"/>
                    <a:pt x="143" y="115"/>
                    <a:pt x="143" y="115"/>
                  </a:cubicBezTo>
                  <a:cubicBezTo>
                    <a:pt x="156" y="113"/>
                    <a:pt x="156" y="113"/>
                    <a:pt x="156" y="113"/>
                  </a:cubicBezTo>
                  <a:cubicBezTo>
                    <a:pt x="159" y="112"/>
                    <a:pt x="159" y="112"/>
                    <a:pt x="159" y="112"/>
                  </a:cubicBezTo>
                  <a:cubicBezTo>
                    <a:pt x="161" y="108"/>
                    <a:pt x="161" y="108"/>
                    <a:pt x="161" y="108"/>
                  </a:cubicBezTo>
                  <a:cubicBezTo>
                    <a:pt x="157" y="104"/>
                    <a:pt x="157" y="104"/>
                    <a:pt x="157" y="104"/>
                  </a:cubicBezTo>
                  <a:cubicBezTo>
                    <a:pt x="156" y="103"/>
                    <a:pt x="156" y="103"/>
                    <a:pt x="156" y="103"/>
                  </a:cubicBezTo>
                  <a:cubicBezTo>
                    <a:pt x="165" y="100"/>
                    <a:pt x="165" y="100"/>
                    <a:pt x="165" y="100"/>
                  </a:cubicBezTo>
                  <a:cubicBezTo>
                    <a:pt x="166" y="99"/>
                    <a:pt x="166" y="99"/>
                    <a:pt x="166" y="99"/>
                  </a:cubicBezTo>
                  <a:cubicBezTo>
                    <a:pt x="166" y="99"/>
                    <a:pt x="166" y="99"/>
                    <a:pt x="166" y="99"/>
                  </a:cubicBezTo>
                  <a:cubicBezTo>
                    <a:pt x="170" y="103"/>
                    <a:pt x="170" y="103"/>
                    <a:pt x="170" y="103"/>
                  </a:cubicBezTo>
                  <a:cubicBezTo>
                    <a:pt x="173" y="101"/>
                    <a:pt x="173" y="101"/>
                    <a:pt x="173" y="101"/>
                  </a:cubicBezTo>
                  <a:cubicBezTo>
                    <a:pt x="173" y="95"/>
                    <a:pt x="173" y="95"/>
                    <a:pt x="173" y="95"/>
                  </a:cubicBezTo>
                  <a:cubicBezTo>
                    <a:pt x="175" y="95"/>
                    <a:pt x="175" y="95"/>
                    <a:pt x="175" y="95"/>
                  </a:cubicBezTo>
                  <a:cubicBezTo>
                    <a:pt x="182" y="95"/>
                    <a:pt x="182" y="95"/>
                    <a:pt x="182" y="95"/>
                  </a:cubicBezTo>
                  <a:cubicBezTo>
                    <a:pt x="186" y="95"/>
                    <a:pt x="190" y="98"/>
                    <a:pt x="193" y="101"/>
                  </a:cubicBezTo>
                  <a:cubicBezTo>
                    <a:pt x="194" y="103"/>
                    <a:pt x="194" y="103"/>
                    <a:pt x="194" y="103"/>
                  </a:cubicBezTo>
                  <a:cubicBezTo>
                    <a:pt x="196" y="93"/>
                    <a:pt x="196" y="93"/>
                    <a:pt x="196" y="93"/>
                  </a:cubicBezTo>
                  <a:cubicBezTo>
                    <a:pt x="198" y="91"/>
                    <a:pt x="201" y="90"/>
                    <a:pt x="206" y="92"/>
                  </a:cubicBezTo>
                  <a:cubicBezTo>
                    <a:pt x="207" y="93"/>
                    <a:pt x="207" y="93"/>
                    <a:pt x="207" y="93"/>
                  </a:cubicBezTo>
                  <a:cubicBezTo>
                    <a:pt x="207" y="93"/>
                    <a:pt x="207" y="93"/>
                    <a:pt x="207" y="93"/>
                  </a:cubicBezTo>
                  <a:cubicBezTo>
                    <a:pt x="207" y="94"/>
                    <a:pt x="207" y="94"/>
                    <a:pt x="207" y="94"/>
                  </a:cubicBezTo>
                  <a:cubicBezTo>
                    <a:pt x="208" y="94"/>
                    <a:pt x="208" y="94"/>
                    <a:pt x="209" y="94"/>
                  </a:cubicBezTo>
                  <a:cubicBezTo>
                    <a:pt x="211" y="94"/>
                    <a:pt x="218" y="89"/>
                    <a:pt x="230" y="80"/>
                  </a:cubicBezTo>
                  <a:cubicBezTo>
                    <a:pt x="230" y="74"/>
                    <a:pt x="233" y="70"/>
                    <a:pt x="23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任意多边形: 形状 67"/>
            <p:cNvSpPr>
              <a:spLocks/>
            </p:cNvSpPr>
            <p:nvPr/>
          </p:nvSpPr>
          <p:spPr bwMode="auto">
            <a:xfrm>
              <a:off x="3745" y="2687"/>
              <a:ext cx="360" cy="490"/>
            </a:xfrm>
            <a:custGeom>
              <a:avLst/>
              <a:gdLst>
                <a:gd name="T0" fmla="*/ 119 w 152"/>
                <a:gd name="T1" fmla="*/ 8 h 207"/>
                <a:gd name="T2" fmla="*/ 106 w 152"/>
                <a:gd name="T3" fmla="*/ 3 h 207"/>
                <a:gd name="T4" fmla="*/ 88 w 152"/>
                <a:gd name="T5" fmla="*/ 16 h 207"/>
                <a:gd name="T6" fmla="*/ 76 w 152"/>
                <a:gd name="T7" fmla="*/ 11 h 207"/>
                <a:gd name="T8" fmla="*/ 76 w 152"/>
                <a:gd name="T9" fmla="*/ 12 h 207"/>
                <a:gd name="T10" fmla="*/ 54 w 152"/>
                <a:gd name="T11" fmla="*/ 17 h 207"/>
                <a:gd name="T12" fmla="*/ 42 w 152"/>
                <a:gd name="T13" fmla="*/ 18 h 207"/>
                <a:gd name="T14" fmla="*/ 34 w 152"/>
                <a:gd name="T15" fmla="*/ 27 h 207"/>
                <a:gd name="T16" fmla="*/ 20 w 152"/>
                <a:gd name="T17" fmla="*/ 28 h 207"/>
                <a:gd name="T18" fmla="*/ 10 w 152"/>
                <a:gd name="T19" fmla="*/ 44 h 207"/>
                <a:gd name="T20" fmla="*/ 11 w 152"/>
                <a:gd name="T21" fmla="*/ 46 h 207"/>
                <a:gd name="T22" fmla="*/ 17 w 152"/>
                <a:gd name="T23" fmla="*/ 69 h 207"/>
                <a:gd name="T24" fmla="*/ 17 w 152"/>
                <a:gd name="T25" fmla="*/ 72 h 207"/>
                <a:gd name="T26" fmla="*/ 16 w 152"/>
                <a:gd name="T27" fmla="*/ 72 h 207"/>
                <a:gd name="T28" fmla="*/ 0 w 152"/>
                <a:gd name="T29" fmla="*/ 94 h 207"/>
                <a:gd name="T30" fmla="*/ 6 w 152"/>
                <a:gd name="T31" fmla="*/ 98 h 207"/>
                <a:gd name="T32" fmla="*/ 12 w 152"/>
                <a:gd name="T33" fmla="*/ 131 h 207"/>
                <a:gd name="T34" fmla="*/ 20 w 152"/>
                <a:gd name="T35" fmla="*/ 143 h 207"/>
                <a:gd name="T36" fmla="*/ 21 w 152"/>
                <a:gd name="T37" fmla="*/ 152 h 207"/>
                <a:gd name="T38" fmla="*/ 22 w 152"/>
                <a:gd name="T39" fmla="*/ 181 h 207"/>
                <a:gd name="T40" fmla="*/ 26 w 152"/>
                <a:gd name="T41" fmla="*/ 181 h 207"/>
                <a:gd name="T42" fmla="*/ 43 w 152"/>
                <a:gd name="T43" fmla="*/ 181 h 207"/>
                <a:gd name="T44" fmla="*/ 28 w 152"/>
                <a:gd name="T45" fmla="*/ 203 h 207"/>
                <a:gd name="T46" fmla="*/ 40 w 152"/>
                <a:gd name="T47" fmla="*/ 203 h 207"/>
                <a:gd name="T48" fmla="*/ 75 w 152"/>
                <a:gd name="T49" fmla="*/ 201 h 207"/>
                <a:gd name="T50" fmla="*/ 77 w 152"/>
                <a:gd name="T51" fmla="*/ 195 h 207"/>
                <a:gd name="T52" fmla="*/ 77 w 152"/>
                <a:gd name="T53" fmla="*/ 190 h 207"/>
                <a:gd name="T54" fmla="*/ 75 w 152"/>
                <a:gd name="T55" fmla="*/ 179 h 207"/>
                <a:gd name="T56" fmla="*/ 83 w 152"/>
                <a:gd name="T57" fmla="*/ 173 h 207"/>
                <a:gd name="T58" fmla="*/ 81 w 152"/>
                <a:gd name="T59" fmla="*/ 168 h 207"/>
                <a:gd name="T60" fmla="*/ 81 w 152"/>
                <a:gd name="T61" fmla="*/ 167 h 207"/>
                <a:gd name="T62" fmla="*/ 85 w 152"/>
                <a:gd name="T63" fmla="*/ 154 h 207"/>
                <a:gd name="T64" fmla="*/ 89 w 152"/>
                <a:gd name="T65" fmla="*/ 149 h 207"/>
                <a:gd name="T66" fmla="*/ 93 w 152"/>
                <a:gd name="T67" fmla="*/ 146 h 207"/>
                <a:gd name="T68" fmla="*/ 100 w 152"/>
                <a:gd name="T69" fmla="*/ 130 h 207"/>
                <a:gd name="T70" fmla="*/ 103 w 152"/>
                <a:gd name="T71" fmla="*/ 128 h 207"/>
                <a:gd name="T72" fmla="*/ 99 w 152"/>
                <a:gd name="T73" fmla="*/ 111 h 207"/>
                <a:gd name="T74" fmla="*/ 112 w 152"/>
                <a:gd name="T75" fmla="*/ 100 h 207"/>
                <a:gd name="T76" fmla="*/ 110 w 152"/>
                <a:gd name="T77" fmla="*/ 85 h 207"/>
                <a:gd name="T78" fmla="*/ 125 w 152"/>
                <a:gd name="T79" fmla="*/ 68 h 207"/>
                <a:gd name="T80" fmla="*/ 131 w 152"/>
                <a:gd name="T81" fmla="*/ 70 h 207"/>
                <a:gd name="T82" fmla="*/ 142 w 152"/>
                <a:gd name="T83" fmla="*/ 64 h 207"/>
                <a:gd name="T84" fmla="*/ 142 w 152"/>
                <a:gd name="T85" fmla="*/ 64 h 207"/>
                <a:gd name="T86" fmla="*/ 148 w 152"/>
                <a:gd name="T87" fmla="*/ 60 h 207"/>
                <a:gd name="T88" fmla="*/ 148 w 152"/>
                <a:gd name="T89" fmla="*/ 53 h 207"/>
                <a:gd name="T90" fmla="*/ 150 w 152"/>
                <a:gd name="T91" fmla="*/ 51 h 207"/>
                <a:gd name="T92" fmla="*/ 152 w 152"/>
                <a:gd name="T93" fmla="*/ 48 h 207"/>
                <a:gd name="T94" fmla="*/ 138 w 152"/>
                <a:gd name="T95" fmla="*/ 26 h 207"/>
                <a:gd name="T96" fmla="*/ 132 w 152"/>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207">
                  <a:moveTo>
                    <a:pt x="120" y="8"/>
                  </a:moveTo>
                  <a:cubicBezTo>
                    <a:pt x="119" y="8"/>
                    <a:pt x="119" y="8"/>
                    <a:pt x="119" y="8"/>
                  </a:cubicBezTo>
                  <a:cubicBezTo>
                    <a:pt x="110" y="0"/>
                    <a:pt x="110" y="0"/>
                    <a:pt x="110" y="0"/>
                  </a:cubicBezTo>
                  <a:cubicBezTo>
                    <a:pt x="106" y="3"/>
                    <a:pt x="106" y="3"/>
                    <a:pt x="106" y="3"/>
                  </a:cubicBezTo>
                  <a:cubicBezTo>
                    <a:pt x="102" y="10"/>
                    <a:pt x="98" y="14"/>
                    <a:pt x="92" y="16"/>
                  </a:cubicBezTo>
                  <a:cubicBezTo>
                    <a:pt x="91" y="17"/>
                    <a:pt x="89" y="17"/>
                    <a:pt x="88" y="16"/>
                  </a:cubicBezTo>
                  <a:cubicBezTo>
                    <a:pt x="86" y="14"/>
                    <a:pt x="87" y="9"/>
                    <a:pt x="90" y="2"/>
                  </a:cubicBezTo>
                  <a:cubicBezTo>
                    <a:pt x="76" y="11"/>
                    <a:pt x="76" y="11"/>
                    <a:pt x="76"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2" y="18"/>
                    <a:pt x="42" y="18"/>
                    <a:pt x="42" y="18"/>
                  </a:cubicBezTo>
                  <a:cubicBezTo>
                    <a:pt x="36" y="21"/>
                    <a:pt x="36" y="21"/>
                    <a:pt x="36" y="21"/>
                  </a:cubicBezTo>
                  <a:cubicBezTo>
                    <a:pt x="34" y="27"/>
                    <a:pt x="34" y="27"/>
                    <a:pt x="34" y="27"/>
                  </a:cubicBezTo>
                  <a:cubicBezTo>
                    <a:pt x="33" y="28"/>
                    <a:pt x="33" y="28"/>
                    <a:pt x="33" y="28"/>
                  </a:cubicBezTo>
                  <a:cubicBezTo>
                    <a:pt x="20" y="28"/>
                    <a:pt x="20" y="28"/>
                    <a:pt x="20" y="28"/>
                  </a:cubicBezTo>
                  <a:cubicBezTo>
                    <a:pt x="17" y="28"/>
                    <a:pt x="12" y="32"/>
                    <a:pt x="4" y="40"/>
                  </a:cubicBezTo>
                  <a:cubicBezTo>
                    <a:pt x="8" y="42"/>
                    <a:pt x="10" y="43"/>
                    <a:pt x="10" y="44"/>
                  </a:cubicBezTo>
                  <a:cubicBezTo>
                    <a:pt x="11" y="47"/>
                    <a:pt x="11" y="47"/>
                    <a:pt x="11" y="47"/>
                  </a:cubicBezTo>
                  <a:cubicBezTo>
                    <a:pt x="11" y="46"/>
                    <a:pt x="11" y="46"/>
                    <a:pt x="11" y="46"/>
                  </a:cubicBezTo>
                  <a:cubicBezTo>
                    <a:pt x="17" y="69"/>
                    <a:pt x="17" y="69"/>
                    <a:pt x="17" y="69"/>
                  </a:cubicBezTo>
                  <a:cubicBezTo>
                    <a:pt x="17" y="69"/>
                    <a:pt x="17" y="69"/>
                    <a:pt x="17" y="69"/>
                  </a:cubicBezTo>
                  <a:cubicBezTo>
                    <a:pt x="17" y="70"/>
                    <a:pt x="17" y="70"/>
                    <a:pt x="17" y="70"/>
                  </a:cubicBezTo>
                  <a:cubicBezTo>
                    <a:pt x="17" y="72"/>
                    <a:pt x="17" y="72"/>
                    <a:pt x="17" y="72"/>
                  </a:cubicBezTo>
                  <a:cubicBezTo>
                    <a:pt x="17" y="72"/>
                    <a:pt x="17" y="72"/>
                    <a:pt x="17" y="72"/>
                  </a:cubicBezTo>
                  <a:cubicBezTo>
                    <a:pt x="16" y="72"/>
                    <a:pt x="16" y="72"/>
                    <a:pt x="16" y="72"/>
                  </a:cubicBezTo>
                  <a:cubicBezTo>
                    <a:pt x="16" y="72"/>
                    <a:pt x="16" y="72"/>
                    <a:pt x="16" y="72"/>
                  </a:cubicBezTo>
                  <a:cubicBezTo>
                    <a:pt x="0" y="94"/>
                    <a:pt x="0" y="94"/>
                    <a:pt x="0" y="94"/>
                  </a:cubicBezTo>
                  <a:cubicBezTo>
                    <a:pt x="0" y="100"/>
                    <a:pt x="0" y="100"/>
                    <a:pt x="0" y="100"/>
                  </a:cubicBezTo>
                  <a:cubicBezTo>
                    <a:pt x="3" y="98"/>
                    <a:pt x="5" y="97"/>
                    <a:pt x="6" y="98"/>
                  </a:cubicBezTo>
                  <a:cubicBezTo>
                    <a:pt x="8" y="99"/>
                    <a:pt x="9" y="102"/>
                    <a:pt x="8" y="107"/>
                  </a:cubicBezTo>
                  <a:cubicBezTo>
                    <a:pt x="8" y="114"/>
                    <a:pt x="9" y="123"/>
                    <a:pt x="12" y="131"/>
                  </a:cubicBezTo>
                  <a:cubicBezTo>
                    <a:pt x="18" y="137"/>
                    <a:pt x="18" y="137"/>
                    <a:pt x="18" y="137"/>
                  </a:cubicBezTo>
                  <a:cubicBezTo>
                    <a:pt x="20" y="139"/>
                    <a:pt x="21" y="141"/>
                    <a:pt x="20" y="143"/>
                  </a:cubicBezTo>
                  <a:cubicBezTo>
                    <a:pt x="18" y="147"/>
                    <a:pt x="18" y="147"/>
                    <a:pt x="18" y="147"/>
                  </a:cubicBezTo>
                  <a:cubicBezTo>
                    <a:pt x="21" y="152"/>
                    <a:pt x="21" y="152"/>
                    <a:pt x="21" y="152"/>
                  </a:cubicBezTo>
                  <a:cubicBezTo>
                    <a:pt x="23" y="156"/>
                    <a:pt x="22" y="162"/>
                    <a:pt x="17" y="172"/>
                  </a:cubicBezTo>
                  <a:cubicBezTo>
                    <a:pt x="22" y="181"/>
                    <a:pt x="22" y="181"/>
                    <a:pt x="22" y="181"/>
                  </a:cubicBezTo>
                  <a:cubicBezTo>
                    <a:pt x="23" y="183"/>
                    <a:pt x="23" y="183"/>
                    <a:pt x="23" y="183"/>
                  </a:cubicBezTo>
                  <a:cubicBezTo>
                    <a:pt x="26" y="181"/>
                    <a:pt x="26" y="181"/>
                    <a:pt x="26" y="181"/>
                  </a:cubicBezTo>
                  <a:cubicBezTo>
                    <a:pt x="31" y="176"/>
                    <a:pt x="36" y="175"/>
                    <a:pt x="39" y="176"/>
                  </a:cubicBezTo>
                  <a:cubicBezTo>
                    <a:pt x="42" y="177"/>
                    <a:pt x="43" y="179"/>
                    <a:pt x="43" y="181"/>
                  </a:cubicBezTo>
                  <a:cubicBezTo>
                    <a:pt x="44" y="184"/>
                    <a:pt x="40" y="188"/>
                    <a:pt x="33" y="196"/>
                  </a:cubicBezTo>
                  <a:cubicBezTo>
                    <a:pt x="28" y="203"/>
                    <a:pt x="28" y="203"/>
                    <a:pt x="28" y="203"/>
                  </a:cubicBezTo>
                  <a:cubicBezTo>
                    <a:pt x="30" y="207"/>
                    <a:pt x="30" y="207"/>
                    <a:pt x="30" y="207"/>
                  </a:cubicBezTo>
                  <a:cubicBezTo>
                    <a:pt x="34" y="204"/>
                    <a:pt x="38" y="202"/>
                    <a:pt x="40" y="203"/>
                  </a:cubicBezTo>
                  <a:cubicBezTo>
                    <a:pt x="42" y="203"/>
                    <a:pt x="49" y="201"/>
                    <a:pt x="60" y="195"/>
                  </a:cubicBezTo>
                  <a:cubicBezTo>
                    <a:pt x="64" y="193"/>
                    <a:pt x="69" y="195"/>
                    <a:pt x="75" y="201"/>
                  </a:cubicBezTo>
                  <a:cubicBezTo>
                    <a:pt x="77" y="200"/>
                    <a:pt x="77" y="200"/>
                    <a:pt x="77"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4" y="182"/>
                    <a:pt x="74" y="180"/>
                    <a:pt x="75" y="179"/>
                  </a:cubicBezTo>
                  <a:cubicBezTo>
                    <a:pt x="76" y="178"/>
                    <a:pt x="78" y="177"/>
                    <a:pt x="79" y="176"/>
                  </a:cubicBezTo>
                  <a:cubicBezTo>
                    <a:pt x="83" y="173"/>
                    <a:pt x="83" y="173"/>
                    <a:pt x="83" y="173"/>
                  </a:cubicBezTo>
                  <a:cubicBezTo>
                    <a:pt x="81" y="168"/>
                    <a:pt x="81" y="168"/>
                    <a:pt x="81" y="168"/>
                  </a:cubicBezTo>
                  <a:cubicBezTo>
                    <a:pt x="81" y="168"/>
                    <a:pt x="81" y="168"/>
                    <a:pt x="81" y="168"/>
                  </a:cubicBezTo>
                  <a:cubicBezTo>
                    <a:pt x="81" y="168"/>
                    <a:pt x="81" y="168"/>
                    <a:pt x="81" y="168"/>
                  </a:cubicBezTo>
                  <a:cubicBezTo>
                    <a:pt x="81" y="167"/>
                    <a:pt x="81" y="167"/>
                    <a:pt x="81" y="167"/>
                  </a:cubicBezTo>
                  <a:cubicBezTo>
                    <a:pt x="83" y="165"/>
                    <a:pt x="83" y="163"/>
                    <a:pt x="82" y="162"/>
                  </a:cubicBezTo>
                  <a:cubicBezTo>
                    <a:pt x="81" y="159"/>
                    <a:pt x="82" y="157"/>
                    <a:pt x="85"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0" y="130"/>
                  </a:cubicBezTo>
                  <a:cubicBezTo>
                    <a:pt x="103" y="128"/>
                    <a:pt x="103" y="128"/>
                    <a:pt x="103" y="128"/>
                  </a:cubicBezTo>
                  <a:cubicBezTo>
                    <a:pt x="103" y="128"/>
                    <a:pt x="103" y="128"/>
                    <a:pt x="103" y="128"/>
                  </a:cubicBezTo>
                  <a:cubicBezTo>
                    <a:pt x="97" y="121"/>
                    <a:pt x="97" y="121"/>
                    <a:pt x="97" y="121"/>
                  </a:cubicBezTo>
                  <a:cubicBezTo>
                    <a:pt x="95" y="118"/>
                    <a:pt x="96" y="114"/>
                    <a:pt x="99" y="111"/>
                  </a:cubicBezTo>
                  <a:cubicBezTo>
                    <a:pt x="99" y="110"/>
                    <a:pt x="99" y="110"/>
                    <a:pt x="99" y="110"/>
                  </a:cubicBezTo>
                  <a:cubicBezTo>
                    <a:pt x="112" y="100"/>
                    <a:pt x="112" y="100"/>
                    <a:pt x="112" y="100"/>
                  </a:cubicBezTo>
                  <a:cubicBezTo>
                    <a:pt x="112" y="97"/>
                    <a:pt x="112" y="97"/>
                    <a:pt x="112" y="97"/>
                  </a:cubicBezTo>
                  <a:cubicBezTo>
                    <a:pt x="110" y="96"/>
                    <a:pt x="109" y="92"/>
                    <a:pt x="110" y="85"/>
                  </a:cubicBezTo>
                  <a:cubicBezTo>
                    <a:pt x="112" y="74"/>
                    <a:pt x="116" y="69"/>
                    <a:pt x="125" y="68"/>
                  </a:cubicBezTo>
                  <a:cubicBezTo>
                    <a:pt x="125" y="68"/>
                    <a:pt x="125" y="68"/>
                    <a:pt x="125" y="68"/>
                  </a:cubicBezTo>
                  <a:cubicBezTo>
                    <a:pt x="126" y="68"/>
                    <a:pt x="126" y="68"/>
                    <a:pt x="126" y="68"/>
                  </a:cubicBezTo>
                  <a:cubicBezTo>
                    <a:pt x="131" y="70"/>
                    <a:pt x="131" y="70"/>
                    <a:pt x="131" y="70"/>
                  </a:cubicBezTo>
                  <a:cubicBezTo>
                    <a:pt x="136" y="70"/>
                    <a:pt x="136" y="70"/>
                    <a:pt x="136"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8" y="60"/>
                    <a:pt x="148" y="60"/>
                    <a:pt x="148" y="60"/>
                  </a:cubicBezTo>
                  <a:cubicBezTo>
                    <a:pt x="148" y="54"/>
                    <a:pt x="148" y="54"/>
                    <a:pt x="148" y="54"/>
                  </a:cubicBezTo>
                  <a:cubicBezTo>
                    <a:pt x="148" y="53"/>
                    <a:pt x="148" y="53"/>
                    <a:pt x="148" y="53"/>
                  </a:cubicBezTo>
                  <a:cubicBezTo>
                    <a:pt x="148" y="52"/>
                    <a:pt x="148" y="52"/>
                    <a:pt x="148" y="52"/>
                  </a:cubicBezTo>
                  <a:cubicBezTo>
                    <a:pt x="150" y="51"/>
                    <a:pt x="150" y="51"/>
                    <a:pt x="150" y="51"/>
                  </a:cubicBezTo>
                  <a:cubicBezTo>
                    <a:pt x="152" y="49"/>
                    <a:pt x="152" y="49"/>
                    <a:pt x="152" y="49"/>
                  </a:cubicBezTo>
                  <a:cubicBezTo>
                    <a:pt x="152" y="48"/>
                    <a:pt x="152" y="48"/>
                    <a:pt x="152" y="48"/>
                  </a:cubicBezTo>
                  <a:cubicBezTo>
                    <a:pt x="148" y="42"/>
                    <a:pt x="148" y="42"/>
                    <a:pt x="148" y="42"/>
                  </a:cubicBezTo>
                  <a:cubicBezTo>
                    <a:pt x="144" y="36"/>
                    <a:pt x="141" y="32"/>
                    <a:pt x="138" y="26"/>
                  </a:cubicBezTo>
                  <a:cubicBezTo>
                    <a:pt x="136" y="22"/>
                    <a:pt x="137" y="18"/>
                    <a:pt x="140" y="14"/>
                  </a:cubicBezTo>
                  <a:cubicBezTo>
                    <a:pt x="132" y="10"/>
                    <a:pt x="132" y="10"/>
                    <a:pt x="132" y="10"/>
                  </a:cubicBezTo>
                  <a:lnTo>
                    <a:pt x="1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任意多边形: 形状 68"/>
            <p:cNvSpPr>
              <a:spLocks/>
            </p:cNvSpPr>
            <p:nvPr/>
          </p:nvSpPr>
          <p:spPr bwMode="auto">
            <a:xfrm>
              <a:off x="3932" y="2814"/>
              <a:ext cx="334" cy="410"/>
            </a:xfrm>
            <a:custGeom>
              <a:avLst/>
              <a:gdLst>
                <a:gd name="T0" fmla="*/ 73 w 141"/>
                <a:gd name="T1" fmla="*/ 8 h 173"/>
                <a:gd name="T2" fmla="*/ 60 w 141"/>
                <a:gd name="T3" fmla="*/ 20 h 173"/>
                <a:gd name="T4" fmla="*/ 59 w 141"/>
                <a:gd name="T5" fmla="*/ 21 h 173"/>
                <a:gd name="T6" fmla="*/ 51 w 141"/>
                <a:gd name="T7" fmla="*/ 21 h 173"/>
                <a:gd name="T8" fmla="*/ 35 w 141"/>
                <a:gd name="T9" fmla="*/ 31 h 173"/>
                <a:gd name="T10" fmla="*/ 40 w 141"/>
                <a:gd name="T11" fmla="*/ 34 h 173"/>
                <a:gd name="T12" fmla="*/ 37 w 141"/>
                <a:gd name="T13" fmla="*/ 47 h 173"/>
                <a:gd name="T14" fmla="*/ 23 w 141"/>
                <a:gd name="T15" fmla="*/ 59 h 173"/>
                <a:gd name="T16" fmla="*/ 24 w 141"/>
                <a:gd name="T17" fmla="*/ 68 h 173"/>
                <a:gd name="T18" fmla="*/ 27 w 141"/>
                <a:gd name="T19" fmla="*/ 77 h 173"/>
                <a:gd name="T20" fmla="*/ 18 w 141"/>
                <a:gd name="T21" fmla="*/ 93 h 173"/>
                <a:gd name="T22" fmla="*/ 18 w 141"/>
                <a:gd name="T23" fmla="*/ 94 h 173"/>
                <a:gd name="T24" fmla="*/ 12 w 141"/>
                <a:gd name="T25" fmla="*/ 101 h 173"/>
                <a:gd name="T26" fmla="*/ 7 w 141"/>
                <a:gd name="T27" fmla="*/ 106 h 173"/>
                <a:gd name="T28" fmla="*/ 7 w 141"/>
                <a:gd name="T29" fmla="*/ 122 h 173"/>
                <a:gd name="T30" fmla="*/ 2 w 141"/>
                <a:gd name="T31" fmla="*/ 126 h 173"/>
                <a:gd name="T32" fmla="*/ 0 w 141"/>
                <a:gd name="T33" fmla="*/ 128 h 173"/>
                <a:gd name="T34" fmla="*/ 3 w 141"/>
                <a:gd name="T35" fmla="*/ 137 h 173"/>
                <a:gd name="T36" fmla="*/ 26 w 141"/>
                <a:gd name="T37" fmla="*/ 137 h 173"/>
                <a:gd name="T38" fmla="*/ 35 w 141"/>
                <a:gd name="T39" fmla="*/ 146 h 173"/>
                <a:gd name="T40" fmla="*/ 35 w 141"/>
                <a:gd name="T41" fmla="*/ 147 h 173"/>
                <a:gd name="T42" fmla="*/ 51 w 141"/>
                <a:gd name="T43" fmla="*/ 172 h 173"/>
                <a:gd name="T44" fmla="*/ 56 w 141"/>
                <a:gd name="T45" fmla="*/ 161 h 173"/>
                <a:gd name="T46" fmla="*/ 68 w 141"/>
                <a:gd name="T47" fmla="*/ 169 h 173"/>
                <a:gd name="T48" fmla="*/ 76 w 141"/>
                <a:gd name="T49" fmla="*/ 146 h 173"/>
                <a:gd name="T50" fmla="*/ 78 w 141"/>
                <a:gd name="T51" fmla="*/ 146 h 173"/>
                <a:gd name="T52" fmla="*/ 85 w 141"/>
                <a:gd name="T53" fmla="*/ 141 h 173"/>
                <a:gd name="T54" fmla="*/ 85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19 w 141"/>
                <a:gd name="T69" fmla="*/ 92 h 173"/>
                <a:gd name="T70" fmla="*/ 123 w 141"/>
                <a:gd name="T71" fmla="*/ 90 h 173"/>
                <a:gd name="T72" fmla="*/ 118 w 141"/>
                <a:gd name="T73" fmla="*/ 79 h 173"/>
                <a:gd name="T74" fmla="*/ 119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3 w 141"/>
                <a:gd name="T91" fmla="*/ 30 h 173"/>
                <a:gd name="T92" fmla="*/ 117 w 141"/>
                <a:gd name="T93" fmla="*/ 28 h 173"/>
                <a:gd name="T94" fmla="*/ 117 w 141"/>
                <a:gd name="T95" fmla="*/ 28 h 173"/>
                <a:gd name="T96" fmla="*/ 113 w 141"/>
                <a:gd name="T97" fmla="*/ 23 h 173"/>
                <a:gd name="T98" fmla="*/ 93 w 141"/>
                <a:gd name="T99" fmla="*/ 31 h 173"/>
                <a:gd name="T100" fmla="*/ 85 w 141"/>
                <a:gd name="T101" fmla="*/ 16 h 173"/>
                <a:gd name="T102" fmla="*/ 73 w 141"/>
                <a:gd name="T103" fmla="*/ 1 h 173"/>
                <a:gd name="T104" fmla="*/ 73 w 141"/>
                <a:gd name="T105" fmla="*/ 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173">
                  <a:moveTo>
                    <a:pt x="73" y="8"/>
                  </a:moveTo>
                  <a:cubicBezTo>
                    <a:pt x="73" y="8"/>
                    <a:pt x="73" y="8"/>
                    <a:pt x="73" y="8"/>
                  </a:cubicBezTo>
                  <a:cubicBezTo>
                    <a:pt x="66" y="13"/>
                    <a:pt x="66" y="13"/>
                    <a:pt x="66" y="13"/>
                  </a:cubicBezTo>
                  <a:cubicBezTo>
                    <a:pt x="60" y="20"/>
                    <a:pt x="60" y="20"/>
                    <a:pt x="60" y="20"/>
                  </a:cubicBezTo>
                  <a:cubicBezTo>
                    <a:pt x="59" y="20"/>
                    <a:pt x="59" y="20"/>
                    <a:pt x="59" y="20"/>
                  </a:cubicBezTo>
                  <a:cubicBezTo>
                    <a:pt x="59" y="21"/>
                    <a:pt x="59" y="21"/>
                    <a:pt x="59" y="21"/>
                  </a:cubicBezTo>
                  <a:cubicBezTo>
                    <a:pt x="51" y="21"/>
                    <a:pt x="51" y="21"/>
                    <a:pt x="51" y="21"/>
                  </a:cubicBezTo>
                  <a:cubicBezTo>
                    <a:pt x="51" y="21"/>
                    <a:pt x="51" y="21"/>
                    <a:pt x="51" y="21"/>
                  </a:cubicBezTo>
                  <a:cubicBezTo>
                    <a:pt x="46" y="18"/>
                    <a:pt x="46" y="18"/>
                    <a:pt x="46" y="18"/>
                  </a:cubicBezTo>
                  <a:cubicBezTo>
                    <a:pt x="40" y="20"/>
                    <a:pt x="37" y="24"/>
                    <a:pt x="35"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3" y="59"/>
                    <a:pt x="23" y="59"/>
                    <a:pt x="23" y="59"/>
                  </a:cubicBezTo>
                  <a:cubicBezTo>
                    <a:pt x="21" y="62"/>
                    <a:pt x="21" y="64"/>
                    <a:pt x="21" y="65"/>
                  </a:cubicBezTo>
                  <a:cubicBezTo>
                    <a:pt x="24" y="68"/>
                    <a:pt x="24" y="68"/>
                    <a:pt x="24" y="68"/>
                  </a:cubicBezTo>
                  <a:cubicBezTo>
                    <a:pt x="27" y="70"/>
                    <a:pt x="28" y="72"/>
                    <a:pt x="28" y="74"/>
                  </a:cubicBezTo>
                  <a:cubicBezTo>
                    <a:pt x="28" y="75"/>
                    <a:pt x="27" y="76"/>
                    <a:pt x="27" y="77"/>
                  </a:cubicBezTo>
                  <a:cubicBezTo>
                    <a:pt x="18" y="84"/>
                    <a:pt x="18" y="84"/>
                    <a:pt x="18" y="84"/>
                  </a:cubicBezTo>
                  <a:cubicBezTo>
                    <a:pt x="19" y="86"/>
                    <a:pt x="19" y="89"/>
                    <a:pt x="18" y="93"/>
                  </a:cubicBezTo>
                  <a:cubicBezTo>
                    <a:pt x="18" y="94"/>
                    <a:pt x="18" y="94"/>
                    <a:pt x="18" y="94"/>
                  </a:cubicBezTo>
                  <a:cubicBezTo>
                    <a:pt x="18" y="94"/>
                    <a:pt x="18" y="94"/>
                    <a:pt x="18" y="94"/>
                  </a:cubicBezTo>
                  <a:cubicBezTo>
                    <a:pt x="15" y="96"/>
                    <a:pt x="15" y="96"/>
                    <a:pt x="15" y="96"/>
                  </a:cubicBezTo>
                  <a:cubicBezTo>
                    <a:pt x="15" y="98"/>
                    <a:pt x="14" y="99"/>
                    <a:pt x="12" y="101"/>
                  </a:cubicBezTo>
                  <a:cubicBezTo>
                    <a:pt x="7" y="105"/>
                    <a:pt x="7" y="105"/>
                    <a:pt x="7" y="105"/>
                  </a:cubicBezTo>
                  <a:cubicBezTo>
                    <a:pt x="7" y="106"/>
                    <a:pt x="7" y="106"/>
                    <a:pt x="7" y="106"/>
                  </a:cubicBezTo>
                  <a:cubicBezTo>
                    <a:pt x="8" y="108"/>
                    <a:pt x="8"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3" y="137"/>
                    <a:pt x="3" y="137"/>
                    <a:pt x="3" y="137"/>
                  </a:cubicBezTo>
                  <a:cubicBezTo>
                    <a:pt x="10" y="136"/>
                    <a:pt x="17" y="136"/>
                    <a:pt x="25" y="137"/>
                  </a:cubicBezTo>
                  <a:cubicBezTo>
                    <a:pt x="26" y="137"/>
                    <a:pt x="26" y="137"/>
                    <a:pt x="26" y="137"/>
                  </a:cubicBezTo>
                  <a:cubicBezTo>
                    <a:pt x="26" y="138"/>
                    <a:pt x="26" y="138"/>
                    <a:pt x="26" y="138"/>
                  </a:cubicBezTo>
                  <a:cubicBezTo>
                    <a:pt x="35" y="146"/>
                    <a:pt x="35" y="146"/>
                    <a:pt x="35" y="146"/>
                  </a:cubicBezTo>
                  <a:cubicBezTo>
                    <a:pt x="35" y="147"/>
                    <a:pt x="35" y="147"/>
                    <a:pt x="35" y="147"/>
                  </a:cubicBezTo>
                  <a:cubicBezTo>
                    <a:pt x="35" y="147"/>
                    <a:pt x="35" y="147"/>
                    <a:pt x="35" y="147"/>
                  </a:cubicBezTo>
                  <a:cubicBezTo>
                    <a:pt x="41" y="162"/>
                    <a:pt x="41" y="162"/>
                    <a:pt x="41" y="162"/>
                  </a:cubicBezTo>
                  <a:cubicBezTo>
                    <a:pt x="51" y="172"/>
                    <a:pt x="51" y="172"/>
                    <a:pt x="51" y="172"/>
                  </a:cubicBezTo>
                  <a:cubicBezTo>
                    <a:pt x="56" y="173"/>
                    <a:pt x="56" y="173"/>
                    <a:pt x="56" y="173"/>
                  </a:cubicBezTo>
                  <a:cubicBezTo>
                    <a:pt x="56" y="161"/>
                    <a:pt x="56" y="161"/>
                    <a:pt x="56" y="161"/>
                  </a:cubicBezTo>
                  <a:cubicBezTo>
                    <a:pt x="66" y="171"/>
                    <a:pt x="66" y="171"/>
                    <a:pt x="66" y="171"/>
                  </a:cubicBezTo>
                  <a:cubicBezTo>
                    <a:pt x="68" y="169"/>
                    <a:pt x="68" y="169"/>
                    <a:pt x="68" y="169"/>
                  </a:cubicBezTo>
                  <a:cubicBezTo>
                    <a:pt x="75" y="154"/>
                    <a:pt x="75" y="154"/>
                    <a:pt x="75" y="154"/>
                  </a:cubicBezTo>
                  <a:cubicBezTo>
                    <a:pt x="76" y="146"/>
                    <a:pt x="76" y="146"/>
                    <a:pt x="76" y="146"/>
                  </a:cubicBezTo>
                  <a:cubicBezTo>
                    <a:pt x="77" y="146"/>
                    <a:pt x="77" y="146"/>
                    <a:pt x="77" y="146"/>
                  </a:cubicBezTo>
                  <a:cubicBezTo>
                    <a:pt x="78" y="146"/>
                    <a:pt x="78" y="146"/>
                    <a:pt x="78" y="146"/>
                  </a:cubicBezTo>
                  <a:cubicBezTo>
                    <a:pt x="86" y="147"/>
                    <a:pt x="86" y="147"/>
                    <a:pt x="86" y="147"/>
                  </a:cubicBezTo>
                  <a:cubicBezTo>
                    <a:pt x="85" y="141"/>
                    <a:pt x="85" y="141"/>
                    <a:pt x="85" y="141"/>
                  </a:cubicBezTo>
                  <a:cubicBezTo>
                    <a:pt x="85" y="140"/>
                    <a:pt x="85" y="140"/>
                    <a:pt x="85" y="140"/>
                  </a:cubicBezTo>
                  <a:cubicBezTo>
                    <a:pt x="85" y="139"/>
                    <a:pt x="85" y="139"/>
                    <a:pt x="85" y="139"/>
                  </a:cubicBezTo>
                  <a:cubicBezTo>
                    <a:pt x="87" y="139"/>
                    <a:pt x="87" y="139"/>
                    <a:pt x="87" y="139"/>
                  </a:cubicBezTo>
                  <a:cubicBezTo>
                    <a:pt x="97" y="139"/>
                    <a:pt x="97" y="139"/>
                    <a:pt x="97" y="139"/>
                  </a:cubicBezTo>
                  <a:cubicBezTo>
                    <a:pt x="102" y="134"/>
                    <a:pt x="104" y="130"/>
                    <a:pt x="104" y="126"/>
                  </a:cubicBezTo>
                  <a:cubicBezTo>
                    <a:pt x="103" y="112"/>
                    <a:pt x="103" y="112"/>
                    <a:pt x="103" y="112"/>
                  </a:cubicBezTo>
                  <a:cubicBezTo>
                    <a:pt x="111" y="114"/>
                    <a:pt x="111" y="114"/>
                    <a:pt x="111"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19" y="92"/>
                    <a:pt x="119" y="92"/>
                    <a:pt x="119"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19" y="78"/>
                    <a:pt x="119" y="78"/>
                    <a:pt x="119" y="78"/>
                  </a:cubicBezTo>
                  <a:cubicBezTo>
                    <a:pt x="130" y="72"/>
                    <a:pt x="130" y="72"/>
                    <a:pt x="130" y="72"/>
                  </a:cubicBezTo>
                  <a:cubicBezTo>
                    <a:pt x="131" y="68"/>
                    <a:pt x="131" y="68"/>
                    <a:pt x="131" y="68"/>
                  </a:cubicBezTo>
                  <a:cubicBezTo>
                    <a:pt x="121" y="63"/>
                    <a:pt x="117" y="59"/>
                    <a:pt x="117"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8"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3" y="30"/>
                    <a:pt x="133" y="30"/>
                    <a:pt x="133" y="30"/>
                  </a:cubicBezTo>
                  <a:cubicBezTo>
                    <a:pt x="133" y="32"/>
                    <a:pt x="131" y="33"/>
                    <a:pt x="128" y="33"/>
                  </a:cubicBezTo>
                  <a:cubicBezTo>
                    <a:pt x="123" y="33"/>
                    <a:pt x="120" y="31"/>
                    <a:pt x="117" y="28"/>
                  </a:cubicBezTo>
                  <a:cubicBezTo>
                    <a:pt x="117" y="28"/>
                    <a:pt x="117" y="28"/>
                    <a:pt x="117" y="28"/>
                  </a:cubicBezTo>
                  <a:cubicBezTo>
                    <a:pt x="117" y="28"/>
                    <a:pt x="117" y="28"/>
                    <a:pt x="117" y="28"/>
                  </a:cubicBezTo>
                  <a:cubicBezTo>
                    <a:pt x="113" y="22"/>
                    <a:pt x="113" y="22"/>
                    <a:pt x="113" y="22"/>
                  </a:cubicBezTo>
                  <a:cubicBezTo>
                    <a:pt x="113" y="23"/>
                    <a:pt x="113" y="23"/>
                    <a:pt x="113" y="23"/>
                  </a:cubicBezTo>
                  <a:cubicBezTo>
                    <a:pt x="112" y="25"/>
                    <a:pt x="111" y="28"/>
                    <a:pt x="108" y="30"/>
                  </a:cubicBezTo>
                  <a:cubicBezTo>
                    <a:pt x="103" y="32"/>
                    <a:pt x="98" y="33"/>
                    <a:pt x="93" y="31"/>
                  </a:cubicBezTo>
                  <a:cubicBezTo>
                    <a:pt x="90" y="30"/>
                    <a:pt x="88" y="27"/>
                    <a:pt x="87" y="24"/>
                  </a:cubicBezTo>
                  <a:cubicBezTo>
                    <a:pt x="85" y="16"/>
                    <a:pt x="85" y="16"/>
                    <a:pt x="85" y="16"/>
                  </a:cubicBezTo>
                  <a:cubicBezTo>
                    <a:pt x="84" y="8"/>
                    <a:pt x="83" y="4"/>
                    <a:pt x="80" y="2"/>
                  </a:cubicBezTo>
                  <a:cubicBezTo>
                    <a:pt x="78" y="1"/>
                    <a:pt x="75" y="0"/>
                    <a:pt x="73" y="1"/>
                  </a:cubicBezTo>
                  <a:cubicBezTo>
                    <a:pt x="74" y="8"/>
                    <a:pt x="74" y="8"/>
                    <a:pt x="74" y="8"/>
                  </a:cubicBezTo>
                  <a:lnTo>
                    <a:pt x="7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0" name="任意多边形: 形状 69"/>
            <p:cNvSpPr>
              <a:spLocks/>
            </p:cNvSpPr>
            <p:nvPr/>
          </p:nvSpPr>
          <p:spPr bwMode="auto">
            <a:xfrm>
              <a:off x="4079" y="2559"/>
              <a:ext cx="289" cy="331"/>
            </a:xfrm>
            <a:custGeom>
              <a:avLst/>
              <a:gdLst>
                <a:gd name="T0" fmla="*/ 64 w 122"/>
                <a:gd name="T1" fmla="*/ 6 h 140"/>
                <a:gd name="T2" fmla="*/ 43 w 122"/>
                <a:gd name="T3" fmla="*/ 2 h 140"/>
                <a:gd name="T4" fmla="*/ 38 w 122"/>
                <a:gd name="T5" fmla="*/ 26 h 140"/>
                <a:gd name="T6" fmla="*/ 28 w 122"/>
                <a:gd name="T7" fmla="*/ 32 h 140"/>
                <a:gd name="T8" fmla="*/ 23 w 122"/>
                <a:gd name="T9" fmla="*/ 41 h 140"/>
                <a:gd name="T10" fmla="*/ 17 w 122"/>
                <a:gd name="T11" fmla="*/ 53 h 140"/>
                <a:gd name="T12" fmla="*/ 6 w 122"/>
                <a:gd name="T13" fmla="*/ 68 h 140"/>
                <a:gd name="T14" fmla="*/ 1 w 122"/>
                <a:gd name="T15" fmla="*/ 78 h 140"/>
                <a:gd name="T16" fmla="*/ 11 w 122"/>
                <a:gd name="T17" fmla="*/ 93 h 140"/>
                <a:gd name="T18" fmla="*/ 16 w 122"/>
                <a:gd name="T19" fmla="*/ 101 h 140"/>
                <a:gd name="T20" fmla="*/ 16 w 122"/>
                <a:gd name="T21" fmla="*/ 102 h 140"/>
                <a:gd name="T22" fmla="*/ 16 w 122"/>
                <a:gd name="T23" fmla="*/ 104 h 140"/>
                <a:gd name="T24" fmla="*/ 15 w 122"/>
                <a:gd name="T25" fmla="*/ 105 h 140"/>
                <a:gd name="T26" fmla="*/ 27 w 122"/>
                <a:gd name="T27" fmla="*/ 123 h 140"/>
                <a:gd name="T28" fmla="*/ 33 w 122"/>
                <a:gd name="T29" fmla="*/ 135 h 140"/>
                <a:gd name="T30" fmla="*/ 46 w 122"/>
                <a:gd name="T31" fmla="*/ 130 h 140"/>
                <a:gd name="T32" fmla="*/ 46 w 122"/>
                <a:gd name="T33" fmla="*/ 129 h 140"/>
                <a:gd name="T34" fmla="*/ 53 w 122"/>
                <a:gd name="T35" fmla="*/ 125 h 140"/>
                <a:gd name="T36" fmla="*/ 66 w 122"/>
                <a:gd name="T37" fmla="*/ 136 h 140"/>
                <a:gd name="T38" fmla="*/ 68 w 122"/>
                <a:gd name="T39" fmla="*/ 136 h 140"/>
                <a:gd name="T40" fmla="*/ 74 w 122"/>
                <a:gd name="T41" fmla="*/ 134 h 140"/>
                <a:gd name="T42" fmla="*/ 76 w 122"/>
                <a:gd name="T43" fmla="*/ 134 h 140"/>
                <a:gd name="T44" fmla="*/ 84 w 122"/>
                <a:gd name="T45" fmla="*/ 140 h 140"/>
                <a:gd name="T46" fmla="*/ 85 w 122"/>
                <a:gd name="T47" fmla="*/ 124 h 140"/>
                <a:gd name="T48" fmla="*/ 86 w 122"/>
                <a:gd name="T49" fmla="*/ 123 h 140"/>
                <a:gd name="T50" fmla="*/ 89 w 122"/>
                <a:gd name="T51" fmla="*/ 113 h 140"/>
                <a:gd name="T52" fmla="*/ 88 w 122"/>
                <a:gd name="T53" fmla="*/ 111 h 140"/>
                <a:gd name="T54" fmla="*/ 90 w 122"/>
                <a:gd name="T55" fmla="*/ 110 h 140"/>
                <a:gd name="T56" fmla="*/ 101 w 122"/>
                <a:gd name="T57" fmla="*/ 94 h 140"/>
                <a:gd name="T58" fmla="*/ 103 w 122"/>
                <a:gd name="T59" fmla="*/ 94 h 140"/>
                <a:gd name="T60" fmla="*/ 103 w 122"/>
                <a:gd name="T61" fmla="*/ 102 h 140"/>
                <a:gd name="T62" fmla="*/ 115 w 122"/>
                <a:gd name="T63" fmla="*/ 92 h 140"/>
                <a:gd name="T64" fmla="*/ 112 w 122"/>
                <a:gd name="T65" fmla="*/ 86 h 140"/>
                <a:gd name="T66" fmla="*/ 115 w 122"/>
                <a:gd name="T67" fmla="*/ 68 h 140"/>
                <a:gd name="T68" fmla="*/ 109 w 122"/>
                <a:gd name="T69" fmla="*/ 68 h 140"/>
                <a:gd name="T70" fmla="*/ 108 w 122"/>
                <a:gd name="T71" fmla="*/ 67 h 140"/>
                <a:gd name="T72" fmla="*/ 106 w 122"/>
                <a:gd name="T73" fmla="*/ 58 h 140"/>
                <a:gd name="T74" fmla="*/ 122 w 122"/>
                <a:gd name="T75" fmla="*/ 58 h 140"/>
                <a:gd name="T76" fmla="*/ 109 w 122"/>
                <a:gd name="T77" fmla="*/ 43 h 140"/>
                <a:gd name="T78" fmla="*/ 117 w 122"/>
                <a:gd name="T79" fmla="*/ 33 h 140"/>
                <a:gd name="T80" fmla="*/ 111 w 122"/>
                <a:gd name="T81" fmla="*/ 34 h 140"/>
                <a:gd name="T82" fmla="*/ 111 w 122"/>
                <a:gd name="T83" fmla="*/ 33 h 140"/>
                <a:gd name="T84" fmla="*/ 103 w 122"/>
                <a:gd name="T85" fmla="*/ 24 h 140"/>
                <a:gd name="T86" fmla="*/ 81 w 122"/>
                <a:gd name="T87" fmla="*/ 32 h 140"/>
                <a:gd name="T88" fmla="*/ 79 w 122"/>
                <a:gd name="T89" fmla="*/ 32 h 140"/>
                <a:gd name="T90" fmla="*/ 78 w 122"/>
                <a:gd name="T91" fmla="*/ 18 h 140"/>
                <a:gd name="T92" fmla="*/ 82 w 122"/>
                <a:gd name="T9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0">
                  <a:moveTo>
                    <a:pt x="75" y="2"/>
                  </a:moveTo>
                  <a:cubicBezTo>
                    <a:pt x="70" y="4"/>
                    <a:pt x="67" y="5"/>
                    <a:pt x="64" y="6"/>
                  </a:cubicBezTo>
                  <a:cubicBezTo>
                    <a:pt x="61" y="6"/>
                    <a:pt x="57" y="5"/>
                    <a:pt x="52" y="3"/>
                  </a:cubicBezTo>
                  <a:cubicBezTo>
                    <a:pt x="43" y="2"/>
                    <a:pt x="43" y="2"/>
                    <a:pt x="43" y="2"/>
                  </a:cubicBezTo>
                  <a:cubicBezTo>
                    <a:pt x="40" y="3"/>
                    <a:pt x="37" y="7"/>
                    <a:pt x="32" y="14"/>
                  </a:cubicBezTo>
                  <a:cubicBezTo>
                    <a:pt x="38" y="26"/>
                    <a:pt x="38" y="26"/>
                    <a:pt x="38" y="26"/>
                  </a:cubicBezTo>
                  <a:cubicBezTo>
                    <a:pt x="28" y="32"/>
                    <a:pt x="28" y="32"/>
                    <a:pt x="28" y="32"/>
                  </a:cubicBezTo>
                  <a:cubicBezTo>
                    <a:pt x="28" y="32"/>
                    <a:pt x="28" y="32"/>
                    <a:pt x="28" y="32"/>
                  </a:cubicBezTo>
                  <a:cubicBezTo>
                    <a:pt x="20" y="30"/>
                    <a:pt x="20" y="30"/>
                    <a:pt x="20" y="30"/>
                  </a:cubicBezTo>
                  <a:cubicBezTo>
                    <a:pt x="23" y="36"/>
                    <a:pt x="24" y="39"/>
                    <a:pt x="23" y="41"/>
                  </a:cubicBezTo>
                  <a:cubicBezTo>
                    <a:pt x="22" y="44"/>
                    <a:pt x="22" y="44"/>
                    <a:pt x="22" y="44"/>
                  </a:cubicBezTo>
                  <a:cubicBezTo>
                    <a:pt x="20" y="49"/>
                    <a:pt x="18" y="52"/>
                    <a:pt x="17" y="53"/>
                  </a:cubicBezTo>
                  <a:cubicBezTo>
                    <a:pt x="3" y="66"/>
                    <a:pt x="3" y="66"/>
                    <a:pt x="3" y="66"/>
                  </a:cubicBezTo>
                  <a:cubicBezTo>
                    <a:pt x="6" y="68"/>
                    <a:pt x="6" y="68"/>
                    <a:pt x="6" y="68"/>
                  </a:cubicBezTo>
                  <a:cubicBezTo>
                    <a:pt x="4" y="70"/>
                    <a:pt x="4" y="70"/>
                    <a:pt x="4" y="70"/>
                  </a:cubicBezTo>
                  <a:cubicBezTo>
                    <a:pt x="1" y="72"/>
                    <a:pt x="0" y="76"/>
                    <a:pt x="1" y="78"/>
                  </a:cubicBezTo>
                  <a:cubicBezTo>
                    <a:pt x="11" y="93"/>
                    <a:pt x="11" y="93"/>
                    <a:pt x="11" y="93"/>
                  </a:cubicBezTo>
                  <a:cubicBezTo>
                    <a:pt x="11" y="93"/>
                    <a:pt x="11" y="93"/>
                    <a:pt x="11" y="93"/>
                  </a:cubicBezTo>
                  <a:cubicBezTo>
                    <a:pt x="11" y="93"/>
                    <a:pt x="11" y="93"/>
                    <a:pt x="11" y="93"/>
                  </a:cubicBezTo>
                  <a:cubicBezTo>
                    <a:pt x="16" y="101"/>
                    <a:pt x="16" y="101"/>
                    <a:pt x="16" y="101"/>
                  </a:cubicBezTo>
                  <a:cubicBezTo>
                    <a:pt x="16" y="102"/>
                    <a:pt x="16" y="102"/>
                    <a:pt x="16" y="102"/>
                  </a:cubicBezTo>
                  <a:cubicBezTo>
                    <a:pt x="16" y="102"/>
                    <a:pt x="16" y="102"/>
                    <a:pt x="16" y="102"/>
                  </a:cubicBezTo>
                  <a:cubicBezTo>
                    <a:pt x="16" y="103"/>
                    <a:pt x="16" y="103"/>
                    <a:pt x="16" y="103"/>
                  </a:cubicBezTo>
                  <a:cubicBezTo>
                    <a:pt x="16" y="104"/>
                    <a:pt x="16" y="104"/>
                    <a:pt x="16" y="104"/>
                  </a:cubicBezTo>
                  <a:cubicBezTo>
                    <a:pt x="16" y="104"/>
                    <a:pt x="16" y="104"/>
                    <a:pt x="16" y="104"/>
                  </a:cubicBezTo>
                  <a:cubicBezTo>
                    <a:pt x="15" y="105"/>
                    <a:pt x="15" y="105"/>
                    <a:pt x="15" y="105"/>
                  </a:cubicBezTo>
                  <a:cubicBezTo>
                    <a:pt x="17" y="105"/>
                    <a:pt x="19" y="106"/>
                    <a:pt x="21" y="107"/>
                  </a:cubicBezTo>
                  <a:cubicBezTo>
                    <a:pt x="24" y="109"/>
                    <a:pt x="26" y="114"/>
                    <a:pt x="27" y="123"/>
                  </a:cubicBezTo>
                  <a:cubicBezTo>
                    <a:pt x="29" y="131"/>
                    <a:pt x="29" y="131"/>
                    <a:pt x="29" y="131"/>
                  </a:cubicBezTo>
                  <a:cubicBezTo>
                    <a:pt x="30" y="133"/>
                    <a:pt x="31" y="134"/>
                    <a:pt x="33" y="135"/>
                  </a:cubicBezTo>
                  <a:cubicBezTo>
                    <a:pt x="36" y="136"/>
                    <a:pt x="40" y="136"/>
                    <a:pt x="43" y="134"/>
                  </a:cubicBezTo>
                  <a:cubicBezTo>
                    <a:pt x="45" y="132"/>
                    <a:pt x="47" y="131"/>
                    <a:pt x="46" y="130"/>
                  </a:cubicBezTo>
                  <a:cubicBezTo>
                    <a:pt x="46" y="130"/>
                    <a:pt x="46" y="130"/>
                    <a:pt x="46" y="130"/>
                  </a:cubicBezTo>
                  <a:cubicBezTo>
                    <a:pt x="46" y="129"/>
                    <a:pt x="46" y="129"/>
                    <a:pt x="46" y="129"/>
                  </a:cubicBezTo>
                  <a:cubicBezTo>
                    <a:pt x="53" y="124"/>
                    <a:pt x="53" y="124"/>
                    <a:pt x="53" y="124"/>
                  </a:cubicBezTo>
                  <a:cubicBezTo>
                    <a:pt x="53" y="125"/>
                    <a:pt x="53" y="125"/>
                    <a:pt x="53" y="125"/>
                  </a:cubicBezTo>
                  <a:cubicBezTo>
                    <a:pt x="59" y="134"/>
                    <a:pt x="59" y="134"/>
                    <a:pt x="59" y="134"/>
                  </a:cubicBezTo>
                  <a:cubicBezTo>
                    <a:pt x="61" y="135"/>
                    <a:pt x="63" y="136"/>
                    <a:pt x="66" y="136"/>
                  </a:cubicBezTo>
                  <a:cubicBezTo>
                    <a:pt x="68" y="136"/>
                    <a:pt x="68" y="136"/>
                    <a:pt x="68" y="136"/>
                  </a:cubicBezTo>
                  <a:cubicBezTo>
                    <a:pt x="68" y="136"/>
                    <a:pt x="68" y="136"/>
                    <a:pt x="68" y="136"/>
                  </a:cubicBezTo>
                  <a:cubicBezTo>
                    <a:pt x="66" y="131"/>
                    <a:pt x="66" y="131"/>
                    <a:pt x="66" y="131"/>
                  </a:cubicBezTo>
                  <a:cubicBezTo>
                    <a:pt x="74" y="134"/>
                    <a:pt x="74" y="134"/>
                    <a:pt x="74" y="134"/>
                  </a:cubicBezTo>
                  <a:cubicBezTo>
                    <a:pt x="76" y="134"/>
                    <a:pt x="76" y="134"/>
                    <a:pt x="76" y="134"/>
                  </a:cubicBezTo>
                  <a:cubicBezTo>
                    <a:pt x="76" y="134"/>
                    <a:pt x="76" y="134"/>
                    <a:pt x="76" y="134"/>
                  </a:cubicBezTo>
                  <a:cubicBezTo>
                    <a:pt x="77" y="135"/>
                    <a:pt x="77" y="135"/>
                    <a:pt x="77" y="135"/>
                  </a:cubicBezTo>
                  <a:cubicBezTo>
                    <a:pt x="84" y="140"/>
                    <a:pt x="84" y="140"/>
                    <a:pt x="84" y="140"/>
                  </a:cubicBezTo>
                  <a:cubicBezTo>
                    <a:pt x="86" y="137"/>
                    <a:pt x="86" y="137"/>
                    <a:pt x="86" y="137"/>
                  </a:cubicBezTo>
                  <a:cubicBezTo>
                    <a:pt x="85" y="124"/>
                    <a:pt x="85" y="124"/>
                    <a:pt x="85" y="124"/>
                  </a:cubicBezTo>
                  <a:cubicBezTo>
                    <a:pt x="86" y="123"/>
                    <a:pt x="86" y="123"/>
                    <a:pt x="86" y="123"/>
                  </a:cubicBezTo>
                  <a:cubicBezTo>
                    <a:pt x="86" y="123"/>
                    <a:pt x="86" y="123"/>
                    <a:pt x="86" y="123"/>
                  </a:cubicBezTo>
                  <a:cubicBezTo>
                    <a:pt x="91" y="117"/>
                    <a:pt x="91" y="117"/>
                    <a:pt x="91" y="117"/>
                  </a:cubicBezTo>
                  <a:cubicBezTo>
                    <a:pt x="91" y="116"/>
                    <a:pt x="91" y="115"/>
                    <a:pt x="89" y="113"/>
                  </a:cubicBezTo>
                  <a:cubicBezTo>
                    <a:pt x="87" y="112"/>
                    <a:pt x="87" y="112"/>
                    <a:pt x="87" y="112"/>
                  </a:cubicBezTo>
                  <a:cubicBezTo>
                    <a:pt x="88" y="111"/>
                    <a:pt x="88" y="111"/>
                    <a:pt x="88" y="111"/>
                  </a:cubicBezTo>
                  <a:cubicBezTo>
                    <a:pt x="89" y="110"/>
                    <a:pt x="89" y="110"/>
                    <a:pt x="89" y="110"/>
                  </a:cubicBezTo>
                  <a:cubicBezTo>
                    <a:pt x="90" y="110"/>
                    <a:pt x="90" y="110"/>
                    <a:pt x="90" y="110"/>
                  </a:cubicBezTo>
                  <a:cubicBezTo>
                    <a:pt x="100" y="93"/>
                    <a:pt x="100" y="93"/>
                    <a:pt x="100" y="93"/>
                  </a:cubicBezTo>
                  <a:cubicBezTo>
                    <a:pt x="101" y="94"/>
                    <a:pt x="101" y="94"/>
                    <a:pt x="101" y="94"/>
                  </a:cubicBezTo>
                  <a:cubicBezTo>
                    <a:pt x="103" y="94"/>
                    <a:pt x="103" y="94"/>
                    <a:pt x="103" y="94"/>
                  </a:cubicBezTo>
                  <a:cubicBezTo>
                    <a:pt x="103" y="94"/>
                    <a:pt x="103" y="94"/>
                    <a:pt x="103" y="94"/>
                  </a:cubicBezTo>
                  <a:cubicBezTo>
                    <a:pt x="103" y="95"/>
                    <a:pt x="103" y="95"/>
                    <a:pt x="103" y="95"/>
                  </a:cubicBezTo>
                  <a:cubicBezTo>
                    <a:pt x="103" y="102"/>
                    <a:pt x="103" y="102"/>
                    <a:pt x="103" y="102"/>
                  </a:cubicBezTo>
                  <a:cubicBezTo>
                    <a:pt x="103" y="102"/>
                    <a:pt x="103" y="102"/>
                    <a:pt x="103" y="102"/>
                  </a:cubicBezTo>
                  <a:cubicBezTo>
                    <a:pt x="115" y="92"/>
                    <a:pt x="115" y="92"/>
                    <a:pt x="115" y="92"/>
                  </a:cubicBezTo>
                  <a:cubicBezTo>
                    <a:pt x="114" y="86"/>
                    <a:pt x="114" y="86"/>
                    <a:pt x="114" y="86"/>
                  </a:cubicBezTo>
                  <a:cubicBezTo>
                    <a:pt x="112" y="86"/>
                    <a:pt x="112" y="86"/>
                    <a:pt x="112" y="86"/>
                  </a:cubicBezTo>
                  <a:cubicBezTo>
                    <a:pt x="108" y="87"/>
                    <a:pt x="108" y="87"/>
                    <a:pt x="108" y="87"/>
                  </a:cubicBezTo>
                  <a:cubicBezTo>
                    <a:pt x="115" y="68"/>
                    <a:pt x="115" y="68"/>
                    <a:pt x="115" y="68"/>
                  </a:cubicBezTo>
                  <a:cubicBezTo>
                    <a:pt x="109" y="68"/>
                    <a:pt x="109" y="68"/>
                    <a:pt x="109" y="68"/>
                  </a:cubicBezTo>
                  <a:cubicBezTo>
                    <a:pt x="109" y="68"/>
                    <a:pt x="109" y="68"/>
                    <a:pt x="109" y="68"/>
                  </a:cubicBezTo>
                  <a:cubicBezTo>
                    <a:pt x="108" y="68"/>
                    <a:pt x="108" y="68"/>
                    <a:pt x="108" y="68"/>
                  </a:cubicBezTo>
                  <a:cubicBezTo>
                    <a:pt x="108" y="67"/>
                    <a:pt x="108" y="67"/>
                    <a:pt x="108" y="67"/>
                  </a:cubicBezTo>
                  <a:cubicBezTo>
                    <a:pt x="106" y="64"/>
                    <a:pt x="106" y="64"/>
                    <a:pt x="106" y="64"/>
                  </a:cubicBezTo>
                  <a:cubicBezTo>
                    <a:pt x="105" y="62"/>
                    <a:pt x="105" y="60"/>
                    <a:pt x="106" y="58"/>
                  </a:cubicBezTo>
                  <a:cubicBezTo>
                    <a:pt x="116" y="58"/>
                    <a:pt x="116" y="58"/>
                    <a:pt x="116" y="58"/>
                  </a:cubicBezTo>
                  <a:cubicBezTo>
                    <a:pt x="122" y="58"/>
                    <a:pt x="122" y="58"/>
                    <a:pt x="122" y="58"/>
                  </a:cubicBezTo>
                  <a:cubicBezTo>
                    <a:pt x="122" y="56"/>
                    <a:pt x="121" y="52"/>
                    <a:pt x="117" y="46"/>
                  </a:cubicBezTo>
                  <a:cubicBezTo>
                    <a:pt x="109" y="43"/>
                    <a:pt x="109" y="43"/>
                    <a:pt x="109" y="43"/>
                  </a:cubicBezTo>
                  <a:cubicBezTo>
                    <a:pt x="117" y="35"/>
                    <a:pt x="117" y="35"/>
                    <a:pt x="117" y="35"/>
                  </a:cubicBezTo>
                  <a:cubicBezTo>
                    <a:pt x="117" y="33"/>
                    <a:pt x="117" y="33"/>
                    <a:pt x="117" y="33"/>
                  </a:cubicBezTo>
                  <a:cubicBezTo>
                    <a:pt x="113" y="34"/>
                    <a:pt x="113" y="34"/>
                    <a:pt x="113" y="34"/>
                  </a:cubicBezTo>
                  <a:cubicBezTo>
                    <a:pt x="111" y="34"/>
                    <a:pt x="111" y="34"/>
                    <a:pt x="111" y="34"/>
                  </a:cubicBezTo>
                  <a:cubicBezTo>
                    <a:pt x="111" y="33"/>
                    <a:pt x="111" y="33"/>
                    <a:pt x="111" y="33"/>
                  </a:cubicBezTo>
                  <a:cubicBezTo>
                    <a:pt x="111" y="33"/>
                    <a:pt x="111" y="33"/>
                    <a:pt x="111" y="33"/>
                  </a:cubicBezTo>
                  <a:cubicBezTo>
                    <a:pt x="111" y="32"/>
                    <a:pt x="111" y="32"/>
                    <a:pt x="111" y="32"/>
                  </a:cubicBezTo>
                  <a:cubicBezTo>
                    <a:pt x="109" y="28"/>
                    <a:pt x="107" y="25"/>
                    <a:pt x="103" y="24"/>
                  </a:cubicBezTo>
                  <a:cubicBezTo>
                    <a:pt x="87" y="24"/>
                    <a:pt x="87" y="24"/>
                    <a:pt x="87" y="24"/>
                  </a:cubicBezTo>
                  <a:cubicBezTo>
                    <a:pt x="81" y="32"/>
                    <a:pt x="81" y="32"/>
                    <a:pt x="81" y="32"/>
                  </a:cubicBezTo>
                  <a:cubicBezTo>
                    <a:pt x="81" y="32"/>
                    <a:pt x="81" y="32"/>
                    <a:pt x="81" y="32"/>
                  </a:cubicBezTo>
                  <a:cubicBezTo>
                    <a:pt x="79" y="32"/>
                    <a:pt x="79" y="32"/>
                    <a:pt x="79" y="32"/>
                  </a:cubicBezTo>
                  <a:cubicBezTo>
                    <a:pt x="53" y="24"/>
                    <a:pt x="53" y="24"/>
                    <a:pt x="53" y="24"/>
                  </a:cubicBezTo>
                  <a:cubicBezTo>
                    <a:pt x="78" y="18"/>
                    <a:pt x="78" y="18"/>
                    <a:pt x="78" y="18"/>
                  </a:cubicBezTo>
                  <a:cubicBezTo>
                    <a:pt x="79" y="18"/>
                    <a:pt x="83" y="14"/>
                    <a:pt x="90" y="6"/>
                  </a:cubicBezTo>
                  <a:cubicBezTo>
                    <a:pt x="82" y="0"/>
                    <a:pt x="82" y="0"/>
                    <a:pt x="82" y="0"/>
                  </a:cubicBezTo>
                  <a:lnTo>
                    <a:pt x="7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任意多边形: 形状 70"/>
            <p:cNvSpPr>
              <a:spLocks/>
            </p:cNvSpPr>
            <p:nvPr/>
          </p:nvSpPr>
          <p:spPr bwMode="auto">
            <a:xfrm>
              <a:off x="3802" y="2273"/>
              <a:ext cx="362" cy="442"/>
            </a:xfrm>
            <a:custGeom>
              <a:avLst/>
              <a:gdLst>
                <a:gd name="T0" fmla="*/ 96 w 153"/>
                <a:gd name="T1" fmla="*/ 53 h 187"/>
                <a:gd name="T2" fmla="*/ 85 w 153"/>
                <a:gd name="T3" fmla="*/ 28 h 187"/>
                <a:gd name="T4" fmla="*/ 55 w 153"/>
                <a:gd name="T5" fmla="*/ 17 h 187"/>
                <a:gd name="T6" fmla="*/ 37 w 153"/>
                <a:gd name="T7" fmla="*/ 0 h 187"/>
                <a:gd name="T8" fmla="*/ 48 w 153"/>
                <a:gd name="T9" fmla="*/ 17 h 187"/>
                <a:gd name="T10" fmla="*/ 49 w 153"/>
                <a:gd name="T11" fmla="*/ 19 h 187"/>
                <a:gd name="T12" fmla="*/ 36 w 153"/>
                <a:gd name="T13" fmla="*/ 36 h 187"/>
                <a:gd name="T14" fmla="*/ 19 w 153"/>
                <a:gd name="T15" fmla="*/ 23 h 187"/>
                <a:gd name="T16" fmla="*/ 23 w 153"/>
                <a:gd name="T17" fmla="*/ 35 h 187"/>
                <a:gd name="T18" fmla="*/ 23 w 153"/>
                <a:gd name="T19" fmla="*/ 36 h 187"/>
                <a:gd name="T20" fmla="*/ 22 w 153"/>
                <a:gd name="T21" fmla="*/ 41 h 187"/>
                <a:gd name="T22" fmla="*/ 14 w 153"/>
                <a:gd name="T23" fmla="*/ 44 h 187"/>
                <a:gd name="T24" fmla="*/ 11 w 153"/>
                <a:gd name="T25" fmla="*/ 51 h 187"/>
                <a:gd name="T26" fmla="*/ 8 w 153"/>
                <a:gd name="T27" fmla="*/ 63 h 187"/>
                <a:gd name="T28" fmla="*/ 8 w 153"/>
                <a:gd name="T29" fmla="*/ 63 h 187"/>
                <a:gd name="T30" fmla="*/ 4 w 153"/>
                <a:gd name="T31" fmla="*/ 65 h 187"/>
                <a:gd name="T32" fmla="*/ 14 w 153"/>
                <a:gd name="T33" fmla="*/ 81 h 187"/>
                <a:gd name="T34" fmla="*/ 18 w 153"/>
                <a:gd name="T35" fmla="*/ 81 h 187"/>
                <a:gd name="T36" fmla="*/ 35 w 153"/>
                <a:gd name="T37" fmla="*/ 89 h 187"/>
                <a:gd name="T38" fmla="*/ 35 w 153"/>
                <a:gd name="T39" fmla="*/ 89 h 187"/>
                <a:gd name="T40" fmla="*/ 34 w 153"/>
                <a:gd name="T41" fmla="*/ 100 h 187"/>
                <a:gd name="T42" fmla="*/ 30 w 153"/>
                <a:gd name="T43" fmla="*/ 109 h 187"/>
                <a:gd name="T44" fmla="*/ 25 w 153"/>
                <a:gd name="T45" fmla="*/ 115 h 187"/>
                <a:gd name="T46" fmla="*/ 25 w 153"/>
                <a:gd name="T47" fmla="*/ 115 h 187"/>
                <a:gd name="T48" fmla="*/ 26 w 153"/>
                <a:gd name="T49" fmla="*/ 127 h 187"/>
                <a:gd name="T50" fmla="*/ 38 w 153"/>
                <a:gd name="T51" fmla="*/ 129 h 187"/>
                <a:gd name="T52" fmla="*/ 43 w 153"/>
                <a:gd name="T53" fmla="*/ 134 h 187"/>
                <a:gd name="T54" fmla="*/ 51 w 153"/>
                <a:gd name="T55" fmla="*/ 176 h 187"/>
                <a:gd name="T56" fmla="*/ 49 w 153"/>
                <a:gd name="T57" fmla="*/ 179 h 187"/>
                <a:gd name="T58" fmla="*/ 50 w 153"/>
                <a:gd name="T59" fmla="*/ 182 h 187"/>
                <a:gd name="T60" fmla="*/ 73 w 153"/>
                <a:gd name="T61" fmla="*/ 173 h 187"/>
                <a:gd name="T62" fmla="*/ 78 w 153"/>
                <a:gd name="T63" fmla="*/ 175 h 187"/>
                <a:gd name="T64" fmla="*/ 79 w 153"/>
                <a:gd name="T65" fmla="*/ 175 h 187"/>
                <a:gd name="T66" fmla="*/ 87 w 153"/>
                <a:gd name="T67" fmla="*/ 170 h 187"/>
                <a:gd name="T68" fmla="*/ 110 w 153"/>
                <a:gd name="T69" fmla="*/ 180 h 187"/>
                <a:gd name="T70" fmla="*/ 116 w 153"/>
                <a:gd name="T71" fmla="*/ 184 h 187"/>
                <a:gd name="T72" fmla="*/ 134 w 153"/>
                <a:gd name="T73" fmla="*/ 163 h 187"/>
                <a:gd name="T74" fmla="*/ 130 w 153"/>
                <a:gd name="T75" fmla="*/ 148 h 187"/>
                <a:gd name="T76" fmla="*/ 144 w 153"/>
                <a:gd name="T77" fmla="*/ 149 h 187"/>
                <a:gd name="T78" fmla="*/ 144 w 153"/>
                <a:gd name="T79" fmla="*/ 135 h 187"/>
                <a:gd name="T80" fmla="*/ 153 w 153"/>
                <a:gd name="T81" fmla="*/ 123 h 187"/>
                <a:gd name="T82" fmla="*/ 142 w 153"/>
                <a:gd name="T83" fmla="*/ 111 h 187"/>
                <a:gd name="T84" fmla="*/ 136 w 153"/>
                <a:gd name="T85" fmla="*/ 116 h 187"/>
                <a:gd name="T86" fmla="*/ 135 w 153"/>
                <a:gd name="T87" fmla="*/ 115 h 187"/>
                <a:gd name="T88" fmla="*/ 126 w 153"/>
                <a:gd name="T89" fmla="*/ 107 h 187"/>
                <a:gd name="T90" fmla="*/ 113 w 153"/>
                <a:gd name="T91" fmla="*/ 99 h 187"/>
                <a:gd name="T92" fmla="*/ 110 w 153"/>
                <a:gd name="T93" fmla="*/ 85 h 187"/>
                <a:gd name="T94" fmla="*/ 117 w 153"/>
                <a:gd name="T95" fmla="*/ 64 h 187"/>
                <a:gd name="T96" fmla="*/ 129 w 153"/>
                <a:gd name="T97" fmla="*/ 65 h 187"/>
                <a:gd name="T98" fmla="*/ 130 w 153"/>
                <a:gd name="T99" fmla="*/ 52 h 187"/>
                <a:gd name="T100" fmla="*/ 97 w 153"/>
                <a:gd name="T101" fmla="*/ 54 h 187"/>
                <a:gd name="T102" fmla="*/ 96 w 153"/>
                <a:gd name="T103"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187">
                  <a:moveTo>
                    <a:pt x="96" y="53"/>
                  </a:moveTo>
                  <a:cubicBezTo>
                    <a:pt x="96" y="53"/>
                    <a:pt x="96" y="53"/>
                    <a:pt x="96" y="53"/>
                  </a:cubicBezTo>
                  <a:cubicBezTo>
                    <a:pt x="96" y="53"/>
                    <a:pt x="96" y="53"/>
                    <a:pt x="96" y="53"/>
                  </a:cubicBezTo>
                  <a:cubicBezTo>
                    <a:pt x="92" y="37"/>
                    <a:pt x="88" y="29"/>
                    <a:pt x="85" y="28"/>
                  </a:cubicBezTo>
                  <a:cubicBezTo>
                    <a:pt x="71" y="23"/>
                    <a:pt x="71" y="23"/>
                    <a:pt x="71" y="23"/>
                  </a:cubicBezTo>
                  <a:cubicBezTo>
                    <a:pt x="63" y="21"/>
                    <a:pt x="57" y="19"/>
                    <a:pt x="55" y="17"/>
                  </a:cubicBezTo>
                  <a:cubicBezTo>
                    <a:pt x="51" y="15"/>
                    <a:pt x="46" y="9"/>
                    <a:pt x="40" y="0"/>
                  </a:cubicBezTo>
                  <a:cubicBezTo>
                    <a:pt x="37" y="0"/>
                    <a:pt x="37" y="0"/>
                    <a:pt x="37" y="0"/>
                  </a:cubicBezTo>
                  <a:cubicBezTo>
                    <a:pt x="38" y="1"/>
                    <a:pt x="38" y="1"/>
                    <a:pt x="38" y="1"/>
                  </a:cubicBezTo>
                  <a:cubicBezTo>
                    <a:pt x="38" y="4"/>
                    <a:pt x="42" y="9"/>
                    <a:pt x="48" y="17"/>
                  </a:cubicBezTo>
                  <a:cubicBezTo>
                    <a:pt x="49" y="18"/>
                    <a:pt x="49" y="18"/>
                    <a:pt x="49" y="18"/>
                  </a:cubicBezTo>
                  <a:cubicBezTo>
                    <a:pt x="49" y="19"/>
                    <a:pt x="49" y="19"/>
                    <a:pt x="49" y="19"/>
                  </a:cubicBezTo>
                  <a:cubicBezTo>
                    <a:pt x="43" y="30"/>
                    <a:pt x="43" y="30"/>
                    <a:pt x="43" y="30"/>
                  </a:cubicBezTo>
                  <a:cubicBezTo>
                    <a:pt x="40" y="35"/>
                    <a:pt x="38" y="37"/>
                    <a:pt x="36" y="36"/>
                  </a:cubicBezTo>
                  <a:cubicBezTo>
                    <a:pt x="34" y="35"/>
                    <a:pt x="31" y="31"/>
                    <a:pt x="26" y="25"/>
                  </a:cubicBezTo>
                  <a:cubicBezTo>
                    <a:pt x="19" y="23"/>
                    <a:pt x="19" y="23"/>
                    <a:pt x="19" y="23"/>
                  </a:cubicBezTo>
                  <a:cubicBezTo>
                    <a:pt x="19" y="25"/>
                    <a:pt x="20" y="29"/>
                    <a:pt x="23" y="35"/>
                  </a:cubicBezTo>
                  <a:cubicBezTo>
                    <a:pt x="23" y="35"/>
                    <a:pt x="23" y="35"/>
                    <a:pt x="23" y="35"/>
                  </a:cubicBezTo>
                  <a:cubicBezTo>
                    <a:pt x="23" y="36"/>
                    <a:pt x="23" y="36"/>
                    <a:pt x="23" y="36"/>
                  </a:cubicBezTo>
                  <a:cubicBezTo>
                    <a:pt x="23" y="36"/>
                    <a:pt x="23" y="36"/>
                    <a:pt x="23" y="36"/>
                  </a:cubicBezTo>
                  <a:cubicBezTo>
                    <a:pt x="23" y="37"/>
                    <a:pt x="23" y="37"/>
                    <a:pt x="23" y="37"/>
                  </a:cubicBezTo>
                  <a:cubicBezTo>
                    <a:pt x="22" y="41"/>
                    <a:pt x="22" y="41"/>
                    <a:pt x="22" y="41"/>
                  </a:cubicBezTo>
                  <a:cubicBezTo>
                    <a:pt x="14" y="44"/>
                    <a:pt x="14" y="44"/>
                    <a:pt x="14" y="44"/>
                  </a:cubicBezTo>
                  <a:cubicBezTo>
                    <a:pt x="14" y="44"/>
                    <a:pt x="14" y="44"/>
                    <a:pt x="14" y="44"/>
                  </a:cubicBezTo>
                  <a:cubicBezTo>
                    <a:pt x="12" y="45"/>
                    <a:pt x="12" y="45"/>
                    <a:pt x="12" y="45"/>
                  </a:cubicBezTo>
                  <a:cubicBezTo>
                    <a:pt x="11" y="46"/>
                    <a:pt x="11" y="48"/>
                    <a:pt x="11" y="51"/>
                  </a:cubicBezTo>
                  <a:cubicBezTo>
                    <a:pt x="12" y="57"/>
                    <a:pt x="12" y="60"/>
                    <a:pt x="10" y="62"/>
                  </a:cubicBezTo>
                  <a:cubicBezTo>
                    <a:pt x="10" y="63"/>
                    <a:pt x="9" y="63"/>
                    <a:pt x="8" y="63"/>
                  </a:cubicBezTo>
                  <a:cubicBezTo>
                    <a:pt x="8" y="63"/>
                    <a:pt x="8" y="63"/>
                    <a:pt x="8" y="63"/>
                  </a:cubicBezTo>
                  <a:cubicBezTo>
                    <a:pt x="8" y="63"/>
                    <a:pt x="8" y="63"/>
                    <a:pt x="8" y="63"/>
                  </a:cubicBezTo>
                  <a:cubicBezTo>
                    <a:pt x="0" y="61"/>
                    <a:pt x="0" y="61"/>
                    <a:pt x="0" y="61"/>
                  </a:cubicBezTo>
                  <a:cubicBezTo>
                    <a:pt x="0" y="63"/>
                    <a:pt x="2" y="64"/>
                    <a:pt x="4" y="65"/>
                  </a:cubicBezTo>
                  <a:cubicBezTo>
                    <a:pt x="8" y="69"/>
                    <a:pt x="11" y="74"/>
                    <a:pt x="14" y="80"/>
                  </a:cubicBezTo>
                  <a:cubicBezTo>
                    <a:pt x="14" y="81"/>
                    <a:pt x="14" y="81"/>
                    <a:pt x="14" y="81"/>
                  </a:cubicBezTo>
                  <a:cubicBezTo>
                    <a:pt x="14" y="81"/>
                    <a:pt x="14" y="81"/>
                    <a:pt x="14" y="81"/>
                  </a:cubicBezTo>
                  <a:cubicBezTo>
                    <a:pt x="18" y="81"/>
                    <a:pt x="18" y="81"/>
                    <a:pt x="18" y="81"/>
                  </a:cubicBezTo>
                  <a:cubicBezTo>
                    <a:pt x="22" y="80"/>
                    <a:pt x="26" y="81"/>
                    <a:pt x="30" y="83"/>
                  </a:cubicBezTo>
                  <a:cubicBezTo>
                    <a:pt x="35" y="89"/>
                    <a:pt x="35" y="89"/>
                    <a:pt x="35" y="89"/>
                  </a:cubicBezTo>
                  <a:cubicBezTo>
                    <a:pt x="35" y="89"/>
                    <a:pt x="35" y="89"/>
                    <a:pt x="35" y="89"/>
                  </a:cubicBezTo>
                  <a:cubicBezTo>
                    <a:pt x="35" y="89"/>
                    <a:pt x="35" y="89"/>
                    <a:pt x="35" y="89"/>
                  </a:cubicBezTo>
                  <a:cubicBezTo>
                    <a:pt x="35" y="89"/>
                    <a:pt x="35" y="89"/>
                    <a:pt x="35" y="89"/>
                  </a:cubicBezTo>
                  <a:cubicBezTo>
                    <a:pt x="34" y="100"/>
                    <a:pt x="34" y="100"/>
                    <a:pt x="34" y="100"/>
                  </a:cubicBezTo>
                  <a:cubicBezTo>
                    <a:pt x="36" y="101"/>
                    <a:pt x="36" y="103"/>
                    <a:pt x="36" y="105"/>
                  </a:cubicBezTo>
                  <a:cubicBezTo>
                    <a:pt x="35" y="107"/>
                    <a:pt x="33" y="108"/>
                    <a:pt x="30" y="109"/>
                  </a:cubicBezTo>
                  <a:cubicBezTo>
                    <a:pt x="27" y="109"/>
                    <a:pt x="26" y="111"/>
                    <a:pt x="25" y="115"/>
                  </a:cubicBezTo>
                  <a:cubicBezTo>
                    <a:pt x="25" y="115"/>
                    <a:pt x="25" y="115"/>
                    <a:pt x="25" y="115"/>
                  </a:cubicBezTo>
                  <a:cubicBezTo>
                    <a:pt x="25" y="115"/>
                    <a:pt x="25" y="115"/>
                    <a:pt x="25" y="115"/>
                  </a:cubicBezTo>
                  <a:cubicBezTo>
                    <a:pt x="25" y="115"/>
                    <a:pt x="25" y="115"/>
                    <a:pt x="25" y="115"/>
                  </a:cubicBezTo>
                  <a:cubicBezTo>
                    <a:pt x="22" y="122"/>
                    <a:pt x="22" y="122"/>
                    <a:pt x="22" y="122"/>
                  </a:cubicBezTo>
                  <a:cubicBezTo>
                    <a:pt x="26" y="127"/>
                    <a:pt x="26" y="127"/>
                    <a:pt x="26" y="127"/>
                  </a:cubicBezTo>
                  <a:cubicBezTo>
                    <a:pt x="37" y="129"/>
                    <a:pt x="37" y="129"/>
                    <a:pt x="37" y="129"/>
                  </a:cubicBezTo>
                  <a:cubicBezTo>
                    <a:pt x="38" y="129"/>
                    <a:pt x="38" y="129"/>
                    <a:pt x="38" y="129"/>
                  </a:cubicBezTo>
                  <a:cubicBezTo>
                    <a:pt x="38" y="129"/>
                    <a:pt x="38" y="129"/>
                    <a:pt x="38" y="129"/>
                  </a:cubicBezTo>
                  <a:cubicBezTo>
                    <a:pt x="43" y="134"/>
                    <a:pt x="43" y="134"/>
                    <a:pt x="43" y="134"/>
                  </a:cubicBezTo>
                  <a:cubicBezTo>
                    <a:pt x="36" y="144"/>
                    <a:pt x="36" y="144"/>
                    <a:pt x="36" y="144"/>
                  </a:cubicBezTo>
                  <a:cubicBezTo>
                    <a:pt x="51" y="176"/>
                    <a:pt x="51" y="176"/>
                    <a:pt x="51" y="176"/>
                  </a:cubicBezTo>
                  <a:cubicBezTo>
                    <a:pt x="52" y="177"/>
                    <a:pt x="52" y="177"/>
                    <a:pt x="52" y="177"/>
                  </a:cubicBezTo>
                  <a:cubicBezTo>
                    <a:pt x="49" y="179"/>
                    <a:pt x="49" y="179"/>
                    <a:pt x="49" y="179"/>
                  </a:cubicBezTo>
                  <a:cubicBezTo>
                    <a:pt x="50" y="182"/>
                    <a:pt x="50" y="182"/>
                    <a:pt x="50" y="182"/>
                  </a:cubicBezTo>
                  <a:cubicBezTo>
                    <a:pt x="50" y="182"/>
                    <a:pt x="50" y="182"/>
                    <a:pt x="50" y="182"/>
                  </a:cubicBezTo>
                  <a:cubicBezTo>
                    <a:pt x="78" y="165"/>
                    <a:pt x="78" y="165"/>
                    <a:pt x="78" y="165"/>
                  </a:cubicBezTo>
                  <a:cubicBezTo>
                    <a:pt x="73" y="173"/>
                    <a:pt x="73" y="173"/>
                    <a:pt x="73" y="173"/>
                  </a:cubicBezTo>
                  <a:cubicBezTo>
                    <a:pt x="70" y="179"/>
                    <a:pt x="68" y="184"/>
                    <a:pt x="67" y="187"/>
                  </a:cubicBezTo>
                  <a:cubicBezTo>
                    <a:pt x="72" y="185"/>
                    <a:pt x="76" y="182"/>
                    <a:pt x="78" y="175"/>
                  </a:cubicBezTo>
                  <a:cubicBezTo>
                    <a:pt x="78" y="175"/>
                    <a:pt x="78" y="175"/>
                    <a:pt x="78" y="175"/>
                  </a:cubicBezTo>
                  <a:cubicBezTo>
                    <a:pt x="79" y="175"/>
                    <a:pt x="79" y="175"/>
                    <a:pt x="79" y="175"/>
                  </a:cubicBezTo>
                  <a:cubicBezTo>
                    <a:pt x="86" y="171"/>
                    <a:pt x="86" y="171"/>
                    <a:pt x="86" y="171"/>
                  </a:cubicBezTo>
                  <a:cubicBezTo>
                    <a:pt x="87" y="170"/>
                    <a:pt x="87" y="170"/>
                    <a:pt x="87" y="170"/>
                  </a:cubicBezTo>
                  <a:cubicBezTo>
                    <a:pt x="98" y="179"/>
                    <a:pt x="98" y="179"/>
                    <a:pt x="98" y="179"/>
                  </a:cubicBezTo>
                  <a:cubicBezTo>
                    <a:pt x="110" y="180"/>
                    <a:pt x="110" y="180"/>
                    <a:pt x="110" y="180"/>
                  </a:cubicBezTo>
                  <a:cubicBezTo>
                    <a:pt x="110" y="180"/>
                    <a:pt x="110" y="180"/>
                    <a:pt x="110" y="180"/>
                  </a:cubicBezTo>
                  <a:cubicBezTo>
                    <a:pt x="116" y="184"/>
                    <a:pt x="116" y="184"/>
                    <a:pt x="116" y="184"/>
                  </a:cubicBezTo>
                  <a:cubicBezTo>
                    <a:pt x="130" y="171"/>
                    <a:pt x="130" y="171"/>
                    <a:pt x="130" y="171"/>
                  </a:cubicBezTo>
                  <a:cubicBezTo>
                    <a:pt x="132" y="170"/>
                    <a:pt x="133" y="167"/>
                    <a:pt x="134" y="163"/>
                  </a:cubicBezTo>
                  <a:cubicBezTo>
                    <a:pt x="136" y="160"/>
                    <a:pt x="136" y="160"/>
                    <a:pt x="136" y="160"/>
                  </a:cubicBezTo>
                  <a:cubicBezTo>
                    <a:pt x="136" y="159"/>
                    <a:pt x="134" y="155"/>
                    <a:pt x="130" y="148"/>
                  </a:cubicBezTo>
                  <a:cubicBezTo>
                    <a:pt x="127" y="143"/>
                    <a:pt x="127" y="143"/>
                    <a:pt x="127" y="143"/>
                  </a:cubicBezTo>
                  <a:cubicBezTo>
                    <a:pt x="144" y="149"/>
                    <a:pt x="144" y="149"/>
                    <a:pt x="144" y="149"/>
                  </a:cubicBezTo>
                  <a:cubicBezTo>
                    <a:pt x="150" y="146"/>
                    <a:pt x="150" y="146"/>
                    <a:pt x="150" y="146"/>
                  </a:cubicBezTo>
                  <a:cubicBezTo>
                    <a:pt x="144" y="135"/>
                    <a:pt x="144" y="135"/>
                    <a:pt x="144" y="135"/>
                  </a:cubicBezTo>
                  <a:cubicBezTo>
                    <a:pt x="144" y="134"/>
                    <a:pt x="144" y="134"/>
                    <a:pt x="144" y="134"/>
                  </a:cubicBezTo>
                  <a:cubicBezTo>
                    <a:pt x="153" y="123"/>
                    <a:pt x="153" y="123"/>
                    <a:pt x="153" y="123"/>
                  </a:cubicBezTo>
                  <a:cubicBezTo>
                    <a:pt x="149" y="117"/>
                    <a:pt x="149" y="117"/>
                    <a:pt x="149" y="117"/>
                  </a:cubicBezTo>
                  <a:cubicBezTo>
                    <a:pt x="146" y="113"/>
                    <a:pt x="143" y="111"/>
                    <a:pt x="142" y="111"/>
                  </a:cubicBezTo>
                  <a:cubicBezTo>
                    <a:pt x="141" y="111"/>
                    <a:pt x="141" y="111"/>
                    <a:pt x="141" y="111"/>
                  </a:cubicBezTo>
                  <a:cubicBezTo>
                    <a:pt x="136" y="116"/>
                    <a:pt x="136" y="116"/>
                    <a:pt x="136" y="116"/>
                  </a:cubicBezTo>
                  <a:cubicBezTo>
                    <a:pt x="136" y="115"/>
                    <a:pt x="136" y="115"/>
                    <a:pt x="136" y="115"/>
                  </a:cubicBezTo>
                  <a:cubicBezTo>
                    <a:pt x="135" y="115"/>
                    <a:pt x="135" y="115"/>
                    <a:pt x="135" y="115"/>
                  </a:cubicBezTo>
                  <a:cubicBezTo>
                    <a:pt x="128" y="113"/>
                    <a:pt x="128" y="113"/>
                    <a:pt x="128" y="113"/>
                  </a:cubicBezTo>
                  <a:cubicBezTo>
                    <a:pt x="126" y="107"/>
                    <a:pt x="126" y="107"/>
                    <a:pt x="126" y="107"/>
                  </a:cubicBezTo>
                  <a:cubicBezTo>
                    <a:pt x="123" y="106"/>
                    <a:pt x="120" y="105"/>
                    <a:pt x="118" y="102"/>
                  </a:cubicBezTo>
                  <a:cubicBezTo>
                    <a:pt x="113" y="99"/>
                    <a:pt x="113" y="99"/>
                    <a:pt x="113" y="99"/>
                  </a:cubicBezTo>
                  <a:cubicBezTo>
                    <a:pt x="110" y="97"/>
                    <a:pt x="108" y="95"/>
                    <a:pt x="108" y="93"/>
                  </a:cubicBezTo>
                  <a:cubicBezTo>
                    <a:pt x="107" y="91"/>
                    <a:pt x="108" y="88"/>
                    <a:pt x="110" y="85"/>
                  </a:cubicBezTo>
                  <a:cubicBezTo>
                    <a:pt x="114" y="78"/>
                    <a:pt x="117" y="73"/>
                    <a:pt x="117" y="69"/>
                  </a:cubicBezTo>
                  <a:cubicBezTo>
                    <a:pt x="117" y="64"/>
                    <a:pt x="117" y="64"/>
                    <a:pt x="117" y="64"/>
                  </a:cubicBezTo>
                  <a:cubicBezTo>
                    <a:pt x="120" y="64"/>
                    <a:pt x="120" y="64"/>
                    <a:pt x="120" y="64"/>
                  </a:cubicBezTo>
                  <a:cubicBezTo>
                    <a:pt x="129" y="65"/>
                    <a:pt x="129" y="65"/>
                    <a:pt x="129" y="65"/>
                  </a:cubicBezTo>
                  <a:cubicBezTo>
                    <a:pt x="130" y="64"/>
                    <a:pt x="131" y="60"/>
                    <a:pt x="132" y="53"/>
                  </a:cubicBezTo>
                  <a:cubicBezTo>
                    <a:pt x="130" y="52"/>
                    <a:pt x="130" y="52"/>
                    <a:pt x="130" y="52"/>
                  </a:cubicBezTo>
                  <a:cubicBezTo>
                    <a:pt x="123" y="57"/>
                    <a:pt x="118" y="59"/>
                    <a:pt x="115" y="61"/>
                  </a:cubicBezTo>
                  <a:cubicBezTo>
                    <a:pt x="110" y="62"/>
                    <a:pt x="105" y="59"/>
                    <a:pt x="97" y="54"/>
                  </a:cubicBezTo>
                  <a:cubicBezTo>
                    <a:pt x="97" y="53"/>
                    <a:pt x="97" y="53"/>
                    <a:pt x="97" y="53"/>
                  </a:cubicBezTo>
                  <a:lnTo>
                    <a:pt x="96"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任意多边形: 形状 71"/>
            <p:cNvSpPr>
              <a:spLocks/>
            </p:cNvSpPr>
            <p:nvPr/>
          </p:nvSpPr>
          <p:spPr bwMode="auto">
            <a:xfrm>
              <a:off x="3871" y="1761"/>
              <a:ext cx="97" cy="138"/>
            </a:xfrm>
            <a:custGeom>
              <a:avLst/>
              <a:gdLst>
                <a:gd name="T0" fmla="*/ 24 w 41"/>
                <a:gd name="T1" fmla="*/ 1 h 58"/>
                <a:gd name="T2" fmla="*/ 23 w 41"/>
                <a:gd name="T3" fmla="*/ 0 h 58"/>
                <a:gd name="T4" fmla="*/ 17 w 41"/>
                <a:gd name="T5" fmla="*/ 7 h 58"/>
                <a:gd name="T6" fmla="*/ 15 w 41"/>
                <a:gd name="T7" fmla="*/ 6 h 58"/>
                <a:gd name="T8" fmla="*/ 15 w 41"/>
                <a:gd name="T9" fmla="*/ 6 h 58"/>
                <a:gd name="T10" fmla="*/ 15 w 41"/>
                <a:gd name="T11" fmla="*/ 7 h 58"/>
                <a:gd name="T12" fmla="*/ 12 w 41"/>
                <a:gd name="T13" fmla="*/ 10 h 58"/>
                <a:gd name="T14" fmla="*/ 10 w 41"/>
                <a:gd name="T15" fmla="*/ 11 h 58"/>
                <a:gd name="T16" fmla="*/ 6 w 41"/>
                <a:gd name="T17" fmla="*/ 13 h 58"/>
                <a:gd name="T18" fmla="*/ 5 w 41"/>
                <a:gd name="T19" fmla="*/ 16 h 58"/>
                <a:gd name="T20" fmla="*/ 3 w 41"/>
                <a:gd name="T21" fmla="*/ 25 h 58"/>
                <a:gd name="T22" fmla="*/ 1 w 41"/>
                <a:gd name="T23" fmla="*/ 30 h 58"/>
                <a:gd name="T24" fmla="*/ 1 w 41"/>
                <a:gd name="T25" fmla="*/ 39 h 58"/>
                <a:gd name="T26" fmla="*/ 3 w 41"/>
                <a:gd name="T27" fmla="*/ 51 h 58"/>
                <a:gd name="T28" fmla="*/ 10 w 41"/>
                <a:gd name="T29" fmla="*/ 56 h 58"/>
                <a:gd name="T30" fmla="*/ 19 w 41"/>
                <a:gd name="T31" fmla="*/ 58 h 58"/>
                <a:gd name="T32" fmla="*/ 28 w 41"/>
                <a:gd name="T33" fmla="*/ 55 h 58"/>
                <a:gd name="T34" fmla="*/ 26 w 41"/>
                <a:gd name="T35" fmla="*/ 50 h 58"/>
                <a:gd name="T36" fmla="*/ 26 w 41"/>
                <a:gd name="T37" fmla="*/ 49 h 58"/>
                <a:gd name="T38" fmla="*/ 26 w 41"/>
                <a:gd name="T39" fmla="*/ 49 h 58"/>
                <a:gd name="T40" fmla="*/ 27 w 41"/>
                <a:gd name="T41" fmla="*/ 45 h 58"/>
                <a:gd name="T42" fmla="*/ 27 w 41"/>
                <a:gd name="T43" fmla="*/ 45 h 58"/>
                <a:gd name="T44" fmla="*/ 31 w 41"/>
                <a:gd name="T45" fmla="*/ 37 h 58"/>
                <a:gd name="T46" fmla="*/ 39 w 41"/>
                <a:gd name="T47" fmla="*/ 37 h 58"/>
                <a:gd name="T48" fmla="*/ 41 w 41"/>
                <a:gd name="T49" fmla="*/ 37 h 58"/>
                <a:gd name="T50" fmla="*/ 33 w 41"/>
                <a:gd name="T51" fmla="*/ 24 h 58"/>
                <a:gd name="T52" fmla="*/ 30 w 41"/>
                <a:gd name="T53" fmla="*/ 20 h 58"/>
                <a:gd name="T54" fmla="*/ 27 w 41"/>
                <a:gd name="T55" fmla="*/ 9 h 58"/>
                <a:gd name="T56" fmla="*/ 24 w 41"/>
                <a:gd name="T5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8">
                  <a:moveTo>
                    <a:pt x="24" y="1"/>
                  </a:moveTo>
                  <a:cubicBezTo>
                    <a:pt x="23" y="0"/>
                    <a:pt x="23" y="0"/>
                    <a:pt x="23" y="0"/>
                  </a:cubicBezTo>
                  <a:cubicBezTo>
                    <a:pt x="21" y="0"/>
                    <a:pt x="19" y="2"/>
                    <a:pt x="17" y="7"/>
                  </a:cubicBezTo>
                  <a:cubicBezTo>
                    <a:pt x="15" y="6"/>
                    <a:pt x="15" y="6"/>
                    <a:pt x="15" y="6"/>
                  </a:cubicBezTo>
                  <a:cubicBezTo>
                    <a:pt x="15" y="6"/>
                    <a:pt x="15" y="6"/>
                    <a:pt x="15" y="6"/>
                  </a:cubicBezTo>
                  <a:cubicBezTo>
                    <a:pt x="15" y="7"/>
                    <a:pt x="15" y="7"/>
                    <a:pt x="15" y="7"/>
                  </a:cubicBezTo>
                  <a:cubicBezTo>
                    <a:pt x="12" y="10"/>
                    <a:pt x="12" y="10"/>
                    <a:pt x="12" y="10"/>
                  </a:cubicBezTo>
                  <a:cubicBezTo>
                    <a:pt x="10" y="11"/>
                    <a:pt x="10" y="11"/>
                    <a:pt x="10" y="11"/>
                  </a:cubicBezTo>
                  <a:cubicBezTo>
                    <a:pt x="6" y="13"/>
                    <a:pt x="6" y="13"/>
                    <a:pt x="6" y="13"/>
                  </a:cubicBezTo>
                  <a:cubicBezTo>
                    <a:pt x="5" y="16"/>
                    <a:pt x="5" y="16"/>
                    <a:pt x="5" y="16"/>
                  </a:cubicBezTo>
                  <a:cubicBezTo>
                    <a:pt x="6" y="21"/>
                    <a:pt x="5" y="24"/>
                    <a:pt x="3" y="25"/>
                  </a:cubicBezTo>
                  <a:cubicBezTo>
                    <a:pt x="1" y="30"/>
                    <a:pt x="1" y="30"/>
                    <a:pt x="1" y="30"/>
                  </a:cubicBezTo>
                  <a:cubicBezTo>
                    <a:pt x="1" y="31"/>
                    <a:pt x="0" y="34"/>
                    <a:pt x="1" y="39"/>
                  </a:cubicBezTo>
                  <a:cubicBezTo>
                    <a:pt x="3" y="51"/>
                    <a:pt x="3" y="51"/>
                    <a:pt x="3" y="51"/>
                  </a:cubicBezTo>
                  <a:cubicBezTo>
                    <a:pt x="4" y="52"/>
                    <a:pt x="6" y="54"/>
                    <a:pt x="10" y="56"/>
                  </a:cubicBezTo>
                  <a:cubicBezTo>
                    <a:pt x="19" y="58"/>
                    <a:pt x="19" y="58"/>
                    <a:pt x="19" y="58"/>
                  </a:cubicBezTo>
                  <a:cubicBezTo>
                    <a:pt x="21" y="58"/>
                    <a:pt x="25" y="57"/>
                    <a:pt x="28" y="55"/>
                  </a:cubicBezTo>
                  <a:cubicBezTo>
                    <a:pt x="26" y="50"/>
                    <a:pt x="26" y="50"/>
                    <a:pt x="26" y="50"/>
                  </a:cubicBezTo>
                  <a:cubicBezTo>
                    <a:pt x="26" y="49"/>
                    <a:pt x="26" y="49"/>
                    <a:pt x="26" y="49"/>
                  </a:cubicBezTo>
                  <a:cubicBezTo>
                    <a:pt x="26" y="49"/>
                    <a:pt x="26" y="49"/>
                    <a:pt x="26" y="49"/>
                  </a:cubicBezTo>
                  <a:cubicBezTo>
                    <a:pt x="27" y="45"/>
                    <a:pt x="27" y="45"/>
                    <a:pt x="27" y="45"/>
                  </a:cubicBezTo>
                  <a:cubicBezTo>
                    <a:pt x="27" y="45"/>
                    <a:pt x="27" y="45"/>
                    <a:pt x="27" y="45"/>
                  </a:cubicBezTo>
                  <a:cubicBezTo>
                    <a:pt x="31" y="37"/>
                    <a:pt x="31" y="37"/>
                    <a:pt x="31" y="37"/>
                  </a:cubicBezTo>
                  <a:cubicBezTo>
                    <a:pt x="39" y="37"/>
                    <a:pt x="39" y="37"/>
                    <a:pt x="39" y="37"/>
                  </a:cubicBezTo>
                  <a:cubicBezTo>
                    <a:pt x="41" y="37"/>
                    <a:pt x="41" y="37"/>
                    <a:pt x="41" y="37"/>
                  </a:cubicBezTo>
                  <a:cubicBezTo>
                    <a:pt x="40" y="34"/>
                    <a:pt x="37" y="30"/>
                    <a:pt x="33" y="24"/>
                  </a:cubicBezTo>
                  <a:cubicBezTo>
                    <a:pt x="30" y="20"/>
                    <a:pt x="30" y="20"/>
                    <a:pt x="30" y="20"/>
                  </a:cubicBezTo>
                  <a:cubicBezTo>
                    <a:pt x="29" y="17"/>
                    <a:pt x="27" y="13"/>
                    <a:pt x="27" y="9"/>
                  </a:cubicBezTo>
                  <a:cubicBezTo>
                    <a:pt x="26" y="5"/>
                    <a:pt x="25" y="3"/>
                    <a:pt x="2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任意多边形: 形状 72"/>
            <p:cNvSpPr>
              <a:spLocks/>
            </p:cNvSpPr>
            <p:nvPr/>
          </p:nvSpPr>
          <p:spPr bwMode="auto">
            <a:xfrm>
              <a:off x="3778" y="1700"/>
              <a:ext cx="126" cy="135"/>
            </a:xfrm>
            <a:custGeom>
              <a:avLst/>
              <a:gdLst>
                <a:gd name="T0" fmla="*/ 26 w 53"/>
                <a:gd name="T1" fmla="*/ 12 h 57"/>
                <a:gd name="T2" fmla="*/ 26 w 53"/>
                <a:gd name="T3" fmla="*/ 13 h 57"/>
                <a:gd name="T4" fmla="*/ 24 w 53"/>
                <a:gd name="T5" fmla="*/ 13 h 57"/>
                <a:gd name="T6" fmla="*/ 19 w 53"/>
                <a:gd name="T7" fmla="*/ 12 h 57"/>
                <a:gd name="T8" fmla="*/ 19 w 53"/>
                <a:gd name="T9" fmla="*/ 14 h 57"/>
                <a:gd name="T10" fmla="*/ 19 w 53"/>
                <a:gd name="T11" fmla="*/ 15 h 57"/>
                <a:gd name="T12" fmla="*/ 18 w 53"/>
                <a:gd name="T13" fmla="*/ 15 h 57"/>
                <a:gd name="T14" fmla="*/ 9 w 53"/>
                <a:gd name="T15" fmla="*/ 19 h 57"/>
                <a:gd name="T16" fmla="*/ 9 w 53"/>
                <a:gd name="T17" fmla="*/ 20 h 57"/>
                <a:gd name="T18" fmla="*/ 12 w 53"/>
                <a:gd name="T19" fmla="*/ 28 h 57"/>
                <a:gd name="T20" fmla="*/ 12 w 53"/>
                <a:gd name="T21" fmla="*/ 29 h 57"/>
                <a:gd name="T22" fmla="*/ 12 w 53"/>
                <a:gd name="T23" fmla="*/ 30 h 57"/>
                <a:gd name="T24" fmla="*/ 2 w 53"/>
                <a:gd name="T25" fmla="*/ 41 h 57"/>
                <a:gd name="T26" fmla="*/ 0 w 53"/>
                <a:gd name="T27" fmla="*/ 45 h 57"/>
                <a:gd name="T28" fmla="*/ 2 w 53"/>
                <a:gd name="T29" fmla="*/ 48 h 57"/>
                <a:gd name="T30" fmla="*/ 7 w 53"/>
                <a:gd name="T31" fmla="*/ 50 h 57"/>
                <a:gd name="T32" fmla="*/ 10 w 53"/>
                <a:gd name="T33" fmla="*/ 50 h 57"/>
                <a:gd name="T34" fmla="*/ 20 w 53"/>
                <a:gd name="T35" fmla="*/ 53 h 57"/>
                <a:gd name="T36" fmla="*/ 24 w 53"/>
                <a:gd name="T37" fmla="*/ 55 h 57"/>
                <a:gd name="T38" fmla="*/ 31 w 53"/>
                <a:gd name="T39" fmla="*/ 57 h 57"/>
                <a:gd name="T40" fmla="*/ 36 w 53"/>
                <a:gd name="T41" fmla="*/ 53 h 57"/>
                <a:gd name="T42" fmla="*/ 39 w 53"/>
                <a:gd name="T43" fmla="*/ 49 h 57"/>
                <a:gd name="T44" fmla="*/ 42 w 53"/>
                <a:gd name="T45" fmla="*/ 42 h 57"/>
                <a:gd name="T46" fmla="*/ 40 w 53"/>
                <a:gd name="T47" fmla="*/ 33 h 57"/>
                <a:gd name="T48" fmla="*/ 43 w 53"/>
                <a:gd name="T49" fmla="*/ 34 h 57"/>
                <a:gd name="T50" fmla="*/ 48 w 53"/>
                <a:gd name="T51" fmla="*/ 34 h 57"/>
                <a:gd name="T52" fmla="*/ 50 w 53"/>
                <a:gd name="T53" fmla="*/ 33 h 57"/>
                <a:gd name="T54" fmla="*/ 51 w 53"/>
                <a:gd name="T55" fmla="*/ 31 h 57"/>
                <a:gd name="T56" fmla="*/ 47 w 53"/>
                <a:gd name="T57" fmla="*/ 19 h 57"/>
                <a:gd name="T58" fmla="*/ 48 w 53"/>
                <a:gd name="T59" fmla="*/ 15 h 57"/>
                <a:gd name="T60" fmla="*/ 53 w 53"/>
                <a:gd name="T61" fmla="*/ 11 h 57"/>
                <a:gd name="T62" fmla="*/ 53 w 53"/>
                <a:gd name="T63" fmla="*/ 11 h 57"/>
                <a:gd name="T64" fmla="*/ 52 w 53"/>
                <a:gd name="T65" fmla="*/ 9 h 57"/>
                <a:gd name="T66" fmla="*/ 43 w 53"/>
                <a:gd name="T67" fmla="*/ 9 h 57"/>
                <a:gd name="T68" fmla="*/ 43 w 53"/>
                <a:gd name="T69" fmla="*/ 9 h 57"/>
                <a:gd name="T70" fmla="*/ 34 w 53"/>
                <a:gd name="T71" fmla="*/ 3 h 57"/>
                <a:gd name="T72" fmla="*/ 24 w 53"/>
                <a:gd name="T73" fmla="*/ 1 h 57"/>
                <a:gd name="T74" fmla="*/ 22 w 53"/>
                <a:gd name="T75" fmla="*/ 1 h 57"/>
                <a:gd name="T76" fmla="*/ 25 w 53"/>
                <a:gd name="T77" fmla="*/ 5 h 57"/>
                <a:gd name="T78" fmla="*/ 26 w 53"/>
                <a:gd name="T7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7">
                  <a:moveTo>
                    <a:pt x="26" y="12"/>
                  </a:moveTo>
                  <a:cubicBezTo>
                    <a:pt x="26" y="13"/>
                    <a:pt x="26" y="13"/>
                    <a:pt x="26" y="13"/>
                  </a:cubicBezTo>
                  <a:cubicBezTo>
                    <a:pt x="24" y="13"/>
                    <a:pt x="24" y="13"/>
                    <a:pt x="24" y="13"/>
                  </a:cubicBezTo>
                  <a:cubicBezTo>
                    <a:pt x="19" y="12"/>
                    <a:pt x="19" y="12"/>
                    <a:pt x="19" y="12"/>
                  </a:cubicBezTo>
                  <a:cubicBezTo>
                    <a:pt x="19" y="14"/>
                    <a:pt x="19" y="14"/>
                    <a:pt x="19" y="14"/>
                  </a:cubicBezTo>
                  <a:cubicBezTo>
                    <a:pt x="19" y="15"/>
                    <a:pt x="19" y="15"/>
                    <a:pt x="19" y="15"/>
                  </a:cubicBezTo>
                  <a:cubicBezTo>
                    <a:pt x="18" y="15"/>
                    <a:pt x="18" y="15"/>
                    <a:pt x="18" y="15"/>
                  </a:cubicBezTo>
                  <a:cubicBezTo>
                    <a:pt x="9" y="19"/>
                    <a:pt x="9" y="19"/>
                    <a:pt x="9" y="19"/>
                  </a:cubicBezTo>
                  <a:cubicBezTo>
                    <a:pt x="9" y="20"/>
                    <a:pt x="9" y="20"/>
                    <a:pt x="9" y="20"/>
                  </a:cubicBezTo>
                  <a:cubicBezTo>
                    <a:pt x="8" y="23"/>
                    <a:pt x="9" y="25"/>
                    <a:pt x="12" y="28"/>
                  </a:cubicBezTo>
                  <a:cubicBezTo>
                    <a:pt x="12" y="29"/>
                    <a:pt x="12" y="29"/>
                    <a:pt x="12" y="29"/>
                  </a:cubicBezTo>
                  <a:cubicBezTo>
                    <a:pt x="12" y="30"/>
                    <a:pt x="12" y="30"/>
                    <a:pt x="12" y="30"/>
                  </a:cubicBezTo>
                  <a:cubicBezTo>
                    <a:pt x="9" y="34"/>
                    <a:pt x="6" y="38"/>
                    <a:pt x="2" y="41"/>
                  </a:cubicBezTo>
                  <a:cubicBezTo>
                    <a:pt x="0" y="42"/>
                    <a:pt x="0" y="43"/>
                    <a:pt x="0" y="45"/>
                  </a:cubicBezTo>
                  <a:cubicBezTo>
                    <a:pt x="2" y="48"/>
                    <a:pt x="2" y="48"/>
                    <a:pt x="2" y="48"/>
                  </a:cubicBezTo>
                  <a:cubicBezTo>
                    <a:pt x="7" y="50"/>
                    <a:pt x="7" y="50"/>
                    <a:pt x="7" y="50"/>
                  </a:cubicBezTo>
                  <a:cubicBezTo>
                    <a:pt x="10" y="50"/>
                    <a:pt x="10" y="50"/>
                    <a:pt x="10" y="50"/>
                  </a:cubicBezTo>
                  <a:cubicBezTo>
                    <a:pt x="15" y="50"/>
                    <a:pt x="18" y="51"/>
                    <a:pt x="20" y="53"/>
                  </a:cubicBezTo>
                  <a:cubicBezTo>
                    <a:pt x="24" y="55"/>
                    <a:pt x="24" y="55"/>
                    <a:pt x="24" y="55"/>
                  </a:cubicBezTo>
                  <a:cubicBezTo>
                    <a:pt x="26" y="57"/>
                    <a:pt x="29" y="57"/>
                    <a:pt x="31" y="57"/>
                  </a:cubicBezTo>
                  <a:cubicBezTo>
                    <a:pt x="32" y="57"/>
                    <a:pt x="34" y="56"/>
                    <a:pt x="36" y="53"/>
                  </a:cubicBezTo>
                  <a:cubicBezTo>
                    <a:pt x="39" y="49"/>
                    <a:pt x="39" y="49"/>
                    <a:pt x="39" y="49"/>
                  </a:cubicBezTo>
                  <a:cubicBezTo>
                    <a:pt x="42" y="42"/>
                    <a:pt x="42" y="42"/>
                    <a:pt x="42" y="42"/>
                  </a:cubicBezTo>
                  <a:cubicBezTo>
                    <a:pt x="40" y="33"/>
                    <a:pt x="40" y="33"/>
                    <a:pt x="40" y="33"/>
                  </a:cubicBezTo>
                  <a:cubicBezTo>
                    <a:pt x="43" y="34"/>
                    <a:pt x="43" y="34"/>
                    <a:pt x="43" y="34"/>
                  </a:cubicBezTo>
                  <a:cubicBezTo>
                    <a:pt x="48" y="34"/>
                    <a:pt x="48" y="34"/>
                    <a:pt x="48" y="34"/>
                  </a:cubicBezTo>
                  <a:cubicBezTo>
                    <a:pt x="50" y="33"/>
                    <a:pt x="50" y="33"/>
                    <a:pt x="50" y="33"/>
                  </a:cubicBezTo>
                  <a:cubicBezTo>
                    <a:pt x="51" y="31"/>
                    <a:pt x="51" y="31"/>
                    <a:pt x="51" y="31"/>
                  </a:cubicBezTo>
                  <a:cubicBezTo>
                    <a:pt x="47" y="19"/>
                    <a:pt x="47" y="19"/>
                    <a:pt x="47" y="19"/>
                  </a:cubicBezTo>
                  <a:cubicBezTo>
                    <a:pt x="48" y="15"/>
                    <a:pt x="48" y="15"/>
                    <a:pt x="48" y="15"/>
                  </a:cubicBezTo>
                  <a:cubicBezTo>
                    <a:pt x="50" y="13"/>
                    <a:pt x="51" y="12"/>
                    <a:pt x="53" y="11"/>
                  </a:cubicBezTo>
                  <a:cubicBezTo>
                    <a:pt x="53" y="11"/>
                    <a:pt x="53" y="11"/>
                    <a:pt x="53" y="11"/>
                  </a:cubicBezTo>
                  <a:cubicBezTo>
                    <a:pt x="52" y="9"/>
                    <a:pt x="52" y="9"/>
                    <a:pt x="52" y="9"/>
                  </a:cubicBezTo>
                  <a:cubicBezTo>
                    <a:pt x="43" y="9"/>
                    <a:pt x="43" y="9"/>
                    <a:pt x="43" y="9"/>
                  </a:cubicBezTo>
                  <a:cubicBezTo>
                    <a:pt x="43" y="9"/>
                    <a:pt x="43" y="9"/>
                    <a:pt x="43" y="9"/>
                  </a:cubicBezTo>
                  <a:cubicBezTo>
                    <a:pt x="34" y="3"/>
                    <a:pt x="34" y="3"/>
                    <a:pt x="34" y="3"/>
                  </a:cubicBezTo>
                  <a:cubicBezTo>
                    <a:pt x="30" y="0"/>
                    <a:pt x="27" y="0"/>
                    <a:pt x="24" y="1"/>
                  </a:cubicBezTo>
                  <a:cubicBezTo>
                    <a:pt x="22" y="1"/>
                    <a:pt x="22" y="1"/>
                    <a:pt x="22" y="1"/>
                  </a:cubicBezTo>
                  <a:cubicBezTo>
                    <a:pt x="22" y="3"/>
                    <a:pt x="22" y="5"/>
                    <a:pt x="25" y="5"/>
                  </a:cubicBezTo>
                  <a:cubicBezTo>
                    <a:pt x="27" y="7"/>
                    <a:pt x="28" y="9"/>
                    <a:pt x="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任意多边形: 形状 73"/>
            <p:cNvSpPr>
              <a:spLocks/>
            </p:cNvSpPr>
            <p:nvPr/>
          </p:nvSpPr>
          <p:spPr bwMode="auto">
            <a:xfrm>
              <a:off x="3991" y="1432"/>
              <a:ext cx="445" cy="424"/>
            </a:xfrm>
            <a:custGeom>
              <a:avLst/>
              <a:gdLst>
                <a:gd name="T0" fmla="*/ 80 w 188"/>
                <a:gd name="T1" fmla="*/ 37 h 179"/>
                <a:gd name="T2" fmla="*/ 70 w 188"/>
                <a:gd name="T3" fmla="*/ 40 h 179"/>
                <a:gd name="T4" fmla="*/ 58 w 188"/>
                <a:gd name="T5" fmla="*/ 46 h 179"/>
                <a:gd name="T6" fmla="*/ 46 w 188"/>
                <a:gd name="T7" fmla="*/ 56 h 179"/>
                <a:gd name="T8" fmla="*/ 45 w 188"/>
                <a:gd name="T9" fmla="*/ 58 h 179"/>
                <a:gd name="T10" fmla="*/ 34 w 188"/>
                <a:gd name="T11" fmla="*/ 70 h 179"/>
                <a:gd name="T12" fmla="*/ 21 w 188"/>
                <a:gd name="T13" fmla="*/ 69 h 179"/>
                <a:gd name="T14" fmla="*/ 15 w 188"/>
                <a:gd name="T15" fmla="*/ 63 h 179"/>
                <a:gd name="T16" fmla="*/ 17 w 188"/>
                <a:gd name="T17" fmla="*/ 86 h 179"/>
                <a:gd name="T18" fmla="*/ 2 w 188"/>
                <a:gd name="T19" fmla="*/ 110 h 179"/>
                <a:gd name="T20" fmla="*/ 0 w 188"/>
                <a:gd name="T21" fmla="*/ 113 h 179"/>
                <a:gd name="T22" fmla="*/ 16 w 188"/>
                <a:gd name="T23" fmla="*/ 119 h 179"/>
                <a:gd name="T24" fmla="*/ 17 w 188"/>
                <a:gd name="T25" fmla="*/ 120 h 179"/>
                <a:gd name="T26" fmla="*/ 23 w 188"/>
                <a:gd name="T27" fmla="*/ 124 h 179"/>
                <a:gd name="T28" fmla="*/ 24 w 188"/>
                <a:gd name="T29" fmla="*/ 124 h 179"/>
                <a:gd name="T30" fmla="*/ 39 w 188"/>
                <a:gd name="T31" fmla="*/ 136 h 179"/>
                <a:gd name="T32" fmla="*/ 56 w 188"/>
                <a:gd name="T33" fmla="*/ 112 h 179"/>
                <a:gd name="T34" fmla="*/ 61 w 188"/>
                <a:gd name="T35" fmla="*/ 106 h 179"/>
                <a:gd name="T36" fmla="*/ 74 w 188"/>
                <a:gd name="T37" fmla="*/ 101 h 179"/>
                <a:gd name="T38" fmla="*/ 87 w 188"/>
                <a:gd name="T39" fmla="*/ 99 h 179"/>
                <a:gd name="T40" fmla="*/ 94 w 188"/>
                <a:gd name="T41" fmla="*/ 110 h 179"/>
                <a:gd name="T42" fmla="*/ 95 w 188"/>
                <a:gd name="T43" fmla="*/ 119 h 179"/>
                <a:gd name="T44" fmla="*/ 92 w 188"/>
                <a:gd name="T45" fmla="*/ 134 h 179"/>
                <a:gd name="T46" fmla="*/ 92 w 188"/>
                <a:gd name="T47" fmla="*/ 135 h 179"/>
                <a:gd name="T48" fmla="*/ 85 w 188"/>
                <a:gd name="T49" fmla="*/ 156 h 179"/>
                <a:gd name="T50" fmla="*/ 92 w 188"/>
                <a:gd name="T51" fmla="*/ 152 h 179"/>
                <a:gd name="T52" fmla="*/ 97 w 188"/>
                <a:gd name="T53" fmla="*/ 154 h 179"/>
                <a:gd name="T54" fmla="*/ 96 w 188"/>
                <a:gd name="T55" fmla="*/ 160 h 179"/>
                <a:gd name="T56" fmla="*/ 92 w 188"/>
                <a:gd name="T57" fmla="*/ 167 h 179"/>
                <a:gd name="T58" fmla="*/ 89 w 188"/>
                <a:gd name="T59" fmla="*/ 172 h 179"/>
                <a:gd name="T60" fmla="*/ 84 w 188"/>
                <a:gd name="T61" fmla="*/ 173 h 179"/>
                <a:gd name="T62" fmla="*/ 79 w 188"/>
                <a:gd name="T63" fmla="*/ 179 h 179"/>
                <a:gd name="T64" fmla="*/ 99 w 188"/>
                <a:gd name="T65" fmla="*/ 164 h 179"/>
                <a:gd name="T66" fmla="*/ 130 w 188"/>
                <a:gd name="T67" fmla="*/ 133 h 179"/>
                <a:gd name="T68" fmla="*/ 136 w 188"/>
                <a:gd name="T69" fmla="*/ 130 h 179"/>
                <a:gd name="T70" fmla="*/ 152 w 188"/>
                <a:gd name="T71" fmla="*/ 126 h 179"/>
                <a:gd name="T72" fmla="*/ 163 w 188"/>
                <a:gd name="T73" fmla="*/ 104 h 179"/>
                <a:gd name="T74" fmla="*/ 188 w 188"/>
                <a:gd name="T75" fmla="*/ 78 h 179"/>
                <a:gd name="T76" fmla="*/ 182 w 188"/>
                <a:gd name="T77" fmla="*/ 60 h 179"/>
                <a:gd name="T78" fmla="*/ 173 w 188"/>
                <a:gd name="T79" fmla="*/ 58 h 179"/>
                <a:gd name="T80" fmla="*/ 171 w 188"/>
                <a:gd name="T81" fmla="*/ 54 h 179"/>
                <a:gd name="T82" fmla="*/ 158 w 188"/>
                <a:gd name="T83" fmla="*/ 22 h 179"/>
                <a:gd name="T84" fmla="*/ 154 w 188"/>
                <a:gd name="T85" fmla="*/ 6 h 179"/>
                <a:gd name="T86" fmla="*/ 147 w 188"/>
                <a:gd name="T87" fmla="*/ 12 h 179"/>
                <a:gd name="T88" fmla="*/ 134 w 188"/>
                <a:gd name="T89" fmla="*/ 5 h 179"/>
                <a:gd name="T90" fmla="*/ 124 w 188"/>
                <a:gd name="T91" fmla="*/ 6 h 179"/>
                <a:gd name="T92" fmla="*/ 114 w 188"/>
                <a:gd name="T93" fmla="*/ 2 h 179"/>
                <a:gd name="T94" fmla="*/ 114 w 188"/>
                <a:gd name="T95" fmla="*/ 15 h 179"/>
                <a:gd name="T96" fmla="*/ 113 w 188"/>
                <a:gd name="T97" fmla="*/ 16 h 179"/>
                <a:gd name="T98" fmla="*/ 104 w 188"/>
                <a:gd name="T99" fmla="*/ 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79">
                  <a:moveTo>
                    <a:pt x="86" y="23"/>
                  </a:moveTo>
                  <a:cubicBezTo>
                    <a:pt x="81" y="30"/>
                    <a:pt x="81" y="30"/>
                    <a:pt x="81" y="30"/>
                  </a:cubicBezTo>
                  <a:cubicBezTo>
                    <a:pt x="80" y="31"/>
                    <a:pt x="80" y="33"/>
                    <a:pt x="80" y="37"/>
                  </a:cubicBezTo>
                  <a:cubicBezTo>
                    <a:pt x="80" y="40"/>
                    <a:pt x="80" y="40"/>
                    <a:pt x="80" y="40"/>
                  </a:cubicBezTo>
                  <a:cubicBezTo>
                    <a:pt x="71" y="40"/>
                    <a:pt x="71" y="40"/>
                    <a:pt x="71" y="40"/>
                  </a:cubicBezTo>
                  <a:cubicBezTo>
                    <a:pt x="70" y="40"/>
                    <a:pt x="70" y="40"/>
                    <a:pt x="70" y="40"/>
                  </a:cubicBezTo>
                  <a:cubicBezTo>
                    <a:pt x="70" y="40"/>
                    <a:pt x="70" y="40"/>
                    <a:pt x="70" y="40"/>
                  </a:cubicBezTo>
                  <a:cubicBezTo>
                    <a:pt x="64" y="38"/>
                    <a:pt x="64" y="38"/>
                    <a:pt x="64" y="38"/>
                  </a:cubicBezTo>
                  <a:cubicBezTo>
                    <a:pt x="58" y="46"/>
                    <a:pt x="58" y="46"/>
                    <a:pt x="58" y="46"/>
                  </a:cubicBezTo>
                  <a:cubicBezTo>
                    <a:pt x="58" y="46"/>
                    <a:pt x="58" y="46"/>
                    <a:pt x="58" y="46"/>
                  </a:cubicBezTo>
                  <a:cubicBezTo>
                    <a:pt x="51" y="50"/>
                    <a:pt x="51" y="50"/>
                    <a:pt x="51" y="50"/>
                  </a:cubicBezTo>
                  <a:cubicBezTo>
                    <a:pt x="46" y="56"/>
                    <a:pt x="46" y="56"/>
                    <a:pt x="46" y="56"/>
                  </a:cubicBezTo>
                  <a:cubicBezTo>
                    <a:pt x="46" y="56"/>
                    <a:pt x="46" y="56"/>
                    <a:pt x="46" y="56"/>
                  </a:cubicBezTo>
                  <a:cubicBezTo>
                    <a:pt x="45" y="58"/>
                    <a:pt x="45" y="58"/>
                    <a:pt x="45" y="58"/>
                  </a:cubicBezTo>
                  <a:cubicBezTo>
                    <a:pt x="45" y="58"/>
                    <a:pt x="45" y="58"/>
                    <a:pt x="45" y="58"/>
                  </a:cubicBezTo>
                  <a:cubicBezTo>
                    <a:pt x="35" y="69"/>
                    <a:pt x="35" y="69"/>
                    <a:pt x="35" y="69"/>
                  </a:cubicBezTo>
                  <a:cubicBezTo>
                    <a:pt x="35" y="70"/>
                    <a:pt x="35" y="70"/>
                    <a:pt x="35" y="70"/>
                  </a:cubicBezTo>
                  <a:cubicBezTo>
                    <a:pt x="34" y="70"/>
                    <a:pt x="34" y="70"/>
                    <a:pt x="34" y="70"/>
                  </a:cubicBezTo>
                  <a:cubicBezTo>
                    <a:pt x="27" y="74"/>
                    <a:pt x="27" y="74"/>
                    <a:pt x="27" y="74"/>
                  </a:cubicBezTo>
                  <a:cubicBezTo>
                    <a:pt x="21" y="70"/>
                    <a:pt x="21" y="70"/>
                    <a:pt x="21" y="70"/>
                  </a:cubicBezTo>
                  <a:cubicBezTo>
                    <a:pt x="21" y="69"/>
                    <a:pt x="21" y="69"/>
                    <a:pt x="21" y="69"/>
                  </a:cubicBezTo>
                  <a:cubicBezTo>
                    <a:pt x="21" y="69"/>
                    <a:pt x="21" y="69"/>
                    <a:pt x="21" y="69"/>
                  </a:cubicBezTo>
                  <a:cubicBezTo>
                    <a:pt x="21" y="69"/>
                    <a:pt x="21" y="69"/>
                    <a:pt x="21" y="69"/>
                  </a:cubicBezTo>
                  <a:cubicBezTo>
                    <a:pt x="15" y="63"/>
                    <a:pt x="15" y="63"/>
                    <a:pt x="15" y="63"/>
                  </a:cubicBezTo>
                  <a:cubicBezTo>
                    <a:pt x="12" y="61"/>
                    <a:pt x="12" y="61"/>
                    <a:pt x="12" y="61"/>
                  </a:cubicBezTo>
                  <a:cubicBezTo>
                    <a:pt x="14" y="78"/>
                    <a:pt x="14" y="78"/>
                    <a:pt x="14" y="78"/>
                  </a:cubicBezTo>
                  <a:cubicBezTo>
                    <a:pt x="17" y="86"/>
                    <a:pt x="17" y="86"/>
                    <a:pt x="17" y="86"/>
                  </a:cubicBezTo>
                  <a:cubicBezTo>
                    <a:pt x="11" y="92"/>
                    <a:pt x="11" y="92"/>
                    <a:pt x="11" y="92"/>
                  </a:cubicBezTo>
                  <a:cubicBezTo>
                    <a:pt x="2" y="104"/>
                    <a:pt x="2" y="104"/>
                    <a:pt x="2" y="104"/>
                  </a:cubicBezTo>
                  <a:cubicBezTo>
                    <a:pt x="2" y="110"/>
                    <a:pt x="2" y="110"/>
                    <a:pt x="2" y="110"/>
                  </a:cubicBezTo>
                  <a:cubicBezTo>
                    <a:pt x="2" y="110"/>
                    <a:pt x="2" y="110"/>
                    <a:pt x="2" y="110"/>
                  </a:cubicBezTo>
                  <a:cubicBezTo>
                    <a:pt x="2" y="110"/>
                    <a:pt x="2" y="110"/>
                    <a:pt x="2" y="110"/>
                  </a:cubicBezTo>
                  <a:cubicBezTo>
                    <a:pt x="0" y="113"/>
                    <a:pt x="0" y="113"/>
                    <a:pt x="0" y="113"/>
                  </a:cubicBezTo>
                  <a:cubicBezTo>
                    <a:pt x="1" y="116"/>
                    <a:pt x="1" y="116"/>
                    <a:pt x="1" y="116"/>
                  </a:cubicBezTo>
                  <a:cubicBezTo>
                    <a:pt x="4" y="116"/>
                    <a:pt x="4" y="116"/>
                    <a:pt x="4" y="116"/>
                  </a:cubicBezTo>
                  <a:cubicBezTo>
                    <a:pt x="16" y="119"/>
                    <a:pt x="16" y="119"/>
                    <a:pt x="16" y="119"/>
                  </a:cubicBezTo>
                  <a:cubicBezTo>
                    <a:pt x="16" y="119"/>
                    <a:pt x="16" y="119"/>
                    <a:pt x="16" y="119"/>
                  </a:cubicBezTo>
                  <a:cubicBezTo>
                    <a:pt x="17" y="119"/>
                    <a:pt x="17" y="119"/>
                    <a:pt x="17" y="119"/>
                  </a:cubicBezTo>
                  <a:cubicBezTo>
                    <a:pt x="17" y="120"/>
                    <a:pt x="17" y="120"/>
                    <a:pt x="17" y="120"/>
                  </a:cubicBezTo>
                  <a:cubicBezTo>
                    <a:pt x="17" y="120"/>
                    <a:pt x="17" y="120"/>
                    <a:pt x="17" y="120"/>
                  </a:cubicBezTo>
                  <a:cubicBezTo>
                    <a:pt x="20" y="122"/>
                    <a:pt x="20" y="122"/>
                    <a:pt x="20" y="122"/>
                  </a:cubicBezTo>
                  <a:cubicBezTo>
                    <a:pt x="23" y="124"/>
                    <a:pt x="23" y="124"/>
                    <a:pt x="23" y="124"/>
                  </a:cubicBezTo>
                  <a:cubicBezTo>
                    <a:pt x="23" y="124"/>
                    <a:pt x="23" y="124"/>
                    <a:pt x="23" y="124"/>
                  </a:cubicBezTo>
                  <a:cubicBezTo>
                    <a:pt x="24" y="124"/>
                    <a:pt x="24" y="124"/>
                    <a:pt x="24" y="124"/>
                  </a:cubicBezTo>
                  <a:cubicBezTo>
                    <a:pt x="24" y="124"/>
                    <a:pt x="24" y="124"/>
                    <a:pt x="24" y="124"/>
                  </a:cubicBezTo>
                  <a:cubicBezTo>
                    <a:pt x="25" y="126"/>
                    <a:pt x="26" y="127"/>
                    <a:pt x="26" y="129"/>
                  </a:cubicBezTo>
                  <a:cubicBezTo>
                    <a:pt x="27" y="132"/>
                    <a:pt x="27" y="132"/>
                    <a:pt x="27" y="132"/>
                  </a:cubicBezTo>
                  <a:cubicBezTo>
                    <a:pt x="39" y="136"/>
                    <a:pt x="39" y="136"/>
                    <a:pt x="39" y="136"/>
                  </a:cubicBezTo>
                  <a:cubicBezTo>
                    <a:pt x="43" y="135"/>
                    <a:pt x="43" y="135"/>
                    <a:pt x="43" y="135"/>
                  </a:cubicBezTo>
                  <a:cubicBezTo>
                    <a:pt x="46" y="130"/>
                    <a:pt x="46" y="130"/>
                    <a:pt x="46" y="130"/>
                  </a:cubicBezTo>
                  <a:cubicBezTo>
                    <a:pt x="56" y="112"/>
                    <a:pt x="56" y="112"/>
                    <a:pt x="56" y="112"/>
                  </a:cubicBezTo>
                  <a:cubicBezTo>
                    <a:pt x="56" y="112"/>
                    <a:pt x="56" y="112"/>
                    <a:pt x="56" y="112"/>
                  </a:cubicBezTo>
                  <a:cubicBezTo>
                    <a:pt x="56" y="112"/>
                    <a:pt x="56" y="112"/>
                    <a:pt x="56" y="112"/>
                  </a:cubicBezTo>
                  <a:cubicBezTo>
                    <a:pt x="61" y="106"/>
                    <a:pt x="61" y="106"/>
                    <a:pt x="61" y="106"/>
                  </a:cubicBezTo>
                  <a:cubicBezTo>
                    <a:pt x="61" y="105"/>
                    <a:pt x="61" y="105"/>
                    <a:pt x="61" y="105"/>
                  </a:cubicBezTo>
                  <a:cubicBezTo>
                    <a:pt x="69" y="102"/>
                    <a:pt x="69" y="102"/>
                    <a:pt x="69" y="102"/>
                  </a:cubicBezTo>
                  <a:cubicBezTo>
                    <a:pt x="74" y="101"/>
                    <a:pt x="74" y="101"/>
                    <a:pt x="74" y="101"/>
                  </a:cubicBezTo>
                  <a:cubicBezTo>
                    <a:pt x="76" y="98"/>
                    <a:pt x="78" y="96"/>
                    <a:pt x="80" y="96"/>
                  </a:cubicBezTo>
                  <a:cubicBezTo>
                    <a:pt x="81" y="96"/>
                    <a:pt x="83" y="97"/>
                    <a:pt x="86" y="99"/>
                  </a:cubicBezTo>
                  <a:cubicBezTo>
                    <a:pt x="87" y="99"/>
                    <a:pt x="87" y="99"/>
                    <a:pt x="87" y="99"/>
                  </a:cubicBezTo>
                  <a:cubicBezTo>
                    <a:pt x="87" y="100"/>
                    <a:pt x="87" y="100"/>
                    <a:pt x="87" y="100"/>
                  </a:cubicBezTo>
                  <a:cubicBezTo>
                    <a:pt x="94" y="110"/>
                    <a:pt x="94" y="110"/>
                    <a:pt x="94" y="110"/>
                  </a:cubicBezTo>
                  <a:cubicBezTo>
                    <a:pt x="94" y="110"/>
                    <a:pt x="94" y="110"/>
                    <a:pt x="94" y="110"/>
                  </a:cubicBezTo>
                  <a:cubicBezTo>
                    <a:pt x="94" y="110"/>
                    <a:pt x="94" y="110"/>
                    <a:pt x="94" y="110"/>
                  </a:cubicBezTo>
                  <a:cubicBezTo>
                    <a:pt x="94" y="111"/>
                    <a:pt x="94" y="111"/>
                    <a:pt x="94" y="111"/>
                  </a:cubicBezTo>
                  <a:cubicBezTo>
                    <a:pt x="95" y="119"/>
                    <a:pt x="95" y="119"/>
                    <a:pt x="95" y="119"/>
                  </a:cubicBezTo>
                  <a:cubicBezTo>
                    <a:pt x="94" y="127"/>
                    <a:pt x="94" y="127"/>
                    <a:pt x="94" y="127"/>
                  </a:cubicBezTo>
                  <a:cubicBezTo>
                    <a:pt x="94" y="127"/>
                    <a:pt x="94" y="127"/>
                    <a:pt x="94" y="127"/>
                  </a:cubicBezTo>
                  <a:cubicBezTo>
                    <a:pt x="92" y="134"/>
                    <a:pt x="92" y="134"/>
                    <a:pt x="92" y="134"/>
                  </a:cubicBezTo>
                  <a:cubicBezTo>
                    <a:pt x="92" y="134"/>
                    <a:pt x="92" y="134"/>
                    <a:pt x="92" y="134"/>
                  </a:cubicBezTo>
                  <a:cubicBezTo>
                    <a:pt x="92" y="135"/>
                    <a:pt x="92" y="135"/>
                    <a:pt x="92" y="135"/>
                  </a:cubicBezTo>
                  <a:cubicBezTo>
                    <a:pt x="92" y="135"/>
                    <a:pt x="92" y="135"/>
                    <a:pt x="92" y="135"/>
                  </a:cubicBezTo>
                  <a:cubicBezTo>
                    <a:pt x="87" y="142"/>
                    <a:pt x="87" y="142"/>
                    <a:pt x="87" y="142"/>
                  </a:cubicBezTo>
                  <a:cubicBezTo>
                    <a:pt x="84" y="147"/>
                    <a:pt x="84" y="147"/>
                    <a:pt x="84" y="147"/>
                  </a:cubicBezTo>
                  <a:cubicBezTo>
                    <a:pt x="85" y="156"/>
                    <a:pt x="85" y="156"/>
                    <a:pt x="85" y="156"/>
                  </a:cubicBezTo>
                  <a:cubicBezTo>
                    <a:pt x="86" y="156"/>
                    <a:pt x="86" y="156"/>
                    <a:pt x="86" y="156"/>
                  </a:cubicBezTo>
                  <a:cubicBezTo>
                    <a:pt x="88" y="154"/>
                    <a:pt x="88" y="154"/>
                    <a:pt x="88" y="154"/>
                  </a:cubicBezTo>
                  <a:cubicBezTo>
                    <a:pt x="92" y="152"/>
                    <a:pt x="92" y="152"/>
                    <a:pt x="92" y="152"/>
                  </a:cubicBezTo>
                  <a:cubicBezTo>
                    <a:pt x="92" y="151"/>
                    <a:pt x="92" y="151"/>
                    <a:pt x="92" y="151"/>
                  </a:cubicBezTo>
                  <a:cubicBezTo>
                    <a:pt x="93" y="150"/>
                    <a:pt x="93" y="150"/>
                    <a:pt x="93" y="150"/>
                  </a:cubicBezTo>
                  <a:cubicBezTo>
                    <a:pt x="97" y="154"/>
                    <a:pt x="97" y="154"/>
                    <a:pt x="97" y="154"/>
                  </a:cubicBezTo>
                  <a:cubicBezTo>
                    <a:pt x="97" y="154"/>
                    <a:pt x="97" y="154"/>
                    <a:pt x="97" y="154"/>
                  </a:cubicBezTo>
                  <a:cubicBezTo>
                    <a:pt x="97" y="160"/>
                    <a:pt x="97" y="160"/>
                    <a:pt x="97" y="160"/>
                  </a:cubicBezTo>
                  <a:cubicBezTo>
                    <a:pt x="96" y="160"/>
                    <a:pt x="96" y="160"/>
                    <a:pt x="96" y="160"/>
                  </a:cubicBezTo>
                  <a:cubicBezTo>
                    <a:pt x="93" y="162"/>
                    <a:pt x="93" y="162"/>
                    <a:pt x="93" y="162"/>
                  </a:cubicBezTo>
                  <a:cubicBezTo>
                    <a:pt x="92" y="164"/>
                    <a:pt x="92" y="164"/>
                    <a:pt x="92" y="164"/>
                  </a:cubicBezTo>
                  <a:cubicBezTo>
                    <a:pt x="92" y="167"/>
                    <a:pt x="92" y="167"/>
                    <a:pt x="92" y="167"/>
                  </a:cubicBezTo>
                  <a:cubicBezTo>
                    <a:pt x="91" y="168"/>
                    <a:pt x="91" y="168"/>
                    <a:pt x="91" y="168"/>
                  </a:cubicBezTo>
                  <a:cubicBezTo>
                    <a:pt x="91" y="168"/>
                    <a:pt x="91" y="168"/>
                    <a:pt x="91" y="168"/>
                  </a:cubicBezTo>
                  <a:cubicBezTo>
                    <a:pt x="89" y="172"/>
                    <a:pt x="89" y="172"/>
                    <a:pt x="89" y="172"/>
                  </a:cubicBezTo>
                  <a:cubicBezTo>
                    <a:pt x="88" y="172"/>
                    <a:pt x="88" y="172"/>
                    <a:pt x="88" y="172"/>
                  </a:cubicBezTo>
                  <a:cubicBezTo>
                    <a:pt x="88" y="172"/>
                    <a:pt x="88" y="172"/>
                    <a:pt x="88" y="172"/>
                  </a:cubicBezTo>
                  <a:cubicBezTo>
                    <a:pt x="84" y="173"/>
                    <a:pt x="84" y="173"/>
                    <a:pt x="84" y="173"/>
                  </a:cubicBezTo>
                  <a:cubicBezTo>
                    <a:pt x="81" y="174"/>
                    <a:pt x="81" y="174"/>
                    <a:pt x="81" y="174"/>
                  </a:cubicBezTo>
                  <a:cubicBezTo>
                    <a:pt x="79" y="178"/>
                    <a:pt x="79" y="178"/>
                    <a:pt x="79" y="178"/>
                  </a:cubicBezTo>
                  <a:cubicBezTo>
                    <a:pt x="79" y="179"/>
                    <a:pt x="79" y="179"/>
                    <a:pt x="79" y="179"/>
                  </a:cubicBezTo>
                  <a:cubicBezTo>
                    <a:pt x="92" y="177"/>
                    <a:pt x="92" y="177"/>
                    <a:pt x="92" y="177"/>
                  </a:cubicBezTo>
                  <a:cubicBezTo>
                    <a:pt x="95" y="175"/>
                    <a:pt x="95" y="175"/>
                    <a:pt x="95" y="175"/>
                  </a:cubicBezTo>
                  <a:cubicBezTo>
                    <a:pt x="99" y="164"/>
                    <a:pt x="99" y="164"/>
                    <a:pt x="99" y="164"/>
                  </a:cubicBezTo>
                  <a:cubicBezTo>
                    <a:pt x="99" y="164"/>
                    <a:pt x="99" y="164"/>
                    <a:pt x="99" y="164"/>
                  </a:cubicBezTo>
                  <a:cubicBezTo>
                    <a:pt x="129" y="133"/>
                    <a:pt x="129" y="133"/>
                    <a:pt x="129" y="133"/>
                  </a:cubicBezTo>
                  <a:cubicBezTo>
                    <a:pt x="130" y="133"/>
                    <a:pt x="130" y="133"/>
                    <a:pt x="130" y="133"/>
                  </a:cubicBezTo>
                  <a:cubicBezTo>
                    <a:pt x="136" y="130"/>
                    <a:pt x="136" y="130"/>
                    <a:pt x="136" y="130"/>
                  </a:cubicBezTo>
                  <a:cubicBezTo>
                    <a:pt x="136" y="130"/>
                    <a:pt x="136" y="130"/>
                    <a:pt x="136" y="130"/>
                  </a:cubicBezTo>
                  <a:cubicBezTo>
                    <a:pt x="136" y="130"/>
                    <a:pt x="136" y="130"/>
                    <a:pt x="136" y="130"/>
                  </a:cubicBezTo>
                  <a:cubicBezTo>
                    <a:pt x="142" y="130"/>
                    <a:pt x="142" y="130"/>
                    <a:pt x="142" y="130"/>
                  </a:cubicBezTo>
                  <a:cubicBezTo>
                    <a:pt x="147" y="129"/>
                    <a:pt x="147" y="129"/>
                    <a:pt x="147" y="129"/>
                  </a:cubicBezTo>
                  <a:cubicBezTo>
                    <a:pt x="152" y="126"/>
                    <a:pt x="152" y="126"/>
                    <a:pt x="152" y="126"/>
                  </a:cubicBezTo>
                  <a:cubicBezTo>
                    <a:pt x="156" y="122"/>
                    <a:pt x="156" y="122"/>
                    <a:pt x="156" y="122"/>
                  </a:cubicBezTo>
                  <a:cubicBezTo>
                    <a:pt x="163" y="104"/>
                    <a:pt x="163" y="104"/>
                    <a:pt x="163" y="104"/>
                  </a:cubicBezTo>
                  <a:cubicBezTo>
                    <a:pt x="163" y="104"/>
                    <a:pt x="163" y="104"/>
                    <a:pt x="163" y="104"/>
                  </a:cubicBezTo>
                  <a:cubicBezTo>
                    <a:pt x="163" y="104"/>
                    <a:pt x="163" y="104"/>
                    <a:pt x="163" y="104"/>
                  </a:cubicBezTo>
                  <a:cubicBezTo>
                    <a:pt x="188" y="78"/>
                    <a:pt x="188" y="78"/>
                    <a:pt x="188" y="78"/>
                  </a:cubicBezTo>
                  <a:cubicBezTo>
                    <a:pt x="188" y="78"/>
                    <a:pt x="188" y="78"/>
                    <a:pt x="188" y="78"/>
                  </a:cubicBezTo>
                  <a:cubicBezTo>
                    <a:pt x="186" y="64"/>
                    <a:pt x="186" y="64"/>
                    <a:pt x="186" y="64"/>
                  </a:cubicBezTo>
                  <a:cubicBezTo>
                    <a:pt x="185" y="63"/>
                    <a:pt x="183" y="62"/>
                    <a:pt x="182" y="61"/>
                  </a:cubicBezTo>
                  <a:cubicBezTo>
                    <a:pt x="182" y="60"/>
                    <a:pt x="182" y="60"/>
                    <a:pt x="182" y="60"/>
                  </a:cubicBezTo>
                  <a:cubicBezTo>
                    <a:pt x="182" y="61"/>
                    <a:pt x="182" y="61"/>
                    <a:pt x="182" y="61"/>
                  </a:cubicBezTo>
                  <a:cubicBezTo>
                    <a:pt x="178" y="61"/>
                    <a:pt x="178" y="61"/>
                    <a:pt x="178" y="61"/>
                  </a:cubicBezTo>
                  <a:cubicBezTo>
                    <a:pt x="176" y="60"/>
                    <a:pt x="174" y="60"/>
                    <a:pt x="173" y="58"/>
                  </a:cubicBezTo>
                  <a:cubicBezTo>
                    <a:pt x="172" y="55"/>
                    <a:pt x="172" y="55"/>
                    <a:pt x="172" y="55"/>
                  </a:cubicBezTo>
                  <a:cubicBezTo>
                    <a:pt x="172" y="55"/>
                    <a:pt x="172" y="55"/>
                    <a:pt x="172" y="55"/>
                  </a:cubicBezTo>
                  <a:cubicBezTo>
                    <a:pt x="171" y="54"/>
                    <a:pt x="171" y="54"/>
                    <a:pt x="171" y="54"/>
                  </a:cubicBezTo>
                  <a:cubicBezTo>
                    <a:pt x="171" y="33"/>
                    <a:pt x="171" y="33"/>
                    <a:pt x="171" y="33"/>
                  </a:cubicBezTo>
                  <a:cubicBezTo>
                    <a:pt x="169" y="32"/>
                    <a:pt x="166" y="30"/>
                    <a:pt x="164" y="28"/>
                  </a:cubicBezTo>
                  <a:cubicBezTo>
                    <a:pt x="158" y="22"/>
                    <a:pt x="158" y="22"/>
                    <a:pt x="158" y="22"/>
                  </a:cubicBezTo>
                  <a:cubicBezTo>
                    <a:pt x="154" y="15"/>
                    <a:pt x="154" y="15"/>
                    <a:pt x="154" y="15"/>
                  </a:cubicBezTo>
                  <a:cubicBezTo>
                    <a:pt x="153" y="14"/>
                    <a:pt x="153" y="11"/>
                    <a:pt x="153" y="8"/>
                  </a:cubicBezTo>
                  <a:cubicBezTo>
                    <a:pt x="154" y="6"/>
                    <a:pt x="154" y="6"/>
                    <a:pt x="154" y="6"/>
                  </a:cubicBezTo>
                  <a:cubicBezTo>
                    <a:pt x="151" y="2"/>
                    <a:pt x="151" y="2"/>
                    <a:pt x="151" y="2"/>
                  </a:cubicBezTo>
                  <a:cubicBezTo>
                    <a:pt x="150" y="5"/>
                    <a:pt x="150" y="5"/>
                    <a:pt x="150" y="5"/>
                  </a:cubicBezTo>
                  <a:cubicBezTo>
                    <a:pt x="147" y="12"/>
                    <a:pt x="147" y="12"/>
                    <a:pt x="147" y="12"/>
                  </a:cubicBezTo>
                  <a:cubicBezTo>
                    <a:pt x="146" y="12"/>
                    <a:pt x="146" y="12"/>
                    <a:pt x="146" y="12"/>
                  </a:cubicBezTo>
                  <a:cubicBezTo>
                    <a:pt x="143" y="12"/>
                    <a:pt x="140" y="12"/>
                    <a:pt x="137" y="10"/>
                  </a:cubicBezTo>
                  <a:cubicBezTo>
                    <a:pt x="135" y="10"/>
                    <a:pt x="134" y="8"/>
                    <a:pt x="134" y="5"/>
                  </a:cubicBezTo>
                  <a:cubicBezTo>
                    <a:pt x="134" y="4"/>
                    <a:pt x="134" y="4"/>
                    <a:pt x="134" y="4"/>
                  </a:cubicBezTo>
                  <a:cubicBezTo>
                    <a:pt x="132" y="4"/>
                    <a:pt x="132" y="4"/>
                    <a:pt x="132" y="4"/>
                  </a:cubicBezTo>
                  <a:cubicBezTo>
                    <a:pt x="124" y="6"/>
                    <a:pt x="124" y="6"/>
                    <a:pt x="124" y="6"/>
                  </a:cubicBezTo>
                  <a:cubicBezTo>
                    <a:pt x="118" y="0"/>
                    <a:pt x="118" y="0"/>
                    <a:pt x="118" y="0"/>
                  </a:cubicBezTo>
                  <a:cubicBezTo>
                    <a:pt x="116" y="0"/>
                    <a:pt x="116" y="0"/>
                    <a:pt x="116" y="0"/>
                  </a:cubicBezTo>
                  <a:cubicBezTo>
                    <a:pt x="114" y="2"/>
                    <a:pt x="114" y="2"/>
                    <a:pt x="114" y="2"/>
                  </a:cubicBezTo>
                  <a:cubicBezTo>
                    <a:pt x="117" y="6"/>
                    <a:pt x="117" y="6"/>
                    <a:pt x="117" y="6"/>
                  </a:cubicBezTo>
                  <a:cubicBezTo>
                    <a:pt x="118" y="7"/>
                    <a:pt x="118" y="7"/>
                    <a:pt x="118" y="7"/>
                  </a:cubicBezTo>
                  <a:cubicBezTo>
                    <a:pt x="114" y="15"/>
                    <a:pt x="114" y="15"/>
                    <a:pt x="114" y="15"/>
                  </a:cubicBezTo>
                  <a:cubicBezTo>
                    <a:pt x="113" y="15"/>
                    <a:pt x="113" y="15"/>
                    <a:pt x="113" y="15"/>
                  </a:cubicBezTo>
                  <a:cubicBezTo>
                    <a:pt x="113" y="16"/>
                    <a:pt x="113" y="16"/>
                    <a:pt x="113" y="16"/>
                  </a:cubicBezTo>
                  <a:cubicBezTo>
                    <a:pt x="113" y="16"/>
                    <a:pt x="113" y="16"/>
                    <a:pt x="113" y="16"/>
                  </a:cubicBezTo>
                  <a:cubicBezTo>
                    <a:pt x="106" y="24"/>
                    <a:pt x="106" y="24"/>
                    <a:pt x="106" y="24"/>
                  </a:cubicBezTo>
                  <a:cubicBezTo>
                    <a:pt x="105" y="24"/>
                    <a:pt x="105" y="24"/>
                    <a:pt x="105" y="24"/>
                  </a:cubicBezTo>
                  <a:cubicBezTo>
                    <a:pt x="104" y="24"/>
                    <a:pt x="104" y="24"/>
                    <a:pt x="104" y="24"/>
                  </a:cubicBezTo>
                  <a:cubicBezTo>
                    <a:pt x="93" y="25"/>
                    <a:pt x="93" y="25"/>
                    <a:pt x="93" y="25"/>
                  </a:cubicBezTo>
                  <a:lnTo>
                    <a:pt x="8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任意多边形: 形状 74"/>
            <p:cNvSpPr>
              <a:spLocks/>
            </p:cNvSpPr>
            <p:nvPr/>
          </p:nvSpPr>
          <p:spPr bwMode="auto">
            <a:xfrm>
              <a:off x="4091" y="1177"/>
              <a:ext cx="634" cy="430"/>
            </a:xfrm>
            <a:custGeom>
              <a:avLst/>
              <a:gdLst>
                <a:gd name="T0" fmla="*/ 47 w 268"/>
                <a:gd name="T1" fmla="*/ 3 h 182"/>
                <a:gd name="T2" fmla="*/ 36 w 268"/>
                <a:gd name="T3" fmla="*/ 6 h 182"/>
                <a:gd name="T4" fmla="*/ 34 w 268"/>
                <a:gd name="T5" fmla="*/ 10 h 182"/>
                <a:gd name="T6" fmla="*/ 29 w 268"/>
                <a:gd name="T7" fmla="*/ 18 h 182"/>
                <a:gd name="T8" fmla="*/ 21 w 268"/>
                <a:gd name="T9" fmla="*/ 24 h 182"/>
                <a:gd name="T10" fmla="*/ 11 w 268"/>
                <a:gd name="T11" fmla="*/ 17 h 182"/>
                <a:gd name="T12" fmla="*/ 0 w 268"/>
                <a:gd name="T13" fmla="*/ 20 h 182"/>
                <a:gd name="T14" fmla="*/ 16 w 268"/>
                <a:gd name="T15" fmla="*/ 30 h 182"/>
                <a:gd name="T16" fmla="*/ 17 w 268"/>
                <a:gd name="T17" fmla="*/ 32 h 182"/>
                <a:gd name="T18" fmla="*/ 18 w 268"/>
                <a:gd name="T19" fmla="*/ 52 h 182"/>
                <a:gd name="T20" fmla="*/ 30 w 268"/>
                <a:gd name="T21" fmla="*/ 76 h 182"/>
                <a:gd name="T22" fmla="*/ 38 w 268"/>
                <a:gd name="T23" fmla="*/ 68 h 182"/>
                <a:gd name="T24" fmla="*/ 49 w 268"/>
                <a:gd name="T25" fmla="*/ 66 h 182"/>
                <a:gd name="T26" fmla="*/ 49 w 268"/>
                <a:gd name="T27" fmla="*/ 66 h 182"/>
                <a:gd name="T28" fmla="*/ 60 w 268"/>
                <a:gd name="T29" fmla="*/ 78 h 182"/>
                <a:gd name="T30" fmla="*/ 63 w 268"/>
                <a:gd name="T31" fmla="*/ 88 h 182"/>
                <a:gd name="T32" fmla="*/ 62 w 268"/>
                <a:gd name="T33" fmla="*/ 98 h 182"/>
                <a:gd name="T34" fmla="*/ 69 w 268"/>
                <a:gd name="T35" fmla="*/ 107 h 182"/>
                <a:gd name="T36" fmla="*/ 79 w 268"/>
                <a:gd name="T37" fmla="*/ 104 h 182"/>
                <a:gd name="T38" fmla="*/ 84 w 268"/>
                <a:gd name="T39" fmla="*/ 109 h 182"/>
                <a:gd name="T40" fmla="*/ 96 w 268"/>
                <a:gd name="T41" fmla="*/ 114 h 182"/>
                <a:gd name="T42" fmla="*/ 105 w 268"/>
                <a:gd name="T43" fmla="*/ 111 h 182"/>
                <a:gd name="T44" fmla="*/ 110 w 268"/>
                <a:gd name="T45" fmla="*/ 106 h 182"/>
                <a:gd name="T46" fmla="*/ 116 w 268"/>
                <a:gd name="T47" fmla="*/ 121 h 182"/>
                <a:gd name="T48" fmla="*/ 131 w 268"/>
                <a:gd name="T49" fmla="*/ 137 h 182"/>
                <a:gd name="T50" fmla="*/ 134 w 268"/>
                <a:gd name="T51" fmla="*/ 162 h 182"/>
                <a:gd name="T52" fmla="*/ 144 w 268"/>
                <a:gd name="T53" fmla="*/ 166 h 182"/>
                <a:gd name="T54" fmla="*/ 150 w 268"/>
                <a:gd name="T55" fmla="*/ 182 h 182"/>
                <a:gd name="T56" fmla="*/ 186 w 268"/>
                <a:gd name="T57" fmla="*/ 152 h 182"/>
                <a:gd name="T58" fmla="*/ 200 w 268"/>
                <a:gd name="T59" fmla="*/ 136 h 182"/>
                <a:gd name="T60" fmla="*/ 226 w 268"/>
                <a:gd name="T61" fmla="*/ 114 h 182"/>
                <a:gd name="T62" fmla="*/ 236 w 268"/>
                <a:gd name="T63" fmla="*/ 106 h 182"/>
                <a:gd name="T64" fmla="*/ 238 w 268"/>
                <a:gd name="T65" fmla="*/ 85 h 182"/>
                <a:gd name="T66" fmla="*/ 247 w 268"/>
                <a:gd name="T67" fmla="*/ 84 h 182"/>
                <a:gd name="T68" fmla="*/ 262 w 268"/>
                <a:gd name="T69" fmla="*/ 99 h 182"/>
                <a:gd name="T70" fmla="*/ 259 w 268"/>
                <a:gd name="T71" fmla="*/ 88 h 182"/>
                <a:gd name="T72" fmla="*/ 268 w 268"/>
                <a:gd name="T73" fmla="*/ 79 h 182"/>
                <a:gd name="T74" fmla="*/ 263 w 268"/>
                <a:gd name="T75" fmla="*/ 63 h 182"/>
                <a:gd name="T76" fmla="*/ 246 w 268"/>
                <a:gd name="T77" fmla="*/ 55 h 182"/>
                <a:gd name="T78" fmla="*/ 240 w 268"/>
                <a:gd name="T79" fmla="*/ 54 h 182"/>
                <a:gd name="T80" fmla="*/ 234 w 268"/>
                <a:gd name="T81" fmla="*/ 55 h 182"/>
                <a:gd name="T82" fmla="*/ 223 w 268"/>
                <a:gd name="T83" fmla="*/ 55 h 182"/>
                <a:gd name="T84" fmla="*/ 222 w 268"/>
                <a:gd name="T85" fmla="*/ 69 h 182"/>
                <a:gd name="T86" fmla="*/ 208 w 268"/>
                <a:gd name="T87" fmla="*/ 72 h 182"/>
                <a:gd name="T88" fmla="*/ 188 w 268"/>
                <a:gd name="T89" fmla="*/ 54 h 182"/>
                <a:gd name="T90" fmla="*/ 183 w 268"/>
                <a:gd name="T91" fmla="*/ 44 h 182"/>
                <a:gd name="T92" fmla="*/ 184 w 268"/>
                <a:gd name="T93" fmla="*/ 50 h 182"/>
                <a:gd name="T94" fmla="*/ 179 w 268"/>
                <a:gd name="T95" fmla="*/ 60 h 182"/>
                <a:gd name="T96" fmla="*/ 168 w 268"/>
                <a:gd name="T97" fmla="*/ 57 h 182"/>
                <a:gd name="T98" fmla="*/ 166 w 268"/>
                <a:gd name="T99" fmla="*/ 47 h 182"/>
                <a:gd name="T100" fmla="*/ 156 w 268"/>
                <a:gd name="T101" fmla="*/ 43 h 182"/>
                <a:gd name="T102" fmla="*/ 144 w 268"/>
                <a:gd name="T103" fmla="*/ 35 h 182"/>
                <a:gd name="T104" fmla="*/ 128 w 268"/>
                <a:gd name="T105" fmla="*/ 29 h 182"/>
                <a:gd name="T106" fmla="*/ 117 w 268"/>
                <a:gd name="T107" fmla="*/ 34 h 182"/>
                <a:gd name="T108" fmla="*/ 112 w 268"/>
                <a:gd name="T109" fmla="*/ 24 h 182"/>
                <a:gd name="T110" fmla="*/ 98 w 268"/>
                <a:gd name="T111" fmla="*/ 24 h 182"/>
                <a:gd name="T112" fmla="*/ 82 w 268"/>
                <a:gd name="T113" fmla="*/ 27 h 182"/>
                <a:gd name="T114" fmla="*/ 67 w 268"/>
                <a:gd name="T11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182">
                  <a:moveTo>
                    <a:pt x="52" y="9"/>
                  </a:moveTo>
                  <a:cubicBezTo>
                    <a:pt x="51" y="0"/>
                    <a:pt x="51" y="0"/>
                    <a:pt x="51" y="0"/>
                  </a:cubicBezTo>
                  <a:cubicBezTo>
                    <a:pt x="47" y="3"/>
                    <a:pt x="47" y="3"/>
                    <a:pt x="47" y="3"/>
                  </a:cubicBezTo>
                  <a:cubicBezTo>
                    <a:pt x="46" y="3"/>
                    <a:pt x="46" y="3"/>
                    <a:pt x="46" y="3"/>
                  </a:cubicBezTo>
                  <a:cubicBezTo>
                    <a:pt x="37" y="6"/>
                    <a:pt x="37" y="6"/>
                    <a:pt x="37" y="6"/>
                  </a:cubicBezTo>
                  <a:cubicBezTo>
                    <a:pt x="36" y="6"/>
                    <a:pt x="36" y="6"/>
                    <a:pt x="36" y="6"/>
                  </a:cubicBezTo>
                  <a:cubicBezTo>
                    <a:pt x="35" y="5"/>
                    <a:pt x="35" y="5"/>
                    <a:pt x="35" y="5"/>
                  </a:cubicBezTo>
                  <a:cubicBezTo>
                    <a:pt x="35" y="10"/>
                    <a:pt x="35" y="10"/>
                    <a:pt x="35" y="10"/>
                  </a:cubicBezTo>
                  <a:cubicBezTo>
                    <a:pt x="34" y="10"/>
                    <a:pt x="34" y="10"/>
                    <a:pt x="34" y="10"/>
                  </a:cubicBezTo>
                  <a:cubicBezTo>
                    <a:pt x="30" y="17"/>
                    <a:pt x="30" y="17"/>
                    <a:pt x="30" y="17"/>
                  </a:cubicBezTo>
                  <a:cubicBezTo>
                    <a:pt x="29" y="17"/>
                    <a:pt x="29" y="17"/>
                    <a:pt x="29" y="17"/>
                  </a:cubicBezTo>
                  <a:cubicBezTo>
                    <a:pt x="29" y="18"/>
                    <a:pt x="29" y="18"/>
                    <a:pt x="29" y="18"/>
                  </a:cubicBezTo>
                  <a:cubicBezTo>
                    <a:pt x="29" y="18"/>
                    <a:pt x="29" y="18"/>
                    <a:pt x="29" y="18"/>
                  </a:cubicBezTo>
                  <a:cubicBezTo>
                    <a:pt x="22" y="24"/>
                    <a:pt x="22" y="24"/>
                    <a:pt x="22" y="24"/>
                  </a:cubicBezTo>
                  <a:cubicBezTo>
                    <a:pt x="21" y="24"/>
                    <a:pt x="21" y="24"/>
                    <a:pt x="21" y="24"/>
                  </a:cubicBezTo>
                  <a:cubicBezTo>
                    <a:pt x="21" y="24"/>
                    <a:pt x="21" y="24"/>
                    <a:pt x="21" y="24"/>
                  </a:cubicBezTo>
                  <a:cubicBezTo>
                    <a:pt x="20" y="24"/>
                    <a:pt x="20" y="24"/>
                    <a:pt x="20" y="24"/>
                  </a:cubicBezTo>
                  <a:cubicBezTo>
                    <a:pt x="15" y="22"/>
                    <a:pt x="12" y="19"/>
                    <a:pt x="11" y="17"/>
                  </a:cubicBezTo>
                  <a:cubicBezTo>
                    <a:pt x="10" y="16"/>
                    <a:pt x="10" y="16"/>
                    <a:pt x="9" y="16"/>
                  </a:cubicBezTo>
                  <a:cubicBezTo>
                    <a:pt x="4" y="17"/>
                    <a:pt x="4" y="17"/>
                    <a:pt x="4" y="17"/>
                  </a:cubicBezTo>
                  <a:cubicBezTo>
                    <a:pt x="0" y="20"/>
                    <a:pt x="0" y="20"/>
                    <a:pt x="0" y="20"/>
                  </a:cubicBezTo>
                  <a:cubicBezTo>
                    <a:pt x="9" y="27"/>
                    <a:pt x="9" y="27"/>
                    <a:pt x="9" y="27"/>
                  </a:cubicBezTo>
                  <a:cubicBezTo>
                    <a:pt x="16" y="30"/>
                    <a:pt x="16" y="30"/>
                    <a:pt x="16" y="30"/>
                  </a:cubicBezTo>
                  <a:cubicBezTo>
                    <a:pt x="16" y="30"/>
                    <a:pt x="16" y="30"/>
                    <a:pt x="16" y="30"/>
                  </a:cubicBezTo>
                  <a:cubicBezTo>
                    <a:pt x="16" y="30"/>
                    <a:pt x="16" y="30"/>
                    <a:pt x="16" y="30"/>
                  </a:cubicBezTo>
                  <a:cubicBezTo>
                    <a:pt x="17" y="31"/>
                    <a:pt x="17" y="31"/>
                    <a:pt x="17" y="31"/>
                  </a:cubicBezTo>
                  <a:cubicBezTo>
                    <a:pt x="17" y="32"/>
                    <a:pt x="17" y="32"/>
                    <a:pt x="17" y="32"/>
                  </a:cubicBezTo>
                  <a:cubicBezTo>
                    <a:pt x="18" y="40"/>
                    <a:pt x="18" y="40"/>
                    <a:pt x="18" y="40"/>
                  </a:cubicBezTo>
                  <a:cubicBezTo>
                    <a:pt x="18" y="40"/>
                    <a:pt x="18" y="40"/>
                    <a:pt x="18" y="40"/>
                  </a:cubicBezTo>
                  <a:cubicBezTo>
                    <a:pt x="18" y="52"/>
                    <a:pt x="18" y="52"/>
                    <a:pt x="18" y="52"/>
                  </a:cubicBezTo>
                  <a:cubicBezTo>
                    <a:pt x="20" y="59"/>
                    <a:pt x="20" y="59"/>
                    <a:pt x="20" y="59"/>
                  </a:cubicBezTo>
                  <a:cubicBezTo>
                    <a:pt x="25" y="70"/>
                    <a:pt x="25" y="70"/>
                    <a:pt x="25" y="70"/>
                  </a:cubicBezTo>
                  <a:cubicBezTo>
                    <a:pt x="30" y="76"/>
                    <a:pt x="30" y="76"/>
                    <a:pt x="30" y="76"/>
                  </a:cubicBezTo>
                  <a:cubicBezTo>
                    <a:pt x="35" y="72"/>
                    <a:pt x="35" y="72"/>
                    <a:pt x="35" y="72"/>
                  </a:cubicBezTo>
                  <a:cubicBezTo>
                    <a:pt x="38" y="68"/>
                    <a:pt x="38" y="68"/>
                    <a:pt x="38" y="68"/>
                  </a:cubicBezTo>
                  <a:cubicBezTo>
                    <a:pt x="38" y="68"/>
                    <a:pt x="38" y="68"/>
                    <a:pt x="38" y="68"/>
                  </a:cubicBezTo>
                  <a:cubicBezTo>
                    <a:pt x="38" y="68"/>
                    <a:pt x="38" y="68"/>
                    <a:pt x="38" y="68"/>
                  </a:cubicBezTo>
                  <a:cubicBezTo>
                    <a:pt x="44" y="61"/>
                    <a:pt x="44" y="61"/>
                    <a:pt x="44" y="61"/>
                  </a:cubicBezTo>
                  <a:cubicBezTo>
                    <a:pt x="49" y="66"/>
                    <a:pt x="49" y="66"/>
                    <a:pt x="49" y="66"/>
                  </a:cubicBezTo>
                  <a:cubicBezTo>
                    <a:pt x="49" y="66"/>
                    <a:pt x="49" y="66"/>
                    <a:pt x="49" y="66"/>
                  </a:cubicBezTo>
                  <a:cubicBezTo>
                    <a:pt x="49" y="66"/>
                    <a:pt x="49" y="66"/>
                    <a:pt x="49" y="66"/>
                  </a:cubicBezTo>
                  <a:cubicBezTo>
                    <a:pt x="49" y="66"/>
                    <a:pt x="49" y="66"/>
                    <a:pt x="49" y="66"/>
                  </a:cubicBezTo>
                  <a:cubicBezTo>
                    <a:pt x="49" y="66"/>
                    <a:pt x="49" y="66"/>
                    <a:pt x="49" y="66"/>
                  </a:cubicBezTo>
                  <a:cubicBezTo>
                    <a:pt x="54" y="76"/>
                    <a:pt x="54" y="76"/>
                    <a:pt x="54" y="76"/>
                  </a:cubicBezTo>
                  <a:cubicBezTo>
                    <a:pt x="60" y="78"/>
                    <a:pt x="60" y="78"/>
                    <a:pt x="60" y="78"/>
                  </a:cubicBezTo>
                  <a:cubicBezTo>
                    <a:pt x="63" y="88"/>
                    <a:pt x="63" y="88"/>
                    <a:pt x="63" y="88"/>
                  </a:cubicBezTo>
                  <a:cubicBezTo>
                    <a:pt x="63" y="88"/>
                    <a:pt x="63" y="88"/>
                    <a:pt x="63" y="88"/>
                  </a:cubicBezTo>
                  <a:cubicBezTo>
                    <a:pt x="63" y="88"/>
                    <a:pt x="63" y="88"/>
                    <a:pt x="63" y="88"/>
                  </a:cubicBezTo>
                  <a:cubicBezTo>
                    <a:pt x="62" y="97"/>
                    <a:pt x="62" y="97"/>
                    <a:pt x="62" y="97"/>
                  </a:cubicBezTo>
                  <a:cubicBezTo>
                    <a:pt x="62" y="98"/>
                    <a:pt x="62" y="98"/>
                    <a:pt x="62" y="98"/>
                  </a:cubicBezTo>
                  <a:cubicBezTo>
                    <a:pt x="62" y="98"/>
                    <a:pt x="62" y="98"/>
                    <a:pt x="62" y="98"/>
                  </a:cubicBezTo>
                  <a:cubicBezTo>
                    <a:pt x="60" y="106"/>
                    <a:pt x="60" y="106"/>
                    <a:pt x="60" y="106"/>
                  </a:cubicBezTo>
                  <a:cubicBezTo>
                    <a:pt x="64" y="110"/>
                    <a:pt x="64" y="110"/>
                    <a:pt x="64" y="110"/>
                  </a:cubicBezTo>
                  <a:cubicBezTo>
                    <a:pt x="69" y="107"/>
                    <a:pt x="69" y="107"/>
                    <a:pt x="69" y="107"/>
                  </a:cubicBezTo>
                  <a:cubicBezTo>
                    <a:pt x="74" y="102"/>
                    <a:pt x="74" y="102"/>
                    <a:pt x="74" y="102"/>
                  </a:cubicBezTo>
                  <a:cubicBezTo>
                    <a:pt x="75" y="103"/>
                    <a:pt x="75" y="103"/>
                    <a:pt x="75" y="103"/>
                  </a:cubicBezTo>
                  <a:cubicBezTo>
                    <a:pt x="79" y="104"/>
                    <a:pt x="79" y="104"/>
                    <a:pt x="79" y="104"/>
                  </a:cubicBezTo>
                  <a:cubicBezTo>
                    <a:pt x="79" y="104"/>
                    <a:pt x="79" y="104"/>
                    <a:pt x="79" y="104"/>
                  </a:cubicBezTo>
                  <a:cubicBezTo>
                    <a:pt x="79" y="104"/>
                    <a:pt x="79" y="104"/>
                    <a:pt x="79" y="104"/>
                  </a:cubicBezTo>
                  <a:cubicBezTo>
                    <a:pt x="84" y="109"/>
                    <a:pt x="84" y="109"/>
                    <a:pt x="84" y="109"/>
                  </a:cubicBezTo>
                  <a:cubicBezTo>
                    <a:pt x="89" y="108"/>
                    <a:pt x="89" y="108"/>
                    <a:pt x="89" y="108"/>
                  </a:cubicBezTo>
                  <a:cubicBezTo>
                    <a:pt x="93" y="106"/>
                    <a:pt x="95" y="108"/>
                    <a:pt x="96" y="110"/>
                  </a:cubicBezTo>
                  <a:cubicBezTo>
                    <a:pt x="96" y="114"/>
                    <a:pt x="96" y="114"/>
                    <a:pt x="96" y="114"/>
                  </a:cubicBezTo>
                  <a:cubicBezTo>
                    <a:pt x="97" y="114"/>
                    <a:pt x="97" y="114"/>
                    <a:pt x="97" y="114"/>
                  </a:cubicBezTo>
                  <a:cubicBezTo>
                    <a:pt x="102" y="116"/>
                    <a:pt x="102" y="116"/>
                    <a:pt x="102" y="116"/>
                  </a:cubicBezTo>
                  <a:cubicBezTo>
                    <a:pt x="105" y="111"/>
                    <a:pt x="105" y="111"/>
                    <a:pt x="105" y="111"/>
                  </a:cubicBezTo>
                  <a:cubicBezTo>
                    <a:pt x="105" y="109"/>
                    <a:pt x="105" y="109"/>
                    <a:pt x="105" y="109"/>
                  </a:cubicBezTo>
                  <a:cubicBezTo>
                    <a:pt x="105" y="107"/>
                    <a:pt x="105" y="106"/>
                    <a:pt x="106" y="105"/>
                  </a:cubicBezTo>
                  <a:cubicBezTo>
                    <a:pt x="110" y="106"/>
                    <a:pt x="110" y="106"/>
                    <a:pt x="110" y="106"/>
                  </a:cubicBezTo>
                  <a:cubicBezTo>
                    <a:pt x="114" y="108"/>
                    <a:pt x="116" y="110"/>
                    <a:pt x="116" y="114"/>
                  </a:cubicBezTo>
                  <a:cubicBezTo>
                    <a:pt x="116" y="116"/>
                    <a:pt x="116" y="116"/>
                    <a:pt x="116" y="116"/>
                  </a:cubicBezTo>
                  <a:cubicBezTo>
                    <a:pt x="116" y="121"/>
                    <a:pt x="116" y="121"/>
                    <a:pt x="116" y="121"/>
                  </a:cubicBezTo>
                  <a:cubicBezTo>
                    <a:pt x="120" y="128"/>
                    <a:pt x="120" y="128"/>
                    <a:pt x="120" y="128"/>
                  </a:cubicBezTo>
                  <a:cubicBezTo>
                    <a:pt x="125" y="133"/>
                    <a:pt x="125" y="133"/>
                    <a:pt x="125" y="133"/>
                  </a:cubicBezTo>
                  <a:cubicBezTo>
                    <a:pt x="127" y="135"/>
                    <a:pt x="129" y="136"/>
                    <a:pt x="131" y="137"/>
                  </a:cubicBezTo>
                  <a:cubicBezTo>
                    <a:pt x="132" y="137"/>
                    <a:pt x="132" y="137"/>
                    <a:pt x="132" y="137"/>
                  </a:cubicBezTo>
                  <a:cubicBezTo>
                    <a:pt x="133" y="138"/>
                    <a:pt x="134" y="140"/>
                    <a:pt x="134" y="144"/>
                  </a:cubicBezTo>
                  <a:cubicBezTo>
                    <a:pt x="134" y="162"/>
                    <a:pt x="134" y="162"/>
                    <a:pt x="134" y="162"/>
                  </a:cubicBezTo>
                  <a:cubicBezTo>
                    <a:pt x="134" y="164"/>
                    <a:pt x="136" y="165"/>
                    <a:pt x="137" y="165"/>
                  </a:cubicBezTo>
                  <a:cubicBezTo>
                    <a:pt x="138" y="165"/>
                    <a:pt x="138" y="165"/>
                    <a:pt x="138" y="165"/>
                  </a:cubicBezTo>
                  <a:cubicBezTo>
                    <a:pt x="140" y="164"/>
                    <a:pt x="142" y="164"/>
                    <a:pt x="144" y="166"/>
                  </a:cubicBezTo>
                  <a:cubicBezTo>
                    <a:pt x="145" y="167"/>
                    <a:pt x="145" y="167"/>
                    <a:pt x="145" y="167"/>
                  </a:cubicBezTo>
                  <a:cubicBezTo>
                    <a:pt x="147" y="168"/>
                    <a:pt x="148" y="169"/>
                    <a:pt x="149" y="172"/>
                  </a:cubicBezTo>
                  <a:cubicBezTo>
                    <a:pt x="150" y="182"/>
                    <a:pt x="150" y="182"/>
                    <a:pt x="150" y="182"/>
                  </a:cubicBezTo>
                  <a:cubicBezTo>
                    <a:pt x="159" y="164"/>
                    <a:pt x="159" y="164"/>
                    <a:pt x="159" y="164"/>
                  </a:cubicBezTo>
                  <a:cubicBezTo>
                    <a:pt x="162" y="154"/>
                    <a:pt x="165" y="148"/>
                    <a:pt x="169" y="147"/>
                  </a:cubicBezTo>
                  <a:cubicBezTo>
                    <a:pt x="173" y="146"/>
                    <a:pt x="178" y="148"/>
                    <a:pt x="186" y="152"/>
                  </a:cubicBezTo>
                  <a:cubicBezTo>
                    <a:pt x="212" y="154"/>
                    <a:pt x="212" y="154"/>
                    <a:pt x="212" y="154"/>
                  </a:cubicBezTo>
                  <a:cubicBezTo>
                    <a:pt x="212" y="148"/>
                    <a:pt x="212" y="148"/>
                    <a:pt x="212" y="148"/>
                  </a:cubicBezTo>
                  <a:cubicBezTo>
                    <a:pt x="200" y="136"/>
                    <a:pt x="200" y="136"/>
                    <a:pt x="200" y="136"/>
                  </a:cubicBezTo>
                  <a:cubicBezTo>
                    <a:pt x="195" y="133"/>
                    <a:pt x="192" y="131"/>
                    <a:pt x="193" y="129"/>
                  </a:cubicBezTo>
                  <a:cubicBezTo>
                    <a:pt x="202" y="130"/>
                    <a:pt x="202" y="130"/>
                    <a:pt x="202" y="130"/>
                  </a:cubicBezTo>
                  <a:cubicBezTo>
                    <a:pt x="211" y="132"/>
                    <a:pt x="219" y="128"/>
                    <a:pt x="226" y="114"/>
                  </a:cubicBezTo>
                  <a:cubicBezTo>
                    <a:pt x="226" y="114"/>
                    <a:pt x="226" y="114"/>
                    <a:pt x="226" y="114"/>
                  </a:cubicBezTo>
                  <a:cubicBezTo>
                    <a:pt x="227" y="114"/>
                    <a:pt x="227" y="114"/>
                    <a:pt x="227" y="114"/>
                  </a:cubicBezTo>
                  <a:cubicBezTo>
                    <a:pt x="236" y="106"/>
                    <a:pt x="236" y="106"/>
                    <a:pt x="236" y="106"/>
                  </a:cubicBezTo>
                  <a:cubicBezTo>
                    <a:pt x="237" y="87"/>
                    <a:pt x="237" y="87"/>
                    <a:pt x="237" y="87"/>
                  </a:cubicBezTo>
                  <a:cubicBezTo>
                    <a:pt x="237" y="85"/>
                    <a:pt x="237" y="85"/>
                    <a:pt x="237" y="85"/>
                  </a:cubicBezTo>
                  <a:cubicBezTo>
                    <a:pt x="238" y="85"/>
                    <a:pt x="238" y="85"/>
                    <a:pt x="238" y="85"/>
                  </a:cubicBezTo>
                  <a:cubicBezTo>
                    <a:pt x="239" y="85"/>
                    <a:pt x="239" y="85"/>
                    <a:pt x="239" y="85"/>
                  </a:cubicBezTo>
                  <a:cubicBezTo>
                    <a:pt x="246" y="84"/>
                    <a:pt x="246" y="84"/>
                    <a:pt x="246" y="84"/>
                  </a:cubicBezTo>
                  <a:cubicBezTo>
                    <a:pt x="247" y="84"/>
                    <a:pt x="247" y="84"/>
                    <a:pt x="247" y="84"/>
                  </a:cubicBezTo>
                  <a:cubicBezTo>
                    <a:pt x="248" y="84"/>
                    <a:pt x="248" y="84"/>
                    <a:pt x="248" y="84"/>
                  </a:cubicBezTo>
                  <a:cubicBezTo>
                    <a:pt x="248" y="84"/>
                    <a:pt x="248" y="84"/>
                    <a:pt x="248" y="84"/>
                  </a:cubicBezTo>
                  <a:cubicBezTo>
                    <a:pt x="262" y="99"/>
                    <a:pt x="262" y="99"/>
                    <a:pt x="262" y="99"/>
                  </a:cubicBezTo>
                  <a:cubicBezTo>
                    <a:pt x="266" y="98"/>
                    <a:pt x="266" y="98"/>
                    <a:pt x="266" y="98"/>
                  </a:cubicBezTo>
                  <a:cubicBezTo>
                    <a:pt x="266" y="95"/>
                    <a:pt x="266" y="95"/>
                    <a:pt x="266" y="95"/>
                  </a:cubicBezTo>
                  <a:cubicBezTo>
                    <a:pt x="259" y="88"/>
                    <a:pt x="259" y="88"/>
                    <a:pt x="259" y="88"/>
                  </a:cubicBezTo>
                  <a:cubicBezTo>
                    <a:pt x="258" y="87"/>
                    <a:pt x="258" y="87"/>
                    <a:pt x="258" y="87"/>
                  </a:cubicBezTo>
                  <a:cubicBezTo>
                    <a:pt x="257" y="86"/>
                    <a:pt x="257" y="86"/>
                    <a:pt x="257" y="86"/>
                  </a:cubicBezTo>
                  <a:cubicBezTo>
                    <a:pt x="268" y="79"/>
                    <a:pt x="268" y="79"/>
                    <a:pt x="268" y="79"/>
                  </a:cubicBezTo>
                  <a:cubicBezTo>
                    <a:pt x="268" y="62"/>
                    <a:pt x="268" y="62"/>
                    <a:pt x="268" y="62"/>
                  </a:cubicBezTo>
                  <a:cubicBezTo>
                    <a:pt x="263" y="63"/>
                    <a:pt x="263" y="63"/>
                    <a:pt x="263" y="63"/>
                  </a:cubicBezTo>
                  <a:cubicBezTo>
                    <a:pt x="263" y="63"/>
                    <a:pt x="263" y="63"/>
                    <a:pt x="263" y="63"/>
                  </a:cubicBezTo>
                  <a:cubicBezTo>
                    <a:pt x="262" y="63"/>
                    <a:pt x="262" y="63"/>
                    <a:pt x="262" y="63"/>
                  </a:cubicBezTo>
                  <a:cubicBezTo>
                    <a:pt x="256" y="60"/>
                    <a:pt x="256" y="60"/>
                    <a:pt x="256" y="60"/>
                  </a:cubicBezTo>
                  <a:cubicBezTo>
                    <a:pt x="254" y="60"/>
                    <a:pt x="250" y="58"/>
                    <a:pt x="246" y="55"/>
                  </a:cubicBezTo>
                  <a:cubicBezTo>
                    <a:pt x="243" y="54"/>
                    <a:pt x="242" y="53"/>
                    <a:pt x="242" y="51"/>
                  </a:cubicBezTo>
                  <a:cubicBezTo>
                    <a:pt x="242" y="52"/>
                    <a:pt x="242" y="52"/>
                    <a:pt x="242" y="52"/>
                  </a:cubicBezTo>
                  <a:cubicBezTo>
                    <a:pt x="242" y="53"/>
                    <a:pt x="241" y="54"/>
                    <a:pt x="240" y="54"/>
                  </a:cubicBezTo>
                  <a:cubicBezTo>
                    <a:pt x="239" y="55"/>
                    <a:pt x="238" y="56"/>
                    <a:pt x="235" y="56"/>
                  </a:cubicBezTo>
                  <a:cubicBezTo>
                    <a:pt x="234" y="56"/>
                    <a:pt x="234" y="56"/>
                    <a:pt x="234" y="56"/>
                  </a:cubicBezTo>
                  <a:cubicBezTo>
                    <a:pt x="234" y="55"/>
                    <a:pt x="234" y="55"/>
                    <a:pt x="234" y="55"/>
                  </a:cubicBezTo>
                  <a:cubicBezTo>
                    <a:pt x="234" y="55"/>
                    <a:pt x="234" y="55"/>
                    <a:pt x="234" y="55"/>
                  </a:cubicBezTo>
                  <a:cubicBezTo>
                    <a:pt x="228" y="51"/>
                    <a:pt x="228" y="51"/>
                    <a:pt x="228" y="51"/>
                  </a:cubicBezTo>
                  <a:cubicBezTo>
                    <a:pt x="223" y="55"/>
                    <a:pt x="223" y="55"/>
                    <a:pt x="223" y="55"/>
                  </a:cubicBezTo>
                  <a:cubicBezTo>
                    <a:pt x="221" y="57"/>
                    <a:pt x="219" y="59"/>
                    <a:pt x="219" y="60"/>
                  </a:cubicBezTo>
                  <a:cubicBezTo>
                    <a:pt x="222" y="66"/>
                    <a:pt x="222" y="66"/>
                    <a:pt x="222" y="66"/>
                  </a:cubicBezTo>
                  <a:cubicBezTo>
                    <a:pt x="223" y="67"/>
                    <a:pt x="223" y="68"/>
                    <a:pt x="222" y="69"/>
                  </a:cubicBezTo>
                  <a:cubicBezTo>
                    <a:pt x="222" y="70"/>
                    <a:pt x="220" y="72"/>
                    <a:pt x="217" y="72"/>
                  </a:cubicBezTo>
                  <a:cubicBezTo>
                    <a:pt x="214" y="73"/>
                    <a:pt x="214" y="73"/>
                    <a:pt x="214" y="73"/>
                  </a:cubicBezTo>
                  <a:cubicBezTo>
                    <a:pt x="212" y="74"/>
                    <a:pt x="209" y="74"/>
                    <a:pt x="208" y="72"/>
                  </a:cubicBezTo>
                  <a:cubicBezTo>
                    <a:pt x="207" y="70"/>
                    <a:pt x="207" y="70"/>
                    <a:pt x="207" y="70"/>
                  </a:cubicBezTo>
                  <a:cubicBezTo>
                    <a:pt x="196" y="60"/>
                    <a:pt x="196" y="60"/>
                    <a:pt x="196" y="60"/>
                  </a:cubicBezTo>
                  <a:cubicBezTo>
                    <a:pt x="192" y="58"/>
                    <a:pt x="189" y="56"/>
                    <a:pt x="188" y="54"/>
                  </a:cubicBezTo>
                  <a:cubicBezTo>
                    <a:pt x="187" y="52"/>
                    <a:pt x="186" y="51"/>
                    <a:pt x="187" y="50"/>
                  </a:cubicBezTo>
                  <a:cubicBezTo>
                    <a:pt x="186" y="47"/>
                    <a:pt x="186" y="44"/>
                    <a:pt x="185" y="43"/>
                  </a:cubicBezTo>
                  <a:cubicBezTo>
                    <a:pt x="183" y="44"/>
                    <a:pt x="183" y="44"/>
                    <a:pt x="183" y="44"/>
                  </a:cubicBezTo>
                  <a:cubicBezTo>
                    <a:pt x="182" y="45"/>
                    <a:pt x="182" y="45"/>
                    <a:pt x="182" y="45"/>
                  </a:cubicBezTo>
                  <a:cubicBezTo>
                    <a:pt x="182" y="46"/>
                    <a:pt x="183" y="48"/>
                    <a:pt x="184" y="49"/>
                  </a:cubicBezTo>
                  <a:cubicBezTo>
                    <a:pt x="184" y="50"/>
                    <a:pt x="184" y="50"/>
                    <a:pt x="184" y="50"/>
                  </a:cubicBezTo>
                  <a:cubicBezTo>
                    <a:pt x="185" y="50"/>
                    <a:pt x="185" y="50"/>
                    <a:pt x="185" y="50"/>
                  </a:cubicBezTo>
                  <a:cubicBezTo>
                    <a:pt x="184" y="51"/>
                    <a:pt x="184" y="51"/>
                    <a:pt x="184" y="51"/>
                  </a:cubicBezTo>
                  <a:cubicBezTo>
                    <a:pt x="179" y="60"/>
                    <a:pt x="179" y="60"/>
                    <a:pt x="179" y="60"/>
                  </a:cubicBezTo>
                  <a:cubicBezTo>
                    <a:pt x="170" y="58"/>
                    <a:pt x="170" y="58"/>
                    <a:pt x="170" y="58"/>
                  </a:cubicBezTo>
                  <a:cubicBezTo>
                    <a:pt x="168" y="57"/>
                    <a:pt x="168" y="57"/>
                    <a:pt x="168" y="57"/>
                  </a:cubicBezTo>
                  <a:cubicBezTo>
                    <a:pt x="168" y="57"/>
                    <a:pt x="168" y="57"/>
                    <a:pt x="168" y="57"/>
                  </a:cubicBezTo>
                  <a:cubicBezTo>
                    <a:pt x="168" y="56"/>
                    <a:pt x="168" y="56"/>
                    <a:pt x="168" y="56"/>
                  </a:cubicBezTo>
                  <a:cubicBezTo>
                    <a:pt x="168" y="54"/>
                    <a:pt x="168" y="52"/>
                    <a:pt x="168" y="50"/>
                  </a:cubicBezTo>
                  <a:cubicBezTo>
                    <a:pt x="166" y="47"/>
                    <a:pt x="166" y="47"/>
                    <a:pt x="166" y="47"/>
                  </a:cubicBezTo>
                  <a:cubicBezTo>
                    <a:pt x="159" y="42"/>
                    <a:pt x="159" y="42"/>
                    <a:pt x="159" y="42"/>
                  </a:cubicBezTo>
                  <a:cubicBezTo>
                    <a:pt x="158" y="41"/>
                    <a:pt x="158" y="41"/>
                    <a:pt x="158" y="41"/>
                  </a:cubicBezTo>
                  <a:cubicBezTo>
                    <a:pt x="158" y="42"/>
                    <a:pt x="157" y="42"/>
                    <a:pt x="156" y="43"/>
                  </a:cubicBezTo>
                  <a:cubicBezTo>
                    <a:pt x="149" y="42"/>
                    <a:pt x="149" y="42"/>
                    <a:pt x="149" y="42"/>
                  </a:cubicBezTo>
                  <a:cubicBezTo>
                    <a:pt x="146" y="42"/>
                    <a:pt x="145" y="41"/>
                    <a:pt x="144" y="40"/>
                  </a:cubicBezTo>
                  <a:cubicBezTo>
                    <a:pt x="144" y="39"/>
                    <a:pt x="144" y="37"/>
                    <a:pt x="144" y="35"/>
                  </a:cubicBezTo>
                  <a:cubicBezTo>
                    <a:pt x="145" y="34"/>
                    <a:pt x="145" y="34"/>
                    <a:pt x="145" y="34"/>
                  </a:cubicBezTo>
                  <a:cubicBezTo>
                    <a:pt x="142" y="28"/>
                    <a:pt x="142" y="28"/>
                    <a:pt x="142" y="28"/>
                  </a:cubicBezTo>
                  <a:cubicBezTo>
                    <a:pt x="128" y="29"/>
                    <a:pt x="128" y="29"/>
                    <a:pt x="128" y="29"/>
                  </a:cubicBezTo>
                  <a:cubicBezTo>
                    <a:pt x="128" y="31"/>
                    <a:pt x="128" y="32"/>
                    <a:pt x="127" y="34"/>
                  </a:cubicBezTo>
                  <a:cubicBezTo>
                    <a:pt x="126" y="35"/>
                    <a:pt x="125" y="36"/>
                    <a:pt x="124" y="36"/>
                  </a:cubicBezTo>
                  <a:cubicBezTo>
                    <a:pt x="122" y="36"/>
                    <a:pt x="119" y="36"/>
                    <a:pt x="117" y="34"/>
                  </a:cubicBezTo>
                  <a:cubicBezTo>
                    <a:pt x="117" y="33"/>
                    <a:pt x="117" y="33"/>
                    <a:pt x="117" y="33"/>
                  </a:cubicBezTo>
                  <a:cubicBezTo>
                    <a:pt x="117" y="33"/>
                    <a:pt x="117" y="33"/>
                    <a:pt x="117" y="33"/>
                  </a:cubicBezTo>
                  <a:cubicBezTo>
                    <a:pt x="114" y="30"/>
                    <a:pt x="112" y="27"/>
                    <a:pt x="112" y="24"/>
                  </a:cubicBezTo>
                  <a:cubicBezTo>
                    <a:pt x="110" y="20"/>
                    <a:pt x="110" y="20"/>
                    <a:pt x="110" y="20"/>
                  </a:cubicBezTo>
                  <a:cubicBezTo>
                    <a:pt x="106" y="23"/>
                    <a:pt x="106" y="23"/>
                    <a:pt x="106" y="23"/>
                  </a:cubicBezTo>
                  <a:cubicBezTo>
                    <a:pt x="102" y="25"/>
                    <a:pt x="100" y="25"/>
                    <a:pt x="98" y="24"/>
                  </a:cubicBezTo>
                  <a:cubicBezTo>
                    <a:pt x="97" y="23"/>
                    <a:pt x="97" y="23"/>
                    <a:pt x="97" y="23"/>
                  </a:cubicBezTo>
                  <a:cubicBezTo>
                    <a:pt x="93" y="24"/>
                    <a:pt x="93" y="24"/>
                    <a:pt x="93" y="24"/>
                  </a:cubicBezTo>
                  <a:cubicBezTo>
                    <a:pt x="82" y="27"/>
                    <a:pt x="82" y="27"/>
                    <a:pt x="82" y="27"/>
                  </a:cubicBezTo>
                  <a:cubicBezTo>
                    <a:pt x="80" y="29"/>
                    <a:pt x="78" y="29"/>
                    <a:pt x="76" y="29"/>
                  </a:cubicBezTo>
                  <a:cubicBezTo>
                    <a:pt x="75" y="29"/>
                    <a:pt x="75" y="29"/>
                    <a:pt x="75" y="29"/>
                  </a:cubicBezTo>
                  <a:cubicBezTo>
                    <a:pt x="71" y="29"/>
                    <a:pt x="68" y="28"/>
                    <a:pt x="67" y="26"/>
                  </a:cubicBezTo>
                  <a:cubicBezTo>
                    <a:pt x="60" y="21"/>
                    <a:pt x="60" y="21"/>
                    <a:pt x="60" y="21"/>
                  </a:cubicBezTo>
                  <a:lnTo>
                    <a:pt x="5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任意多边形: 形状 75"/>
            <p:cNvSpPr>
              <a:spLocks/>
            </p:cNvSpPr>
            <p:nvPr/>
          </p:nvSpPr>
          <p:spPr bwMode="auto">
            <a:xfrm>
              <a:off x="3956" y="564"/>
              <a:ext cx="852" cy="776"/>
            </a:xfrm>
            <a:custGeom>
              <a:avLst/>
              <a:gdLst>
                <a:gd name="T0" fmla="*/ 353 w 360"/>
                <a:gd name="T1" fmla="*/ 153 h 328"/>
                <a:gd name="T2" fmla="*/ 346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5 w 360"/>
                <a:gd name="T15" fmla="*/ 131 h 328"/>
                <a:gd name="T16" fmla="*/ 168 w 360"/>
                <a:gd name="T17" fmla="*/ 119 h 328"/>
                <a:gd name="T18" fmla="*/ 129 w 360"/>
                <a:gd name="T19" fmla="*/ 57 h 328"/>
                <a:gd name="T20" fmla="*/ 54 w 360"/>
                <a:gd name="T21" fmla="*/ 8 h 328"/>
                <a:gd name="T22" fmla="*/ 4 w 360"/>
                <a:gd name="T23" fmla="*/ 14 h 328"/>
                <a:gd name="T24" fmla="*/ 4 w 360"/>
                <a:gd name="T25" fmla="*/ 21 h 328"/>
                <a:gd name="T26" fmla="*/ 1 w 360"/>
                <a:gd name="T27" fmla="*/ 28 h 328"/>
                <a:gd name="T28" fmla="*/ 5 w 360"/>
                <a:gd name="T29" fmla="*/ 45 h 328"/>
                <a:gd name="T30" fmla="*/ 21 w 360"/>
                <a:gd name="T31" fmla="*/ 37 h 328"/>
                <a:gd name="T32" fmla="*/ 37 w 360"/>
                <a:gd name="T33" fmla="*/ 49 h 328"/>
                <a:gd name="T34" fmla="*/ 60 w 360"/>
                <a:gd name="T35" fmla="*/ 77 h 328"/>
                <a:gd name="T36" fmla="*/ 74 w 360"/>
                <a:gd name="T37" fmla="*/ 66 h 328"/>
                <a:gd name="T38" fmla="*/ 97 w 360"/>
                <a:gd name="T39" fmla="*/ 52 h 328"/>
                <a:gd name="T40" fmla="*/ 115 w 360"/>
                <a:gd name="T41" fmla="*/ 71 h 328"/>
                <a:gd name="T42" fmla="*/ 119 w 360"/>
                <a:gd name="T43" fmla="*/ 100 h 328"/>
                <a:gd name="T44" fmla="*/ 121 w 360"/>
                <a:gd name="T45" fmla="*/ 131 h 328"/>
                <a:gd name="T46" fmla="*/ 116 w 360"/>
                <a:gd name="T47" fmla="*/ 144 h 328"/>
                <a:gd name="T48" fmla="*/ 112 w 360"/>
                <a:gd name="T49" fmla="*/ 149 h 328"/>
                <a:gd name="T50" fmla="*/ 114 w 360"/>
                <a:gd name="T51" fmla="*/ 168 h 328"/>
                <a:gd name="T52" fmla="*/ 109 w 360"/>
                <a:gd name="T53" fmla="*/ 184 h 328"/>
                <a:gd name="T54" fmla="*/ 95 w 360"/>
                <a:gd name="T55" fmla="*/ 181 h 328"/>
                <a:gd name="T56" fmla="*/ 84 w 360"/>
                <a:gd name="T57" fmla="*/ 204 h 328"/>
                <a:gd name="T58" fmla="*/ 68 w 360"/>
                <a:gd name="T59" fmla="*/ 219 h 328"/>
                <a:gd name="T60" fmla="*/ 80 w 360"/>
                <a:gd name="T61" fmla="*/ 236 h 328"/>
                <a:gd name="T62" fmla="*/ 90 w 360"/>
                <a:gd name="T63" fmla="*/ 249 h 328"/>
                <a:gd name="T64" fmla="*/ 109 w 360"/>
                <a:gd name="T65" fmla="*/ 253 h 328"/>
                <a:gd name="T66" fmla="*/ 118 w 360"/>
                <a:gd name="T67" fmla="*/ 272 h 328"/>
                <a:gd name="T68" fmla="*/ 133 w 360"/>
                <a:gd name="T69" fmla="*/ 284 h 328"/>
                <a:gd name="T70" fmla="*/ 154 w 360"/>
                <a:gd name="T71" fmla="*/ 278 h 328"/>
                <a:gd name="T72" fmla="*/ 167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3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8" y="193"/>
                  </a:moveTo>
                  <a:cubicBezTo>
                    <a:pt x="352" y="153"/>
                    <a:pt x="352" y="153"/>
                    <a:pt x="352" y="153"/>
                  </a:cubicBezTo>
                  <a:cubicBezTo>
                    <a:pt x="353" y="153"/>
                    <a:pt x="353" y="153"/>
                    <a:pt x="353" y="153"/>
                  </a:cubicBezTo>
                  <a:cubicBezTo>
                    <a:pt x="353" y="153"/>
                    <a:pt x="353" y="153"/>
                    <a:pt x="353" y="153"/>
                  </a:cubicBezTo>
                  <a:cubicBezTo>
                    <a:pt x="356" y="148"/>
                    <a:pt x="357" y="145"/>
                    <a:pt x="357" y="142"/>
                  </a:cubicBezTo>
                  <a:cubicBezTo>
                    <a:pt x="355" y="139"/>
                    <a:pt x="355" y="139"/>
                    <a:pt x="355" y="139"/>
                  </a:cubicBezTo>
                  <a:cubicBezTo>
                    <a:pt x="351" y="137"/>
                    <a:pt x="349" y="130"/>
                    <a:pt x="350" y="119"/>
                  </a:cubicBezTo>
                  <a:cubicBezTo>
                    <a:pt x="346" y="119"/>
                    <a:pt x="346" y="119"/>
                    <a:pt x="346" y="119"/>
                  </a:cubicBezTo>
                  <a:cubicBezTo>
                    <a:pt x="343" y="119"/>
                    <a:pt x="340" y="120"/>
                    <a:pt x="337" y="122"/>
                  </a:cubicBezTo>
                  <a:cubicBezTo>
                    <a:pt x="334" y="125"/>
                    <a:pt x="332" y="127"/>
                    <a:pt x="331" y="129"/>
                  </a:cubicBezTo>
                  <a:cubicBezTo>
                    <a:pt x="330" y="134"/>
                    <a:pt x="325" y="137"/>
                    <a:pt x="316" y="140"/>
                  </a:cubicBezTo>
                  <a:cubicBezTo>
                    <a:pt x="314" y="153"/>
                    <a:pt x="314" y="153"/>
                    <a:pt x="314" y="153"/>
                  </a:cubicBezTo>
                  <a:cubicBezTo>
                    <a:pt x="314" y="153"/>
                    <a:pt x="314" y="153"/>
                    <a:pt x="314" y="153"/>
                  </a:cubicBezTo>
                  <a:cubicBezTo>
                    <a:pt x="313" y="153"/>
                    <a:pt x="313" y="153"/>
                    <a:pt x="313" y="153"/>
                  </a:cubicBezTo>
                  <a:cubicBezTo>
                    <a:pt x="309" y="161"/>
                    <a:pt x="309" y="161"/>
                    <a:pt x="309" y="161"/>
                  </a:cubicBezTo>
                  <a:cubicBezTo>
                    <a:pt x="309" y="162"/>
                    <a:pt x="309" y="162"/>
                    <a:pt x="309" y="162"/>
                  </a:cubicBezTo>
                  <a:cubicBezTo>
                    <a:pt x="308" y="162"/>
                    <a:pt x="308" y="162"/>
                    <a:pt x="308" y="162"/>
                  </a:cubicBezTo>
                  <a:cubicBezTo>
                    <a:pt x="308" y="162"/>
                    <a:pt x="308" y="162"/>
                    <a:pt x="308" y="162"/>
                  </a:cubicBezTo>
                  <a:cubicBezTo>
                    <a:pt x="268" y="169"/>
                    <a:pt x="268" y="169"/>
                    <a:pt x="268"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4" y="147"/>
                    <a:pt x="254" y="147"/>
                    <a:pt x="254" y="147"/>
                  </a:cubicBezTo>
                  <a:cubicBezTo>
                    <a:pt x="249" y="143"/>
                    <a:pt x="249" y="143"/>
                    <a:pt x="249" y="143"/>
                  </a:cubicBezTo>
                  <a:cubicBezTo>
                    <a:pt x="248" y="142"/>
                    <a:pt x="248" y="142"/>
                    <a:pt x="248"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5" y="131"/>
                    <a:pt x="235" y="131"/>
                    <a:pt x="235" y="131"/>
                  </a:cubicBezTo>
                  <a:cubicBezTo>
                    <a:pt x="235" y="131"/>
                    <a:pt x="235" y="131"/>
                    <a:pt x="235" y="131"/>
                  </a:cubicBezTo>
                  <a:cubicBezTo>
                    <a:pt x="226" y="125"/>
                    <a:pt x="226" y="125"/>
                    <a:pt x="226" y="125"/>
                  </a:cubicBezTo>
                  <a:cubicBezTo>
                    <a:pt x="194" y="120"/>
                    <a:pt x="194" y="120"/>
                    <a:pt x="194" y="120"/>
                  </a:cubicBezTo>
                  <a:cubicBezTo>
                    <a:pt x="168" y="119"/>
                    <a:pt x="168" y="119"/>
                    <a:pt x="168" y="119"/>
                  </a:cubicBezTo>
                  <a:cubicBezTo>
                    <a:pt x="167" y="119"/>
                    <a:pt x="167" y="119"/>
                    <a:pt x="167" y="119"/>
                  </a:cubicBezTo>
                  <a:cubicBezTo>
                    <a:pt x="166" y="119"/>
                    <a:pt x="165" y="119"/>
                    <a:pt x="165" y="118"/>
                  </a:cubicBezTo>
                  <a:cubicBezTo>
                    <a:pt x="149" y="84"/>
                    <a:pt x="149" y="84"/>
                    <a:pt x="149" y="84"/>
                  </a:cubicBezTo>
                  <a:cubicBezTo>
                    <a:pt x="148" y="81"/>
                    <a:pt x="141" y="72"/>
                    <a:pt x="129" y="57"/>
                  </a:cubicBezTo>
                  <a:cubicBezTo>
                    <a:pt x="117" y="42"/>
                    <a:pt x="110" y="34"/>
                    <a:pt x="108" y="33"/>
                  </a:cubicBezTo>
                  <a:cubicBezTo>
                    <a:pt x="85" y="11"/>
                    <a:pt x="85" y="11"/>
                    <a:pt x="85" y="11"/>
                  </a:cubicBezTo>
                  <a:cubicBezTo>
                    <a:pt x="82" y="9"/>
                    <a:pt x="82" y="9"/>
                    <a:pt x="82" y="9"/>
                  </a:cubicBezTo>
                  <a:cubicBezTo>
                    <a:pt x="54" y="8"/>
                    <a:pt x="54" y="8"/>
                    <a:pt x="54" y="8"/>
                  </a:cubicBezTo>
                  <a:cubicBezTo>
                    <a:pt x="53" y="8"/>
                    <a:pt x="53" y="8"/>
                    <a:pt x="53"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4" y="20"/>
                    <a:pt x="4" y="20"/>
                    <a:pt x="4" y="20"/>
                  </a:cubicBezTo>
                  <a:cubicBezTo>
                    <a:pt x="4" y="21"/>
                    <a:pt x="4" y="21"/>
                    <a:pt x="4" y="21"/>
                  </a:cubicBezTo>
                  <a:cubicBezTo>
                    <a:pt x="4" y="21"/>
                    <a:pt x="4" y="21"/>
                    <a:pt x="4" y="21"/>
                  </a:cubicBezTo>
                  <a:cubicBezTo>
                    <a:pt x="4" y="21"/>
                    <a:pt x="4" y="21"/>
                    <a:pt x="4" y="21"/>
                  </a:cubicBezTo>
                  <a:cubicBezTo>
                    <a:pt x="1" y="28"/>
                    <a:pt x="1" y="28"/>
                    <a:pt x="1" y="28"/>
                  </a:cubicBezTo>
                  <a:cubicBezTo>
                    <a:pt x="1" y="28"/>
                    <a:pt x="1" y="28"/>
                    <a:pt x="1" y="28"/>
                  </a:cubicBezTo>
                  <a:cubicBezTo>
                    <a:pt x="0" y="28"/>
                    <a:pt x="0" y="28"/>
                    <a:pt x="0"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7" y="49"/>
                    <a:pt x="37" y="49"/>
                    <a:pt x="37" y="49"/>
                  </a:cubicBezTo>
                  <a:cubicBezTo>
                    <a:pt x="37" y="59"/>
                    <a:pt x="37" y="59"/>
                    <a:pt x="37" y="59"/>
                  </a:cubicBezTo>
                  <a:cubicBezTo>
                    <a:pt x="37" y="61"/>
                    <a:pt x="41" y="65"/>
                    <a:pt x="48" y="72"/>
                  </a:cubicBezTo>
                  <a:cubicBezTo>
                    <a:pt x="53" y="75"/>
                    <a:pt x="55"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7" y="52"/>
                    <a:pt x="97" y="52"/>
                    <a:pt x="97"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6" y="93"/>
                    <a:pt x="116" y="93"/>
                    <a:pt x="116" y="93"/>
                  </a:cubicBezTo>
                  <a:cubicBezTo>
                    <a:pt x="119" y="100"/>
                    <a:pt x="119" y="100"/>
                    <a:pt x="119" y="100"/>
                  </a:cubicBezTo>
                  <a:cubicBezTo>
                    <a:pt x="119" y="101"/>
                    <a:pt x="119" y="101"/>
                    <a:pt x="119" y="101"/>
                  </a:cubicBezTo>
                  <a:cubicBezTo>
                    <a:pt x="117" y="110"/>
                    <a:pt x="117" y="110"/>
                    <a:pt x="117" y="110"/>
                  </a:cubicBezTo>
                  <a:cubicBezTo>
                    <a:pt x="117" y="118"/>
                    <a:pt x="117" y="118"/>
                    <a:pt x="117" y="118"/>
                  </a:cubicBezTo>
                  <a:cubicBezTo>
                    <a:pt x="119"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1" y="158"/>
                    <a:pt x="111" y="158"/>
                    <a:pt x="111" y="158"/>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1" y="182"/>
                    <a:pt x="111" y="182"/>
                    <a:pt x="111" y="182"/>
                  </a:cubicBezTo>
                  <a:cubicBezTo>
                    <a:pt x="109" y="184"/>
                    <a:pt x="109" y="184"/>
                    <a:pt x="109" y="184"/>
                  </a:cubicBezTo>
                  <a:cubicBezTo>
                    <a:pt x="108" y="185"/>
                    <a:pt x="106" y="185"/>
                    <a:pt x="103"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4" y="203"/>
                    <a:pt x="84" y="203"/>
                    <a:pt x="84" y="203"/>
                  </a:cubicBezTo>
                  <a:cubicBezTo>
                    <a:pt x="84" y="204"/>
                    <a:pt x="84" y="204"/>
                    <a:pt x="84" y="204"/>
                  </a:cubicBezTo>
                  <a:cubicBezTo>
                    <a:pt x="84" y="204"/>
                    <a:pt x="84" y="204"/>
                    <a:pt x="84" y="204"/>
                  </a:cubicBezTo>
                  <a:cubicBezTo>
                    <a:pt x="78" y="209"/>
                    <a:pt x="78" y="209"/>
                    <a:pt x="78" y="209"/>
                  </a:cubicBezTo>
                  <a:cubicBezTo>
                    <a:pt x="77" y="209"/>
                    <a:pt x="77" y="209"/>
                    <a:pt x="77" y="209"/>
                  </a:cubicBezTo>
                  <a:cubicBezTo>
                    <a:pt x="74" y="209"/>
                    <a:pt x="74" y="209"/>
                    <a:pt x="74"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0" y="248"/>
                    <a:pt x="90" y="248"/>
                    <a:pt x="90" y="248"/>
                  </a:cubicBezTo>
                  <a:cubicBezTo>
                    <a:pt x="90" y="249"/>
                    <a:pt x="90" y="249"/>
                    <a:pt x="90" y="249"/>
                  </a:cubicBezTo>
                  <a:cubicBezTo>
                    <a:pt x="91" y="258"/>
                    <a:pt x="91" y="258"/>
                    <a:pt x="91" y="258"/>
                  </a:cubicBezTo>
                  <a:cubicBezTo>
                    <a:pt x="94" y="260"/>
                    <a:pt x="94" y="260"/>
                    <a:pt x="94" y="260"/>
                  </a:cubicBezTo>
                  <a:cubicBezTo>
                    <a:pt x="102" y="258"/>
                    <a:pt x="102" y="258"/>
                    <a:pt x="102" y="258"/>
                  </a:cubicBezTo>
                  <a:cubicBezTo>
                    <a:pt x="109" y="253"/>
                    <a:pt x="109" y="253"/>
                    <a:pt x="109" y="253"/>
                  </a:cubicBezTo>
                  <a:cubicBezTo>
                    <a:pt x="111" y="253"/>
                    <a:pt x="111" y="253"/>
                    <a:pt x="111" y="253"/>
                  </a:cubicBezTo>
                  <a:cubicBezTo>
                    <a:pt x="113" y="266"/>
                    <a:pt x="113" y="266"/>
                    <a:pt x="113"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7" y="283"/>
                    <a:pt x="129" y="283"/>
                    <a:pt x="131" y="283"/>
                  </a:cubicBezTo>
                  <a:cubicBezTo>
                    <a:pt x="133" y="284"/>
                    <a:pt x="133" y="284"/>
                    <a:pt x="133" y="284"/>
                  </a:cubicBezTo>
                  <a:cubicBezTo>
                    <a:pt x="137" y="282"/>
                    <a:pt x="137" y="282"/>
                    <a:pt x="137" y="282"/>
                  </a:cubicBezTo>
                  <a:cubicBezTo>
                    <a:pt x="140" y="281"/>
                    <a:pt x="143" y="280"/>
                    <a:pt x="146" y="279"/>
                  </a:cubicBezTo>
                  <a:cubicBezTo>
                    <a:pt x="148" y="278"/>
                    <a:pt x="148" y="278"/>
                    <a:pt x="148"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7" y="275"/>
                    <a:pt x="167" y="275"/>
                    <a:pt x="167" y="275"/>
                  </a:cubicBezTo>
                  <a:cubicBezTo>
                    <a:pt x="168" y="274"/>
                    <a:pt x="168" y="274"/>
                    <a:pt x="168" y="274"/>
                  </a:cubicBezTo>
                  <a:cubicBezTo>
                    <a:pt x="169" y="275"/>
                    <a:pt x="169" y="275"/>
                    <a:pt x="169" y="275"/>
                  </a:cubicBezTo>
                  <a:cubicBezTo>
                    <a:pt x="172" y="279"/>
                    <a:pt x="173" y="282"/>
                    <a:pt x="173" y="283"/>
                  </a:cubicBezTo>
                  <a:cubicBezTo>
                    <a:pt x="177" y="289"/>
                    <a:pt x="177" y="289"/>
                    <a:pt x="177" y="289"/>
                  </a:cubicBezTo>
                  <a:cubicBezTo>
                    <a:pt x="180" y="290"/>
                    <a:pt x="180" y="290"/>
                    <a:pt x="180" y="290"/>
                  </a:cubicBezTo>
                  <a:cubicBezTo>
                    <a:pt x="180" y="290"/>
                    <a:pt x="180" y="290"/>
                    <a:pt x="180" y="290"/>
                  </a:cubicBezTo>
                  <a:cubicBezTo>
                    <a:pt x="181" y="290"/>
                    <a:pt x="181" y="290"/>
                    <a:pt x="181" y="290"/>
                  </a:cubicBezTo>
                  <a:cubicBezTo>
                    <a:pt x="180" y="289"/>
                    <a:pt x="180" y="289"/>
                    <a:pt x="180" y="289"/>
                  </a:cubicBezTo>
                  <a:cubicBezTo>
                    <a:pt x="179" y="287"/>
                    <a:pt x="179" y="286"/>
                    <a:pt x="180" y="285"/>
                  </a:cubicBezTo>
                  <a:cubicBezTo>
                    <a:pt x="181" y="284"/>
                    <a:pt x="182" y="283"/>
                    <a:pt x="185" y="283"/>
                  </a:cubicBezTo>
                  <a:cubicBezTo>
                    <a:pt x="199" y="283"/>
                    <a:pt x="199" y="283"/>
                    <a:pt x="199" y="283"/>
                  </a:cubicBezTo>
                  <a:cubicBezTo>
                    <a:pt x="200" y="283"/>
                    <a:pt x="200" y="283"/>
                    <a:pt x="200" y="283"/>
                  </a:cubicBezTo>
                  <a:cubicBezTo>
                    <a:pt x="201" y="283"/>
                    <a:pt x="201" y="283"/>
                    <a:pt x="201" y="283"/>
                  </a:cubicBezTo>
                  <a:cubicBezTo>
                    <a:pt x="201" y="283"/>
                    <a:pt x="201" y="283"/>
                    <a:pt x="201" y="283"/>
                  </a:cubicBezTo>
                  <a:cubicBezTo>
                    <a:pt x="201" y="283"/>
                    <a:pt x="201" y="283"/>
                    <a:pt x="201" y="283"/>
                  </a:cubicBezTo>
                  <a:cubicBezTo>
                    <a:pt x="206" y="292"/>
                    <a:pt x="206" y="292"/>
                    <a:pt x="206" y="292"/>
                  </a:cubicBezTo>
                  <a:cubicBezTo>
                    <a:pt x="205" y="296"/>
                    <a:pt x="205" y="296"/>
                    <a:pt x="205" y="296"/>
                  </a:cubicBezTo>
                  <a:cubicBezTo>
                    <a:pt x="205" y="296"/>
                    <a:pt x="205" y="296"/>
                    <a:pt x="205" y="296"/>
                  </a:cubicBezTo>
                  <a:cubicBezTo>
                    <a:pt x="211" y="297"/>
                    <a:pt x="211" y="297"/>
                    <a:pt x="211" y="297"/>
                  </a:cubicBezTo>
                  <a:cubicBezTo>
                    <a:pt x="211" y="297"/>
                    <a:pt x="211" y="297"/>
                    <a:pt x="211" y="297"/>
                  </a:cubicBezTo>
                  <a:cubicBezTo>
                    <a:pt x="211" y="296"/>
                    <a:pt x="211" y="295"/>
                    <a:pt x="211" y="295"/>
                  </a:cubicBezTo>
                  <a:cubicBezTo>
                    <a:pt x="213" y="294"/>
                    <a:pt x="213" y="294"/>
                    <a:pt x="213" y="294"/>
                  </a:cubicBezTo>
                  <a:cubicBezTo>
                    <a:pt x="227" y="303"/>
                    <a:pt x="227" y="303"/>
                    <a:pt x="227" y="303"/>
                  </a:cubicBezTo>
                  <a:cubicBezTo>
                    <a:pt x="228" y="305"/>
                    <a:pt x="229" y="306"/>
                    <a:pt x="229" y="308"/>
                  </a:cubicBezTo>
                  <a:cubicBezTo>
                    <a:pt x="229" y="314"/>
                    <a:pt x="229" y="314"/>
                    <a:pt x="229" y="314"/>
                  </a:cubicBezTo>
                  <a:cubicBezTo>
                    <a:pt x="234" y="315"/>
                    <a:pt x="234" y="315"/>
                    <a:pt x="234" y="315"/>
                  </a:cubicBezTo>
                  <a:cubicBezTo>
                    <a:pt x="237" y="310"/>
                    <a:pt x="237" y="310"/>
                    <a:pt x="237" y="310"/>
                  </a:cubicBezTo>
                  <a:cubicBezTo>
                    <a:pt x="235" y="307"/>
                    <a:pt x="235" y="305"/>
                    <a:pt x="235" y="303"/>
                  </a:cubicBezTo>
                  <a:cubicBezTo>
                    <a:pt x="235" y="302"/>
                    <a:pt x="236" y="301"/>
                    <a:pt x="237" y="300"/>
                  </a:cubicBezTo>
                  <a:cubicBezTo>
                    <a:pt x="239" y="299"/>
                    <a:pt x="239" y="299"/>
                    <a:pt x="239" y="299"/>
                  </a:cubicBezTo>
                  <a:cubicBezTo>
                    <a:pt x="239" y="298"/>
                    <a:pt x="239" y="297"/>
                    <a:pt x="240" y="297"/>
                  </a:cubicBezTo>
                  <a:cubicBezTo>
                    <a:pt x="243" y="297"/>
                    <a:pt x="243" y="297"/>
                    <a:pt x="243" y="297"/>
                  </a:cubicBezTo>
                  <a:cubicBezTo>
                    <a:pt x="245" y="299"/>
                    <a:pt x="247" y="303"/>
                    <a:pt x="248" y="309"/>
                  </a:cubicBezTo>
                  <a:cubicBezTo>
                    <a:pt x="248" y="310"/>
                    <a:pt x="248" y="310"/>
                    <a:pt x="248" y="310"/>
                  </a:cubicBezTo>
                  <a:cubicBezTo>
                    <a:pt x="249" y="311"/>
                    <a:pt x="249" y="311"/>
                    <a:pt x="249" y="311"/>
                  </a:cubicBezTo>
                  <a:cubicBezTo>
                    <a:pt x="249" y="312"/>
                    <a:pt x="251" y="313"/>
                    <a:pt x="255" y="315"/>
                  </a:cubicBezTo>
                  <a:cubicBezTo>
                    <a:pt x="255" y="315"/>
                    <a:pt x="255" y="315"/>
                    <a:pt x="255"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2" y="322"/>
                    <a:pt x="272" y="320"/>
                    <a:pt x="272" y="319"/>
                  </a:cubicBezTo>
                  <a:cubicBezTo>
                    <a:pt x="272" y="316"/>
                    <a:pt x="274" y="313"/>
                    <a:pt x="278" y="311"/>
                  </a:cubicBezTo>
                  <a:cubicBezTo>
                    <a:pt x="285" y="305"/>
                    <a:pt x="285" y="305"/>
                    <a:pt x="285" y="305"/>
                  </a:cubicBezTo>
                  <a:cubicBezTo>
                    <a:pt x="293" y="310"/>
                    <a:pt x="293" y="310"/>
                    <a:pt x="293" y="310"/>
                  </a:cubicBezTo>
                  <a:cubicBezTo>
                    <a:pt x="294" y="310"/>
                    <a:pt x="294" y="310"/>
                    <a:pt x="294" y="310"/>
                  </a:cubicBezTo>
                  <a:cubicBezTo>
                    <a:pt x="296" y="301"/>
                    <a:pt x="296" y="301"/>
                    <a:pt x="296" y="301"/>
                  </a:cubicBezTo>
                  <a:cubicBezTo>
                    <a:pt x="296" y="300"/>
                    <a:pt x="296" y="300"/>
                    <a:pt x="296" y="300"/>
                  </a:cubicBezTo>
                  <a:cubicBezTo>
                    <a:pt x="297" y="299"/>
                    <a:pt x="297" y="299"/>
                    <a:pt x="297" y="299"/>
                  </a:cubicBezTo>
                  <a:cubicBezTo>
                    <a:pt x="304" y="300"/>
                    <a:pt x="304" y="300"/>
                    <a:pt x="304" y="300"/>
                  </a:cubicBezTo>
                  <a:cubicBezTo>
                    <a:pt x="305" y="301"/>
                    <a:pt x="306" y="303"/>
                    <a:pt x="306" y="305"/>
                  </a:cubicBezTo>
                  <a:cubicBezTo>
                    <a:pt x="306" y="306"/>
                    <a:pt x="305" y="308"/>
                    <a:pt x="303" y="310"/>
                  </a:cubicBezTo>
                  <a:cubicBezTo>
                    <a:pt x="305" y="311"/>
                    <a:pt x="305" y="311"/>
                    <a:pt x="305" y="311"/>
                  </a:cubicBezTo>
                  <a:cubicBezTo>
                    <a:pt x="309" y="313"/>
                    <a:pt x="312" y="314"/>
                    <a:pt x="314"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0" y="281"/>
                    <a:pt x="307" y="275"/>
                  </a:cubicBezTo>
                  <a:cubicBezTo>
                    <a:pt x="304" y="270"/>
                    <a:pt x="305" y="263"/>
                    <a:pt x="312" y="255"/>
                  </a:cubicBezTo>
                  <a:cubicBezTo>
                    <a:pt x="315"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3" y="237"/>
                    <a:pt x="357" y="228"/>
                  </a:cubicBezTo>
                  <a:cubicBezTo>
                    <a:pt x="360" y="222"/>
                    <a:pt x="360" y="211"/>
                    <a:pt x="358"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任意多边形: 形状 76"/>
            <p:cNvSpPr>
              <a:spLocks/>
            </p:cNvSpPr>
            <p:nvPr/>
          </p:nvSpPr>
          <p:spPr bwMode="auto">
            <a:xfrm>
              <a:off x="3788" y="1953"/>
              <a:ext cx="513" cy="322"/>
            </a:xfrm>
            <a:custGeom>
              <a:avLst/>
              <a:gdLst>
                <a:gd name="T0" fmla="*/ 198 w 217"/>
                <a:gd name="T1" fmla="*/ 4 h 136"/>
                <a:gd name="T2" fmla="*/ 179 w 217"/>
                <a:gd name="T3" fmla="*/ 6 h 136"/>
                <a:gd name="T4" fmla="*/ 135 w 217"/>
                <a:gd name="T5" fmla="*/ 21 h 136"/>
                <a:gd name="T6" fmla="*/ 136 w 217"/>
                <a:gd name="T7" fmla="*/ 30 h 136"/>
                <a:gd name="T8" fmla="*/ 106 w 217"/>
                <a:gd name="T9" fmla="*/ 26 h 136"/>
                <a:gd name="T10" fmla="*/ 84 w 217"/>
                <a:gd name="T11" fmla="*/ 0 h 136"/>
                <a:gd name="T12" fmla="*/ 75 w 217"/>
                <a:gd name="T13" fmla="*/ 10 h 136"/>
                <a:gd name="T14" fmla="*/ 64 w 217"/>
                <a:gd name="T15" fmla="*/ 4 h 136"/>
                <a:gd name="T16" fmla="*/ 59 w 217"/>
                <a:gd name="T17" fmla="*/ 10 h 136"/>
                <a:gd name="T18" fmla="*/ 51 w 217"/>
                <a:gd name="T19" fmla="*/ 12 h 136"/>
                <a:gd name="T20" fmla="*/ 6 w 217"/>
                <a:gd name="T21" fmla="*/ 64 h 136"/>
                <a:gd name="T22" fmla="*/ 11 w 217"/>
                <a:gd name="T23" fmla="*/ 76 h 136"/>
                <a:gd name="T24" fmla="*/ 10 w 217"/>
                <a:gd name="T25" fmla="*/ 76 h 136"/>
                <a:gd name="T26" fmla="*/ 17 w 217"/>
                <a:gd name="T27" fmla="*/ 103 h 136"/>
                <a:gd name="T28" fmla="*/ 0 w 217"/>
                <a:gd name="T29" fmla="*/ 114 h 136"/>
                <a:gd name="T30" fmla="*/ 8 w 217"/>
                <a:gd name="T31" fmla="*/ 122 h 136"/>
                <a:gd name="T32" fmla="*/ 9 w 217"/>
                <a:gd name="T33" fmla="*/ 124 h 136"/>
                <a:gd name="T34" fmla="*/ 32 w 217"/>
                <a:gd name="T35" fmla="*/ 136 h 136"/>
                <a:gd name="T36" fmla="*/ 42 w 217"/>
                <a:gd name="T37" fmla="*/ 126 h 136"/>
                <a:gd name="T38" fmla="*/ 57 w 217"/>
                <a:gd name="T39" fmla="*/ 119 h 136"/>
                <a:gd name="T40" fmla="*/ 59 w 217"/>
                <a:gd name="T41" fmla="*/ 121 h 136"/>
                <a:gd name="T42" fmla="*/ 59 w 217"/>
                <a:gd name="T43" fmla="*/ 122 h 136"/>
                <a:gd name="T44" fmla="*/ 74 w 217"/>
                <a:gd name="T45" fmla="*/ 132 h 136"/>
                <a:gd name="T46" fmla="*/ 92 w 217"/>
                <a:gd name="T47" fmla="*/ 126 h 136"/>
                <a:gd name="T48" fmla="*/ 106 w 217"/>
                <a:gd name="T49" fmla="*/ 125 h 136"/>
                <a:gd name="T50" fmla="*/ 108 w 217"/>
                <a:gd name="T51" fmla="*/ 124 h 136"/>
                <a:gd name="T52" fmla="*/ 119 w 217"/>
                <a:gd name="T53" fmla="*/ 110 h 136"/>
                <a:gd name="T54" fmla="*/ 125 w 217"/>
                <a:gd name="T55" fmla="*/ 106 h 136"/>
                <a:gd name="T56" fmla="*/ 126 w 217"/>
                <a:gd name="T57" fmla="*/ 107 h 136"/>
                <a:gd name="T58" fmla="*/ 129 w 217"/>
                <a:gd name="T59" fmla="*/ 108 h 136"/>
                <a:gd name="T60" fmla="*/ 134 w 217"/>
                <a:gd name="T61" fmla="*/ 88 h 136"/>
                <a:gd name="T62" fmla="*/ 140 w 217"/>
                <a:gd name="T63" fmla="*/ 86 h 136"/>
                <a:gd name="T64" fmla="*/ 148 w 217"/>
                <a:gd name="T65" fmla="*/ 69 h 136"/>
                <a:gd name="T66" fmla="*/ 151 w 217"/>
                <a:gd name="T67" fmla="*/ 60 h 136"/>
                <a:gd name="T68" fmla="*/ 161 w 217"/>
                <a:gd name="T69" fmla="*/ 56 h 136"/>
                <a:gd name="T70" fmla="*/ 161 w 217"/>
                <a:gd name="T71" fmla="*/ 54 h 136"/>
                <a:gd name="T72" fmla="*/ 169 w 217"/>
                <a:gd name="T73" fmla="*/ 48 h 136"/>
                <a:gd name="T74" fmla="*/ 164 w 217"/>
                <a:gd name="T75" fmla="*/ 47 h 136"/>
                <a:gd name="T76" fmla="*/ 164 w 217"/>
                <a:gd name="T77" fmla="*/ 44 h 136"/>
                <a:gd name="T78" fmla="*/ 166 w 217"/>
                <a:gd name="T79" fmla="*/ 43 h 136"/>
                <a:gd name="T80" fmla="*/ 176 w 217"/>
                <a:gd name="T81" fmla="*/ 38 h 136"/>
                <a:gd name="T82" fmla="*/ 202 w 217"/>
                <a:gd name="T83" fmla="*/ 20 h 136"/>
                <a:gd name="T84" fmla="*/ 214 w 217"/>
                <a:gd name="T85" fmla="*/ 24 h 136"/>
                <a:gd name="T86" fmla="*/ 212 w 217"/>
                <a:gd name="T87" fmla="*/ 14 h 136"/>
                <a:gd name="T88" fmla="*/ 212 w 217"/>
                <a:gd name="T89" fmla="*/ 14 h 136"/>
                <a:gd name="T90" fmla="*/ 216 w 217"/>
                <a:gd name="T91" fmla="*/ 6 h 136"/>
                <a:gd name="T92" fmla="*/ 213 w 217"/>
                <a:gd name="T93" fmla="*/ 7 h 136"/>
                <a:gd name="T94" fmla="*/ 204 w 217"/>
                <a:gd name="T95" fmla="*/ 8 h 136"/>
                <a:gd name="T96" fmla="*/ 202 w 217"/>
                <a:gd name="T97" fmla="*/ 8 h 136"/>
                <a:gd name="T98" fmla="*/ 202 w 217"/>
                <a:gd name="T99" fmla="*/ 6 h 136"/>
                <a:gd name="T100" fmla="*/ 198 w 217"/>
                <a:gd name="T101"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36">
                  <a:moveTo>
                    <a:pt x="198" y="4"/>
                  </a:moveTo>
                  <a:cubicBezTo>
                    <a:pt x="198" y="4"/>
                    <a:pt x="198" y="4"/>
                    <a:pt x="198" y="4"/>
                  </a:cubicBezTo>
                  <a:cubicBezTo>
                    <a:pt x="198" y="6"/>
                    <a:pt x="196" y="7"/>
                    <a:pt x="194" y="7"/>
                  </a:cubicBezTo>
                  <a:cubicBezTo>
                    <a:pt x="179" y="6"/>
                    <a:pt x="179" y="6"/>
                    <a:pt x="179" y="6"/>
                  </a:cubicBezTo>
                  <a:cubicBezTo>
                    <a:pt x="168" y="4"/>
                    <a:pt x="161" y="2"/>
                    <a:pt x="157" y="0"/>
                  </a:cubicBezTo>
                  <a:cubicBezTo>
                    <a:pt x="135" y="21"/>
                    <a:pt x="135" y="21"/>
                    <a:pt x="135" y="21"/>
                  </a:cubicBezTo>
                  <a:cubicBezTo>
                    <a:pt x="136" y="30"/>
                    <a:pt x="136" y="30"/>
                    <a:pt x="136" y="30"/>
                  </a:cubicBezTo>
                  <a:cubicBezTo>
                    <a:pt x="136" y="30"/>
                    <a:pt x="136" y="30"/>
                    <a:pt x="136" y="30"/>
                  </a:cubicBezTo>
                  <a:cubicBezTo>
                    <a:pt x="134" y="31"/>
                    <a:pt x="134" y="31"/>
                    <a:pt x="134" y="31"/>
                  </a:cubicBezTo>
                  <a:cubicBezTo>
                    <a:pt x="117" y="33"/>
                    <a:pt x="108" y="32"/>
                    <a:pt x="106" y="26"/>
                  </a:cubicBezTo>
                  <a:cubicBezTo>
                    <a:pt x="104" y="1"/>
                    <a:pt x="104" y="1"/>
                    <a:pt x="104" y="1"/>
                  </a:cubicBezTo>
                  <a:cubicBezTo>
                    <a:pt x="84" y="0"/>
                    <a:pt x="84" y="0"/>
                    <a:pt x="84" y="0"/>
                  </a:cubicBezTo>
                  <a:cubicBezTo>
                    <a:pt x="76" y="18"/>
                    <a:pt x="76" y="18"/>
                    <a:pt x="76" y="18"/>
                  </a:cubicBezTo>
                  <a:cubicBezTo>
                    <a:pt x="75" y="10"/>
                    <a:pt x="75" y="10"/>
                    <a:pt x="75" y="10"/>
                  </a:cubicBezTo>
                  <a:cubicBezTo>
                    <a:pt x="75" y="4"/>
                    <a:pt x="74" y="0"/>
                    <a:pt x="72" y="0"/>
                  </a:cubicBezTo>
                  <a:cubicBezTo>
                    <a:pt x="64" y="4"/>
                    <a:pt x="64" y="4"/>
                    <a:pt x="64" y="4"/>
                  </a:cubicBezTo>
                  <a:cubicBezTo>
                    <a:pt x="60" y="9"/>
                    <a:pt x="60" y="9"/>
                    <a:pt x="60" y="9"/>
                  </a:cubicBezTo>
                  <a:cubicBezTo>
                    <a:pt x="59" y="10"/>
                    <a:pt x="59" y="10"/>
                    <a:pt x="59" y="10"/>
                  </a:cubicBezTo>
                  <a:cubicBezTo>
                    <a:pt x="59" y="10"/>
                    <a:pt x="59" y="10"/>
                    <a:pt x="59" y="10"/>
                  </a:cubicBezTo>
                  <a:cubicBezTo>
                    <a:pt x="51" y="12"/>
                    <a:pt x="51" y="12"/>
                    <a:pt x="51" y="12"/>
                  </a:cubicBezTo>
                  <a:cubicBezTo>
                    <a:pt x="42" y="20"/>
                    <a:pt x="34" y="27"/>
                    <a:pt x="28" y="35"/>
                  </a:cubicBezTo>
                  <a:cubicBezTo>
                    <a:pt x="6" y="64"/>
                    <a:pt x="6" y="64"/>
                    <a:pt x="6" y="64"/>
                  </a:cubicBezTo>
                  <a:cubicBezTo>
                    <a:pt x="11" y="74"/>
                    <a:pt x="11" y="74"/>
                    <a:pt x="11" y="74"/>
                  </a:cubicBezTo>
                  <a:cubicBezTo>
                    <a:pt x="11" y="76"/>
                    <a:pt x="11" y="76"/>
                    <a:pt x="11" y="76"/>
                  </a:cubicBezTo>
                  <a:cubicBezTo>
                    <a:pt x="11" y="76"/>
                    <a:pt x="11" y="76"/>
                    <a:pt x="11" y="76"/>
                  </a:cubicBezTo>
                  <a:cubicBezTo>
                    <a:pt x="10" y="76"/>
                    <a:pt x="10" y="76"/>
                    <a:pt x="10" y="76"/>
                  </a:cubicBezTo>
                  <a:cubicBezTo>
                    <a:pt x="9" y="78"/>
                    <a:pt x="10" y="82"/>
                    <a:pt x="12" y="86"/>
                  </a:cubicBezTo>
                  <a:cubicBezTo>
                    <a:pt x="15" y="91"/>
                    <a:pt x="17" y="97"/>
                    <a:pt x="17" y="103"/>
                  </a:cubicBezTo>
                  <a:cubicBezTo>
                    <a:pt x="17" y="104"/>
                    <a:pt x="17" y="104"/>
                    <a:pt x="17" y="104"/>
                  </a:cubicBezTo>
                  <a:cubicBezTo>
                    <a:pt x="0" y="114"/>
                    <a:pt x="0" y="114"/>
                    <a:pt x="0" y="114"/>
                  </a:cubicBezTo>
                  <a:cubicBezTo>
                    <a:pt x="0" y="118"/>
                    <a:pt x="0" y="118"/>
                    <a:pt x="0" y="118"/>
                  </a:cubicBezTo>
                  <a:cubicBezTo>
                    <a:pt x="8" y="122"/>
                    <a:pt x="8" y="122"/>
                    <a:pt x="8" y="122"/>
                  </a:cubicBezTo>
                  <a:cubicBezTo>
                    <a:pt x="8" y="122"/>
                    <a:pt x="9" y="123"/>
                    <a:pt x="9" y="124"/>
                  </a:cubicBezTo>
                  <a:cubicBezTo>
                    <a:pt x="9" y="124"/>
                    <a:pt x="9" y="124"/>
                    <a:pt x="9" y="124"/>
                  </a:cubicBezTo>
                  <a:cubicBezTo>
                    <a:pt x="8" y="126"/>
                    <a:pt x="12" y="129"/>
                    <a:pt x="18" y="132"/>
                  </a:cubicBezTo>
                  <a:cubicBezTo>
                    <a:pt x="32" y="136"/>
                    <a:pt x="32" y="136"/>
                    <a:pt x="32" y="136"/>
                  </a:cubicBezTo>
                  <a:cubicBezTo>
                    <a:pt x="37" y="133"/>
                    <a:pt x="37" y="133"/>
                    <a:pt x="37" y="133"/>
                  </a:cubicBezTo>
                  <a:cubicBezTo>
                    <a:pt x="42" y="126"/>
                    <a:pt x="42" y="126"/>
                    <a:pt x="42" y="126"/>
                  </a:cubicBezTo>
                  <a:cubicBezTo>
                    <a:pt x="46" y="115"/>
                    <a:pt x="46" y="115"/>
                    <a:pt x="46" y="115"/>
                  </a:cubicBezTo>
                  <a:cubicBezTo>
                    <a:pt x="57" y="119"/>
                    <a:pt x="57" y="119"/>
                    <a:pt x="57" y="119"/>
                  </a:cubicBezTo>
                  <a:cubicBezTo>
                    <a:pt x="59" y="120"/>
                    <a:pt x="59" y="120"/>
                    <a:pt x="59" y="120"/>
                  </a:cubicBezTo>
                  <a:cubicBezTo>
                    <a:pt x="59" y="121"/>
                    <a:pt x="59" y="121"/>
                    <a:pt x="59" y="121"/>
                  </a:cubicBezTo>
                  <a:cubicBezTo>
                    <a:pt x="59" y="121"/>
                    <a:pt x="59" y="121"/>
                    <a:pt x="59" y="121"/>
                  </a:cubicBezTo>
                  <a:cubicBezTo>
                    <a:pt x="59" y="122"/>
                    <a:pt x="59" y="122"/>
                    <a:pt x="59" y="122"/>
                  </a:cubicBezTo>
                  <a:cubicBezTo>
                    <a:pt x="57" y="126"/>
                    <a:pt x="58" y="130"/>
                    <a:pt x="62" y="132"/>
                  </a:cubicBezTo>
                  <a:cubicBezTo>
                    <a:pt x="74" y="132"/>
                    <a:pt x="74" y="132"/>
                    <a:pt x="74" y="132"/>
                  </a:cubicBezTo>
                  <a:cubicBezTo>
                    <a:pt x="79" y="131"/>
                    <a:pt x="82" y="130"/>
                    <a:pt x="85" y="128"/>
                  </a:cubicBezTo>
                  <a:cubicBezTo>
                    <a:pt x="86" y="126"/>
                    <a:pt x="89" y="125"/>
                    <a:pt x="92" y="126"/>
                  </a:cubicBezTo>
                  <a:cubicBezTo>
                    <a:pt x="97" y="126"/>
                    <a:pt x="101" y="128"/>
                    <a:pt x="104" y="132"/>
                  </a:cubicBezTo>
                  <a:cubicBezTo>
                    <a:pt x="106" y="125"/>
                    <a:pt x="106" y="125"/>
                    <a:pt x="106" y="125"/>
                  </a:cubicBezTo>
                  <a:cubicBezTo>
                    <a:pt x="107" y="124"/>
                    <a:pt x="107" y="124"/>
                    <a:pt x="107" y="124"/>
                  </a:cubicBezTo>
                  <a:cubicBezTo>
                    <a:pt x="108" y="124"/>
                    <a:pt x="108" y="124"/>
                    <a:pt x="108" y="124"/>
                  </a:cubicBezTo>
                  <a:cubicBezTo>
                    <a:pt x="110" y="122"/>
                    <a:pt x="111" y="120"/>
                    <a:pt x="112" y="118"/>
                  </a:cubicBezTo>
                  <a:cubicBezTo>
                    <a:pt x="114" y="115"/>
                    <a:pt x="116" y="112"/>
                    <a:pt x="119" y="110"/>
                  </a:cubicBezTo>
                  <a:cubicBezTo>
                    <a:pt x="124" y="107"/>
                    <a:pt x="124" y="107"/>
                    <a:pt x="124" y="107"/>
                  </a:cubicBezTo>
                  <a:cubicBezTo>
                    <a:pt x="125" y="106"/>
                    <a:pt x="125" y="106"/>
                    <a:pt x="125" y="106"/>
                  </a:cubicBezTo>
                  <a:cubicBezTo>
                    <a:pt x="125" y="107"/>
                    <a:pt x="125" y="107"/>
                    <a:pt x="125" y="107"/>
                  </a:cubicBezTo>
                  <a:cubicBezTo>
                    <a:pt x="126" y="107"/>
                    <a:pt x="126" y="107"/>
                    <a:pt x="126" y="107"/>
                  </a:cubicBezTo>
                  <a:cubicBezTo>
                    <a:pt x="129" y="108"/>
                    <a:pt x="129" y="108"/>
                    <a:pt x="129" y="108"/>
                  </a:cubicBezTo>
                  <a:cubicBezTo>
                    <a:pt x="129" y="108"/>
                    <a:pt x="129" y="108"/>
                    <a:pt x="129" y="108"/>
                  </a:cubicBezTo>
                  <a:cubicBezTo>
                    <a:pt x="130" y="108"/>
                    <a:pt x="130" y="108"/>
                    <a:pt x="130" y="108"/>
                  </a:cubicBezTo>
                  <a:cubicBezTo>
                    <a:pt x="134" y="88"/>
                    <a:pt x="134" y="88"/>
                    <a:pt x="134" y="88"/>
                  </a:cubicBezTo>
                  <a:cubicBezTo>
                    <a:pt x="134" y="88"/>
                    <a:pt x="134" y="88"/>
                    <a:pt x="134" y="88"/>
                  </a:cubicBezTo>
                  <a:cubicBezTo>
                    <a:pt x="140" y="86"/>
                    <a:pt x="140" y="86"/>
                    <a:pt x="140" y="86"/>
                  </a:cubicBezTo>
                  <a:cubicBezTo>
                    <a:pt x="147" y="82"/>
                    <a:pt x="150" y="78"/>
                    <a:pt x="150" y="75"/>
                  </a:cubicBezTo>
                  <a:cubicBezTo>
                    <a:pt x="148" y="69"/>
                    <a:pt x="148" y="69"/>
                    <a:pt x="148" y="69"/>
                  </a:cubicBezTo>
                  <a:cubicBezTo>
                    <a:pt x="147" y="65"/>
                    <a:pt x="147" y="62"/>
                    <a:pt x="148" y="61"/>
                  </a:cubicBezTo>
                  <a:cubicBezTo>
                    <a:pt x="149" y="60"/>
                    <a:pt x="150" y="60"/>
                    <a:pt x="151" y="60"/>
                  </a:cubicBezTo>
                  <a:cubicBezTo>
                    <a:pt x="154" y="60"/>
                    <a:pt x="157" y="60"/>
                    <a:pt x="160" y="62"/>
                  </a:cubicBezTo>
                  <a:cubicBezTo>
                    <a:pt x="161" y="56"/>
                    <a:pt x="161" y="56"/>
                    <a:pt x="161" y="56"/>
                  </a:cubicBezTo>
                  <a:cubicBezTo>
                    <a:pt x="161" y="55"/>
                    <a:pt x="161" y="55"/>
                    <a:pt x="161" y="55"/>
                  </a:cubicBezTo>
                  <a:cubicBezTo>
                    <a:pt x="161" y="54"/>
                    <a:pt x="161" y="54"/>
                    <a:pt x="161" y="54"/>
                  </a:cubicBezTo>
                  <a:cubicBezTo>
                    <a:pt x="168" y="51"/>
                    <a:pt x="168" y="51"/>
                    <a:pt x="168" y="51"/>
                  </a:cubicBezTo>
                  <a:cubicBezTo>
                    <a:pt x="169" y="48"/>
                    <a:pt x="169" y="48"/>
                    <a:pt x="169" y="48"/>
                  </a:cubicBezTo>
                  <a:cubicBezTo>
                    <a:pt x="165" y="48"/>
                    <a:pt x="165" y="48"/>
                    <a:pt x="165" y="48"/>
                  </a:cubicBezTo>
                  <a:cubicBezTo>
                    <a:pt x="164" y="47"/>
                    <a:pt x="164" y="47"/>
                    <a:pt x="164" y="47"/>
                  </a:cubicBezTo>
                  <a:cubicBezTo>
                    <a:pt x="164" y="45"/>
                    <a:pt x="164" y="45"/>
                    <a:pt x="164" y="45"/>
                  </a:cubicBezTo>
                  <a:cubicBezTo>
                    <a:pt x="164" y="44"/>
                    <a:pt x="164" y="44"/>
                    <a:pt x="164" y="44"/>
                  </a:cubicBezTo>
                  <a:cubicBezTo>
                    <a:pt x="165" y="43"/>
                    <a:pt x="165" y="43"/>
                    <a:pt x="165" y="43"/>
                  </a:cubicBezTo>
                  <a:cubicBezTo>
                    <a:pt x="166" y="43"/>
                    <a:pt x="166" y="43"/>
                    <a:pt x="166" y="43"/>
                  </a:cubicBezTo>
                  <a:cubicBezTo>
                    <a:pt x="167" y="43"/>
                    <a:pt x="167" y="43"/>
                    <a:pt x="167" y="43"/>
                  </a:cubicBezTo>
                  <a:cubicBezTo>
                    <a:pt x="170" y="43"/>
                    <a:pt x="173" y="42"/>
                    <a:pt x="176" y="38"/>
                  </a:cubicBezTo>
                  <a:cubicBezTo>
                    <a:pt x="202" y="20"/>
                    <a:pt x="202" y="20"/>
                    <a:pt x="202" y="20"/>
                  </a:cubicBezTo>
                  <a:cubicBezTo>
                    <a:pt x="202" y="20"/>
                    <a:pt x="202" y="20"/>
                    <a:pt x="202" y="20"/>
                  </a:cubicBezTo>
                  <a:cubicBezTo>
                    <a:pt x="210" y="24"/>
                    <a:pt x="210" y="24"/>
                    <a:pt x="210" y="24"/>
                  </a:cubicBezTo>
                  <a:cubicBezTo>
                    <a:pt x="214" y="24"/>
                    <a:pt x="214" y="24"/>
                    <a:pt x="214" y="24"/>
                  </a:cubicBezTo>
                  <a:cubicBezTo>
                    <a:pt x="212" y="15"/>
                    <a:pt x="212" y="15"/>
                    <a:pt x="212" y="15"/>
                  </a:cubicBezTo>
                  <a:cubicBezTo>
                    <a:pt x="212" y="14"/>
                    <a:pt x="212" y="14"/>
                    <a:pt x="212" y="14"/>
                  </a:cubicBezTo>
                  <a:cubicBezTo>
                    <a:pt x="212" y="14"/>
                    <a:pt x="212" y="14"/>
                    <a:pt x="212" y="14"/>
                  </a:cubicBezTo>
                  <a:cubicBezTo>
                    <a:pt x="212" y="14"/>
                    <a:pt x="212" y="14"/>
                    <a:pt x="212" y="14"/>
                  </a:cubicBezTo>
                  <a:cubicBezTo>
                    <a:pt x="217" y="6"/>
                    <a:pt x="217" y="6"/>
                    <a:pt x="217" y="6"/>
                  </a:cubicBezTo>
                  <a:cubicBezTo>
                    <a:pt x="216" y="6"/>
                    <a:pt x="216" y="6"/>
                    <a:pt x="216" y="6"/>
                  </a:cubicBezTo>
                  <a:cubicBezTo>
                    <a:pt x="213" y="6"/>
                    <a:pt x="213" y="6"/>
                    <a:pt x="213" y="6"/>
                  </a:cubicBezTo>
                  <a:cubicBezTo>
                    <a:pt x="213" y="7"/>
                    <a:pt x="213" y="7"/>
                    <a:pt x="213" y="7"/>
                  </a:cubicBezTo>
                  <a:cubicBezTo>
                    <a:pt x="212" y="7"/>
                    <a:pt x="212" y="7"/>
                    <a:pt x="212" y="7"/>
                  </a:cubicBezTo>
                  <a:cubicBezTo>
                    <a:pt x="204" y="8"/>
                    <a:pt x="204" y="8"/>
                    <a:pt x="204" y="8"/>
                  </a:cubicBezTo>
                  <a:cubicBezTo>
                    <a:pt x="202" y="8"/>
                    <a:pt x="202" y="8"/>
                    <a:pt x="202" y="8"/>
                  </a:cubicBezTo>
                  <a:cubicBezTo>
                    <a:pt x="202" y="8"/>
                    <a:pt x="202" y="8"/>
                    <a:pt x="202" y="8"/>
                  </a:cubicBezTo>
                  <a:cubicBezTo>
                    <a:pt x="202" y="8"/>
                    <a:pt x="202" y="8"/>
                    <a:pt x="202" y="8"/>
                  </a:cubicBezTo>
                  <a:cubicBezTo>
                    <a:pt x="202" y="6"/>
                    <a:pt x="202" y="6"/>
                    <a:pt x="202" y="6"/>
                  </a:cubicBezTo>
                  <a:cubicBezTo>
                    <a:pt x="200" y="4"/>
                    <a:pt x="200" y="4"/>
                    <a:pt x="200" y="4"/>
                  </a:cubicBezTo>
                  <a:lnTo>
                    <a:pt x="19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任意多边形: 形状 77"/>
            <p:cNvSpPr>
              <a:spLocks/>
            </p:cNvSpPr>
            <p:nvPr/>
          </p:nvSpPr>
          <p:spPr bwMode="auto">
            <a:xfrm>
              <a:off x="4268" y="2486"/>
              <a:ext cx="81" cy="73"/>
            </a:xfrm>
            <a:custGeom>
              <a:avLst/>
              <a:gdLst>
                <a:gd name="T0" fmla="*/ 31 w 34"/>
                <a:gd name="T1" fmla="*/ 17 h 31"/>
                <a:gd name="T2" fmla="*/ 34 w 34"/>
                <a:gd name="T3" fmla="*/ 13 h 31"/>
                <a:gd name="T4" fmla="*/ 34 w 34"/>
                <a:gd name="T5" fmla="*/ 13 h 31"/>
                <a:gd name="T6" fmla="*/ 34 w 34"/>
                <a:gd name="T7" fmla="*/ 13 h 31"/>
                <a:gd name="T8" fmla="*/ 34 w 34"/>
                <a:gd name="T9" fmla="*/ 13 h 31"/>
                <a:gd name="T10" fmla="*/ 24 w 34"/>
                <a:gd name="T11" fmla="*/ 5 h 31"/>
                <a:gd name="T12" fmla="*/ 11 w 34"/>
                <a:gd name="T13" fmla="*/ 1 h 31"/>
                <a:gd name="T14" fmla="*/ 7 w 34"/>
                <a:gd name="T15" fmla="*/ 2 h 31"/>
                <a:gd name="T16" fmla="*/ 7 w 34"/>
                <a:gd name="T17" fmla="*/ 11 h 31"/>
                <a:gd name="T18" fmla="*/ 2 w 34"/>
                <a:gd name="T19" fmla="*/ 19 h 31"/>
                <a:gd name="T20" fmla="*/ 0 w 34"/>
                <a:gd name="T21" fmla="*/ 21 h 31"/>
                <a:gd name="T22" fmla="*/ 4 w 34"/>
                <a:gd name="T23" fmla="*/ 25 h 31"/>
                <a:gd name="T24" fmla="*/ 5 w 34"/>
                <a:gd name="T25" fmla="*/ 25 h 31"/>
                <a:gd name="T26" fmla="*/ 6 w 34"/>
                <a:gd name="T27" fmla="*/ 29 h 31"/>
                <a:gd name="T28" fmla="*/ 11 w 34"/>
                <a:gd name="T29" fmla="*/ 31 h 31"/>
                <a:gd name="T30" fmla="*/ 17 w 34"/>
                <a:gd name="T31" fmla="*/ 28 h 31"/>
                <a:gd name="T32" fmla="*/ 26 w 34"/>
                <a:gd name="T33" fmla="*/ 30 h 31"/>
                <a:gd name="T34" fmla="*/ 26 w 34"/>
                <a:gd name="T35" fmla="*/ 27 h 31"/>
                <a:gd name="T36" fmla="*/ 31 w 34"/>
                <a:gd name="T3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1">
                  <a:moveTo>
                    <a:pt x="31" y="17"/>
                  </a:moveTo>
                  <a:cubicBezTo>
                    <a:pt x="34" y="13"/>
                    <a:pt x="34" y="13"/>
                    <a:pt x="34" y="13"/>
                  </a:cubicBezTo>
                  <a:cubicBezTo>
                    <a:pt x="34" y="13"/>
                    <a:pt x="34" y="13"/>
                    <a:pt x="34" y="13"/>
                  </a:cubicBezTo>
                  <a:cubicBezTo>
                    <a:pt x="34" y="13"/>
                    <a:pt x="34" y="13"/>
                    <a:pt x="34" y="13"/>
                  </a:cubicBezTo>
                  <a:cubicBezTo>
                    <a:pt x="34" y="13"/>
                    <a:pt x="34" y="13"/>
                    <a:pt x="34" y="13"/>
                  </a:cubicBezTo>
                  <a:cubicBezTo>
                    <a:pt x="24" y="5"/>
                    <a:pt x="24" y="5"/>
                    <a:pt x="24" y="5"/>
                  </a:cubicBezTo>
                  <a:cubicBezTo>
                    <a:pt x="19" y="1"/>
                    <a:pt x="14" y="0"/>
                    <a:pt x="11" y="1"/>
                  </a:cubicBezTo>
                  <a:cubicBezTo>
                    <a:pt x="7" y="2"/>
                    <a:pt x="7" y="2"/>
                    <a:pt x="7" y="2"/>
                  </a:cubicBezTo>
                  <a:cubicBezTo>
                    <a:pt x="7" y="11"/>
                    <a:pt x="7" y="11"/>
                    <a:pt x="7" y="11"/>
                  </a:cubicBezTo>
                  <a:cubicBezTo>
                    <a:pt x="6" y="13"/>
                    <a:pt x="5" y="17"/>
                    <a:pt x="2" y="19"/>
                  </a:cubicBezTo>
                  <a:cubicBezTo>
                    <a:pt x="0" y="21"/>
                    <a:pt x="0" y="21"/>
                    <a:pt x="0" y="21"/>
                  </a:cubicBezTo>
                  <a:cubicBezTo>
                    <a:pt x="4" y="25"/>
                    <a:pt x="4" y="25"/>
                    <a:pt x="4" y="25"/>
                  </a:cubicBezTo>
                  <a:cubicBezTo>
                    <a:pt x="5" y="25"/>
                    <a:pt x="5" y="25"/>
                    <a:pt x="5" y="25"/>
                  </a:cubicBezTo>
                  <a:cubicBezTo>
                    <a:pt x="6" y="29"/>
                    <a:pt x="6" y="29"/>
                    <a:pt x="6" y="29"/>
                  </a:cubicBezTo>
                  <a:cubicBezTo>
                    <a:pt x="11" y="31"/>
                    <a:pt x="11" y="31"/>
                    <a:pt x="11" y="31"/>
                  </a:cubicBezTo>
                  <a:cubicBezTo>
                    <a:pt x="13" y="29"/>
                    <a:pt x="15" y="28"/>
                    <a:pt x="17" y="28"/>
                  </a:cubicBezTo>
                  <a:cubicBezTo>
                    <a:pt x="26" y="30"/>
                    <a:pt x="26" y="30"/>
                    <a:pt x="26" y="30"/>
                  </a:cubicBezTo>
                  <a:cubicBezTo>
                    <a:pt x="26" y="27"/>
                    <a:pt x="26" y="27"/>
                    <a:pt x="26" y="27"/>
                  </a:cubicBezTo>
                  <a:cubicBezTo>
                    <a:pt x="27" y="21"/>
                    <a:pt x="29" y="18"/>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任意多边形: 形状 78"/>
            <p:cNvSpPr>
              <a:spLocks/>
            </p:cNvSpPr>
            <p:nvPr/>
          </p:nvSpPr>
          <p:spPr bwMode="auto">
            <a:xfrm>
              <a:off x="3892" y="2216"/>
              <a:ext cx="447" cy="345"/>
            </a:xfrm>
            <a:custGeom>
              <a:avLst/>
              <a:gdLst>
                <a:gd name="T0" fmla="*/ 120 w 189"/>
                <a:gd name="T1" fmla="*/ 23 h 146"/>
                <a:gd name="T2" fmla="*/ 85 w 189"/>
                <a:gd name="T3" fmla="*/ 9 h 146"/>
                <a:gd name="T4" fmla="*/ 85 w 189"/>
                <a:gd name="T5" fmla="*/ 1 h 146"/>
                <a:gd name="T6" fmla="*/ 82 w 189"/>
                <a:gd name="T7" fmla="*/ 0 h 146"/>
                <a:gd name="T8" fmla="*/ 66 w 189"/>
                <a:gd name="T9" fmla="*/ 16 h 146"/>
                <a:gd name="T10" fmla="*/ 58 w 189"/>
                <a:gd name="T11" fmla="*/ 24 h 146"/>
                <a:gd name="T12" fmla="*/ 48 w 189"/>
                <a:gd name="T13" fmla="*/ 19 h 146"/>
                <a:gd name="T14" fmla="*/ 31 w 189"/>
                <a:gd name="T15" fmla="*/ 25 h 146"/>
                <a:gd name="T16" fmla="*/ 10 w 189"/>
                <a:gd name="T17" fmla="*/ 11 h 146"/>
                <a:gd name="T18" fmla="*/ 2 w 189"/>
                <a:gd name="T19" fmla="*/ 17 h 146"/>
                <a:gd name="T20" fmla="*/ 2 w 189"/>
                <a:gd name="T21" fmla="*/ 18 h 146"/>
                <a:gd name="T22" fmla="*/ 0 w 189"/>
                <a:gd name="T23" fmla="*/ 20 h 146"/>
                <a:gd name="T24" fmla="*/ 4 w 189"/>
                <a:gd name="T25" fmla="*/ 21 h 146"/>
                <a:gd name="T26" fmla="*/ 5 w 189"/>
                <a:gd name="T27" fmla="*/ 21 h 146"/>
                <a:gd name="T28" fmla="*/ 34 w 189"/>
                <a:gd name="T29" fmla="*/ 43 h 146"/>
                <a:gd name="T30" fmla="*/ 62 w 189"/>
                <a:gd name="T31" fmla="*/ 75 h 146"/>
                <a:gd name="T32" fmla="*/ 90 w 189"/>
                <a:gd name="T33" fmla="*/ 72 h 146"/>
                <a:gd name="T34" fmla="*/ 91 w 189"/>
                <a:gd name="T35" fmla="*/ 71 h 146"/>
                <a:gd name="T36" fmla="*/ 99 w 189"/>
                <a:gd name="T37" fmla="*/ 73 h 146"/>
                <a:gd name="T38" fmla="*/ 100 w 189"/>
                <a:gd name="T39" fmla="*/ 75 h 146"/>
                <a:gd name="T40" fmla="*/ 93 w 189"/>
                <a:gd name="T41" fmla="*/ 93 h 146"/>
                <a:gd name="T42" fmla="*/ 84 w 189"/>
                <a:gd name="T43" fmla="*/ 93 h 146"/>
                <a:gd name="T44" fmla="*/ 74 w 189"/>
                <a:gd name="T45" fmla="*/ 117 h 146"/>
                <a:gd name="T46" fmla="*/ 89 w 189"/>
                <a:gd name="T47" fmla="*/ 127 h 146"/>
                <a:gd name="T48" fmla="*/ 93 w 189"/>
                <a:gd name="T49" fmla="*/ 133 h 146"/>
                <a:gd name="T50" fmla="*/ 100 w 189"/>
                <a:gd name="T51" fmla="*/ 133 h 146"/>
                <a:gd name="T52" fmla="*/ 115 w 189"/>
                <a:gd name="T53" fmla="*/ 139 h 146"/>
                <a:gd name="T54" fmla="*/ 118 w 189"/>
                <a:gd name="T55" fmla="*/ 143 h 146"/>
                <a:gd name="T56" fmla="*/ 132 w 189"/>
                <a:gd name="T57" fmla="*/ 144 h 146"/>
                <a:gd name="T58" fmla="*/ 152 w 189"/>
                <a:gd name="T59" fmla="*/ 143 h 146"/>
                <a:gd name="T60" fmla="*/ 159 w 189"/>
                <a:gd name="T61" fmla="*/ 139 h 146"/>
                <a:gd name="T62" fmla="*/ 158 w 189"/>
                <a:gd name="T63" fmla="*/ 131 h 146"/>
                <a:gd name="T64" fmla="*/ 162 w 189"/>
                <a:gd name="T65" fmla="*/ 119 h 146"/>
                <a:gd name="T66" fmla="*/ 170 w 189"/>
                <a:gd name="T67" fmla="*/ 111 h 146"/>
                <a:gd name="T68" fmla="*/ 186 w 189"/>
                <a:gd name="T69" fmla="*/ 111 h 146"/>
                <a:gd name="T70" fmla="*/ 181 w 189"/>
                <a:gd name="T71" fmla="*/ 98 h 146"/>
                <a:gd name="T72" fmla="*/ 174 w 189"/>
                <a:gd name="T73" fmla="*/ 97 h 146"/>
                <a:gd name="T74" fmla="*/ 174 w 189"/>
                <a:gd name="T75" fmla="*/ 97 h 146"/>
                <a:gd name="T76" fmla="*/ 156 w 189"/>
                <a:gd name="T77" fmla="*/ 86 h 146"/>
                <a:gd name="T78" fmla="*/ 147 w 189"/>
                <a:gd name="T79" fmla="*/ 83 h 146"/>
                <a:gd name="T80" fmla="*/ 132 w 189"/>
                <a:gd name="T81"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146">
                  <a:moveTo>
                    <a:pt x="132" y="43"/>
                  </a:moveTo>
                  <a:cubicBezTo>
                    <a:pt x="128" y="39"/>
                    <a:pt x="124" y="33"/>
                    <a:pt x="120" y="23"/>
                  </a:cubicBezTo>
                  <a:cubicBezTo>
                    <a:pt x="109" y="23"/>
                    <a:pt x="102" y="21"/>
                    <a:pt x="99" y="17"/>
                  </a:cubicBezTo>
                  <a:cubicBezTo>
                    <a:pt x="96" y="13"/>
                    <a:pt x="92" y="11"/>
                    <a:pt x="85" y="9"/>
                  </a:cubicBezTo>
                  <a:cubicBezTo>
                    <a:pt x="83" y="8"/>
                    <a:pt x="83" y="8"/>
                    <a:pt x="83" y="8"/>
                  </a:cubicBezTo>
                  <a:cubicBezTo>
                    <a:pt x="85" y="1"/>
                    <a:pt x="85" y="1"/>
                    <a:pt x="85" y="1"/>
                  </a:cubicBezTo>
                  <a:cubicBezTo>
                    <a:pt x="84" y="1"/>
                    <a:pt x="84" y="1"/>
                    <a:pt x="84" y="1"/>
                  </a:cubicBezTo>
                  <a:cubicBezTo>
                    <a:pt x="82" y="0"/>
                    <a:pt x="82" y="0"/>
                    <a:pt x="82" y="0"/>
                  </a:cubicBezTo>
                  <a:cubicBezTo>
                    <a:pt x="77" y="3"/>
                    <a:pt x="74" y="5"/>
                    <a:pt x="72" y="8"/>
                  </a:cubicBezTo>
                  <a:cubicBezTo>
                    <a:pt x="71" y="11"/>
                    <a:pt x="69" y="14"/>
                    <a:pt x="66" y="16"/>
                  </a:cubicBezTo>
                  <a:cubicBezTo>
                    <a:pt x="64" y="23"/>
                    <a:pt x="62" y="26"/>
                    <a:pt x="60" y="26"/>
                  </a:cubicBezTo>
                  <a:cubicBezTo>
                    <a:pt x="59" y="26"/>
                    <a:pt x="58" y="25"/>
                    <a:pt x="58" y="24"/>
                  </a:cubicBezTo>
                  <a:cubicBezTo>
                    <a:pt x="54" y="21"/>
                    <a:pt x="54" y="21"/>
                    <a:pt x="54" y="21"/>
                  </a:cubicBezTo>
                  <a:cubicBezTo>
                    <a:pt x="52" y="20"/>
                    <a:pt x="50" y="19"/>
                    <a:pt x="48" y="19"/>
                  </a:cubicBezTo>
                  <a:cubicBezTo>
                    <a:pt x="44" y="20"/>
                    <a:pt x="44" y="20"/>
                    <a:pt x="44" y="20"/>
                  </a:cubicBezTo>
                  <a:cubicBezTo>
                    <a:pt x="41" y="23"/>
                    <a:pt x="37" y="25"/>
                    <a:pt x="31" y="25"/>
                  </a:cubicBezTo>
                  <a:cubicBezTo>
                    <a:pt x="16" y="25"/>
                    <a:pt x="16" y="25"/>
                    <a:pt x="16" y="25"/>
                  </a:cubicBezTo>
                  <a:cubicBezTo>
                    <a:pt x="11" y="22"/>
                    <a:pt x="9" y="17"/>
                    <a:pt x="10" y="11"/>
                  </a:cubicBezTo>
                  <a:cubicBezTo>
                    <a:pt x="4" y="9"/>
                    <a:pt x="4" y="9"/>
                    <a:pt x="4" y="9"/>
                  </a:cubicBezTo>
                  <a:cubicBezTo>
                    <a:pt x="2" y="17"/>
                    <a:pt x="2" y="17"/>
                    <a:pt x="2" y="17"/>
                  </a:cubicBezTo>
                  <a:cubicBezTo>
                    <a:pt x="2" y="17"/>
                    <a:pt x="2" y="17"/>
                    <a:pt x="2" y="17"/>
                  </a:cubicBezTo>
                  <a:cubicBezTo>
                    <a:pt x="2" y="18"/>
                    <a:pt x="2" y="18"/>
                    <a:pt x="2" y="18"/>
                  </a:cubicBezTo>
                  <a:cubicBezTo>
                    <a:pt x="1" y="18"/>
                    <a:pt x="1" y="18"/>
                    <a:pt x="1" y="18"/>
                  </a:cubicBezTo>
                  <a:cubicBezTo>
                    <a:pt x="0" y="20"/>
                    <a:pt x="0" y="20"/>
                    <a:pt x="0" y="20"/>
                  </a:cubicBezTo>
                  <a:cubicBezTo>
                    <a:pt x="4" y="21"/>
                    <a:pt x="4" y="21"/>
                    <a:pt x="4" y="21"/>
                  </a:cubicBezTo>
                  <a:cubicBezTo>
                    <a:pt x="4" y="21"/>
                    <a:pt x="4" y="21"/>
                    <a:pt x="4" y="21"/>
                  </a:cubicBezTo>
                  <a:cubicBezTo>
                    <a:pt x="5" y="21"/>
                    <a:pt x="5" y="21"/>
                    <a:pt x="5" y="21"/>
                  </a:cubicBezTo>
                  <a:cubicBezTo>
                    <a:pt x="5" y="21"/>
                    <a:pt x="5" y="21"/>
                    <a:pt x="5" y="21"/>
                  </a:cubicBezTo>
                  <a:cubicBezTo>
                    <a:pt x="12" y="31"/>
                    <a:pt x="17" y="37"/>
                    <a:pt x="20" y="38"/>
                  </a:cubicBezTo>
                  <a:cubicBezTo>
                    <a:pt x="21" y="39"/>
                    <a:pt x="26" y="41"/>
                    <a:pt x="34" y="43"/>
                  </a:cubicBezTo>
                  <a:cubicBezTo>
                    <a:pt x="49" y="48"/>
                    <a:pt x="49" y="48"/>
                    <a:pt x="49" y="48"/>
                  </a:cubicBezTo>
                  <a:cubicBezTo>
                    <a:pt x="53" y="50"/>
                    <a:pt x="58" y="59"/>
                    <a:pt x="62" y="75"/>
                  </a:cubicBezTo>
                  <a:cubicBezTo>
                    <a:pt x="69" y="79"/>
                    <a:pt x="73" y="81"/>
                    <a:pt x="76" y="81"/>
                  </a:cubicBezTo>
                  <a:cubicBezTo>
                    <a:pt x="78" y="79"/>
                    <a:pt x="83" y="77"/>
                    <a:pt x="90" y="72"/>
                  </a:cubicBezTo>
                  <a:cubicBezTo>
                    <a:pt x="90" y="72"/>
                    <a:pt x="90" y="72"/>
                    <a:pt x="90" y="72"/>
                  </a:cubicBezTo>
                  <a:cubicBezTo>
                    <a:pt x="91" y="71"/>
                    <a:pt x="91" y="71"/>
                    <a:pt x="91" y="71"/>
                  </a:cubicBezTo>
                  <a:cubicBezTo>
                    <a:pt x="92" y="72"/>
                    <a:pt x="92" y="72"/>
                    <a:pt x="92" y="72"/>
                  </a:cubicBezTo>
                  <a:cubicBezTo>
                    <a:pt x="99" y="73"/>
                    <a:pt x="99" y="73"/>
                    <a:pt x="99" y="73"/>
                  </a:cubicBezTo>
                  <a:cubicBezTo>
                    <a:pt x="100" y="73"/>
                    <a:pt x="100" y="73"/>
                    <a:pt x="100" y="73"/>
                  </a:cubicBezTo>
                  <a:cubicBezTo>
                    <a:pt x="100" y="75"/>
                    <a:pt x="100" y="75"/>
                    <a:pt x="100" y="75"/>
                  </a:cubicBezTo>
                  <a:cubicBezTo>
                    <a:pt x="99" y="76"/>
                    <a:pt x="99" y="76"/>
                    <a:pt x="99" y="76"/>
                  </a:cubicBezTo>
                  <a:cubicBezTo>
                    <a:pt x="97" y="85"/>
                    <a:pt x="95" y="91"/>
                    <a:pt x="93" y="93"/>
                  </a:cubicBezTo>
                  <a:cubicBezTo>
                    <a:pt x="84" y="93"/>
                    <a:pt x="84" y="93"/>
                    <a:pt x="84" y="93"/>
                  </a:cubicBezTo>
                  <a:cubicBezTo>
                    <a:pt x="84" y="93"/>
                    <a:pt x="84" y="93"/>
                    <a:pt x="84" y="93"/>
                  </a:cubicBezTo>
                  <a:cubicBezTo>
                    <a:pt x="84" y="97"/>
                    <a:pt x="81" y="103"/>
                    <a:pt x="76" y="111"/>
                  </a:cubicBezTo>
                  <a:cubicBezTo>
                    <a:pt x="74" y="113"/>
                    <a:pt x="74" y="115"/>
                    <a:pt x="74" y="117"/>
                  </a:cubicBezTo>
                  <a:cubicBezTo>
                    <a:pt x="83" y="123"/>
                    <a:pt x="83" y="123"/>
                    <a:pt x="83" y="123"/>
                  </a:cubicBezTo>
                  <a:cubicBezTo>
                    <a:pt x="85" y="126"/>
                    <a:pt x="87" y="127"/>
                    <a:pt x="89" y="127"/>
                  </a:cubicBezTo>
                  <a:cubicBezTo>
                    <a:pt x="91" y="127"/>
                    <a:pt x="91" y="127"/>
                    <a:pt x="91" y="127"/>
                  </a:cubicBezTo>
                  <a:cubicBezTo>
                    <a:pt x="93" y="133"/>
                    <a:pt x="93" y="133"/>
                    <a:pt x="93" y="133"/>
                  </a:cubicBezTo>
                  <a:cubicBezTo>
                    <a:pt x="97" y="135"/>
                    <a:pt x="97" y="135"/>
                    <a:pt x="97" y="135"/>
                  </a:cubicBezTo>
                  <a:cubicBezTo>
                    <a:pt x="100" y="133"/>
                    <a:pt x="100" y="133"/>
                    <a:pt x="100" y="133"/>
                  </a:cubicBezTo>
                  <a:cubicBezTo>
                    <a:pt x="101" y="131"/>
                    <a:pt x="102" y="131"/>
                    <a:pt x="104" y="131"/>
                  </a:cubicBezTo>
                  <a:cubicBezTo>
                    <a:pt x="108" y="131"/>
                    <a:pt x="111" y="133"/>
                    <a:pt x="115" y="139"/>
                  </a:cubicBezTo>
                  <a:cubicBezTo>
                    <a:pt x="115" y="139"/>
                    <a:pt x="115" y="139"/>
                    <a:pt x="115" y="139"/>
                  </a:cubicBezTo>
                  <a:cubicBezTo>
                    <a:pt x="118" y="143"/>
                    <a:pt x="118" y="143"/>
                    <a:pt x="118" y="143"/>
                  </a:cubicBezTo>
                  <a:cubicBezTo>
                    <a:pt x="119" y="143"/>
                    <a:pt x="119" y="143"/>
                    <a:pt x="119" y="143"/>
                  </a:cubicBezTo>
                  <a:cubicBezTo>
                    <a:pt x="121" y="141"/>
                    <a:pt x="126" y="142"/>
                    <a:pt x="132" y="144"/>
                  </a:cubicBezTo>
                  <a:cubicBezTo>
                    <a:pt x="142" y="146"/>
                    <a:pt x="142" y="146"/>
                    <a:pt x="142" y="146"/>
                  </a:cubicBezTo>
                  <a:cubicBezTo>
                    <a:pt x="152" y="143"/>
                    <a:pt x="152" y="143"/>
                    <a:pt x="152" y="143"/>
                  </a:cubicBezTo>
                  <a:cubicBezTo>
                    <a:pt x="156" y="141"/>
                    <a:pt x="156" y="141"/>
                    <a:pt x="156" y="141"/>
                  </a:cubicBezTo>
                  <a:cubicBezTo>
                    <a:pt x="159" y="139"/>
                    <a:pt x="159" y="139"/>
                    <a:pt x="159" y="139"/>
                  </a:cubicBezTo>
                  <a:cubicBezTo>
                    <a:pt x="156" y="136"/>
                    <a:pt x="156" y="136"/>
                    <a:pt x="156" y="136"/>
                  </a:cubicBezTo>
                  <a:cubicBezTo>
                    <a:pt x="156" y="135"/>
                    <a:pt x="156" y="133"/>
                    <a:pt x="158" y="131"/>
                  </a:cubicBezTo>
                  <a:cubicBezTo>
                    <a:pt x="161" y="129"/>
                    <a:pt x="162" y="127"/>
                    <a:pt x="162" y="124"/>
                  </a:cubicBezTo>
                  <a:cubicBezTo>
                    <a:pt x="162" y="119"/>
                    <a:pt x="162" y="119"/>
                    <a:pt x="162" y="119"/>
                  </a:cubicBezTo>
                  <a:cubicBezTo>
                    <a:pt x="162" y="117"/>
                    <a:pt x="162" y="115"/>
                    <a:pt x="163" y="115"/>
                  </a:cubicBezTo>
                  <a:cubicBezTo>
                    <a:pt x="164" y="113"/>
                    <a:pt x="166" y="112"/>
                    <a:pt x="170" y="111"/>
                  </a:cubicBezTo>
                  <a:cubicBezTo>
                    <a:pt x="175" y="111"/>
                    <a:pt x="181" y="113"/>
                    <a:pt x="189" y="119"/>
                  </a:cubicBezTo>
                  <a:cubicBezTo>
                    <a:pt x="186" y="111"/>
                    <a:pt x="186" y="111"/>
                    <a:pt x="186" y="111"/>
                  </a:cubicBezTo>
                  <a:cubicBezTo>
                    <a:pt x="182" y="105"/>
                    <a:pt x="182" y="105"/>
                    <a:pt x="182" y="105"/>
                  </a:cubicBezTo>
                  <a:cubicBezTo>
                    <a:pt x="181" y="98"/>
                    <a:pt x="181" y="98"/>
                    <a:pt x="181" y="98"/>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56" y="86"/>
                    <a:pt x="156" y="86"/>
                    <a:pt x="156" y="86"/>
                  </a:cubicBezTo>
                  <a:cubicBezTo>
                    <a:pt x="147" y="85"/>
                    <a:pt x="147" y="85"/>
                    <a:pt x="147" y="85"/>
                  </a:cubicBezTo>
                  <a:cubicBezTo>
                    <a:pt x="147" y="83"/>
                    <a:pt x="147" y="83"/>
                    <a:pt x="147" y="83"/>
                  </a:cubicBezTo>
                  <a:cubicBezTo>
                    <a:pt x="146" y="73"/>
                    <a:pt x="146" y="73"/>
                    <a:pt x="146" y="73"/>
                  </a:cubicBezTo>
                  <a:cubicBezTo>
                    <a:pt x="140" y="57"/>
                    <a:pt x="136" y="46"/>
                    <a:pt x="13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任意多边形: 形状 79"/>
            <p:cNvSpPr>
              <a:spLocks/>
            </p:cNvSpPr>
            <p:nvPr/>
          </p:nvSpPr>
          <p:spPr bwMode="auto">
            <a:xfrm>
              <a:off x="3658" y="1555"/>
              <a:ext cx="416" cy="594"/>
            </a:xfrm>
            <a:custGeom>
              <a:avLst/>
              <a:gdLst>
                <a:gd name="T0" fmla="*/ 158 w 176"/>
                <a:gd name="T1" fmla="*/ 74 h 251"/>
                <a:gd name="T2" fmla="*/ 140 w 176"/>
                <a:gd name="T3" fmla="*/ 69 h 251"/>
                <a:gd name="T4" fmla="*/ 139 w 176"/>
                <a:gd name="T5" fmla="*/ 52 h 251"/>
                <a:gd name="T6" fmla="*/ 134 w 176"/>
                <a:gd name="T7" fmla="*/ 46 h 251"/>
                <a:gd name="T8" fmla="*/ 117 w 176"/>
                <a:gd name="T9" fmla="*/ 38 h 251"/>
                <a:gd name="T10" fmla="*/ 117 w 176"/>
                <a:gd name="T11" fmla="*/ 24 h 251"/>
                <a:gd name="T12" fmla="*/ 113 w 176"/>
                <a:gd name="T13" fmla="*/ 20 h 251"/>
                <a:gd name="T14" fmla="*/ 105 w 176"/>
                <a:gd name="T15" fmla="*/ 15 h 251"/>
                <a:gd name="T16" fmla="*/ 100 w 176"/>
                <a:gd name="T17" fmla="*/ 0 h 251"/>
                <a:gd name="T18" fmla="*/ 89 w 176"/>
                <a:gd name="T19" fmla="*/ 8 h 251"/>
                <a:gd name="T20" fmla="*/ 78 w 176"/>
                <a:gd name="T21" fmla="*/ 24 h 251"/>
                <a:gd name="T22" fmla="*/ 71 w 176"/>
                <a:gd name="T23" fmla="*/ 33 h 251"/>
                <a:gd name="T24" fmla="*/ 59 w 176"/>
                <a:gd name="T25" fmla="*/ 39 h 251"/>
                <a:gd name="T26" fmla="*/ 45 w 176"/>
                <a:gd name="T27" fmla="*/ 39 h 251"/>
                <a:gd name="T28" fmla="*/ 32 w 176"/>
                <a:gd name="T29" fmla="*/ 50 h 251"/>
                <a:gd name="T30" fmla="*/ 24 w 176"/>
                <a:gd name="T31" fmla="*/ 45 h 251"/>
                <a:gd name="T32" fmla="*/ 17 w 176"/>
                <a:gd name="T33" fmla="*/ 32 h 251"/>
                <a:gd name="T34" fmla="*/ 8 w 176"/>
                <a:gd name="T35" fmla="*/ 48 h 251"/>
                <a:gd name="T36" fmla="*/ 7 w 176"/>
                <a:gd name="T37" fmla="*/ 48 h 251"/>
                <a:gd name="T38" fmla="*/ 15 w 176"/>
                <a:gd name="T39" fmla="*/ 84 h 251"/>
                <a:gd name="T40" fmla="*/ 18 w 176"/>
                <a:gd name="T41" fmla="*/ 94 h 251"/>
                <a:gd name="T42" fmla="*/ 6 w 176"/>
                <a:gd name="T43" fmla="*/ 100 h 251"/>
                <a:gd name="T44" fmla="*/ 24 w 176"/>
                <a:gd name="T45" fmla="*/ 120 h 251"/>
                <a:gd name="T46" fmla="*/ 24 w 176"/>
                <a:gd name="T47" fmla="*/ 120 h 251"/>
                <a:gd name="T48" fmla="*/ 19 w 176"/>
                <a:gd name="T49" fmla="*/ 140 h 251"/>
                <a:gd name="T50" fmla="*/ 8 w 176"/>
                <a:gd name="T51" fmla="*/ 147 h 251"/>
                <a:gd name="T52" fmla="*/ 18 w 176"/>
                <a:gd name="T53" fmla="*/ 179 h 251"/>
                <a:gd name="T54" fmla="*/ 24 w 176"/>
                <a:gd name="T55" fmla="*/ 189 h 251"/>
                <a:gd name="T56" fmla="*/ 16 w 176"/>
                <a:gd name="T57" fmla="*/ 208 h 251"/>
                <a:gd name="T58" fmla="*/ 10 w 176"/>
                <a:gd name="T59" fmla="*/ 225 h 251"/>
                <a:gd name="T60" fmla="*/ 11 w 176"/>
                <a:gd name="T61" fmla="*/ 238 h 251"/>
                <a:gd name="T62" fmla="*/ 13 w 176"/>
                <a:gd name="T63" fmla="*/ 241 h 251"/>
                <a:gd name="T64" fmla="*/ 14 w 176"/>
                <a:gd name="T65" fmla="*/ 244 h 251"/>
                <a:gd name="T66" fmla="*/ 14 w 176"/>
                <a:gd name="T67" fmla="*/ 244 h 251"/>
                <a:gd name="T68" fmla="*/ 47 w 176"/>
                <a:gd name="T69" fmla="*/ 248 h 251"/>
                <a:gd name="T70" fmla="*/ 56 w 176"/>
                <a:gd name="T71" fmla="*/ 232 h 251"/>
                <a:gd name="T72" fmla="*/ 104 w 176"/>
                <a:gd name="T73" fmla="*/ 176 h 251"/>
                <a:gd name="T74" fmla="*/ 125 w 176"/>
                <a:gd name="T75" fmla="*/ 164 h 251"/>
                <a:gd name="T76" fmla="*/ 117 w 176"/>
                <a:gd name="T77" fmla="*/ 156 h 251"/>
                <a:gd name="T78" fmla="*/ 115 w 176"/>
                <a:gd name="T79" fmla="*/ 147 h 251"/>
                <a:gd name="T80" fmla="*/ 87 w 176"/>
                <a:gd name="T81" fmla="*/ 119 h 251"/>
                <a:gd name="T82" fmla="*/ 61 w 176"/>
                <a:gd name="T83" fmla="*/ 114 h 251"/>
                <a:gd name="T84" fmla="*/ 51 w 176"/>
                <a:gd name="T85" fmla="*/ 100 h 251"/>
                <a:gd name="T86" fmla="*/ 67 w 176"/>
                <a:gd name="T87" fmla="*/ 74 h 251"/>
                <a:gd name="T88" fmla="*/ 71 w 176"/>
                <a:gd name="T89" fmla="*/ 61 h 251"/>
                <a:gd name="T90" fmla="*/ 104 w 176"/>
                <a:gd name="T91" fmla="*/ 67 h 251"/>
                <a:gd name="T92" fmla="*/ 101 w 176"/>
                <a:gd name="T93" fmla="*/ 80 h 251"/>
                <a:gd name="T94" fmla="*/ 120 w 176"/>
                <a:gd name="T95" fmla="*/ 95 h 251"/>
                <a:gd name="T96" fmla="*/ 150 w 176"/>
                <a:gd name="T97" fmla="*/ 122 h 251"/>
                <a:gd name="T98" fmla="*/ 166 w 176"/>
                <a:gd name="T99" fmla="*/ 102 h 251"/>
                <a:gd name="T100" fmla="*/ 168 w 176"/>
                <a:gd name="T101" fmla="*/ 92 h 251"/>
                <a:gd name="T102" fmla="*/ 175 w 176"/>
                <a:gd name="T103" fmla="*/ 87 h 251"/>
                <a:gd name="T104" fmla="*/ 163 w 176"/>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51">
                  <a:moveTo>
                    <a:pt x="162" y="76"/>
                  </a:moveTo>
                  <a:cubicBezTo>
                    <a:pt x="159" y="74"/>
                    <a:pt x="159" y="74"/>
                    <a:pt x="159" y="74"/>
                  </a:cubicBezTo>
                  <a:cubicBezTo>
                    <a:pt x="159" y="74"/>
                    <a:pt x="159" y="74"/>
                    <a:pt x="159" y="74"/>
                  </a:cubicBezTo>
                  <a:cubicBezTo>
                    <a:pt x="158" y="74"/>
                    <a:pt x="158" y="74"/>
                    <a:pt x="158" y="74"/>
                  </a:cubicBezTo>
                  <a:cubicBezTo>
                    <a:pt x="156" y="72"/>
                    <a:pt x="156" y="72"/>
                    <a:pt x="156" y="72"/>
                  </a:cubicBezTo>
                  <a:cubicBezTo>
                    <a:pt x="145" y="68"/>
                    <a:pt x="145" y="68"/>
                    <a:pt x="145" y="68"/>
                  </a:cubicBezTo>
                  <a:cubicBezTo>
                    <a:pt x="142" y="68"/>
                    <a:pt x="142" y="68"/>
                    <a:pt x="142" y="68"/>
                  </a:cubicBezTo>
                  <a:cubicBezTo>
                    <a:pt x="140" y="69"/>
                    <a:pt x="140" y="69"/>
                    <a:pt x="140" y="69"/>
                  </a:cubicBezTo>
                  <a:cubicBezTo>
                    <a:pt x="135" y="61"/>
                    <a:pt x="135" y="61"/>
                    <a:pt x="135" y="61"/>
                  </a:cubicBezTo>
                  <a:cubicBezTo>
                    <a:pt x="136" y="60"/>
                    <a:pt x="136" y="60"/>
                    <a:pt x="136" y="60"/>
                  </a:cubicBezTo>
                  <a:cubicBezTo>
                    <a:pt x="139" y="56"/>
                    <a:pt x="139" y="56"/>
                    <a:pt x="139" y="56"/>
                  </a:cubicBezTo>
                  <a:cubicBezTo>
                    <a:pt x="139" y="52"/>
                    <a:pt x="139" y="52"/>
                    <a:pt x="139" y="52"/>
                  </a:cubicBezTo>
                  <a:cubicBezTo>
                    <a:pt x="139" y="51"/>
                    <a:pt x="139" y="51"/>
                    <a:pt x="139" y="51"/>
                  </a:cubicBezTo>
                  <a:cubicBezTo>
                    <a:pt x="141" y="48"/>
                    <a:pt x="141" y="48"/>
                    <a:pt x="141" y="48"/>
                  </a:cubicBezTo>
                  <a:cubicBezTo>
                    <a:pt x="140" y="47"/>
                    <a:pt x="140" y="47"/>
                    <a:pt x="140" y="47"/>
                  </a:cubicBezTo>
                  <a:cubicBezTo>
                    <a:pt x="134" y="46"/>
                    <a:pt x="134" y="46"/>
                    <a:pt x="134" y="46"/>
                  </a:cubicBezTo>
                  <a:cubicBezTo>
                    <a:pt x="134" y="46"/>
                    <a:pt x="134" y="46"/>
                    <a:pt x="134" y="46"/>
                  </a:cubicBezTo>
                  <a:cubicBezTo>
                    <a:pt x="123" y="44"/>
                    <a:pt x="123" y="44"/>
                    <a:pt x="123" y="44"/>
                  </a:cubicBezTo>
                  <a:cubicBezTo>
                    <a:pt x="123" y="44"/>
                    <a:pt x="123" y="44"/>
                    <a:pt x="123" y="44"/>
                  </a:cubicBezTo>
                  <a:cubicBezTo>
                    <a:pt x="117" y="38"/>
                    <a:pt x="117" y="38"/>
                    <a:pt x="117" y="38"/>
                  </a:cubicBezTo>
                  <a:cubicBezTo>
                    <a:pt x="117" y="38"/>
                    <a:pt x="117" y="38"/>
                    <a:pt x="117" y="38"/>
                  </a:cubicBezTo>
                  <a:cubicBezTo>
                    <a:pt x="115" y="34"/>
                    <a:pt x="115" y="34"/>
                    <a:pt x="115" y="34"/>
                  </a:cubicBezTo>
                  <a:cubicBezTo>
                    <a:pt x="114" y="32"/>
                    <a:pt x="114" y="32"/>
                    <a:pt x="114" y="32"/>
                  </a:cubicBezTo>
                  <a:cubicBezTo>
                    <a:pt x="117" y="24"/>
                    <a:pt x="117" y="24"/>
                    <a:pt x="117" y="24"/>
                  </a:cubicBezTo>
                  <a:cubicBezTo>
                    <a:pt x="117" y="18"/>
                    <a:pt x="117" y="18"/>
                    <a:pt x="117" y="18"/>
                  </a:cubicBezTo>
                  <a:cubicBezTo>
                    <a:pt x="117" y="16"/>
                    <a:pt x="117" y="16"/>
                    <a:pt x="117" y="16"/>
                  </a:cubicBezTo>
                  <a:cubicBezTo>
                    <a:pt x="114" y="20"/>
                    <a:pt x="114" y="20"/>
                    <a:pt x="114" y="20"/>
                  </a:cubicBezTo>
                  <a:cubicBezTo>
                    <a:pt x="113" y="20"/>
                    <a:pt x="113" y="20"/>
                    <a:pt x="113" y="20"/>
                  </a:cubicBezTo>
                  <a:cubicBezTo>
                    <a:pt x="113" y="21"/>
                    <a:pt x="113" y="21"/>
                    <a:pt x="113" y="21"/>
                  </a:cubicBezTo>
                  <a:cubicBezTo>
                    <a:pt x="112" y="20"/>
                    <a:pt x="112" y="20"/>
                    <a:pt x="112" y="20"/>
                  </a:cubicBezTo>
                  <a:cubicBezTo>
                    <a:pt x="111" y="20"/>
                    <a:pt x="111" y="20"/>
                    <a:pt x="111" y="20"/>
                  </a:cubicBezTo>
                  <a:cubicBezTo>
                    <a:pt x="105" y="15"/>
                    <a:pt x="105" y="15"/>
                    <a:pt x="105" y="15"/>
                  </a:cubicBezTo>
                  <a:cubicBezTo>
                    <a:pt x="104" y="14"/>
                    <a:pt x="104" y="14"/>
                    <a:pt x="104" y="14"/>
                  </a:cubicBezTo>
                  <a:cubicBezTo>
                    <a:pt x="104" y="13"/>
                    <a:pt x="104" y="13"/>
                    <a:pt x="104" y="13"/>
                  </a:cubicBezTo>
                  <a:cubicBezTo>
                    <a:pt x="103" y="4"/>
                    <a:pt x="103" y="4"/>
                    <a:pt x="103" y="4"/>
                  </a:cubicBezTo>
                  <a:cubicBezTo>
                    <a:pt x="100" y="0"/>
                    <a:pt x="100" y="0"/>
                    <a:pt x="100" y="0"/>
                  </a:cubicBezTo>
                  <a:cubicBezTo>
                    <a:pt x="94" y="0"/>
                    <a:pt x="94" y="0"/>
                    <a:pt x="94" y="0"/>
                  </a:cubicBezTo>
                  <a:cubicBezTo>
                    <a:pt x="90" y="7"/>
                    <a:pt x="90" y="7"/>
                    <a:pt x="90" y="7"/>
                  </a:cubicBezTo>
                  <a:cubicBezTo>
                    <a:pt x="90" y="8"/>
                    <a:pt x="90" y="8"/>
                    <a:pt x="90" y="8"/>
                  </a:cubicBezTo>
                  <a:cubicBezTo>
                    <a:pt x="89" y="8"/>
                    <a:pt x="89" y="8"/>
                    <a:pt x="89" y="8"/>
                  </a:cubicBezTo>
                  <a:cubicBezTo>
                    <a:pt x="80" y="6"/>
                    <a:pt x="80" y="6"/>
                    <a:pt x="80" y="6"/>
                  </a:cubicBezTo>
                  <a:cubicBezTo>
                    <a:pt x="78" y="15"/>
                    <a:pt x="78" y="15"/>
                    <a:pt x="78" y="15"/>
                  </a:cubicBezTo>
                  <a:cubicBezTo>
                    <a:pt x="78" y="24"/>
                    <a:pt x="78" y="24"/>
                    <a:pt x="78" y="24"/>
                  </a:cubicBezTo>
                  <a:cubicBezTo>
                    <a:pt x="78" y="24"/>
                    <a:pt x="78" y="24"/>
                    <a:pt x="78" y="24"/>
                  </a:cubicBezTo>
                  <a:cubicBezTo>
                    <a:pt x="73" y="32"/>
                    <a:pt x="73" y="32"/>
                    <a:pt x="73" y="32"/>
                  </a:cubicBezTo>
                  <a:cubicBezTo>
                    <a:pt x="73" y="33"/>
                    <a:pt x="73" y="33"/>
                    <a:pt x="73" y="33"/>
                  </a:cubicBezTo>
                  <a:cubicBezTo>
                    <a:pt x="72" y="33"/>
                    <a:pt x="72" y="33"/>
                    <a:pt x="72" y="33"/>
                  </a:cubicBezTo>
                  <a:cubicBezTo>
                    <a:pt x="71" y="33"/>
                    <a:pt x="71" y="33"/>
                    <a:pt x="71" y="33"/>
                  </a:cubicBezTo>
                  <a:cubicBezTo>
                    <a:pt x="65" y="34"/>
                    <a:pt x="65" y="34"/>
                    <a:pt x="65" y="34"/>
                  </a:cubicBezTo>
                  <a:cubicBezTo>
                    <a:pt x="59" y="38"/>
                    <a:pt x="59" y="38"/>
                    <a:pt x="59" y="38"/>
                  </a:cubicBezTo>
                  <a:cubicBezTo>
                    <a:pt x="59" y="39"/>
                    <a:pt x="59" y="39"/>
                    <a:pt x="59" y="39"/>
                  </a:cubicBezTo>
                  <a:cubicBezTo>
                    <a:pt x="59" y="39"/>
                    <a:pt x="59" y="39"/>
                    <a:pt x="59" y="39"/>
                  </a:cubicBezTo>
                  <a:cubicBezTo>
                    <a:pt x="58" y="39"/>
                    <a:pt x="58" y="39"/>
                    <a:pt x="58" y="39"/>
                  </a:cubicBezTo>
                  <a:cubicBezTo>
                    <a:pt x="57" y="39"/>
                    <a:pt x="57" y="39"/>
                    <a:pt x="57" y="39"/>
                  </a:cubicBezTo>
                  <a:cubicBezTo>
                    <a:pt x="46" y="35"/>
                    <a:pt x="46" y="35"/>
                    <a:pt x="46" y="35"/>
                  </a:cubicBezTo>
                  <a:cubicBezTo>
                    <a:pt x="45" y="39"/>
                    <a:pt x="45" y="39"/>
                    <a:pt x="45" y="39"/>
                  </a:cubicBezTo>
                  <a:cubicBezTo>
                    <a:pt x="45" y="40"/>
                    <a:pt x="45" y="40"/>
                    <a:pt x="45" y="40"/>
                  </a:cubicBezTo>
                  <a:cubicBezTo>
                    <a:pt x="40" y="48"/>
                    <a:pt x="40" y="48"/>
                    <a:pt x="40" y="48"/>
                  </a:cubicBezTo>
                  <a:cubicBezTo>
                    <a:pt x="39" y="49"/>
                    <a:pt x="38" y="50"/>
                    <a:pt x="37" y="50"/>
                  </a:cubicBezTo>
                  <a:cubicBezTo>
                    <a:pt x="32" y="50"/>
                    <a:pt x="32" y="50"/>
                    <a:pt x="32" y="50"/>
                  </a:cubicBezTo>
                  <a:cubicBezTo>
                    <a:pt x="25" y="47"/>
                    <a:pt x="25" y="47"/>
                    <a:pt x="25" y="47"/>
                  </a:cubicBezTo>
                  <a:cubicBezTo>
                    <a:pt x="24" y="46"/>
                    <a:pt x="24" y="46"/>
                    <a:pt x="24" y="46"/>
                  </a:cubicBezTo>
                  <a:cubicBezTo>
                    <a:pt x="24" y="46"/>
                    <a:pt x="24" y="46"/>
                    <a:pt x="24" y="46"/>
                  </a:cubicBezTo>
                  <a:cubicBezTo>
                    <a:pt x="24" y="45"/>
                    <a:pt x="24" y="45"/>
                    <a:pt x="24" y="45"/>
                  </a:cubicBezTo>
                  <a:cubicBezTo>
                    <a:pt x="23" y="36"/>
                    <a:pt x="23" y="36"/>
                    <a:pt x="23" y="36"/>
                  </a:cubicBezTo>
                  <a:cubicBezTo>
                    <a:pt x="21" y="28"/>
                    <a:pt x="21" y="28"/>
                    <a:pt x="21" y="28"/>
                  </a:cubicBezTo>
                  <a:cubicBezTo>
                    <a:pt x="19" y="26"/>
                    <a:pt x="19" y="26"/>
                    <a:pt x="19" y="26"/>
                  </a:cubicBezTo>
                  <a:cubicBezTo>
                    <a:pt x="17" y="32"/>
                    <a:pt x="17" y="32"/>
                    <a:pt x="17" y="32"/>
                  </a:cubicBezTo>
                  <a:cubicBezTo>
                    <a:pt x="17" y="32"/>
                    <a:pt x="17" y="32"/>
                    <a:pt x="17" y="32"/>
                  </a:cubicBezTo>
                  <a:cubicBezTo>
                    <a:pt x="17" y="32"/>
                    <a:pt x="17" y="32"/>
                    <a:pt x="17" y="32"/>
                  </a:cubicBezTo>
                  <a:cubicBezTo>
                    <a:pt x="12" y="38"/>
                    <a:pt x="12" y="38"/>
                    <a:pt x="12" y="38"/>
                  </a:cubicBezTo>
                  <a:cubicBezTo>
                    <a:pt x="8" y="48"/>
                    <a:pt x="8" y="48"/>
                    <a:pt x="8" y="48"/>
                  </a:cubicBezTo>
                  <a:cubicBezTo>
                    <a:pt x="8" y="48"/>
                    <a:pt x="8" y="48"/>
                    <a:pt x="8" y="48"/>
                  </a:cubicBezTo>
                  <a:cubicBezTo>
                    <a:pt x="8" y="48"/>
                    <a:pt x="8" y="48"/>
                    <a:pt x="8" y="48"/>
                  </a:cubicBezTo>
                  <a:cubicBezTo>
                    <a:pt x="8" y="48"/>
                    <a:pt x="8" y="48"/>
                    <a:pt x="8" y="48"/>
                  </a:cubicBezTo>
                  <a:cubicBezTo>
                    <a:pt x="7" y="48"/>
                    <a:pt x="7" y="48"/>
                    <a:pt x="7" y="48"/>
                  </a:cubicBezTo>
                  <a:cubicBezTo>
                    <a:pt x="4" y="54"/>
                    <a:pt x="4" y="54"/>
                    <a:pt x="4" y="54"/>
                  </a:cubicBezTo>
                  <a:cubicBezTo>
                    <a:pt x="4" y="55"/>
                    <a:pt x="3" y="58"/>
                    <a:pt x="0" y="61"/>
                  </a:cubicBezTo>
                  <a:cubicBezTo>
                    <a:pt x="3" y="70"/>
                    <a:pt x="3" y="70"/>
                    <a:pt x="3" y="70"/>
                  </a:cubicBezTo>
                  <a:cubicBezTo>
                    <a:pt x="15" y="84"/>
                    <a:pt x="15" y="84"/>
                    <a:pt x="15" y="84"/>
                  </a:cubicBezTo>
                  <a:cubicBezTo>
                    <a:pt x="15" y="84"/>
                    <a:pt x="15" y="84"/>
                    <a:pt x="15" y="84"/>
                  </a:cubicBezTo>
                  <a:cubicBezTo>
                    <a:pt x="19" y="92"/>
                    <a:pt x="19" y="92"/>
                    <a:pt x="19" y="92"/>
                  </a:cubicBezTo>
                  <a:cubicBezTo>
                    <a:pt x="19" y="93"/>
                    <a:pt x="19" y="93"/>
                    <a:pt x="19" y="93"/>
                  </a:cubicBezTo>
                  <a:cubicBezTo>
                    <a:pt x="18" y="94"/>
                    <a:pt x="18" y="94"/>
                    <a:pt x="18" y="94"/>
                  </a:cubicBezTo>
                  <a:cubicBezTo>
                    <a:pt x="18" y="94"/>
                    <a:pt x="18" y="94"/>
                    <a:pt x="18" y="94"/>
                  </a:cubicBezTo>
                  <a:cubicBezTo>
                    <a:pt x="15" y="98"/>
                    <a:pt x="15" y="98"/>
                    <a:pt x="15" y="98"/>
                  </a:cubicBezTo>
                  <a:cubicBezTo>
                    <a:pt x="14" y="98"/>
                    <a:pt x="14" y="98"/>
                    <a:pt x="14" y="98"/>
                  </a:cubicBezTo>
                  <a:cubicBezTo>
                    <a:pt x="6" y="100"/>
                    <a:pt x="6" y="100"/>
                    <a:pt x="6" y="100"/>
                  </a:cubicBezTo>
                  <a:cubicBezTo>
                    <a:pt x="7" y="106"/>
                    <a:pt x="7" y="106"/>
                    <a:pt x="7" y="106"/>
                  </a:cubicBezTo>
                  <a:cubicBezTo>
                    <a:pt x="13" y="110"/>
                    <a:pt x="13" y="110"/>
                    <a:pt x="13" y="110"/>
                  </a:cubicBezTo>
                  <a:cubicBezTo>
                    <a:pt x="21" y="112"/>
                    <a:pt x="21" y="112"/>
                    <a:pt x="21" y="112"/>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2" y="134"/>
                    <a:pt x="22" y="134"/>
                    <a:pt x="22" y="134"/>
                  </a:cubicBezTo>
                  <a:cubicBezTo>
                    <a:pt x="22" y="134"/>
                    <a:pt x="22" y="134"/>
                    <a:pt x="22" y="134"/>
                  </a:cubicBezTo>
                  <a:cubicBezTo>
                    <a:pt x="22" y="134"/>
                    <a:pt x="22" y="134"/>
                    <a:pt x="22" y="134"/>
                  </a:cubicBezTo>
                  <a:cubicBezTo>
                    <a:pt x="19" y="140"/>
                    <a:pt x="19" y="140"/>
                    <a:pt x="19" y="140"/>
                  </a:cubicBezTo>
                  <a:cubicBezTo>
                    <a:pt x="19" y="142"/>
                    <a:pt x="19" y="142"/>
                    <a:pt x="19" y="142"/>
                  </a:cubicBezTo>
                  <a:cubicBezTo>
                    <a:pt x="18" y="142"/>
                    <a:pt x="18" y="142"/>
                    <a:pt x="18" y="142"/>
                  </a:cubicBezTo>
                  <a:cubicBezTo>
                    <a:pt x="8" y="143"/>
                    <a:pt x="8" y="143"/>
                    <a:pt x="8" y="143"/>
                  </a:cubicBezTo>
                  <a:cubicBezTo>
                    <a:pt x="8" y="147"/>
                    <a:pt x="8" y="147"/>
                    <a:pt x="8" y="147"/>
                  </a:cubicBezTo>
                  <a:cubicBezTo>
                    <a:pt x="5" y="156"/>
                    <a:pt x="5" y="156"/>
                    <a:pt x="5" y="156"/>
                  </a:cubicBezTo>
                  <a:cubicBezTo>
                    <a:pt x="4" y="166"/>
                    <a:pt x="4" y="166"/>
                    <a:pt x="4" y="166"/>
                  </a:cubicBezTo>
                  <a:cubicBezTo>
                    <a:pt x="6" y="172"/>
                    <a:pt x="6" y="172"/>
                    <a:pt x="6" y="172"/>
                  </a:cubicBezTo>
                  <a:cubicBezTo>
                    <a:pt x="18" y="179"/>
                    <a:pt x="18" y="179"/>
                    <a:pt x="18" y="179"/>
                  </a:cubicBezTo>
                  <a:cubicBezTo>
                    <a:pt x="19" y="180"/>
                    <a:pt x="19" y="180"/>
                    <a:pt x="19" y="180"/>
                  </a:cubicBezTo>
                  <a:cubicBezTo>
                    <a:pt x="24" y="188"/>
                    <a:pt x="24" y="188"/>
                    <a:pt x="24" y="188"/>
                  </a:cubicBezTo>
                  <a:cubicBezTo>
                    <a:pt x="24" y="189"/>
                    <a:pt x="24" y="189"/>
                    <a:pt x="24" y="189"/>
                  </a:cubicBezTo>
                  <a:cubicBezTo>
                    <a:pt x="24" y="189"/>
                    <a:pt x="24" y="189"/>
                    <a:pt x="24" y="189"/>
                  </a:cubicBezTo>
                  <a:cubicBezTo>
                    <a:pt x="24" y="190"/>
                    <a:pt x="24" y="190"/>
                    <a:pt x="24" y="190"/>
                  </a:cubicBezTo>
                  <a:cubicBezTo>
                    <a:pt x="17" y="204"/>
                    <a:pt x="17" y="204"/>
                    <a:pt x="17" y="204"/>
                  </a:cubicBezTo>
                  <a:cubicBezTo>
                    <a:pt x="16" y="208"/>
                    <a:pt x="16" y="208"/>
                    <a:pt x="16" y="208"/>
                  </a:cubicBezTo>
                  <a:cubicBezTo>
                    <a:pt x="16" y="208"/>
                    <a:pt x="16" y="208"/>
                    <a:pt x="16" y="208"/>
                  </a:cubicBezTo>
                  <a:cubicBezTo>
                    <a:pt x="12" y="217"/>
                    <a:pt x="12" y="217"/>
                    <a:pt x="12" y="217"/>
                  </a:cubicBezTo>
                  <a:cubicBezTo>
                    <a:pt x="10" y="224"/>
                    <a:pt x="10" y="224"/>
                    <a:pt x="10" y="224"/>
                  </a:cubicBezTo>
                  <a:cubicBezTo>
                    <a:pt x="10" y="225"/>
                    <a:pt x="10" y="225"/>
                    <a:pt x="10" y="225"/>
                  </a:cubicBezTo>
                  <a:cubicBezTo>
                    <a:pt x="10" y="225"/>
                    <a:pt x="10" y="225"/>
                    <a:pt x="10" y="225"/>
                  </a:cubicBezTo>
                  <a:cubicBezTo>
                    <a:pt x="8" y="227"/>
                    <a:pt x="7" y="228"/>
                    <a:pt x="6" y="231"/>
                  </a:cubicBezTo>
                  <a:cubicBezTo>
                    <a:pt x="5" y="232"/>
                    <a:pt x="5" y="232"/>
                    <a:pt x="6" y="233"/>
                  </a:cubicBezTo>
                  <a:cubicBezTo>
                    <a:pt x="7" y="234"/>
                    <a:pt x="7" y="234"/>
                    <a:pt x="7" y="234"/>
                  </a:cubicBezTo>
                  <a:cubicBezTo>
                    <a:pt x="11" y="238"/>
                    <a:pt x="11" y="238"/>
                    <a:pt x="11" y="238"/>
                  </a:cubicBezTo>
                  <a:cubicBezTo>
                    <a:pt x="11" y="238"/>
                    <a:pt x="11" y="238"/>
                    <a:pt x="11" y="238"/>
                  </a:cubicBezTo>
                  <a:cubicBezTo>
                    <a:pt x="11" y="238"/>
                    <a:pt x="11" y="238"/>
                    <a:pt x="11" y="238"/>
                  </a:cubicBezTo>
                  <a:cubicBezTo>
                    <a:pt x="13" y="241"/>
                    <a:pt x="13" y="241"/>
                    <a:pt x="13" y="241"/>
                  </a:cubicBezTo>
                  <a:cubicBezTo>
                    <a:pt x="13" y="241"/>
                    <a:pt x="13" y="241"/>
                    <a:pt x="13" y="241"/>
                  </a:cubicBezTo>
                  <a:cubicBezTo>
                    <a:pt x="13" y="241"/>
                    <a:pt x="13" y="241"/>
                    <a:pt x="13" y="241"/>
                  </a:cubicBezTo>
                  <a:cubicBezTo>
                    <a:pt x="14" y="242"/>
                    <a:pt x="14" y="242"/>
                    <a:pt x="14" y="242"/>
                  </a:cubicBezTo>
                  <a:cubicBezTo>
                    <a:pt x="14" y="242"/>
                    <a:pt x="14" y="242"/>
                    <a:pt x="14" y="242"/>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5" y="246"/>
                    <a:pt x="15" y="246"/>
                    <a:pt x="15" y="246"/>
                  </a:cubicBezTo>
                  <a:cubicBezTo>
                    <a:pt x="18" y="248"/>
                    <a:pt x="18" y="248"/>
                    <a:pt x="18" y="248"/>
                  </a:cubicBezTo>
                  <a:cubicBezTo>
                    <a:pt x="33" y="251"/>
                    <a:pt x="33" y="251"/>
                    <a:pt x="33" y="251"/>
                  </a:cubicBezTo>
                  <a:cubicBezTo>
                    <a:pt x="37" y="251"/>
                    <a:pt x="42" y="250"/>
                    <a:pt x="47" y="248"/>
                  </a:cubicBezTo>
                  <a:cubicBezTo>
                    <a:pt x="51" y="246"/>
                    <a:pt x="56" y="245"/>
                    <a:pt x="61" y="246"/>
                  </a:cubicBezTo>
                  <a:cubicBezTo>
                    <a:pt x="61" y="243"/>
                    <a:pt x="61" y="243"/>
                    <a:pt x="61" y="243"/>
                  </a:cubicBezTo>
                  <a:cubicBezTo>
                    <a:pt x="57" y="232"/>
                    <a:pt x="57" y="232"/>
                    <a:pt x="57" y="232"/>
                  </a:cubicBezTo>
                  <a:cubicBezTo>
                    <a:pt x="56" y="232"/>
                    <a:pt x="56" y="232"/>
                    <a:pt x="56" y="232"/>
                  </a:cubicBezTo>
                  <a:cubicBezTo>
                    <a:pt x="57" y="232"/>
                    <a:pt x="57" y="232"/>
                    <a:pt x="57" y="232"/>
                  </a:cubicBezTo>
                  <a:cubicBezTo>
                    <a:pt x="79" y="200"/>
                    <a:pt x="79" y="200"/>
                    <a:pt x="79" y="200"/>
                  </a:cubicBezTo>
                  <a:cubicBezTo>
                    <a:pt x="104" y="176"/>
                    <a:pt x="104" y="176"/>
                    <a:pt x="104" y="176"/>
                  </a:cubicBezTo>
                  <a:cubicBezTo>
                    <a:pt x="104" y="176"/>
                    <a:pt x="104" y="176"/>
                    <a:pt x="104" y="176"/>
                  </a:cubicBezTo>
                  <a:cubicBezTo>
                    <a:pt x="112" y="174"/>
                    <a:pt x="112" y="174"/>
                    <a:pt x="112" y="174"/>
                  </a:cubicBezTo>
                  <a:cubicBezTo>
                    <a:pt x="116" y="169"/>
                    <a:pt x="116" y="169"/>
                    <a:pt x="116" y="169"/>
                  </a:cubicBezTo>
                  <a:cubicBezTo>
                    <a:pt x="116" y="169"/>
                    <a:pt x="116" y="169"/>
                    <a:pt x="116" y="169"/>
                  </a:cubicBezTo>
                  <a:cubicBezTo>
                    <a:pt x="119" y="166"/>
                    <a:pt x="122" y="165"/>
                    <a:pt x="125" y="164"/>
                  </a:cubicBezTo>
                  <a:cubicBezTo>
                    <a:pt x="123" y="162"/>
                    <a:pt x="123" y="162"/>
                    <a:pt x="123" y="162"/>
                  </a:cubicBezTo>
                  <a:cubicBezTo>
                    <a:pt x="117" y="156"/>
                    <a:pt x="117" y="156"/>
                    <a:pt x="117" y="156"/>
                  </a:cubicBezTo>
                  <a:cubicBezTo>
                    <a:pt x="117" y="156"/>
                    <a:pt x="117" y="156"/>
                    <a:pt x="117" y="156"/>
                  </a:cubicBezTo>
                  <a:cubicBezTo>
                    <a:pt x="117" y="156"/>
                    <a:pt x="117" y="156"/>
                    <a:pt x="117" y="156"/>
                  </a:cubicBezTo>
                  <a:cubicBezTo>
                    <a:pt x="113" y="151"/>
                    <a:pt x="113" y="151"/>
                    <a:pt x="113" y="151"/>
                  </a:cubicBezTo>
                  <a:cubicBezTo>
                    <a:pt x="113" y="150"/>
                    <a:pt x="113" y="150"/>
                    <a:pt x="113" y="150"/>
                  </a:cubicBezTo>
                  <a:cubicBezTo>
                    <a:pt x="113" y="150"/>
                    <a:pt x="113" y="150"/>
                    <a:pt x="113" y="150"/>
                  </a:cubicBezTo>
                  <a:cubicBezTo>
                    <a:pt x="115" y="147"/>
                    <a:pt x="115" y="147"/>
                    <a:pt x="115" y="147"/>
                  </a:cubicBezTo>
                  <a:cubicBezTo>
                    <a:pt x="109" y="148"/>
                    <a:pt x="109" y="148"/>
                    <a:pt x="109" y="148"/>
                  </a:cubicBezTo>
                  <a:cubicBezTo>
                    <a:pt x="98" y="146"/>
                    <a:pt x="98" y="146"/>
                    <a:pt x="98" y="146"/>
                  </a:cubicBezTo>
                  <a:cubicBezTo>
                    <a:pt x="94" y="144"/>
                    <a:pt x="91" y="141"/>
                    <a:pt x="90" y="138"/>
                  </a:cubicBezTo>
                  <a:cubicBezTo>
                    <a:pt x="88" y="131"/>
                    <a:pt x="87" y="125"/>
                    <a:pt x="87" y="119"/>
                  </a:cubicBezTo>
                  <a:cubicBezTo>
                    <a:pt x="86" y="121"/>
                    <a:pt x="84" y="122"/>
                    <a:pt x="82" y="122"/>
                  </a:cubicBezTo>
                  <a:cubicBezTo>
                    <a:pt x="73" y="120"/>
                    <a:pt x="73" y="120"/>
                    <a:pt x="73" y="120"/>
                  </a:cubicBezTo>
                  <a:cubicBezTo>
                    <a:pt x="68" y="116"/>
                    <a:pt x="68" y="116"/>
                    <a:pt x="68" y="116"/>
                  </a:cubicBezTo>
                  <a:cubicBezTo>
                    <a:pt x="61" y="114"/>
                    <a:pt x="61" y="114"/>
                    <a:pt x="61" y="114"/>
                  </a:cubicBezTo>
                  <a:cubicBezTo>
                    <a:pt x="58" y="114"/>
                    <a:pt x="58" y="114"/>
                    <a:pt x="58" y="114"/>
                  </a:cubicBezTo>
                  <a:cubicBezTo>
                    <a:pt x="56" y="114"/>
                    <a:pt x="53" y="113"/>
                    <a:pt x="52" y="112"/>
                  </a:cubicBezTo>
                  <a:cubicBezTo>
                    <a:pt x="49" y="110"/>
                    <a:pt x="48" y="108"/>
                    <a:pt x="48" y="107"/>
                  </a:cubicBezTo>
                  <a:cubicBezTo>
                    <a:pt x="47" y="104"/>
                    <a:pt x="48" y="102"/>
                    <a:pt x="51" y="100"/>
                  </a:cubicBezTo>
                  <a:cubicBezTo>
                    <a:pt x="53" y="98"/>
                    <a:pt x="57" y="94"/>
                    <a:pt x="59" y="90"/>
                  </a:cubicBezTo>
                  <a:cubicBezTo>
                    <a:pt x="57" y="87"/>
                    <a:pt x="55" y="83"/>
                    <a:pt x="57" y="80"/>
                  </a:cubicBezTo>
                  <a:cubicBezTo>
                    <a:pt x="57" y="79"/>
                    <a:pt x="57" y="79"/>
                    <a:pt x="57" y="79"/>
                  </a:cubicBezTo>
                  <a:cubicBezTo>
                    <a:pt x="57" y="77"/>
                    <a:pt x="61" y="76"/>
                    <a:pt x="67" y="74"/>
                  </a:cubicBezTo>
                  <a:cubicBezTo>
                    <a:pt x="67" y="72"/>
                    <a:pt x="68" y="70"/>
                    <a:pt x="69" y="70"/>
                  </a:cubicBezTo>
                  <a:cubicBezTo>
                    <a:pt x="75" y="70"/>
                    <a:pt x="75" y="70"/>
                    <a:pt x="75" y="70"/>
                  </a:cubicBezTo>
                  <a:cubicBezTo>
                    <a:pt x="74" y="70"/>
                    <a:pt x="74" y="70"/>
                    <a:pt x="74" y="70"/>
                  </a:cubicBezTo>
                  <a:cubicBezTo>
                    <a:pt x="70" y="67"/>
                    <a:pt x="69" y="64"/>
                    <a:pt x="71" y="61"/>
                  </a:cubicBezTo>
                  <a:cubicBezTo>
                    <a:pt x="74" y="59"/>
                    <a:pt x="74" y="59"/>
                    <a:pt x="74" y="59"/>
                  </a:cubicBezTo>
                  <a:cubicBezTo>
                    <a:pt x="77" y="58"/>
                    <a:pt x="82" y="58"/>
                    <a:pt x="86" y="60"/>
                  </a:cubicBezTo>
                  <a:cubicBezTo>
                    <a:pt x="95" y="67"/>
                    <a:pt x="95" y="67"/>
                    <a:pt x="95" y="67"/>
                  </a:cubicBezTo>
                  <a:cubicBezTo>
                    <a:pt x="104" y="67"/>
                    <a:pt x="104" y="67"/>
                    <a:pt x="104" y="67"/>
                  </a:cubicBezTo>
                  <a:cubicBezTo>
                    <a:pt x="107" y="69"/>
                    <a:pt x="107" y="69"/>
                    <a:pt x="107" y="69"/>
                  </a:cubicBezTo>
                  <a:cubicBezTo>
                    <a:pt x="107" y="72"/>
                    <a:pt x="107" y="72"/>
                    <a:pt x="107" y="72"/>
                  </a:cubicBezTo>
                  <a:cubicBezTo>
                    <a:pt x="107" y="74"/>
                    <a:pt x="106" y="76"/>
                    <a:pt x="105" y="76"/>
                  </a:cubicBezTo>
                  <a:cubicBezTo>
                    <a:pt x="103" y="76"/>
                    <a:pt x="102" y="78"/>
                    <a:pt x="101" y="80"/>
                  </a:cubicBezTo>
                  <a:cubicBezTo>
                    <a:pt x="105" y="90"/>
                    <a:pt x="105" y="90"/>
                    <a:pt x="105" y="90"/>
                  </a:cubicBezTo>
                  <a:cubicBezTo>
                    <a:pt x="108" y="86"/>
                    <a:pt x="110" y="84"/>
                    <a:pt x="113" y="84"/>
                  </a:cubicBezTo>
                  <a:cubicBezTo>
                    <a:pt x="114" y="84"/>
                    <a:pt x="115" y="84"/>
                    <a:pt x="117" y="86"/>
                  </a:cubicBezTo>
                  <a:cubicBezTo>
                    <a:pt x="118" y="88"/>
                    <a:pt x="119" y="92"/>
                    <a:pt x="120" y="95"/>
                  </a:cubicBezTo>
                  <a:cubicBezTo>
                    <a:pt x="120" y="100"/>
                    <a:pt x="121" y="103"/>
                    <a:pt x="123" y="105"/>
                  </a:cubicBezTo>
                  <a:cubicBezTo>
                    <a:pt x="126" y="110"/>
                    <a:pt x="126" y="110"/>
                    <a:pt x="126" y="110"/>
                  </a:cubicBezTo>
                  <a:cubicBezTo>
                    <a:pt x="131" y="116"/>
                    <a:pt x="133" y="120"/>
                    <a:pt x="134" y="124"/>
                  </a:cubicBezTo>
                  <a:cubicBezTo>
                    <a:pt x="150" y="122"/>
                    <a:pt x="150" y="122"/>
                    <a:pt x="150" y="122"/>
                  </a:cubicBezTo>
                  <a:cubicBezTo>
                    <a:pt x="157" y="118"/>
                    <a:pt x="157" y="118"/>
                    <a:pt x="157" y="118"/>
                  </a:cubicBezTo>
                  <a:cubicBezTo>
                    <a:pt x="163" y="110"/>
                    <a:pt x="163" y="110"/>
                    <a:pt x="163" y="110"/>
                  </a:cubicBezTo>
                  <a:cubicBezTo>
                    <a:pt x="166" y="102"/>
                    <a:pt x="166" y="102"/>
                    <a:pt x="166" y="102"/>
                  </a:cubicBezTo>
                  <a:cubicBezTo>
                    <a:pt x="166" y="102"/>
                    <a:pt x="166" y="102"/>
                    <a:pt x="166" y="102"/>
                  </a:cubicBezTo>
                  <a:cubicBezTo>
                    <a:pt x="166" y="102"/>
                    <a:pt x="166" y="102"/>
                    <a:pt x="166" y="102"/>
                  </a:cubicBezTo>
                  <a:cubicBezTo>
                    <a:pt x="168" y="94"/>
                    <a:pt x="168" y="94"/>
                    <a:pt x="168" y="94"/>
                  </a:cubicBezTo>
                  <a:cubicBezTo>
                    <a:pt x="168" y="93"/>
                    <a:pt x="168" y="93"/>
                    <a:pt x="168" y="93"/>
                  </a:cubicBezTo>
                  <a:cubicBezTo>
                    <a:pt x="168" y="92"/>
                    <a:pt x="168" y="92"/>
                    <a:pt x="168" y="92"/>
                  </a:cubicBezTo>
                  <a:cubicBezTo>
                    <a:pt x="169" y="92"/>
                    <a:pt x="169" y="92"/>
                    <a:pt x="169" y="92"/>
                  </a:cubicBezTo>
                  <a:cubicBezTo>
                    <a:pt x="175" y="88"/>
                    <a:pt x="175" y="88"/>
                    <a:pt x="175" y="88"/>
                  </a:cubicBezTo>
                  <a:cubicBezTo>
                    <a:pt x="176" y="88"/>
                    <a:pt x="176" y="88"/>
                    <a:pt x="176" y="88"/>
                  </a:cubicBezTo>
                  <a:cubicBezTo>
                    <a:pt x="175" y="87"/>
                    <a:pt x="175" y="87"/>
                    <a:pt x="175" y="87"/>
                  </a:cubicBezTo>
                  <a:cubicBezTo>
                    <a:pt x="165" y="84"/>
                    <a:pt x="165" y="84"/>
                    <a:pt x="165" y="84"/>
                  </a:cubicBezTo>
                  <a:cubicBezTo>
                    <a:pt x="165" y="84"/>
                    <a:pt x="165" y="84"/>
                    <a:pt x="165" y="84"/>
                  </a:cubicBezTo>
                  <a:cubicBezTo>
                    <a:pt x="165" y="84"/>
                    <a:pt x="165" y="84"/>
                    <a:pt x="165" y="84"/>
                  </a:cubicBezTo>
                  <a:cubicBezTo>
                    <a:pt x="163" y="78"/>
                    <a:pt x="163" y="78"/>
                    <a:pt x="163" y="78"/>
                  </a:cubicBezTo>
                  <a:lnTo>
                    <a:pt x="16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1" name="任意多边形: 形状 80"/>
            <p:cNvSpPr>
              <a:spLocks/>
            </p:cNvSpPr>
            <p:nvPr/>
          </p:nvSpPr>
          <p:spPr bwMode="auto">
            <a:xfrm>
              <a:off x="3466" y="2126"/>
              <a:ext cx="440" cy="433"/>
            </a:xfrm>
            <a:custGeom>
              <a:avLst/>
              <a:gdLst>
                <a:gd name="T0" fmla="*/ 41 w 186"/>
                <a:gd name="T1" fmla="*/ 60 h 183"/>
                <a:gd name="T2" fmla="*/ 2 w 186"/>
                <a:gd name="T3" fmla="*/ 81 h 183"/>
                <a:gd name="T4" fmla="*/ 15 w 186"/>
                <a:gd name="T5" fmla="*/ 111 h 183"/>
                <a:gd name="T6" fmla="*/ 16 w 186"/>
                <a:gd name="T7" fmla="*/ 111 h 183"/>
                <a:gd name="T8" fmla="*/ 34 w 186"/>
                <a:gd name="T9" fmla="*/ 143 h 183"/>
                <a:gd name="T10" fmla="*/ 44 w 186"/>
                <a:gd name="T11" fmla="*/ 145 h 183"/>
                <a:gd name="T12" fmla="*/ 53 w 186"/>
                <a:gd name="T13" fmla="*/ 150 h 183"/>
                <a:gd name="T14" fmla="*/ 106 w 186"/>
                <a:gd name="T15" fmla="*/ 155 h 183"/>
                <a:gd name="T16" fmla="*/ 109 w 186"/>
                <a:gd name="T17" fmla="*/ 173 h 183"/>
                <a:gd name="T18" fmla="*/ 130 w 186"/>
                <a:gd name="T19" fmla="*/ 171 h 183"/>
                <a:gd name="T20" fmla="*/ 142 w 186"/>
                <a:gd name="T21" fmla="*/ 183 h 183"/>
                <a:gd name="T22" fmla="*/ 151 w 186"/>
                <a:gd name="T23" fmla="*/ 174 h 183"/>
                <a:gd name="T24" fmla="*/ 163 w 186"/>
                <a:gd name="T25" fmla="*/ 175 h 183"/>
                <a:gd name="T26" fmla="*/ 174 w 186"/>
                <a:gd name="T27" fmla="*/ 165 h 183"/>
                <a:gd name="T28" fmla="*/ 172 w 186"/>
                <a:gd name="T29" fmla="*/ 163 h 183"/>
                <a:gd name="T30" fmla="*/ 173 w 186"/>
                <a:gd name="T31" fmla="*/ 153 h 183"/>
                <a:gd name="T32" fmla="*/ 152 w 186"/>
                <a:gd name="T33" fmla="*/ 147 h 183"/>
                <a:gd name="T34" fmla="*/ 142 w 186"/>
                <a:gd name="T35" fmla="*/ 131 h 183"/>
                <a:gd name="T36" fmla="*/ 138 w 186"/>
                <a:gd name="T37" fmla="*/ 118 h 183"/>
                <a:gd name="T38" fmla="*/ 149 w 186"/>
                <a:gd name="T39" fmla="*/ 113 h 183"/>
                <a:gd name="T40" fmla="*/ 156 w 186"/>
                <a:gd name="T41" fmla="*/ 102 h 183"/>
                <a:gd name="T42" fmla="*/ 160 w 186"/>
                <a:gd name="T43" fmla="*/ 98 h 183"/>
                <a:gd name="T44" fmla="*/ 160 w 186"/>
                <a:gd name="T45" fmla="*/ 81 h 183"/>
                <a:gd name="T46" fmla="*/ 170 w 186"/>
                <a:gd name="T47" fmla="*/ 83 h 183"/>
                <a:gd name="T48" fmla="*/ 171 w 186"/>
                <a:gd name="T49" fmla="*/ 84 h 183"/>
                <a:gd name="T50" fmla="*/ 186 w 186"/>
                <a:gd name="T51" fmla="*/ 81 h 183"/>
                <a:gd name="T52" fmla="*/ 169 w 186"/>
                <a:gd name="T53" fmla="*/ 68 h 183"/>
                <a:gd name="T54" fmla="*/ 152 w 186"/>
                <a:gd name="T55" fmla="*/ 63 h 183"/>
                <a:gd name="T56" fmla="*/ 152 w 186"/>
                <a:gd name="T57" fmla="*/ 63 h 183"/>
                <a:gd name="T58" fmla="*/ 131 w 186"/>
                <a:gd name="T59" fmla="*/ 48 h 183"/>
                <a:gd name="T60" fmla="*/ 148 w 186"/>
                <a:gd name="T61" fmla="*/ 29 h 183"/>
                <a:gd name="T62" fmla="*/ 142 w 186"/>
                <a:gd name="T63" fmla="*/ 9 h 183"/>
                <a:gd name="T64" fmla="*/ 114 w 186"/>
                <a:gd name="T65" fmla="*/ 14 h 183"/>
                <a:gd name="T66" fmla="*/ 101 w 186"/>
                <a:gd name="T67" fmla="*/ 7 h 183"/>
                <a:gd name="T68" fmla="*/ 96 w 186"/>
                <a:gd name="T69" fmla="*/ 5 h 183"/>
                <a:gd name="T70" fmla="*/ 95 w 186"/>
                <a:gd name="T71" fmla="*/ 3 h 183"/>
                <a:gd name="T72" fmla="*/ 95 w 186"/>
                <a:gd name="T73" fmla="*/ 3 h 183"/>
                <a:gd name="T74" fmla="*/ 94 w 186"/>
                <a:gd name="T75" fmla="*/ 1 h 183"/>
                <a:gd name="T76" fmla="*/ 94 w 186"/>
                <a:gd name="T77" fmla="*/ 0 h 183"/>
                <a:gd name="T78" fmla="*/ 93 w 186"/>
                <a:gd name="T79" fmla="*/ 11 h 183"/>
                <a:gd name="T80" fmla="*/ 92 w 186"/>
                <a:gd name="T81" fmla="*/ 18 h 183"/>
                <a:gd name="T82" fmla="*/ 93 w 186"/>
                <a:gd name="T83" fmla="*/ 34 h 183"/>
                <a:gd name="T84" fmla="*/ 92 w 186"/>
                <a:gd name="T85" fmla="*/ 35 h 183"/>
                <a:gd name="T86" fmla="*/ 87 w 186"/>
                <a:gd name="T87" fmla="*/ 48 h 183"/>
                <a:gd name="T88" fmla="*/ 67 w 186"/>
                <a:gd name="T89" fmla="*/ 55 h 183"/>
                <a:gd name="T90" fmla="*/ 42 w 186"/>
                <a:gd name="T91" fmla="*/ 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83">
                  <a:moveTo>
                    <a:pt x="42" y="60"/>
                  </a:moveTo>
                  <a:cubicBezTo>
                    <a:pt x="41" y="60"/>
                    <a:pt x="41" y="60"/>
                    <a:pt x="41" y="60"/>
                  </a:cubicBezTo>
                  <a:cubicBezTo>
                    <a:pt x="11" y="73"/>
                    <a:pt x="11" y="73"/>
                    <a:pt x="11" y="73"/>
                  </a:cubicBezTo>
                  <a:cubicBezTo>
                    <a:pt x="2" y="81"/>
                    <a:pt x="2" y="81"/>
                    <a:pt x="2" y="81"/>
                  </a:cubicBezTo>
                  <a:cubicBezTo>
                    <a:pt x="0" y="95"/>
                    <a:pt x="2" y="103"/>
                    <a:pt x="6" y="105"/>
                  </a:cubicBezTo>
                  <a:cubicBezTo>
                    <a:pt x="15" y="111"/>
                    <a:pt x="15" y="111"/>
                    <a:pt x="15" y="111"/>
                  </a:cubicBezTo>
                  <a:cubicBezTo>
                    <a:pt x="16" y="111"/>
                    <a:pt x="16" y="111"/>
                    <a:pt x="16" y="111"/>
                  </a:cubicBezTo>
                  <a:cubicBezTo>
                    <a:pt x="16" y="111"/>
                    <a:pt x="16" y="111"/>
                    <a:pt x="16" y="111"/>
                  </a:cubicBezTo>
                  <a:cubicBezTo>
                    <a:pt x="18" y="126"/>
                    <a:pt x="18" y="126"/>
                    <a:pt x="18" y="126"/>
                  </a:cubicBezTo>
                  <a:cubicBezTo>
                    <a:pt x="26" y="136"/>
                    <a:pt x="31" y="141"/>
                    <a:pt x="34" y="143"/>
                  </a:cubicBezTo>
                  <a:cubicBezTo>
                    <a:pt x="42" y="145"/>
                    <a:pt x="42" y="145"/>
                    <a:pt x="42" y="145"/>
                  </a:cubicBezTo>
                  <a:cubicBezTo>
                    <a:pt x="44" y="145"/>
                    <a:pt x="44" y="145"/>
                    <a:pt x="44" y="145"/>
                  </a:cubicBezTo>
                  <a:cubicBezTo>
                    <a:pt x="44" y="145"/>
                    <a:pt x="44" y="145"/>
                    <a:pt x="44" y="145"/>
                  </a:cubicBezTo>
                  <a:cubicBezTo>
                    <a:pt x="45" y="147"/>
                    <a:pt x="48" y="149"/>
                    <a:pt x="53" y="150"/>
                  </a:cubicBezTo>
                  <a:cubicBezTo>
                    <a:pt x="77" y="151"/>
                    <a:pt x="77" y="151"/>
                    <a:pt x="77" y="151"/>
                  </a:cubicBezTo>
                  <a:cubicBezTo>
                    <a:pt x="94" y="151"/>
                    <a:pt x="104" y="153"/>
                    <a:pt x="106" y="155"/>
                  </a:cubicBezTo>
                  <a:cubicBezTo>
                    <a:pt x="108" y="156"/>
                    <a:pt x="109" y="160"/>
                    <a:pt x="108" y="166"/>
                  </a:cubicBezTo>
                  <a:cubicBezTo>
                    <a:pt x="108" y="170"/>
                    <a:pt x="108" y="173"/>
                    <a:pt x="109" y="173"/>
                  </a:cubicBezTo>
                  <a:cubicBezTo>
                    <a:pt x="118" y="171"/>
                    <a:pt x="118" y="171"/>
                    <a:pt x="118" y="171"/>
                  </a:cubicBezTo>
                  <a:cubicBezTo>
                    <a:pt x="124" y="169"/>
                    <a:pt x="128" y="169"/>
                    <a:pt x="130" y="171"/>
                  </a:cubicBezTo>
                  <a:cubicBezTo>
                    <a:pt x="134" y="175"/>
                    <a:pt x="134" y="175"/>
                    <a:pt x="134" y="175"/>
                  </a:cubicBezTo>
                  <a:cubicBezTo>
                    <a:pt x="138" y="181"/>
                    <a:pt x="142" y="183"/>
                    <a:pt x="142" y="183"/>
                  </a:cubicBezTo>
                  <a:cubicBezTo>
                    <a:pt x="145" y="182"/>
                    <a:pt x="148" y="179"/>
                    <a:pt x="150" y="175"/>
                  </a:cubicBezTo>
                  <a:cubicBezTo>
                    <a:pt x="151" y="174"/>
                    <a:pt x="151" y="174"/>
                    <a:pt x="151" y="174"/>
                  </a:cubicBezTo>
                  <a:cubicBezTo>
                    <a:pt x="158" y="179"/>
                    <a:pt x="158" y="179"/>
                    <a:pt x="158" y="179"/>
                  </a:cubicBezTo>
                  <a:cubicBezTo>
                    <a:pt x="163" y="175"/>
                    <a:pt x="163" y="175"/>
                    <a:pt x="163" y="175"/>
                  </a:cubicBezTo>
                  <a:cubicBezTo>
                    <a:pt x="164" y="169"/>
                    <a:pt x="167" y="167"/>
                    <a:pt x="172" y="166"/>
                  </a:cubicBezTo>
                  <a:cubicBezTo>
                    <a:pt x="174" y="165"/>
                    <a:pt x="174" y="165"/>
                    <a:pt x="174" y="165"/>
                  </a:cubicBezTo>
                  <a:cubicBezTo>
                    <a:pt x="173" y="164"/>
                    <a:pt x="173" y="164"/>
                    <a:pt x="173" y="164"/>
                  </a:cubicBezTo>
                  <a:cubicBezTo>
                    <a:pt x="172" y="163"/>
                    <a:pt x="172" y="163"/>
                    <a:pt x="172" y="163"/>
                  </a:cubicBezTo>
                  <a:cubicBezTo>
                    <a:pt x="172" y="163"/>
                    <a:pt x="172" y="163"/>
                    <a:pt x="172" y="163"/>
                  </a:cubicBezTo>
                  <a:cubicBezTo>
                    <a:pt x="173" y="153"/>
                    <a:pt x="173" y="153"/>
                    <a:pt x="173" y="153"/>
                  </a:cubicBezTo>
                  <a:cubicBezTo>
                    <a:pt x="170" y="148"/>
                    <a:pt x="166" y="146"/>
                    <a:pt x="161" y="147"/>
                  </a:cubicBezTo>
                  <a:cubicBezTo>
                    <a:pt x="157" y="148"/>
                    <a:pt x="154" y="148"/>
                    <a:pt x="152" y="147"/>
                  </a:cubicBezTo>
                  <a:cubicBezTo>
                    <a:pt x="152" y="145"/>
                    <a:pt x="152" y="145"/>
                    <a:pt x="152" y="143"/>
                  </a:cubicBezTo>
                  <a:cubicBezTo>
                    <a:pt x="149" y="138"/>
                    <a:pt x="146" y="134"/>
                    <a:pt x="142" y="131"/>
                  </a:cubicBezTo>
                  <a:cubicBezTo>
                    <a:pt x="138" y="127"/>
                    <a:pt x="136" y="123"/>
                    <a:pt x="138" y="119"/>
                  </a:cubicBezTo>
                  <a:cubicBezTo>
                    <a:pt x="138" y="118"/>
                    <a:pt x="138" y="118"/>
                    <a:pt x="138" y="118"/>
                  </a:cubicBezTo>
                  <a:cubicBezTo>
                    <a:pt x="150" y="120"/>
                    <a:pt x="150" y="120"/>
                    <a:pt x="150" y="120"/>
                  </a:cubicBezTo>
                  <a:cubicBezTo>
                    <a:pt x="149" y="113"/>
                    <a:pt x="149" y="113"/>
                    <a:pt x="149" y="113"/>
                  </a:cubicBezTo>
                  <a:cubicBezTo>
                    <a:pt x="148" y="109"/>
                    <a:pt x="149" y="107"/>
                    <a:pt x="151" y="105"/>
                  </a:cubicBezTo>
                  <a:cubicBezTo>
                    <a:pt x="152" y="103"/>
                    <a:pt x="154" y="102"/>
                    <a:pt x="156" y="102"/>
                  </a:cubicBezTo>
                  <a:cubicBezTo>
                    <a:pt x="160" y="100"/>
                    <a:pt x="160" y="100"/>
                    <a:pt x="160" y="100"/>
                  </a:cubicBezTo>
                  <a:cubicBezTo>
                    <a:pt x="160" y="98"/>
                    <a:pt x="160" y="98"/>
                    <a:pt x="160" y="98"/>
                  </a:cubicBezTo>
                  <a:cubicBezTo>
                    <a:pt x="157" y="91"/>
                    <a:pt x="156" y="85"/>
                    <a:pt x="157" y="83"/>
                  </a:cubicBezTo>
                  <a:cubicBezTo>
                    <a:pt x="160" y="81"/>
                    <a:pt x="160" y="81"/>
                    <a:pt x="160" y="81"/>
                  </a:cubicBezTo>
                  <a:cubicBezTo>
                    <a:pt x="161" y="80"/>
                    <a:pt x="165" y="81"/>
                    <a:pt x="170" y="83"/>
                  </a:cubicBezTo>
                  <a:cubicBezTo>
                    <a:pt x="170" y="83"/>
                    <a:pt x="170" y="83"/>
                    <a:pt x="170" y="83"/>
                  </a:cubicBezTo>
                  <a:cubicBezTo>
                    <a:pt x="171" y="83"/>
                    <a:pt x="171" y="83"/>
                    <a:pt x="171" y="83"/>
                  </a:cubicBezTo>
                  <a:cubicBezTo>
                    <a:pt x="171" y="84"/>
                    <a:pt x="171" y="84"/>
                    <a:pt x="171" y="84"/>
                  </a:cubicBezTo>
                  <a:cubicBezTo>
                    <a:pt x="175" y="89"/>
                    <a:pt x="178" y="93"/>
                    <a:pt x="179" y="93"/>
                  </a:cubicBezTo>
                  <a:cubicBezTo>
                    <a:pt x="186" y="81"/>
                    <a:pt x="186" y="81"/>
                    <a:pt x="186" y="81"/>
                  </a:cubicBezTo>
                  <a:cubicBezTo>
                    <a:pt x="180" y="73"/>
                    <a:pt x="176" y="67"/>
                    <a:pt x="175" y="64"/>
                  </a:cubicBezTo>
                  <a:cubicBezTo>
                    <a:pt x="169" y="68"/>
                    <a:pt x="169" y="68"/>
                    <a:pt x="169" y="68"/>
                  </a:cubicBezTo>
                  <a:cubicBezTo>
                    <a:pt x="168" y="67"/>
                    <a:pt x="168" y="67"/>
                    <a:pt x="168" y="67"/>
                  </a:cubicBezTo>
                  <a:cubicBezTo>
                    <a:pt x="152" y="63"/>
                    <a:pt x="152" y="63"/>
                    <a:pt x="152" y="63"/>
                  </a:cubicBezTo>
                  <a:cubicBezTo>
                    <a:pt x="152" y="63"/>
                    <a:pt x="152" y="63"/>
                    <a:pt x="152" y="63"/>
                  </a:cubicBezTo>
                  <a:cubicBezTo>
                    <a:pt x="152" y="63"/>
                    <a:pt x="152" y="63"/>
                    <a:pt x="152" y="63"/>
                  </a:cubicBezTo>
                  <a:cubicBezTo>
                    <a:pt x="145" y="60"/>
                    <a:pt x="141" y="56"/>
                    <a:pt x="140" y="53"/>
                  </a:cubicBezTo>
                  <a:cubicBezTo>
                    <a:pt x="131" y="48"/>
                    <a:pt x="131" y="48"/>
                    <a:pt x="131" y="48"/>
                  </a:cubicBezTo>
                  <a:cubicBezTo>
                    <a:pt x="131" y="39"/>
                    <a:pt x="131" y="39"/>
                    <a:pt x="131" y="39"/>
                  </a:cubicBezTo>
                  <a:cubicBezTo>
                    <a:pt x="148" y="29"/>
                    <a:pt x="148" y="29"/>
                    <a:pt x="148" y="29"/>
                  </a:cubicBezTo>
                  <a:cubicBezTo>
                    <a:pt x="148" y="24"/>
                    <a:pt x="146" y="19"/>
                    <a:pt x="144" y="15"/>
                  </a:cubicBezTo>
                  <a:cubicBezTo>
                    <a:pt x="142" y="9"/>
                    <a:pt x="142" y="9"/>
                    <a:pt x="142" y="9"/>
                  </a:cubicBezTo>
                  <a:cubicBezTo>
                    <a:pt x="130" y="11"/>
                    <a:pt x="130" y="11"/>
                    <a:pt x="130" y="11"/>
                  </a:cubicBezTo>
                  <a:cubicBezTo>
                    <a:pt x="124" y="13"/>
                    <a:pt x="119" y="14"/>
                    <a:pt x="114" y="14"/>
                  </a:cubicBezTo>
                  <a:cubicBezTo>
                    <a:pt x="101" y="11"/>
                    <a:pt x="101" y="11"/>
                    <a:pt x="101" y="11"/>
                  </a:cubicBezTo>
                  <a:cubicBezTo>
                    <a:pt x="101" y="7"/>
                    <a:pt x="101" y="7"/>
                    <a:pt x="101" y="7"/>
                  </a:cubicBezTo>
                  <a:cubicBezTo>
                    <a:pt x="99" y="7"/>
                    <a:pt x="99" y="7"/>
                    <a:pt x="99" y="7"/>
                  </a:cubicBezTo>
                  <a:cubicBezTo>
                    <a:pt x="96" y="5"/>
                    <a:pt x="96" y="5"/>
                    <a:pt x="96" y="5"/>
                  </a:cubicBezTo>
                  <a:cubicBezTo>
                    <a:pt x="95" y="3"/>
                    <a:pt x="95" y="3"/>
                    <a:pt x="95" y="3"/>
                  </a:cubicBezTo>
                  <a:cubicBezTo>
                    <a:pt x="95" y="3"/>
                    <a:pt x="95" y="3"/>
                    <a:pt x="95" y="3"/>
                  </a:cubicBezTo>
                  <a:cubicBezTo>
                    <a:pt x="95" y="3"/>
                    <a:pt x="95" y="3"/>
                    <a:pt x="95" y="3"/>
                  </a:cubicBezTo>
                  <a:cubicBezTo>
                    <a:pt x="95" y="3"/>
                    <a:pt x="95" y="3"/>
                    <a:pt x="95" y="3"/>
                  </a:cubicBezTo>
                  <a:cubicBezTo>
                    <a:pt x="95" y="3"/>
                    <a:pt x="95" y="3"/>
                    <a:pt x="95" y="3"/>
                  </a:cubicBezTo>
                  <a:cubicBezTo>
                    <a:pt x="94" y="1"/>
                    <a:pt x="94" y="1"/>
                    <a:pt x="94" y="1"/>
                  </a:cubicBezTo>
                  <a:cubicBezTo>
                    <a:pt x="94" y="1"/>
                    <a:pt x="94" y="1"/>
                    <a:pt x="94" y="1"/>
                  </a:cubicBezTo>
                  <a:cubicBezTo>
                    <a:pt x="94" y="0"/>
                    <a:pt x="94" y="0"/>
                    <a:pt x="94" y="0"/>
                  </a:cubicBezTo>
                  <a:cubicBezTo>
                    <a:pt x="94" y="0"/>
                    <a:pt x="94" y="0"/>
                    <a:pt x="94" y="0"/>
                  </a:cubicBezTo>
                  <a:cubicBezTo>
                    <a:pt x="93" y="11"/>
                    <a:pt x="93" y="11"/>
                    <a:pt x="93" y="11"/>
                  </a:cubicBezTo>
                  <a:cubicBezTo>
                    <a:pt x="92" y="14"/>
                    <a:pt x="92" y="14"/>
                    <a:pt x="92" y="14"/>
                  </a:cubicBezTo>
                  <a:cubicBezTo>
                    <a:pt x="92" y="16"/>
                    <a:pt x="91" y="17"/>
                    <a:pt x="92" y="18"/>
                  </a:cubicBezTo>
                  <a:cubicBezTo>
                    <a:pt x="94" y="21"/>
                    <a:pt x="93" y="24"/>
                    <a:pt x="91" y="27"/>
                  </a:cubicBezTo>
                  <a:cubicBezTo>
                    <a:pt x="93" y="34"/>
                    <a:pt x="93" y="34"/>
                    <a:pt x="93" y="34"/>
                  </a:cubicBezTo>
                  <a:cubicBezTo>
                    <a:pt x="92" y="34"/>
                    <a:pt x="92" y="34"/>
                    <a:pt x="92" y="34"/>
                  </a:cubicBezTo>
                  <a:cubicBezTo>
                    <a:pt x="92" y="35"/>
                    <a:pt x="92" y="35"/>
                    <a:pt x="92" y="35"/>
                  </a:cubicBezTo>
                  <a:cubicBezTo>
                    <a:pt x="87" y="39"/>
                    <a:pt x="87" y="39"/>
                    <a:pt x="87" y="39"/>
                  </a:cubicBezTo>
                  <a:cubicBezTo>
                    <a:pt x="87" y="48"/>
                    <a:pt x="87" y="48"/>
                    <a:pt x="87" y="48"/>
                  </a:cubicBezTo>
                  <a:cubicBezTo>
                    <a:pt x="86" y="49"/>
                    <a:pt x="86" y="49"/>
                    <a:pt x="86" y="49"/>
                  </a:cubicBezTo>
                  <a:cubicBezTo>
                    <a:pt x="77" y="53"/>
                    <a:pt x="71" y="55"/>
                    <a:pt x="67" y="55"/>
                  </a:cubicBezTo>
                  <a:cubicBezTo>
                    <a:pt x="50" y="53"/>
                    <a:pt x="50" y="53"/>
                    <a:pt x="50" y="53"/>
                  </a:cubicBezTo>
                  <a:cubicBezTo>
                    <a:pt x="42" y="60"/>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任意多边形: 形状 81"/>
            <p:cNvSpPr>
              <a:spLocks/>
            </p:cNvSpPr>
            <p:nvPr/>
          </p:nvSpPr>
          <p:spPr bwMode="auto">
            <a:xfrm>
              <a:off x="4292" y="3051"/>
              <a:ext cx="125" cy="303"/>
            </a:xfrm>
            <a:custGeom>
              <a:avLst/>
              <a:gdLst>
                <a:gd name="T0" fmla="*/ 40 w 53"/>
                <a:gd name="T1" fmla="*/ 0 h 128"/>
                <a:gd name="T2" fmla="*/ 12 w 53"/>
                <a:gd name="T3" fmla="*/ 35 h 128"/>
                <a:gd name="T4" fmla="*/ 0 w 53"/>
                <a:gd name="T5" fmla="*/ 54 h 128"/>
                <a:gd name="T6" fmla="*/ 3 w 53"/>
                <a:gd name="T7" fmla="*/ 76 h 128"/>
                <a:gd name="T8" fmla="*/ 3 w 53"/>
                <a:gd name="T9" fmla="*/ 77 h 128"/>
                <a:gd name="T10" fmla="*/ 3 w 53"/>
                <a:gd name="T11" fmla="*/ 77 h 128"/>
                <a:gd name="T12" fmla="*/ 1 w 53"/>
                <a:gd name="T13" fmla="*/ 92 h 128"/>
                <a:gd name="T14" fmla="*/ 2 w 53"/>
                <a:gd name="T15" fmla="*/ 101 h 128"/>
                <a:gd name="T16" fmla="*/ 18 w 53"/>
                <a:gd name="T17" fmla="*/ 112 h 128"/>
                <a:gd name="T18" fmla="*/ 18 w 53"/>
                <a:gd name="T19" fmla="*/ 112 h 128"/>
                <a:gd name="T20" fmla="*/ 19 w 53"/>
                <a:gd name="T21" fmla="*/ 112 h 128"/>
                <a:gd name="T22" fmla="*/ 19 w 53"/>
                <a:gd name="T23" fmla="*/ 113 h 128"/>
                <a:gd name="T24" fmla="*/ 19 w 53"/>
                <a:gd name="T25" fmla="*/ 113 h 128"/>
                <a:gd name="T26" fmla="*/ 25 w 53"/>
                <a:gd name="T27" fmla="*/ 124 h 128"/>
                <a:gd name="T28" fmla="*/ 31 w 53"/>
                <a:gd name="T29" fmla="*/ 128 h 128"/>
                <a:gd name="T30" fmla="*/ 33 w 53"/>
                <a:gd name="T31" fmla="*/ 102 h 128"/>
                <a:gd name="T32" fmla="*/ 33 w 53"/>
                <a:gd name="T33" fmla="*/ 101 h 128"/>
                <a:gd name="T34" fmla="*/ 45 w 53"/>
                <a:gd name="T35" fmla="*/ 73 h 128"/>
                <a:gd name="T36" fmla="*/ 49 w 53"/>
                <a:gd name="T37" fmla="*/ 40 h 128"/>
                <a:gd name="T38" fmla="*/ 49 w 53"/>
                <a:gd name="T39" fmla="*/ 39 h 128"/>
                <a:gd name="T40" fmla="*/ 49 w 53"/>
                <a:gd name="T41" fmla="*/ 39 h 128"/>
                <a:gd name="T42" fmla="*/ 53 w 53"/>
                <a:gd name="T43" fmla="*/ 30 h 128"/>
                <a:gd name="T44" fmla="*/ 50 w 53"/>
                <a:gd name="T45" fmla="*/ 22 h 128"/>
                <a:gd name="T46" fmla="*/ 50 w 53"/>
                <a:gd name="T47" fmla="*/ 22 h 128"/>
                <a:gd name="T48" fmla="*/ 49 w 53"/>
                <a:gd name="T49" fmla="*/ 22 h 128"/>
                <a:gd name="T50" fmla="*/ 49 w 53"/>
                <a:gd name="T51" fmla="*/ 12 h 128"/>
                <a:gd name="T52" fmla="*/ 49 w 53"/>
                <a:gd name="T53" fmla="*/ 11 h 128"/>
                <a:gd name="T54" fmla="*/ 49 w 53"/>
                <a:gd name="T55" fmla="*/ 11 h 128"/>
                <a:gd name="T56" fmla="*/ 51 w 53"/>
                <a:gd name="T57" fmla="*/ 8 h 128"/>
                <a:gd name="T58" fmla="*/ 53 w 53"/>
                <a:gd name="T59" fmla="*/ 6 h 128"/>
                <a:gd name="T60" fmla="*/ 40 w 53"/>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128">
                  <a:moveTo>
                    <a:pt x="40" y="0"/>
                  </a:moveTo>
                  <a:cubicBezTo>
                    <a:pt x="27" y="9"/>
                    <a:pt x="18" y="21"/>
                    <a:pt x="12" y="35"/>
                  </a:cubicBezTo>
                  <a:cubicBezTo>
                    <a:pt x="7" y="47"/>
                    <a:pt x="3" y="53"/>
                    <a:pt x="0" y="54"/>
                  </a:cubicBezTo>
                  <a:cubicBezTo>
                    <a:pt x="3" y="76"/>
                    <a:pt x="3" y="76"/>
                    <a:pt x="3" y="76"/>
                  </a:cubicBezTo>
                  <a:cubicBezTo>
                    <a:pt x="3" y="77"/>
                    <a:pt x="3" y="77"/>
                    <a:pt x="3" y="77"/>
                  </a:cubicBezTo>
                  <a:cubicBezTo>
                    <a:pt x="3" y="77"/>
                    <a:pt x="3" y="77"/>
                    <a:pt x="3" y="77"/>
                  </a:cubicBezTo>
                  <a:cubicBezTo>
                    <a:pt x="1" y="92"/>
                    <a:pt x="1" y="92"/>
                    <a:pt x="1" y="92"/>
                  </a:cubicBezTo>
                  <a:cubicBezTo>
                    <a:pt x="0" y="97"/>
                    <a:pt x="1" y="100"/>
                    <a:pt x="2" y="101"/>
                  </a:cubicBezTo>
                  <a:cubicBezTo>
                    <a:pt x="18" y="112"/>
                    <a:pt x="18" y="112"/>
                    <a:pt x="18" y="112"/>
                  </a:cubicBezTo>
                  <a:cubicBezTo>
                    <a:pt x="18" y="112"/>
                    <a:pt x="18" y="112"/>
                    <a:pt x="18" y="112"/>
                  </a:cubicBezTo>
                  <a:cubicBezTo>
                    <a:pt x="19" y="112"/>
                    <a:pt x="19" y="112"/>
                    <a:pt x="19" y="112"/>
                  </a:cubicBezTo>
                  <a:cubicBezTo>
                    <a:pt x="19" y="113"/>
                    <a:pt x="19" y="113"/>
                    <a:pt x="19" y="113"/>
                  </a:cubicBezTo>
                  <a:cubicBezTo>
                    <a:pt x="19" y="113"/>
                    <a:pt x="19" y="113"/>
                    <a:pt x="19" y="113"/>
                  </a:cubicBezTo>
                  <a:cubicBezTo>
                    <a:pt x="20" y="116"/>
                    <a:pt x="22" y="120"/>
                    <a:pt x="25" y="124"/>
                  </a:cubicBezTo>
                  <a:cubicBezTo>
                    <a:pt x="27" y="126"/>
                    <a:pt x="29" y="127"/>
                    <a:pt x="31" y="128"/>
                  </a:cubicBezTo>
                  <a:cubicBezTo>
                    <a:pt x="33" y="102"/>
                    <a:pt x="33" y="102"/>
                    <a:pt x="33" y="102"/>
                  </a:cubicBezTo>
                  <a:cubicBezTo>
                    <a:pt x="33" y="101"/>
                    <a:pt x="33" y="101"/>
                    <a:pt x="33" y="101"/>
                  </a:cubicBezTo>
                  <a:cubicBezTo>
                    <a:pt x="45" y="73"/>
                    <a:pt x="45" y="73"/>
                    <a:pt x="45" y="73"/>
                  </a:cubicBezTo>
                  <a:cubicBezTo>
                    <a:pt x="49" y="40"/>
                    <a:pt x="49" y="40"/>
                    <a:pt x="49" y="40"/>
                  </a:cubicBezTo>
                  <a:cubicBezTo>
                    <a:pt x="49" y="39"/>
                    <a:pt x="49" y="39"/>
                    <a:pt x="49" y="39"/>
                  </a:cubicBezTo>
                  <a:cubicBezTo>
                    <a:pt x="49" y="39"/>
                    <a:pt x="49" y="39"/>
                    <a:pt x="49" y="39"/>
                  </a:cubicBezTo>
                  <a:cubicBezTo>
                    <a:pt x="53" y="30"/>
                    <a:pt x="53" y="30"/>
                    <a:pt x="53" y="30"/>
                  </a:cubicBezTo>
                  <a:cubicBezTo>
                    <a:pt x="50" y="22"/>
                    <a:pt x="50" y="22"/>
                    <a:pt x="50" y="22"/>
                  </a:cubicBezTo>
                  <a:cubicBezTo>
                    <a:pt x="50" y="22"/>
                    <a:pt x="50" y="22"/>
                    <a:pt x="50" y="22"/>
                  </a:cubicBezTo>
                  <a:cubicBezTo>
                    <a:pt x="49" y="22"/>
                    <a:pt x="49" y="22"/>
                    <a:pt x="49" y="22"/>
                  </a:cubicBezTo>
                  <a:cubicBezTo>
                    <a:pt x="49" y="12"/>
                    <a:pt x="49" y="12"/>
                    <a:pt x="49" y="12"/>
                  </a:cubicBezTo>
                  <a:cubicBezTo>
                    <a:pt x="49" y="11"/>
                    <a:pt x="49" y="11"/>
                    <a:pt x="49" y="11"/>
                  </a:cubicBezTo>
                  <a:cubicBezTo>
                    <a:pt x="49" y="11"/>
                    <a:pt x="49" y="11"/>
                    <a:pt x="49" y="11"/>
                  </a:cubicBezTo>
                  <a:cubicBezTo>
                    <a:pt x="51" y="8"/>
                    <a:pt x="51" y="8"/>
                    <a:pt x="51" y="8"/>
                  </a:cubicBezTo>
                  <a:cubicBezTo>
                    <a:pt x="53" y="6"/>
                    <a:pt x="53" y="6"/>
                    <a:pt x="53" y="6"/>
                  </a:cubicBez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任意多边形: 形状 82"/>
            <p:cNvSpPr>
              <a:spLocks/>
            </p:cNvSpPr>
            <p:nvPr/>
          </p:nvSpPr>
          <p:spPr bwMode="auto">
            <a:xfrm>
              <a:off x="3366" y="3588"/>
              <a:ext cx="195" cy="166"/>
            </a:xfrm>
            <a:custGeom>
              <a:avLst/>
              <a:gdLst>
                <a:gd name="T0" fmla="*/ 37 w 82"/>
                <a:gd name="T1" fmla="*/ 7 h 70"/>
                <a:gd name="T2" fmla="*/ 36 w 82"/>
                <a:gd name="T3" fmla="*/ 9 h 70"/>
                <a:gd name="T4" fmla="*/ 36 w 82"/>
                <a:gd name="T5" fmla="*/ 9 h 70"/>
                <a:gd name="T6" fmla="*/ 35 w 82"/>
                <a:gd name="T7" fmla="*/ 10 h 70"/>
                <a:gd name="T8" fmla="*/ 19 w 82"/>
                <a:gd name="T9" fmla="*/ 14 h 70"/>
                <a:gd name="T10" fmla="*/ 20 w 82"/>
                <a:gd name="T11" fmla="*/ 16 h 70"/>
                <a:gd name="T12" fmla="*/ 25 w 82"/>
                <a:gd name="T13" fmla="*/ 22 h 70"/>
                <a:gd name="T14" fmla="*/ 23 w 82"/>
                <a:gd name="T15" fmla="*/ 23 h 70"/>
                <a:gd name="T16" fmla="*/ 16 w 82"/>
                <a:gd name="T17" fmla="*/ 27 h 70"/>
                <a:gd name="T18" fmla="*/ 4 w 82"/>
                <a:gd name="T19" fmla="*/ 36 h 70"/>
                <a:gd name="T20" fmla="*/ 6 w 82"/>
                <a:gd name="T21" fmla="*/ 63 h 70"/>
                <a:gd name="T22" fmla="*/ 18 w 82"/>
                <a:gd name="T23" fmla="*/ 64 h 70"/>
                <a:gd name="T24" fmla="*/ 19 w 82"/>
                <a:gd name="T25" fmla="*/ 64 h 70"/>
                <a:gd name="T26" fmla="*/ 19 w 82"/>
                <a:gd name="T27" fmla="*/ 64 h 70"/>
                <a:gd name="T28" fmla="*/ 31 w 82"/>
                <a:gd name="T29" fmla="*/ 70 h 70"/>
                <a:gd name="T30" fmla="*/ 44 w 82"/>
                <a:gd name="T31" fmla="*/ 68 h 70"/>
                <a:gd name="T32" fmla="*/ 62 w 82"/>
                <a:gd name="T33" fmla="*/ 53 h 70"/>
                <a:gd name="T34" fmla="*/ 63 w 82"/>
                <a:gd name="T35" fmla="*/ 53 h 70"/>
                <a:gd name="T36" fmla="*/ 64 w 82"/>
                <a:gd name="T37" fmla="*/ 52 h 70"/>
                <a:gd name="T38" fmla="*/ 69 w 82"/>
                <a:gd name="T39" fmla="*/ 50 h 70"/>
                <a:gd name="T40" fmla="*/ 68 w 82"/>
                <a:gd name="T41" fmla="*/ 33 h 70"/>
                <a:gd name="T42" fmla="*/ 68 w 82"/>
                <a:gd name="T43" fmla="*/ 33 h 70"/>
                <a:gd name="T44" fmla="*/ 75 w 82"/>
                <a:gd name="T45" fmla="*/ 22 h 70"/>
                <a:gd name="T46" fmla="*/ 75 w 82"/>
                <a:gd name="T47" fmla="*/ 22 h 70"/>
                <a:gd name="T48" fmla="*/ 75 w 82"/>
                <a:gd name="T49" fmla="*/ 22 h 70"/>
                <a:gd name="T50" fmla="*/ 81 w 82"/>
                <a:gd name="T51" fmla="*/ 17 h 70"/>
                <a:gd name="T52" fmla="*/ 79 w 82"/>
                <a:gd name="T53" fmla="*/ 5 h 70"/>
                <a:gd name="T54" fmla="*/ 74 w 82"/>
                <a:gd name="T55" fmla="*/ 0 h 70"/>
                <a:gd name="T56" fmla="*/ 74 w 82"/>
                <a:gd name="T57" fmla="*/ 6 h 70"/>
                <a:gd name="T58" fmla="*/ 64 w 82"/>
                <a:gd name="T59" fmla="*/ 4 h 70"/>
                <a:gd name="T60" fmla="*/ 59 w 82"/>
                <a:gd name="T61" fmla="*/ 7 h 70"/>
                <a:gd name="T62" fmla="*/ 58 w 82"/>
                <a:gd name="T63" fmla="*/ 7 h 70"/>
                <a:gd name="T64" fmla="*/ 58 w 82"/>
                <a:gd name="T65" fmla="*/ 7 h 70"/>
                <a:gd name="T66" fmla="*/ 37 w 82"/>
                <a:gd name="T6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0">
                  <a:moveTo>
                    <a:pt x="37" y="7"/>
                  </a:moveTo>
                  <a:cubicBezTo>
                    <a:pt x="36" y="9"/>
                    <a:pt x="36" y="9"/>
                    <a:pt x="36" y="9"/>
                  </a:cubicBezTo>
                  <a:cubicBezTo>
                    <a:pt x="36" y="9"/>
                    <a:pt x="36" y="9"/>
                    <a:pt x="36" y="9"/>
                  </a:cubicBezTo>
                  <a:cubicBezTo>
                    <a:pt x="35" y="10"/>
                    <a:pt x="35" y="10"/>
                    <a:pt x="35" y="10"/>
                  </a:cubicBezTo>
                  <a:cubicBezTo>
                    <a:pt x="19" y="14"/>
                    <a:pt x="19" y="14"/>
                    <a:pt x="19" y="14"/>
                  </a:cubicBezTo>
                  <a:cubicBezTo>
                    <a:pt x="20" y="16"/>
                    <a:pt x="20" y="16"/>
                    <a:pt x="20" y="16"/>
                  </a:cubicBezTo>
                  <a:cubicBezTo>
                    <a:pt x="25" y="22"/>
                    <a:pt x="25" y="22"/>
                    <a:pt x="25" y="22"/>
                  </a:cubicBezTo>
                  <a:cubicBezTo>
                    <a:pt x="24" y="22"/>
                    <a:pt x="24" y="23"/>
                    <a:pt x="23" y="23"/>
                  </a:cubicBezTo>
                  <a:cubicBezTo>
                    <a:pt x="16" y="27"/>
                    <a:pt x="16" y="27"/>
                    <a:pt x="16" y="27"/>
                  </a:cubicBezTo>
                  <a:cubicBezTo>
                    <a:pt x="4" y="36"/>
                    <a:pt x="4" y="36"/>
                    <a:pt x="4" y="36"/>
                  </a:cubicBezTo>
                  <a:cubicBezTo>
                    <a:pt x="0" y="41"/>
                    <a:pt x="0" y="49"/>
                    <a:pt x="6" y="63"/>
                  </a:cubicBezTo>
                  <a:cubicBezTo>
                    <a:pt x="18" y="64"/>
                    <a:pt x="18" y="64"/>
                    <a:pt x="18" y="64"/>
                  </a:cubicBezTo>
                  <a:cubicBezTo>
                    <a:pt x="19" y="64"/>
                    <a:pt x="19" y="64"/>
                    <a:pt x="19" y="64"/>
                  </a:cubicBezTo>
                  <a:cubicBezTo>
                    <a:pt x="19" y="64"/>
                    <a:pt x="19" y="64"/>
                    <a:pt x="19" y="64"/>
                  </a:cubicBezTo>
                  <a:cubicBezTo>
                    <a:pt x="31" y="70"/>
                    <a:pt x="31" y="70"/>
                    <a:pt x="31" y="70"/>
                  </a:cubicBezTo>
                  <a:cubicBezTo>
                    <a:pt x="44" y="68"/>
                    <a:pt x="44" y="68"/>
                    <a:pt x="44" y="68"/>
                  </a:cubicBezTo>
                  <a:cubicBezTo>
                    <a:pt x="49" y="67"/>
                    <a:pt x="55" y="62"/>
                    <a:pt x="62" y="53"/>
                  </a:cubicBezTo>
                  <a:cubicBezTo>
                    <a:pt x="63" y="53"/>
                    <a:pt x="63" y="53"/>
                    <a:pt x="63" y="53"/>
                  </a:cubicBezTo>
                  <a:cubicBezTo>
                    <a:pt x="64" y="52"/>
                    <a:pt x="64" y="52"/>
                    <a:pt x="64" y="52"/>
                  </a:cubicBezTo>
                  <a:cubicBezTo>
                    <a:pt x="69" y="50"/>
                    <a:pt x="69" y="50"/>
                    <a:pt x="69" y="50"/>
                  </a:cubicBezTo>
                  <a:cubicBezTo>
                    <a:pt x="68" y="33"/>
                    <a:pt x="68" y="33"/>
                    <a:pt x="68" y="33"/>
                  </a:cubicBezTo>
                  <a:cubicBezTo>
                    <a:pt x="68" y="33"/>
                    <a:pt x="68" y="33"/>
                    <a:pt x="68" y="33"/>
                  </a:cubicBezTo>
                  <a:cubicBezTo>
                    <a:pt x="75" y="22"/>
                    <a:pt x="75" y="22"/>
                    <a:pt x="75" y="22"/>
                  </a:cubicBezTo>
                  <a:cubicBezTo>
                    <a:pt x="75" y="22"/>
                    <a:pt x="75" y="22"/>
                    <a:pt x="75" y="22"/>
                  </a:cubicBezTo>
                  <a:cubicBezTo>
                    <a:pt x="75" y="22"/>
                    <a:pt x="75" y="22"/>
                    <a:pt x="75" y="22"/>
                  </a:cubicBezTo>
                  <a:cubicBezTo>
                    <a:pt x="81" y="17"/>
                    <a:pt x="81" y="17"/>
                    <a:pt x="81" y="17"/>
                  </a:cubicBezTo>
                  <a:cubicBezTo>
                    <a:pt x="82" y="13"/>
                    <a:pt x="81" y="8"/>
                    <a:pt x="79" y="5"/>
                  </a:cubicBezTo>
                  <a:cubicBezTo>
                    <a:pt x="78" y="1"/>
                    <a:pt x="76" y="0"/>
                    <a:pt x="74" y="0"/>
                  </a:cubicBezTo>
                  <a:cubicBezTo>
                    <a:pt x="74" y="6"/>
                    <a:pt x="74" y="6"/>
                    <a:pt x="74" y="6"/>
                  </a:cubicBezTo>
                  <a:cubicBezTo>
                    <a:pt x="64" y="4"/>
                    <a:pt x="64" y="4"/>
                    <a:pt x="64" y="4"/>
                  </a:cubicBezTo>
                  <a:cubicBezTo>
                    <a:pt x="59" y="7"/>
                    <a:pt x="59" y="7"/>
                    <a:pt x="59" y="7"/>
                  </a:cubicBezTo>
                  <a:cubicBezTo>
                    <a:pt x="58" y="7"/>
                    <a:pt x="58" y="7"/>
                    <a:pt x="58" y="7"/>
                  </a:cubicBezTo>
                  <a:cubicBezTo>
                    <a:pt x="58" y="7"/>
                    <a:pt x="58" y="7"/>
                    <a:pt x="58" y="7"/>
                  </a:cubicBezTo>
                  <a:lnTo>
                    <a:pt x="3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grpSp>
        <p:nvGrpSpPr>
          <p:cNvPr id="165" name="组合 164"/>
          <p:cNvGrpSpPr/>
          <p:nvPr/>
        </p:nvGrpSpPr>
        <p:grpSpPr>
          <a:xfrm>
            <a:off x="2624885" y="928404"/>
            <a:ext cx="3999757" cy="3349243"/>
            <a:chOff x="2624885" y="928404"/>
            <a:chExt cx="3999757" cy="3349243"/>
          </a:xfrm>
        </p:grpSpPr>
        <p:sp>
          <p:nvSpPr>
            <p:cNvPr id="166" name="椭圆 165"/>
            <p:cNvSpPr>
              <a:spLocks/>
            </p:cNvSpPr>
            <p:nvPr/>
          </p:nvSpPr>
          <p:spPr>
            <a:xfrm>
              <a:off x="3689567" y="1667672"/>
              <a:ext cx="1880016" cy="1880016"/>
            </a:xfrm>
            <a:prstGeom prst="ellipse">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67" name="任意多边形: 形状 166"/>
            <p:cNvSpPr>
              <a:spLocks/>
            </p:cNvSpPr>
            <p:nvPr/>
          </p:nvSpPr>
          <p:spPr>
            <a:xfrm>
              <a:off x="4368385" y="1326475"/>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1"/>
            </a:solidFill>
            <a:ln w="2857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68" name="任意多边形: 形状 167"/>
            <p:cNvSpPr>
              <a:spLocks/>
            </p:cNvSpPr>
            <p:nvPr/>
          </p:nvSpPr>
          <p:spPr>
            <a:xfrm>
              <a:off x="5251747" y="1836484"/>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3"/>
            </a:solidFill>
            <a:ln w="28575">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69" name="任意多边形: 形状 168"/>
            <p:cNvSpPr>
              <a:spLocks/>
            </p:cNvSpPr>
            <p:nvPr/>
          </p:nvSpPr>
          <p:spPr>
            <a:xfrm>
              <a:off x="5251747" y="2856499"/>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1"/>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70" name="任意多边形: 形状 169"/>
            <p:cNvSpPr>
              <a:spLocks/>
            </p:cNvSpPr>
            <p:nvPr/>
          </p:nvSpPr>
          <p:spPr>
            <a:xfrm>
              <a:off x="4368385" y="3366507"/>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3"/>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71" name="任意多边形: 形状 170"/>
            <p:cNvSpPr>
              <a:spLocks/>
            </p:cNvSpPr>
            <p:nvPr/>
          </p:nvSpPr>
          <p:spPr>
            <a:xfrm>
              <a:off x="3485027" y="2856499"/>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1"/>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72" name="任意多边形: 形状 171"/>
            <p:cNvSpPr>
              <a:spLocks/>
            </p:cNvSpPr>
            <p:nvPr/>
          </p:nvSpPr>
          <p:spPr>
            <a:xfrm>
              <a:off x="3485027" y="1836484"/>
              <a:ext cx="522378" cy="522378"/>
            </a:xfrm>
            <a:custGeom>
              <a:avLst/>
              <a:gdLst>
                <a:gd name="connsiteX0" fmla="*/ 0 w 670873"/>
                <a:gd name="connsiteY0" fmla="*/ 335437 h 670873"/>
                <a:gd name="connsiteX1" fmla="*/ 335437 w 670873"/>
                <a:gd name="connsiteY1" fmla="*/ 0 h 670873"/>
                <a:gd name="connsiteX2" fmla="*/ 670874 w 670873"/>
                <a:gd name="connsiteY2" fmla="*/ 335437 h 670873"/>
                <a:gd name="connsiteX3" fmla="*/ 335437 w 670873"/>
                <a:gd name="connsiteY3" fmla="*/ 670874 h 670873"/>
                <a:gd name="connsiteX4" fmla="*/ 0 w 670873"/>
                <a:gd name="connsiteY4" fmla="*/ 335437 h 67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73" h="670873">
                  <a:moveTo>
                    <a:pt x="0" y="335437"/>
                  </a:moveTo>
                  <a:cubicBezTo>
                    <a:pt x="0" y="150180"/>
                    <a:pt x="150180" y="0"/>
                    <a:pt x="335437" y="0"/>
                  </a:cubicBezTo>
                  <a:cubicBezTo>
                    <a:pt x="520694" y="0"/>
                    <a:pt x="670874" y="150180"/>
                    <a:pt x="670874" y="335437"/>
                  </a:cubicBezTo>
                  <a:cubicBezTo>
                    <a:pt x="670874" y="520694"/>
                    <a:pt x="520694" y="670874"/>
                    <a:pt x="335437" y="670874"/>
                  </a:cubicBezTo>
                  <a:cubicBezTo>
                    <a:pt x="150180" y="670874"/>
                    <a:pt x="0" y="520694"/>
                    <a:pt x="0" y="335437"/>
                  </a:cubicBezTo>
                  <a:close/>
                </a:path>
              </a:pathLst>
            </a:custGeom>
            <a:solidFill>
              <a:schemeClr val="accent3"/>
            </a:solidFill>
            <a:ln w="2857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73" name="矩形 172"/>
            <p:cNvSpPr>
              <a:spLocks/>
            </p:cNvSpPr>
            <p:nvPr/>
          </p:nvSpPr>
          <p:spPr>
            <a:xfrm>
              <a:off x="4267935" y="928404"/>
              <a:ext cx="72327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a:cs typeface="+mn-ea"/>
                  <a:sym typeface="+mn-lt"/>
                </a:rPr>
                <a:t>关键词</a:t>
              </a:r>
            </a:p>
          </p:txBody>
        </p:sp>
        <p:sp>
          <p:nvSpPr>
            <p:cNvPr id="174" name="矩形 173"/>
            <p:cNvSpPr>
              <a:spLocks/>
            </p:cNvSpPr>
            <p:nvPr/>
          </p:nvSpPr>
          <p:spPr>
            <a:xfrm>
              <a:off x="4072001" y="3969870"/>
              <a:ext cx="1115145"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a:cs typeface="+mn-ea"/>
                  <a:sym typeface="+mn-lt"/>
                </a:rPr>
                <a:t>关键词</a:t>
              </a:r>
            </a:p>
          </p:txBody>
        </p:sp>
        <p:sp>
          <p:nvSpPr>
            <p:cNvPr id="175" name="矩形 174"/>
            <p:cNvSpPr>
              <a:spLocks/>
            </p:cNvSpPr>
            <p:nvPr/>
          </p:nvSpPr>
          <p:spPr>
            <a:xfrm>
              <a:off x="5901367" y="1818853"/>
              <a:ext cx="72327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a:cs typeface="+mn-ea"/>
                  <a:sym typeface="+mn-lt"/>
                </a:rPr>
                <a:t>关键词</a:t>
              </a:r>
            </a:p>
          </p:txBody>
        </p:sp>
        <p:sp>
          <p:nvSpPr>
            <p:cNvPr id="176" name="矩形 175"/>
            <p:cNvSpPr>
              <a:spLocks/>
            </p:cNvSpPr>
            <p:nvPr/>
          </p:nvSpPr>
          <p:spPr>
            <a:xfrm>
              <a:off x="2624885" y="1818853"/>
              <a:ext cx="72327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tabLst>
                  <a:tab pos="360000" algn="l"/>
                </a:tabLst>
              </a:pPr>
              <a:r>
                <a:rPr lang="zh-CN" altLang="en-US" sz="1400" b="1">
                  <a:cs typeface="+mn-ea"/>
                  <a:sym typeface="+mn-lt"/>
                </a:rPr>
                <a:t>关键词</a:t>
              </a:r>
            </a:p>
          </p:txBody>
        </p:sp>
        <p:sp>
          <p:nvSpPr>
            <p:cNvPr id="177" name="矩形 176"/>
            <p:cNvSpPr>
              <a:spLocks/>
            </p:cNvSpPr>
            <p:nvPr/>
          </p:nvSpPr>
          <p:spPr>
            <a:xfrm>
              <a:off x="2642800" y="3062463"/>
              <a:ext cx="72327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60000" fontAlgn="auto">
                <a:spcBef>
                  <a:spcPts val="0"/>
                </a:spcBef>
                <a:spcAft>
                  <a:spcPts val="600"/>
                </a:spcAft>
                <a:tabLst>
                  <a:tab pos="360000" algn="l"/>
                </a:tabLst>
              </a:pPr>
              <a:r>
                <a:rPr lang="zh-CN" altLang="en-US" sz="1400" b="1">
                  <a:cs typeface="+mn-ea"/>
                  <a:sym typeface="+mn-lt"/>
                </a:rPr>
                <a:t>关键词</a:t>
              </a:r>
            </a:p>
          </p:txBody>
        </p:sp>
        <p:sp>
          <p:nvSpPr>
            <p:cNvPr id="178" name="矩形 177"/>
            <p:cNvSpPr>
              <a:spLocks/>
            </p:cNvSpPr>
            <p:nvPr/>
          </p:nvSpPr>
          <p:spPr>
            <a:xfrm>
              <a:off x="5901367" y="3062463"/>
              <a:ext cx="723275"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a:cs typeface="+mn-ea"/>
                  <a:sym typeface="+mn-lt"/>
                </a:rPr>
                <a:t>关键词</a:t>
              </a:r>
            </a:p>
          </p:txBody>
        </p:sp>
        <p:sp>
          <p:nvSpPr>
            <p:cNvPr id="179" name="任意多边形: 形状 178"/>
            <p:cNvSpPr>
              <a:spLocks/>
            </p:cNvSpPr>
            <p:nvPr/>
          </p:nvSpPr>
          <p:spPr bwMode="auto">
            <a:xfrm>
              <a:off x="4508127" y="1416121"/>
              <a:ext cx="242895" cy="292579"/>
            </a:xfrm>
            <a:custGeom>
              <a:avLst/>
              <a:gdLst>
                <a:gd name="T0" fmla="*/ 212 w 212"/>
                <a:gd name="T1" fmla="*/ 160 h 256"/>
                <a:gd name="T2" fmla="*/ 210 w 212"/>
                <a:gd name="T3" fmla="*/ 171 h 256"/>
                <a:gd name="T4" fmla="*/ 203 w 212"/>
                <a:gd name="T5" fmla="*/ 180 h 256"/>
                <a:gd name="T6" fmla="*/ 208 w 212"/>
                <a:gd name="T7" fmla="*/ 188 h 256"/>
                <a:gd name="T8" fmla="*/ 209 w 212"/>
                <a:gd name="T9" fmla="*/ 200 h 256"/>
                <a:gd name="T10" fmla="*/ 205 w 212"/>
                <a:gd name="T11" fmla="*/ 212 h 256"/>
                <a:gd name="T12" fmla="*/ 200 w 212"/>
                <a:gd name="T13" fmla="*/ 218 h 256"/>
                <a:gd name="T14" fmla="*/ 193 w 212"/>
                <a:gd name="T15" fmla="*/ 222 h 256"/>
                <a:gd name="T16" fmla="*/ 194 w 212"/>
                <a:gd name="T17" fmla="*/ 235 h 256"/>
                <a:gd name="T18" fmla="*/ 186 w 212"/>
                <a:gd name="T19" fmla="*/ 245 h 256"/>
                <a:gd name="T20" fmla="*/ 176 w 212"/>
                <a:gd name="T21" fmla="*/ 251 h 256"/>
                <a:gd name="T22" fmla="*/ 169 w 212"/>
                <a:gd name="T23" fmla="*/ 254 h 256"/>
                <a:gd name="T24" fmla="*/ 131 w 212"/>
                <a:gd name="T25" fmla="*/ 256 h 256"/>
                <a:gd name="T26" fmla="*/ 91 w 212"/>
                <a:gd name="T27" fmla="*/ 254 h 256"/>
                <a:gd name="T28" fmla="*/ 60 w 212"/>
                <a:gd name="T29" fmla="*/ 247 h 256"/>
                <a:gd name="T30" fmla="*/ 55 w 212"/>
                <a:gd name="T31" fmla="*/ 245 h 256"/>
                <a:gd name="T32" fmla="*/ 50 w 212"/>
                <a:gd name="T33" fmla="*/ 242 h 256"/>
                <a:gd name="T34" fmla="*/ 46 w 212"/>
                <a:gd name="T35" fmla="*/ 239 h 256"/>
                <a:gd name="T36" fmla="*/ 42 w 212"/>
                <a:gd name="T37" fmla="*/ 234 h 256"/>
                <a:gd name="T38" fmla="*/ 0 w 212"/>
                <a:gd name="T39" fmla="*/ 230 h 256"/>
                <a:gd name="T40" fmla="*/ 0 w 212"/>
                <a:gd name="T41" fmla="*/ 136 h 256"/>
                <a:gd name="T42" fmla="*/ 15 w 212"/>
                <a:gd name="T43" fmla="*/ 136 h 256"/>
                <a:gd name="T44" fmla="*/ 30 w 212"/>
                <a:gd name="T45" fmla="*/ 136 h 256"/>
                <a:gd name="T46" fmla="*/ 37 w 212"/>
                <a:gd name="T47" fmla="*/ 131 h 256"/>
                <a:gd name="T48" fmla="*/ 41 w 212"/>
                <a:gd name="T49" fmla="*/ 127 h 256"/>
                <a:gd name="T50" fmla="*/ 43 w 212"/>
                <a:gd name="T51" fmla="*/ 116 h 256"/>
                <a:gd name="T52" fmla="*/ 46 w 212"/>
                <a:gd name="T53" fmla="*/ 104 h 256"/>
                <a:gd name="T54" fmla="*/ 50 w 212"/>
                <a:gd name="T55" fmla="*/ 95 h 256"/>
                <a:gd name="T56" fmla="*/ 56 w 212"/>
                <a:gd name="T57" fmla="*/ 84 h 256"/>
                <a:gd name="T58" fmla="*/ 73 w 212"/>
                <a:gd name="T59" fmla="*/ 68 h 256"/>
                <a:gd name="T60" fmla="*/ 89 w 212"/>
                <a:gd name="T61" fmla="*/ 18 h 256"/>
                <a:gd name="T62" fmla="*/ 89 w 212"/>
                <a:gd name="T63" fmla="*/ 2 h 256"/>
                <a:gd name="T64" fmla="*/ 97 w 212"/>
                <a:gd name="T65" fmla="*/ 0 h 256"/>
                <a:gd name="T66" fmla="*/ 117 w 212"/>
                <a:gd name="T67" fmla="*/ 18 h 256"/>
                <a:gd name="T68" fmla="*/ 121 w 212"/>
                <a:gd name="T69" fmla="*/ 39 h 256"/>
                <a:gd name="T70" fmla="*/ 114 w 212"/>
                <a:gd name="T71" fmla="*/ 59 h 256"/>
                <a:gd name="T72" fmla="*/ 109 w 212"/>
                <a:gd name="T73" fmla="*/ 89 h 256"/>
                <a:gd name="T74" fmla="*/ 113 w 212"/>
                <a:gd name="T75" fmla="*/ 100 h 256"/>
                <a:gd name="T76" fmla="*/ 122 w 212"/>
                <a:gd name="T77" fmla="*/ 107 h 256"/>
                <a:gd name="T78" fmla="*/ 126 w 212"/>
                <a:gd name="T79" fmla="*/ 107 h 256"/>
                <a:gd name="T80" fmla="*/ 131 w 212"/>
                <a:gd name="T81" fmla="*/ 107 h 256"/>
                <a:gd name="T82" fmla="*/ 136 w 212"/>
                <a:gd name="T83" fmla="*/ 107 h 256"/>
                <a:gd name="T84" fmla="*/ 141 w 212"/>
                <a:gd name="T85" fmla="*/ 106 h 256"/>
                <a:gd name="T86" fmla="*/ 152 w 212"/>
                <a:gd name="T87" fmla="*/ 103 h 256"/>
                <a:gd name="T88" fmla="*/ 164 w 212"/>
                <a:gd name="T89" fmla="*/ 99 h 256"/>
                <a:gd name="T90" fmla="*/ 188 w 212"/>
                <a:gd name="T91" fmla="*/ 98 h 256"/>
                <a:gd name="T92" fmla="*/ 198 w 212"/>
                <a:gd name="T93" fmla="*/ 101 h 256"/>
                <a:gd name="T94" fmla="*/ 205 w 212"/>
                <a:gd name="T95" fmla="*/ 106 h 256"/>
                <a:gd name="T96" fmla="*/ 206 w 212"/>
                <a:gd name="T97" fmla="*/ 109 h 256"/>
                <a:gd name="T98" fmla="*/ 207 w 212"/>
                <a:gd name="T99" fmla="*/ 112 h 256"/>
                <a:gd name="T100" fmla="*/ 208 w 212"/>
                <a:gd name="T101" fmla="*/ 115 h 256"/>
                <a:gd name="T102" fmla="*/ 208 w 212"/>
                <a:gd name="T103" fmla="*/ 118 h 256"/>
                <a:gd name="T104" fmla="*/ 208 w 212"/>
                <a:gd name="T105" fmla="*/ 123 h 256"/>
                <a:gd name="T106" fmla="*/ 203 w 212"/>
                <a:gd name="T107" fmla="*/ 136 h 256"/>
                <a:gd name="T108" fmla="*/ 205 w 212"/>
                <a:gd name="T109" fmla="*/ 139 h 256"/>
                <a:gd name="T110" fmla="*/ 207 w 212"/>
                <a:gd name="T111" fmla="*/ 141 h 256"/>
                <a:gd name="T112" fmla="*/ 209 w 212"/>
                <a:gd name="T113" fmla="*/ 144 h 256"/>
                <a:gd name="T114" fmla="*/ 210 w 212"/>
                <a:gd name="T115" fmla="*/ 147 h 256"/>
                <a:gd name="T116" fmla="*/ 211 w 212"/>
                <a:gd name="T117" fmla="*/ 150 h 256"/>
                <a:gd name="T118" fmla="*/ 212 w 212"/>
                <a:gd name="T119" fmla="*/ 155 h 256"/>
                <a:gd name="T120" fmla="*/ 212 w 212"/>
                <a:gd name="T121"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256">
                  <a:moveTo>
                    <a:pt x="212" y="160"/>
                  </a:moveTo>
                  <a:cubicBezTo>
                    <a:pt x="212" y="165"/>
                    <a:pt x="211" y="169"/>
                    <a:pt x="210" y="171"/>
                  </a:cubicBezTo>
                  <a:cubicBezTo>
                    <a:pt x="209" y="174"/>
                    <a:pt x="206" y="177"/>
                    <a:pt x="203" y="180"/>
                  </a:cubicBezTo>
                  <a:cubicBezTo>
                    <a:pt x="205" y="182"/>
                    <a:pt x="207" y="185"/>
                    <a:pt x="208" y="188"/>
                  </a:cubicBezTo>
                  <a:cubicBezTo>
                    <a:pt x="208" y="191"/>
                    <a:pt x="209" y="195"/>
                    <a:pt x="209" y="200"/>
                  </a:cubicBezTo>
                  <a:cubicBezTo>
                    <a:pt x="208" y="205"/>
                    <a:pt x="207" y="209"/>
                    <a:pt x="205" y="212"/>
                  </a:cubicBezTo>
                  <a:cubicBezTo>
                    <a:pt x="203" y="215"/>
                    <a:pt x="201" y="217"/>
                    <a:pt x="200" y="218"/>
                  </a:cubicBezTo>
                  <a:cubicBezTo>
                    <a:pt x="199" y="219"/>
                    <a:pt x="196" y="220"/>
                    <a:pt x="193" y="222"/>
                  </a:cubicBezTo>
                  <a:cubicBezTo>
                    <a:pt x="195" y="227"/>
                    <a:pt x="195" y="231"/>
                    <a:pt x="194" y="235"/>
                  </a:cubicBezTo>
                  <a:cubicBezTo>
                    <a:pt x="192" y="239"/>
                    <a:pt x="190" y="242"/>
                    <a:pt x="186" y="245"/>
                  </a:cubicBezTo>
                  <a:cubicBezTo>
                    <a:pt x="183" y="248"/>
                    <a:pt x="180" y="250"/>
                    <a:pt x="176" y="251"/>
                  </a:cubicBezTo>
                  <a:cubicBezTo>
                    <a:pt x="173" y="253"/>
                    <a:pt x="171" y="254"/>
                    <a:pt x="169" y="254"/>
                  </a:cubicBezTo>
                  <a:cubicBezTo>
                    <a:pt x="157" y="255"/>
                    <a:pt x="144" y="256"/>
                    <a:pt x="131" y="256"/>
                  </a:cubicBezTo>
                  <a:cubicBezTo>
                    <a:pt x="118" y="256"/>
                    <a:pt x="104" y="256"/>
                    <a:pt x="91" y="254"/>
                  </a:cubicBezTo>
                  <a:cubicBezTo>
                    <a:pt x="77" y="253"/>
                    <a:pt x="67" y="250"/>
                    <a:pt x="60" y="247"/>
                  </a:cubicBezTo>
                  <a:cubicBezTo>
                    <a:pt x="60" y="247"/>
                    <a:pt x="58" y="246"/>
                    <a:pt x="55" y="245"/>
                  </a:cubicBezTo>
                  <a:cubicBezTo>
                    <a:pt x="53" y="243"/>
                    <a:pt x="51" y="243"/>
                    <a:pt x="50" y="242"/>
                  </a:cubicBezTo>
                  <a:cubicBezTo>
                    <a:pt x="49" y="241"/>
                    <a:pt x="47" y="240"/>
                    <a:pt x="46" y="239"/>
                  </a:cubicBezTo>
                  <a:cubicBezTo>
                    <a:pt x="44" y="237"/>
                    <a:pt x="43" y="236"/>
                    <a:pt x="42" y="234"/>
                  </a:cubicBezTo>
                  <a:cubicBezTo>
                    <a:pt x="37" y="231"/>
                    <a:pt x="24" y="230"/>
                    <a:pt x="0" y="230"/>
                  </a:cubicBezTo>
                  <a:cubicBezTo>
                    <a:pt x="0" y="136"/>
                    <a:pt x="0" y="136"/>
                    <a:pt x="0" y="136"/>
                  </a:cubicBezTo>
                  <a:cubicBezTo>
                    <a:pt x="5" y="136"/>
                    <a:pt x="10" y="136"/>
                    <a:pt x="15" y="136"/>
                  </a:cubicBezTo>
                  <a:cubicBezTo>
                    <a:pt x="21" y="136"/>
                    <a:pt x="26" y="136"/>
                    <a:pt x="30" y="136"/>
                  </a:cubicBezTo>
                  <a:cubicBezTo>
                    <a:pt x="35" y="135"/>
                    <a:pt x="37" y="134"/>
                    <a:pt x="37" y="131"/>
                  </a:cubicBezTo>
                  <a:cubicBezTo>
                    <a:pt x="38" y="130"/>
                    <a:pt x="40" y="128"/>
                    <a:pt x="41" y="127"/>
                  </a:cubicBezTo>
                  <a:cubicBezTo>
                    <a:pt x="41" y="126"/>
                    <a:pt x="42" y="122"/>
                    <a:pt x="43" y="116"/>
                  </a:cubicBezTo>
                  <a:cubicBezTo>
                    <a:pt x="45" y="111"/>
                    <a:pt x="46" y="107"/>
                    <a:pt x="46" y="104"/>
                  </a:cubicBezTo>
                  <a:cubicBezTo>
                    <a:pt x="47" y="102"/>
                    <a:pt x="48" y="99"/>
                    <a:pt x="50" y="95"/>
                  </a:cubicBezTo>
                  <a:cubicBezTo>
                    <a:pt x="52" y="91"/>
                    <a:pt x="54" y="87"/>
                    <a:pt x="56" y="84"/>
                  </a:cubicBezTo>
                  <a:cubicBezTo>
                    <a:pt x="73" y="68"/>
                    <a:pt x="73" y="68"/>
                    <a:pt x="73" y="68"/>
                  </a:cubicBezTo>
                  <a:cubicBezTo>
                    <a:pt x="84" y="48"/>
                    <a:pt x="89" y="32"/>
                    <a:pt x="89" y="18"/>
                  </a:cubicBezTo>
                  <a:cubicBezTo>
                    <a:pt x="89" y="2"/>
                    <a:pt x="89" y="2"/>
                    <a:pt x="89" y="2"/>
                  </a:cubicBezTo>
                  <a:cubicBezTo>
                    <a:pt x="90" y="1"/>
                    <a:pt x="92" y="0"/>
                    <a:pt x="97" y="0"/>
                  </a:cubicBezTo>
                  <a:cubicBezTo>
                    <a:pt x="107" y="0"/>
                    <a:pt x="114" y="6"/>
                    <a:pt x="117" y="18"/>
                  </a:cubicBezTo>
                  <a:cubicBezTo>
                    <a:pt x="121" y="39"/>
                    <a:pt x="121" y="39"/>
                    <a:pt x="121" y="39"/>
                  </a:cubicBezTo>
                  <a:cubicBezTo>
                    <a:pt x="120" y="49"/>
                    <a:pt x="118" y="56"/>
                    <a:pt x="114" y="59"/>
                  </a:cubicBezTo>
                  <a:cubicBezTo>
                    <a:pt x="112" y="75"/>
                    <a:pt x="111" y="85"/>
                    <a:pt x="109" y="89"/>
                  </a:cubicBezTo>
                  <a:cubicBezTo>
                    <a:pt x="108" y="93"/>
                    <a:pt x="110" y="97"/>
                    <a:pt x="113" y="100"/>
                  </a:cubicBezTo>
                  <a:cubicBezTo>
                    <a:pt x="116" y="104"/>
                    <a:pt x="119" y="106"/>
                    <a:pt x="122" y="107"/>
                  </a:cubicBezTo>
                  <a:cubicBezTo>
                    <a:pt x="124" y="107"/>
                    <a:pt x="126" y="107"/>
                    <a:pt x="126" y="107"/>
                  </a:cubicBezTo>
                  <a:cubicBezTo>
                    <a:pt x="127" y="107"/>
                    <a:pt x="129" y="107"/>
                    <a:pt x="131" y="107"/>
                  </a:cubicBezTo>
                  <a:cubicBezTo>
                    <a:pt x="133" y="107"/>
                    <a:pt x="134" y="107"/>
                    <a:pt x="136" y="107"/>
                  </a:cubicBezTo>
                  <a:cubicBezTo>
                    <a:pt x="138" y="107"/>
                    <a:pt x="139" y="106"/>
                    <a:pt x="141" y="106"/>
                  </a:cubicBezTo>
                  <a:cubicBezTo>
                    <a:pt x="143" y="105"/>
                    <a:pt x="147" y="104"/>
                    <a:pt x="152" y="103"/>
                  </a:cubicBezTo>
                  <a:cubicBezTo>
                    <a:pt x="158" y="101"/>
                    <a:pt x="162" y="100"/>
                    <a:pt x="164" y="99"/>
                  </a:cubicBezTo>
                  <a:cubicBezTo>
                    <a:pt x="173" y="97"/>
                    <a:pt x="181" y="97"/>
                    <a:pt x="188" y="98"/>
                  </a:cubicBezTo>
                  <a:cubicBezTo>
                    <a:pt x="191" y="99"/>
                    <a:pt x="195" y="100"/>
                    <a:pt x="198" y="101"/>
                  </a:cubicBezTo>
                  <a:cubicBezTo>
                    <a:pt x="202" y="103"/>
                    <a:pt x="204" y="104"/>
                    <a:pt x="205" y="106"/>
                  </a:cubicBezTo>
                  <a:cubicBezTo>
                    <a:pt x="205" y="106"/>
                    <a:pt x="205" y="107"/>
                    <a:pt x="206" y="109"/>
                  </a:cubicBezTo>
                  <a:cubicBezTo>
                    <a:pt x="207" y="111"/>
                    <a:pt x="207" y="112"/>
                    <a:pt x="207" y="112"/>
                  </a:cubicBezTo>
                  <a:cubicBezTo>
                    <a:pt x="207" y="112"/>
                    <a:pt x="207" y="113"/>
                    <a:pt x="208" y="115"/>
                  </a:cubicBezTo>
                  <a:cubicBezTo>
                    <a:pt x="208" y="116"/>
                    <a:pt x="209" y="118"/>
                    <a:pt x="208" y="118"/>
                  </a:cubicBezTo>
                  <a:cubicBezTo>
                    <a:pt x="208" y="119"/>
                    <a:pt x="208" y="120"/>
                    <a:pt x="208" y="123"/>
                  </a:cubicBezTo>
                  <a:cubicBezTo>
                    <a:pt x="208" y="125"/>
                    <a:pt x="206" y="129"/>
                    <a:pt x="203" y="136"/>
                  </a:cubicBezTo>
                  <a:cubicBezTo>
                    <a:pt x="203" y="136"/>
                    <a:pt x="204" y="137"/>
                    <a:pt x="205" y="139"/>
                  </a:cubicBezTo>
                  <a:cubicBezTo>
                    <a:pt x="206" y="140"/>
                    <a:pt x="207" y="141"/>
                    <a:pt x="207" y="141"/>
                  </a:cubicBezTo>
                  <a:cubicBezTo>
                    <a:pt x="207" y="142"/>
                    <a:pt x="208" y="143"/>
                    <a:pt x="209" y="144"/>
                  </a:cubicBezTo>
                  <a:cubicBezTo>
                    <a:pt x="209" y="145"/>
                    <a:pt x="210" y="146"/>
                    <a:pt x="210" y="147"/>
                  </a:cubicBezTo>
                  <a:cubicBezTo>
                    <a:pt x="210" y="148"/>
                    <a:pt x="211" y="149"/>
                    <a:pt x="211" y="150"/>
                  </a:cubicBezTo>
                  <a:cubicBezTo>
                    <a:pt x="211" y="152"/>
                    <a:pt x="212" y="153"/>
                    <a:pt x="212" y="155"/>
                  </a:cubicBezTo>
                  <a:cubicBezTo>
                    <a:pt x="212" y="156"/>
                    <a:pt x="212" y="158"/>
                    <a:pt x="212" y="16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80" name="任意多边形: 形状 179"/>
            <p:cNvSpPr>
              <a:spLocks/>
            </p:cNvSpPr>
            <p:nvPr/>
          </p:nvSpPr>
          <p:spPr bwMode="auto">
            <a:xfrm>
              <a:off x="3603538" y="1935553"/>
              <a:ext cx="277720" cy="292579"/>
            </a:xfrm>
            <a:custGeom>
              <a:avLst/>
              <a:gdLst>
                <a:gd name="T0" fmla="*/ 126 w 466"/>
                <a:gd name="T1" fmla="*/ 153 h 491"/>
                <a:gd name="T2" fmla="*/ 233 w 466"/>
                <a:gd name="T3" fmla="*/ 61 h 491"/>
                <a:gd name="T4" fmla="*/ 258 w 466"/>
                <a:gd name="T5" fmla="*/ 122 h 491"/>
                <a:gd name="T6" fmla="*/ 233 w 466"/>
                <a:gd name="T7" fmla="*/ 101 h 491"/>
                <a:gd name="T8" fmla="*/ 402 w 466"/>
                <a:gd name="T9" fmla="*/ 399 h 491"/>
                <a:gd name="T10" fmla="*/ 433 w 466"/>
                <a:gd name="T11" fmla="*/ 215 h 491"/>
                <a:gd name="T12" fmla="*/ 452 w 466"/>
                <a:gd name="T13" fmla="*/ 160 h 491"/>
                <a:gd name="T14" fmla="*/ 233 w 466"/>
                <a:gd name="T15" fmla="*/ 0 h 491"/>
                <a:gd name="T16" fmla="*/ 15 w 466"/>
                <a:gd name="T17" fmla="*/ 160 h 491"/>
                <a:gd name="T18" fmla="*/ 34 w 466"/>
                <a:gd name="T19" fmla="*/ 215 h 491"/>
                <a:gd name="T20" fmla="*/ 64 w 466"/>
                <a:gd name="T21" fmla="*/ 399 h 491"/>
                <a:gd name="T22" fmla="*/ 3 w 466"/>
                <a:gd name="T23" fmla="*/ 445 h 491"/>
                <a:gd name="T24" fmla="*/ 418 w 466"/>
                <a:gd name="T25" fmla="*/ 491 h 491"/>
                <a:gd name="T26" fmla="*/ 418 w 466"/>
                <a:gd name="T27" fmla="*/ 399 h 491"/>
                <a:gd name="T28" fmla="*/ 221 w 466"/>
                <a:gd name="T29" fmla="*/ 33 h 491"/>
                <a:gd name="T30" fmla="*/ 246 w 466"/>
                <a:gd name="T31" fmla="*/ 33 h 491"/>
                <a:gd name="T32" fmla="*/ 34 w 466"/>
                <a:gd name="T33" fmla="*/ 183 h 491"/>
                <a:gd name="T34" fmla="*/ 371 w 466"/>
                <a:gd name="T35" fmla="*/ 399 h 491"/>
                <a:gd name="T36" fmla="*/ 341 w 466"/>
                <a:gd name="T37" fmla="*/ 215 h 491"/>
                <a:gd name="T38" fmla="*/ 310 w 466"/>
                <a:gd name="T39" fmla="*/ 215 h 491"/>
                <a:gd name="T40" fmla="*/ 279 w 466"/>
                <a:gd name="T41" fmla="*/ 399 h 491"/>
                <a:gd name="T42" fmla="*/ 310 w 466"/>
                <a:gd name="T43" fmla="*/ 215 h 491"/>
                <a:gd name="T44" fmla="*/ 249 w 466"/>
                <a:gd name="T45" fmla="*/ 399 h 491"/>
                <a:gd name="T46" fmla="*/ 218 w 466"/>
                <a:gd name="T47" fmla="*/ 215 h 491"/>
                <a:gd name="T48" fmla="*/ 187 w 466"/>
                <a:gd name="T49" fmla="*/ 215 h 491"/>
                <a:gd name="T50" fmla="*/ 156 w 466"/>
                <a:gd name="T51" fmla="*/ 399 h 491"/>
                <a:gd name="T52" fmla="*/ 187 w 466"/>
                <a:gd name="T53" fmla="*/ 215 h 491"/>
                <a:gd name="T54" fmla="*/ 126 w 466"/>
                <a:gd name="T55" fmla="*/ 399 h 491"/>
                <a:gd name="T56" fmla="*/ 95 w 466"/>
                <a:gd name="T57" fmla="*/ 215 h 491"/>
                <a:gd name="T58" fmla="*/ 418 w 466"/>
                <a:gd name="T59" fmla="*/ 460 h 491"/>
                <a:gd name="T60" fmla="*/ 34 w 466"/>
                <a:gd name="T61" fmla="*/ 445 h 491"/>
                <a:gd name="T62" fmla="*/ 418 w 466"/>
                <a:gd name="T63" fmla="*/ 430 h 491"/>
                <a:gd name="T64" fmla="*/ 418 w 466"/>
                <a:gd name="T65" fmla="*/ 46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491">
                  <a:moveTo>
                    <a:pt x="233" y="61"/>
                  </a:moveTo>
                  <a:cubicBezTo>
                    <a:pt x="126" y="153"/>
                    <a:pt x="126" y="153"/>
                    <a:pt x="126" y="153"/>
                  </a:cubicBezTo>
                  <a:cubicBezTo>
                    <a:pt x="341" y="153"/>
                    <a:pt x="341" y="153"/>
                    <a:pt x="341" y="153"/>
                  </a:cubicBezTo>
                  <a:cubicBezTo>
                    <a:pt x="233" y="61"/>
                    <a:pt x="233" y="61"/>
                    <a:pt x="233" y="61"/>
                  </a:cubicBezTo>
                  <a:close/>
                  <a:moveTo>
                    <a:pt x="233" y="101"/>
                  </a:moveTo>
                  <a:cubicBezTo>
                    <a:pt x="258" y="122"/>
                    <a:pt x="258" y="122"/>
                    <a:pt x="258" y="122"/>
                  </a:cubicBezTo>
                  <a:cubicBezTo>
                    <a:pt x="209" y="122"/>
                    <a:pt x="209" y="122"/>
                    <a:pt x="209" y="122"/>
                  </a:cubicBezTo>
                  <a:cubicBezTo>
                    <a:pt x="233" y="101"/>
                    <a:pt x="233" y="101"/>
                    <a:pt x="233" y="101"/>
                  </a:cubicBezTo>
                  <a:close/>
                  <a:moveTo>
                    <a:pt x="418" y="399"/>
                  </a:moveTo>
                  <a:cubicBezTo>
                    <a:pt x="402" y="399"/>
                    <a:pt x="402" y="399"/>
                    <a:pt x="402" y="399"/>
                  </a:cubicBezTo>
                  <a:cubicBezTo>
                    <a:pt x="402" y="215"/>
                    <a:pt x="402" y="215"/>
                    <a:pt x="402" y="215"/>
                  </a:cubicBezTo>
                  <a:cubicBezTo>
                    <a:pt x="433" y="215"/>
                    <a:pt x="433" y="215"/>
                    <a:pt x="433" y="215"/>
                  </a:cubicBezTo>
                  <a:cubicBezTo>
                    <a:pt x="446" y="215"/>
                    <a:pt x="458" y="206"/>
                    <a:pt x="462" y="194"/>
                  </a:cubicBezTo>
                  <a:cubicBezTo>
                    <a:pt x="466" y="181"/>
                    <a:pt x="462" y="168"/>
                    <a:pt x="452" y="160"/>
                  </a:cubicBezTo>
                  <a:cubicBezTo>
                    <a:pt x="263" y="7"/>
                    <a:pt x="263" y="7"/>
                    <a:pt x="263" y="7"/>
                  </a:cubicBezTo>
                  <a:cubicBezTo>
                    <a:pt x="253" y="2"/>
                    <a:pt x="243" y="0"/>
                    <a:pt x="233" y="0"/>
                  </a:cubicBezTo>
                  <a:cubicBezTo>
                    <a:pt x="223" y="0"/>
                    <a:pt x="213" y="2"/>
                    <a:pt x="204" y="7"/>
                  </a:cubicBezTo>
                  <a:cubicBezTo>
                    <a:pt x="15" y="160"/>
                    <a:pt x="15" y="160"/>
                    <a:pt x="15" y="160"/>
                  </a:cubicBezTo>
                  <a:cubicBezTo>
                    <a:pt x="4" y="168"/>
                    <a:pt x="0" y="181"/>
                    <a:pt x="4" y="194"/>
                  </a:cubicBezTo>
                  <a:cubicBezTo>
                    <a:pt x="9" y="206"/>
                    <a:pt x="20" y="215"/>
                    <a:pt x="34" y="215"/>
                  </a:cubicBezTo>
                  <a:cubicBezTo>
                    <a:pt x="64" y="215"/>
                    <a:pt x="64" y="215"/>
                    <a:pt x="64" y="215"/>
                  </a:cubicBezTo>
                  <a:cubicBezTo>
                    <a:pt x="64" y="399"/>
                    <a:pt x="64" y="399"/>
                    <a:pt x="64" y="399"/>
                  </a:cubicBezTo>
                  <a:cubicBezTo>
                    <a:pt x="49" y="399"/>
                    <a:pt x="49" y="399"/>
                    <a:pt x="49" y="399"/>
                  </a:cubicBezTo>
                  <a:cubicBezTo>
                    <a:pt x="23" y="399"/>
                    <a:pt x="3" y="420"/>
                    <a:pt x="3" y="445"/>
                  </a:cubicBezTo>
                  <a:cubicBezTo>
                    <a:pt x="3" y="470"/>
                    <a:pt x="23" y="491"/>
                    <a:pt x="49" y="491"/>
                  </a:cubicBezTo>
                  <a:cubicBezTo>
                    <a:pt x="418" y="491"/>
                    <a:pt x="418" y="491"/>
                    <a:pt x="418" y="491"/>
                  </a:cubicBezTo>
                  <a:cubicBezTo>
                    <a:pt x="443" y="491"/>
                    <a:pt x="464" y="470"/>
                    <a:pt x="464" y="445"/>
                  </a:cubicBezTo>
                  <a:cubicBezTo>
                    <a:pt x="464" y="420"/>
                    <a:pt x="443" y="399"/>
                    <a:pt x="418" y="399"/>
                  </a:cubicBezTo>
                  <a:close/>
                  <a:moveTo>
                    <a:pt x="34" y="183"/>
                  </a:moveTo>
                  <a:cubicBezTo>
                    <a:pt x="221" y="33"/>
                    <a:pt x="221" y="33"/>
                    <a:pt x="221" y="33"/>
                  </a:cubicBezTo>
                  <a:cubicBezTo>
                    <a:pt x="224" y="31"/>
                    <a:pt x="229" y="30"/>
                    <a:pt x="233" y="30"/>
                  </a:cubicBezTo>
                  <a:cubicBezTo>
                    <a:pt x="238" y="30"/>
                    <a:pt x="242" y="31"/>
                    <a:pt x="246" y="33"/>
                  </a:cubicBezTo>
                  <a:cubicBezTo>
                    <a:pt x="433" y="184"/>
                    <a:pt x="433" y="184"/>
                    <a:pt x="433" y="184"/>
                  </a:cubicBezTo>
                  <a:cubicBezTo>
                    <a:pt x="34" y="183"/>
                    <a:pt x="34" y="183"/>
                    <a:pt x="34" y="183"/>
                  </a:cubicBezTo>
                  <a:close/>
                  <a:moveTo>
                    <a:pt x="371" y="215"/>
                  </a:moveTo>
                  <a:cubicBezTo>
                    <a:pt x="371" y="399"/>
                    <a:pt x="371" y="399"/>
                    <a:pt x="371" y="399"/>
                  </a:cubicBezTo>
                  <a:cubicBezTo>
                    <a:pt x="341" y="399"/>
                    <a:pt x="341" y="399"/>
                    <a:pt x="341" y="399"/>
                  </a:cubicBezTo>
                  <a:cubicBezTo>
                    <a:pt x="341" y="215"/>
                    <a:pt x="341" y="215"/>
                    <a:pt x="341" y="215"/>
                  </a:cubicBezTo>
                  <a:cubicBezTo>
                    <a:pt x="371" y="215"/>
                    <a:pt x="371" y="215"/>
                    <a:pt x="371" y="215"/>
                  </a:cubicBezTo>
                  <a:close/>
                  <a:moveTo>
                    <a:pt x="310" y="215"/>
                  </a:moveTo>
                  <a:cubicBezTo>
                    <a:pt x="310" y="399"/>
                    <a:pt x="310" y="399"/>
                    <a:pt x="310" y="399"/>
                  </a:cubicBezTo>
                  <a:cubicBezTo>
                    <a:pt x="279" y="399"/>
                    <a:pt x="279" y="399"/>
                    <a:pt x="279" y="399"/>
                  </a:cubicBezTo>
                  <a:cubicBezTo>
                    <a:pt x="279" y="215"/>
                    <a:pt x="279" y="215"/>
                    <a:pt x="279" y="215"/>
                  </a:cubicBezTo>
                  <a:cubicBezTo>
                    <a:pt x="310" y="215"/>
                    <a:pt x="310" y="215"/>
                    <a:pt x="310" y="215"/>
                  </a:cubicBezTo>
                  <a:close/>
                  <a:moveTo>
                    <a:pt x="249" y="215"/>
                  </a:moveTo>
                  <a:cubicBezTo>
                    <a:pt x="249" y="399"/>
                    <a:pt x="249" y="399"/>
                    <a:pt x="249" y="399"/>
                  </a:cubicBezTo>
                  <a:cubicBezTo>
                    <a:pt x="218" y="399"/>
                    <a:pt x="218" y="399"/>
                    <a:pt x="218" y="399"/>
                  </a:cubicBezTo>
                  <a:cubicBezTo>
                    <a:pt x="218" y="215"/>
                    <a:pt x="218" y="215"/>
                    <a:pt x="218" y="215"/>
                  </a:cubicBezTo>
                  <a:cubicBezTo>
                    <a:pt x="249" y="215"/>
                    <a:pt x="249" y="215"/>
                    <a:pt x="249" y="215"/>
                  </a:cubicBezTo>
                  <a:close/>
                  <a:moveTo>
                    <a:pt x="187" y="215"/>
                  </a:moveTo>
                  <a:cubicBezTo>
                    <a:pt x="187" y="399"/>
                    <a:pt x="187" y="399"/>
                    <a:pt x="187" y="399"/>
                  </a:cubicBezTo>
                  <a:cubicBezTo>
                    <a:pt x="156" y="399"/>
                    <a:pt x="156" y="399"/>
                    <a:pt x="156" y="399"/>
                  </a:cubicBezTo>
                  <a:cubicBezTo>
                    <a:pt x="156" y="215"/>
                    <a:pt x="156" y="215"/>
                    <a:pt x="156" y="215"/>
                  </a:cubicBezTo>
                  <a:cubicBezTo>
                    <a:pt x="187" y="215"/>
                    <a:pt x="187" y="215"/>
                    <a:pt x="187" y="215"/>
                  </a:cubicBezTo>
                  <a:close/>
                  <a:moveTo>
                    <a:pt x="126" y="215"/>
                  </a:moveTo>
                  <a:cubicBezTo>
                    <a:pt x="126" y="399"/>
                    <a:pt x="126" y="399"/>
                    <a:pt x="126" y="399"/>
                  </a:cubicBezTo>
                  <a:cubicBezTo>
                    <a:pt x="95" y="399"/>
                    <a:pt x="95" y="399"/>
                    <a:pt x="95" y="399"/>
                  </a:cubicBezTo>
                  <a:cubicBezTo>
                    <a:pt x="95" y="215"/>
                    <a:pt x="95" y="215"/>
                    <a:pt x="95" y="215"/>
                  </a:cubicBezTo>
                  <a:cubicBezTo>
                    <a:pt x="126" y="215"/>
                    <a:pt x="126" y="215"/>
                    <a:pt x="126" y="215"/>
                  </a:cubicBezTo>
                  <a:close/>
                  <a:moveTo>
                    <a:pt x="418" y="460"/>
                  </a:moveTo>
                  <a:cubicBezTo>
                    <a:pt x="49" y="460"/>
                    <a:pt x="49" y="460"/>
                    <a:pt x="49" y="460"/>
                  </a:cubicBezTo>
                  <a:cubicBezTo>
                    <a:pt x="40" y="460"/>
                    <a:pt x="34" y="453"/>
                    <a:pt x="34" y="445"/>
                  </a:cubicBezTo>
                  <a:cubicBezTo>
                    <a:pt x="34" y="437"/>
                    <a:pt x="40" y="430"/>
                    <a:pt x="49" y="430"/>
                  </a:cubicBezTo>
                  <a:cubicBezTo>
                    <a:pt x="418" y="430"/>
                    <a:pt x="418" y="430"/>
                    <a:pt x="418" y="430"/>
                  </a:cubicBezTo>
                  <a:cubicBezTo>
                    <a:pt x="426" y="430"/>
                    <a:pt x="433" y="437"/>
                    <a:pt x="433" y="445"/>
                  </a:cubicBezTo>
                  <a:cubicBezTo>
                    <a:pt x="433" y="453"/>
                    <a:pt x="426" y="460"/>
                    <a:pt x="418" y="46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81" name="任意多边形: 形状 180"/>
            <p:cNvSpPr>
              <a:spLocks/>
            </p:cNvSpPr>
            <p:nvPr/>
          </p:nvSpPr>
          <p:spPr bwMode="auto">
            <a:xfrm>
              <a:off x="5368261" y="1935553"/>
              <a:ext cx="292579" cy="292579"/>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82" name="任意多边形: 形状 181"/>
            <p:cNvSpPr>
              <a:spLocks/>
            </p:cNvSpPr>
            <p:nvPr/>
          </p:nvSpPr>
          <p:spPr bwMode="auto">
            <a:xfrm>
              <a:off x="3596109" y="2953740"/>
              <a:ext cx="292579" cy="273890"/>
            </a:xfrm>
            <a:custGeom>
              <a:avLst/>
              <a:gdLst>
                <a:gd name="connsiteX0" fmla="*/ 241311 w 331352"/>
                <a:gd name="connsiteY0" fmla="*/ 265737 h 310187"/>
                <a:gd name="connsiteX1" fmla="*/ 227023 w 331352"/>
                <a:gd name="connsiteY1" fmla="*/ 280025 h 310187"/>
                <a:gd name="connsiteX2" fmla="*/ 241311 w 331352"/>
                <a:gd name="connsiteY2" fmla="*/ 294313 h 310187"/>
                <a:gd name="connsiteX3" fmla="*/ 255599 w 331352"/>
                <a:gd name="connsiteY3" fmla="*/ 280025 h 310187"/>
                <a:gd name="connsiteX4" fmla="*/ 241311 w 331352"/>
                <a:gd name="connsiteY4" fmla="*/ 265737 h 310187"/>
                <a:gd name="connsiteX5" fmla="*/ 125424 w 331352"/>
                <a:gd name="connsiteY5" fmla="*/ 265737 h 310187"/>
                <a:gd name="connsiteX6" fmla="*/ 111136 w 331352"/>
                <a:gd name="connsiteY6" fmla="*/ 280025 h 310187"/>
                <a:gd name="connsiteX7" fmla="*/ 125424 w 331352"/>
                <a:gd name="connsiteY7" fmla="*/ 294313 h 310187"/>
                <a:gd name="connsiteX8" fmla="*/ 139712 w 331352"/>
                <a:gd name="connsiteY8" fmla="*/ 280025 h 310187"/>
                <a:gd name="connsiteX9" fmla="*/ 125424 w 331352"/>
                <a:gd name="connsiteY9" fmla="*/ 265737 h 310187"/>
                <a:gd name="connsiteX10" fmla="*/ 242898 w 331352"/>
                <a:gd name="connsiteY10" fmla="*/ 168899 h 310187"/>
                <a:gd name="connsiteX11" fmla="*/ 242898 w 331352"/>
                <a:gd name="connsiteY11" fmla="*/ 192712 h 310187"/>
                <a:gd name="connsiteX12" fmla="*/ 268298 w 331352"/>
                <a:gd name="connsiteY12" fmla="*/ 192712 h 310187"/>
                <a:gd name="connsiteX13" fmla="*/ 276236 w 331352"/>
                <a:gd name="connsiteY13" fmla="*/ 168899 h 310187"/>
                <a:gd name="connsiteX14" fmla="*/ 173048 w 331352"/>
                <a:gd name="connsiteY14" fmla="*/ 168899 h 310187"/>
                <a:gd name="connsiteX15" fmla="*/ 173048 w 331352"/>
                <a:gd name="connsiteY15" fmla="*/ 192712 h 310187"/>
                <a:gd name="connsiteX16" fmla="*/ 222261 w 331352"/>
                <a:gd name="connsiteY16" fmla="*/ 192712 h 310187"/>
                <a:gd name="connsiteX17" fmla="*/ 222261 w 331352"/>
                <a:gd name="connsiteY17" fmla="*/ 168899 h 310187"/>
                <a:gd name="connsiteX18" fmla="*/ 120661 w 331352"/>
                <a:gd name="connsiteY18" fmla="*/ 168899 h 310187"/>
                <a:gd name="connsiteX19" fmla="*/ 128598 w 331352"/>
                <a:gd name="connsiteY19" fmla="*/ 192712 h 310187"/>
                <a:gd name="connsiteX20" fmla="*/ 152411 w 331352"/>
                <a:gd name="connsiteY20" fmla="*/ 192712 h 310187"/>
                <a:gd name="connsiteX21" fmla="*/ 152411 w 331352"/>
                <a:gd name="connsiteY21" fmla="*/ 168899 h 310187"/>
                <a:gd name="connsiteX22" fmla="*/ 242898 w 331352"/>
                <a:gd name="connsiteY22" fmla="*/ 119687 h 310187"/>
                <a:gd name="connsiteX23" fmla="*/ 242898 w 331352"/>
                <a:gd name="connsiteY23" fmla="*/ 148262 h 310187"/>
                <a:gd name="connsiteX24" fmla="*/ 282586 w 331352"/>
                <a:gd name="connsiteY24" fmla="*/ 148262 h 310187"/>
                <a:gd name="connsiteX25" fmla="*/ 290523 w 331352"/>
                <a:gd name="connsiteY25" fmla="*/ 119687 h 310187"/>
                <a:gd name="connsiteX26" fmla="*/ 173048 w 331352"/>
                <a:gd name="connsiteY26" fmla="*/ 119687 h 310187"/>
                <a:gd name="connsiteX27" fmla="*/ 173048 w 331352"/>
                <a:gd name="connsiteY27" fmla="*/ 148262 h 310187"/>
                <a:gd name="connsiteX28" fmla="*/ 222261 w 331352"/>
                <a:gd name="connsiteY28" fmla="*/ 148262 h 310187"/>
                <a:gd name="connsiteX29" fmla="*/ 222261 w 331352"/>
                <a:gd name="connsiteY29" fmla="*/ 119687 h 310187"/>
                <a:gd name="connsiteX30" fmla="*/ 103198 w 331352"/>
                <a:gd name="connsiteY30" fmla="*/ 119687 h 310187"/>
                <a:gd name="connsiteX31" fmla="*/ 112723 w 331352"/>
                <a:gd name="connsiteY31" fmla="*/ 148262 h 310187"/>
                <a:gd name="connsiteX32" fmla="*/ 152411 w 331352"/>
                <a:gd name="connsiteY32" fmla="*/ 148262 h 310187"/>
                <a:gd name="connsiteX33" fmla="*/ 152411 w 331352"/>
                <a:gd name="connsiteY33" fmla="*/ 119687 h 310187"/>
                <a:gd name="connsiteX34" fmla="*/ 242898 w 331352"/>
                <a:gd name="connsiteY34" fmla="*/ 75237 h 310187"/>
                <a:gd name="connsiteX35" fmla="*/ 242898 w 331352"/>
                <a:gd name="connsiteY35" fmla="*/ 99050 h 310187"/>
                <a:gd name="connsiteX36" fmla="*/ 296873 w 331352"/>
                <a:gd name="connsiteY36" fmla="*/ 99050 h 310187"/>
                <a:gd name="connsiteX37" fmla="*/ 304811 w 331352"/>
                <a:gd name="connsiteY37" fmla="*/ 75237 h 310187"/>
                <a:gd name="connsiteX38" fmla="*/ 173048 w 331352"/>
                <a:gd name="connsiteY38" fmla="*/ 75237 h 310187"/>
                <a:gd name="connsiteX39" fmla="*/ 173048 w 331352"/>
                <a:gd name="connsiteY39" fmla="*/ 99050 h 310187"/>
                <a:gd name="connsiteX40" fmla="*/ 222261 w 331352"/>
                <a:gd name="connsiteY40" fmla="*/ 99050 h 310187"/>
                <a:gd name="connsiteX41" fmla="*/ 222261 w 331352"/>
                <a:gd name="connsiteY41" fmla="*/ 75237 h 310187"/>
                <a:gd name="connsiteX42" fmla="*/ 87323 w 331352"/>
                <a:gd name="connsiteY42" fmla="*/ 75237 h 310187"/>
                <a:gd name="connsiteX43" fmla="*/ 95261 w 331352"/>
                <a:gd name="connsiteY43" fmla="*/ 99050 h 310187"/>
                <a:gd name="connsiteX44" fmla="*/ 152411 w 331352"/>
                <a:gd name="connsiteY44" fmla="*/ 99050 h 310187"/>
                <a:gd name="connsiteX45" fmla="*/ 152411 w 331352"/>
                <a:gd name="connsiteY45" fmla="*/ 75237 h 310187"/>
                <a:gd name="connsiteX46" fmla="*/ 13989 w 331352"/>
                <a:gd name="connsiteY46" fmla="*/ 328 h 310187"/>
                <a:gd name="connsiteX47" fmla="*/ 64579 w 331352"/>
                <a:gd name="connsiteY47" fmla="*/ 19694 h 310187"/>
                <a:gd name="connsiteX48" fmla="*/ 69768 w 331352"/>
                <a:gd name="connsiteY48" fmla="*/ 26149 h 310187"/>
                <a:gd name="connsiteX49" fmla="*/ 80145 w 331352"/>
                <a:gd name="connsiteY49" fmla="*/ 54553 h 310187"/>
                <a:gd name="connsiteX50" fmla="*/ 81442 w 331352"/>
                <a:gd name="connsiteY50" fmla="*/ 54553 h 310187"/>
                <a:gd name="connsiteX51" fmla="*/ 321421 w 331352"/>
                <a:gd name="connsiteY51" fmla="*/ 54553 h 310187"/>
                <a:gd name="connsiteX52" fmla="*/ 329204 w 331352"/>
                <a:gd name="connsiteY52" fmla="*/ 58426 h 310187"/>
                <a:gd name="connsiteX53" fmla="*/ 330501 w 331352"/>
                <a:gd name="connsiteY53" fmla="*/ 68755 h 310187"/>
                <a:gd name="connsiteX54" fmla="*/ 286397 w 331352"/>
                <a:gd name="connsiteY54" fmla="*/ 205610 h 310187"/>
                <a:gd name="connsiteX55" fmla="*/ 276019 w 331352"/>
                <a:gd name="connsiteY55" fmla="*/ 213356 h 310187"/>
                <a:gd name="connsiteX56" fmla="*/ 120358 w 331352"/>
                <a:gd name="connsiteY56" fmla="*/ 213356 h 310187"/>
                <a:gd name="connsiteX57" fmla="*/ 116466 w 331352"/>
                <a:gd name="connsiteY57" fmla="*/ 212065 h 310187"/>
                <a:gd name="connsiteX58" fmla="*/ 106089 w 331352"/>
                <a:gd name="connsiteY58" fmla="*/ 240469 h 310187"/>
                <a:gd name="connsiteX59" fmla="*/ 276019 w 331352"/>
                <a:gd name="connsiteY59" fmla="*/ 240469 h 310187"/>
                <a:gd name="connsiteX60" fmla="*/ 285100 w 331352"/>
                <a:gd name="connsiteY60" fmla="*/ 248215 h 310187"/>
                <a:gd name="connsiteX61" fmla="*/ 276019 w 331352"/>
                <a:gd name="connsiteY61" fmla="*/ 257253 h 310187"/>
                <a:gd name="connsiteX62" fmla="*/ 266939 w 331352"/>
                <a:gd name="connsiteY62" fmla="*/ 257253 h 310187"/>
                <a:gd name="connsiteX63" fmla="*/ 274722 w 331352"/>
                <a:gd name="connsiteY63" fmla="*/ 279201 h 310187"/>
                <a:gd name="connsiteX64" fmla="*/ 242293 w 331352"/>
                <a:gd name="connsiteY64" fmla="*/ 310187 h 310187"/>
                <a:gd name="connsiteX65" fmla="*/ 211160 w 331352"/>
                <a:gd name="connsiteY65" fmla="*/ 279201 h 310187"/>
                <a:gd name="connsiteX66" fmla="*/ 218943 w 331352"/>
                <a:gd name="connsiteY66" fmla="*/ 257253 h 310187"/>
                <a:gd name="connsiteX67" fmla="*/ 148896 w 331352"/>
                <a:gd name="connsiteY67" fmla="*/ 257253 h 310187"/>
                <a:gd name="connsiteX68" fmla="*/ 157976 w 331352"/>
                <a:gd name="connsiteY68" fmla="*/ 279201 h 310187"/>
                <a:gd name="connsiteX69" fmla="*/ 125547 w 331352"/>
                <a:gd name="connsiteY69" fmla="*/ 310187 h 310187"/>
                <a:gd name="connsiteX70" fmla="*/ 93117 w 331352"/>
                <a:gd name="connsiteY70" fmla="*/ 279201 h 310187"/>
                <a:gd name="connsiteX71" fmla="*/ 102197 w 331352"/>
                <a:gd name="connsiteY71" fmla="*/ 257253 h 310187"/>
                <a:gd name="connsiteX72" fmla="*/ 93117 w 331352"/>
                <a:gd name="connsiteY72" fmla="*/ 257253 h 310187"/>
                <a:gd name="connsiteX73" fmla="*/ 86631 w 331352"/>
                <a:gd name="connsiteY73" fmla="*/ 253380 h 310187"/>
                <a:gd name="connsiteX74" fmla="*/ 85334 w 331352"/>
                <a:gd name="connsiteY74" fmla="*/ 245633 h 310187"/>
                <a:gd name="connsiteX75" fmla="*/ 100900 w 331352"/>
                <a:gd name="connsiteY75" fmla="*/ 201737 h 310187"/>
                <a:gd name="connsiteX76" fmla="*/ 107386 w 331352"/>
                <a:gd name="connsiteY76" fmla="*/ 196572 h 310187"/>
                <a:gd name="connsiteX77" fmla="*/ 51607 w 331352"/>
                <a:gd name="connsiteY77" fmla="*/ 37769 h 310187"/>
                <a:gd name="connsiteX78" fmla="*/ 6206 w 331352"/>
                <a:gd name="connsiteY78" fmla="*/ 19694 h 310187"/>
                <a:gd name="connsiteX79" fmla="*/ 1017 w 331352"/>
                <a:gd name="connsiteY79" fmla="*/ 6783 h 310187"/>
                <a:gd name="connsiteX80" fmla="*/ 13989 w 331352"/>
                <a:gd name="connsiteY80" fmla="*/ 328 h 31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1352" h="310187">
                  <a:moveTo>
                    <a:pt x="241311" y="265737"/>
                  </a:moveTo>
                  <a:cubicBezTo>
                    <a:pt x="233420" y="265737"/>
                    <a:pt x="227023" y="272134"/>
                    <a:pt x="227023" y="280025"/>
                  </a:cubicBezTo>
                  <a:cubicBezTo>
                    <a:pt x="227023" y="287916"/>
                    <a:pt x="233420" y="294313"/>
                    <a:pt x="241311" y="294313"/>
                  </a:cubicBezTo>
                  <a:cubicBezTo>
                    <a:pt x="249202" y="294313"/>
                    <a:pt x="255599" y="287916"/>
                    <a:pt x="255599" y="280025"/>
                  </a:cubicBezTo>
                  <a:cubicBezTo>
                    <a:pt x="255599" y="272134"/>
                    <a:pt x="249202" y="265737"/>
                    <a:pt x="241311" y="265737"/>
                  </a:cubicBezTo>
                  <a:close/>
                  <a:moveTo>
                    <a:pt x="125424" y="265737"/>
                  </a:moveTo>
                  <a:cubicBezTo>
                    <a:pt x="117533" y="265737"/>
                    <a:pt x="111136" y="272134"/>
                    <a:pt x="111136" y="280025"/>
                  </a:cubicBezTo>
                  <a:cubicBezTo>
                    <a:pt x="111136" y="287916"/>
                    <a:pt x="117533" y="294313"/>
                    <a:pt x="125424" y="294313"/>
                  </a:cubicBezTo>
                  <a:cubicBezTo>
                    <a:pt x="133315" y="294313"/>
                    <a:pt x="139712" y="287916"/>
                    <a:pt x="139712" y="280025"/>
                  </a:cubicBezTo>
                  <a:cubicBezTo>
                    <a:pt x="139712" y="272134"/>
                    <a:pt x="133315" y="265737"/>
                    <a:pt x="125424" y="265737"/>
                  </a:cubicBezTo>
                  <a:close/>
                  <a:moveTo>
                    <a:pt x="242898" y="168899"/>
                  </a:moveTo>
                  <a:lnTo>
                    <a:pt x="242898" y="192712"/>
                  </a:lnTo>
                  <a:lnTo>
                    <a:pt x="268298" y="192712"/>
                  </a:lnTo>
                  <a:lnTo>
                    <a:pt x="276236" y="168899"/>
                  </a:lnTo>
                  <a:close/>
                  <a:moveTo>
                    <a:pt x="173048" y="168899"/>
                  </a:moveTo>
                  <a:lnTo>
                    <a:pt x="173048" y="192712"/>
                  </a:lnTo>
                  <a:lnTo>
                    <a:pt x="222261" y="192712"/>
                  </a:lnTo>
                  <a:lnTo>
                    <a:pt x="222261" y="168899"/>
                  </a:lnTo>
                  <a:close/>
                  <a:moveTo>
                    <a:pt x="120661" y="168899"/>
                  </a:moveTo>
                  <a:lnTo>
                    <a:pt x="128598" y="192712"/>
                  </a:lnTo>
                  <a:lnTo>
                    <a:pt x="152411" y="192712"/>
                  </a:lnTo>
                  <a:lnTo>
                    <a:pt x="152411" y="168899"/>
                  </a:lnTo>
                  <a:close/>
                  <a:moveTo>
                    <a:pt x="242898" y="119687"/>
                  </a:moveTo>
                  <a:lnTo>
                    <a:pt x="242898" y="148262"/>
                  </a:lnTo>
                  <a:lnTo>
                    <a:pt x="282586" y="148262"/>
                  </a:lnTo>
                  <a:lnTo>
                    <a:pt x="290523" y="119687"/>
                  </a:lnTo>
                  <a:close/>
                  <a:moveTo>
                    <a:pt x="173048" y="119687"/>
                  </a:moveTo>
                  <a:lnTo>
                    <a:pt x="173048" y="148262"/>
                  </a:lnTo>
                  <a:lnTo>
                    <a:pt x="222261" y="148262"/>
                  </a:lnTo>
                  <a:lnTo>
                    <a:pt x="222261" y="119687"/>
                  </a:lnTo>
                  <a:close/>
                  <a:moveTo>
                    <a:pt x="103198" y="119687"/>
                  </a:moveTo>
                  <a:lnTo>
                    <a:pt x="112723" y="148262"/>
                  </a:lnTo>
                  <a:lnTo>
                    <a:pt x="152411" y="148262"/>
                  </a:lnTo>
                  <a:lnTo>
                    <a:pt x="152411" y="119687"/>
                  </a:lnTo>
                  <a:close/>
                  <a:moveTo>
                    <a:pt x="242898" y="75237"/>
                  </a:moveTo>
                  <a:lnTo>
                    <a:pt x="242898" y="99050"/>
                  </a:lnTo>
                  <a:lnTo>
                    <a:pt x="296873" y="99050"/>
                  </a:lnTo>
                  <a:lnTo>
                    <a:pt x="304811" y="75237"/>
                  </a:lnTo>
                  <a:close/>
                  <a:moveTo>
                    <a:pt x="173048" y="75237"/>
                  </a:moveTo>
                  <a:lnTo>
                    <a:pt x="173048" y="99050"/>
                  </a:lnTo>
                  <a:lnTo>
                    <a:pt x="222261" y="99050"/>
                  </a:lnTo>
                  <a:lnTo>
                    <a:pt x="222261" y="75237"/>
                  </a:lnTo>
                  <a:close/>
                  <a:moveTo>
                    <a:pt x="87323" y="75237"/>
                  </a:moveTo>
                  <a:lnTo>
                    <a:pt x="95261" y="99050"/>
                  </a:lnTo>
                  <a:lnTo>
                    <a:pt x="152411" y="99050"/>
                  </a:lnTo>
                  <a:lnTo>
                    <a:pt x="152411" y="75237"/>
                  </a:lnTo>
                  <a:close/>
                  <a:moveTo>
                    <a:pt x="13989" y="328"/>
                  </a:moveTo>
                  <a:cubicBezTo>
                    <a:pt x="13989" y="328"/>
                    <a:pt x="13989" y="328"/>
                    <a:pt x="64579" y="19694"/>
                  </a:cubicBezTo>
                  <a:cubicBezTo>
                    <a:pt x="67173" y="20985"/>
                    <a:pt x="68471" y="23567"/>
                    <a:pt x="69768" y="26149"/>
                  </a:cubicBezTo>
                  <a:cubicBezTo>
                    <a:pt x="69768" y="26149"/>
                    <a:pt x="69768" y="26149"/>
                    <a:pt x="80145" y="54553"/>
                  </a:cubicBezTo>
                  <a:cubicBezTo>
                    <a:pt x="80145" y="54553"/>
                    <a:pt x="81442" y="54553"/>
                    <a:pt x="81442" y="54553"/>
                  </a:cubicBezTo>
                  <a:cubicBezTo>
                    <a:pt x="81442" y="54553"/>
                    <a:pt x="81442" y="54553"/>
                    <a:pt x="321421" y="54553"/>
                  </a:cubicBezTo>
                  <a:cubicBezTo>
                    <a:pt x="324015" y="54553"/>
                    <a:pt x="327907" y="55844"/>
                    <a:pt x="329204" y="58426"/>
                  </a:cubicBezTo>
                  <a:cubicBezTo>
                    <a:pt x="331798" y="62300"/>
                    <a:pt x="331798" y="64882"/>
                    <a:pt x="330501" y="68755"/>
                  </a:cubicBezTo>
                  <a:cubicBezTo>
                    <a:pt x="330501" y="68755"/>
                    <a:pt x="330501" y="68755"/>
                    <a:pt x="286397" y="205610"/>
                  </a:cubicBezTo>
                  <a:cubicBezTo>
                    <a:pt x="285100" y="210774"/>
                    <a:pt x="281208" y="213356"/>
                    <a:pt x="276019" y="213356"/>
                  </a:cubicBezTo>
                  <a:cubicBezTo>
                    <a:pt x="276019" y="213356"/>
                    <a:pt x="276019" y="213356"/>
                    <a:pt x="120358" y="213356"/>
                  </a:cubicBezTo>
                  <a:cubicBezTo>
                    <a:pt x="119061" y="213356"/>
                    <a:pt x="117763" y="213356"/>
                    <a:pt x="116466" y="212065"/>
                  </a:cubicBezTo>
                  <a:cubicBezTo>
                    <a:pt x="116466" y="212065"/>
                    <a:pt x="116466" y="212065"/>
                    <a:pt x="106089" y="240469"/>
                  </a:cubicBezTo>
                  <a:cubicBezTo>
                    <a:pt x="106089" y="240469"/>
                    <a:pt x="106089" y="240469"/>
                    <a:pt x="276019" y="240469"/>
                  </a:cubicBezTo>
                  <a:cubicBezTo>
                    <a:pt x="281208" y="240469"/>
                    <a:pt x="285100" y="244342"/>
                    <a:pt x="285100" y="248215"/>
                  </a:cubicBezTo>
                  <a:cubicBezTo>
                    <a:pt x="285100" y="253380"/>
                    <a:pt x="281208" y="257253"/>
                    <a:pt x="276019" y="257253"/>
                  </a:cubicBezTo>
                  <a:cubicBezTo>
                    <a:pt x="276019" y="257253"/>
                    <a:pt x="276019" y="257253"/>
                    <a:pt x="266939" y="257253"/>
                  </a:cubicBezTo>
                  <a:cubicBezTo>
                    <a:pt x="272128" y="263708"/>
                    <a:pt x="274722" y="270164"/>
                    <a:pt x="274722" y="279201"/>
                  </a:cubicBezTo>
                  <a:cubicBezTo>
                    <a:pt x="274722" y="295985"/>
                    <a:pt x="260453" y="310187"/>
                    <a:pt x="242293" y="310187"/>
                  </a:cubicBezTo>
                  <a:cubicBezTo>
                    <a:pt x="225429" y="310187"/>
                    <a:pt x="211160" y="295985"/>
                    <a:pt x="211160" y="279201"/>
                  </a:cubicBezTo>
                  <a:cubicBezTo>
                    <a:pt x="211160" y="270164"/>
                    <a:pt x="213755" y="263708"/>
                    <a:pt x="218943" y="257253"/>
                  </a:cubicBezTo>
                  <a:cubicBezTo>
                    <a:pt x="218943" y="257253"/>
                    <a:pt x="218943" y="257253"/>
                    <a:pt x="148896" y="257253"/>
                  </a:cubicBezTo>
                  <a:cubicBezTo>
                    <a:pt x="154084" y="263708"/>
                    <a:pt x="157976" y="270164"/>
                    <a:pt x="157976" y="279201"/>
                  </a:cubicBezTo>
                  <a:cubicBezTo>
                    <a:pt x="157976" y="295985"/>
                    <a:pt x="143707" y="310187"/>
                    <a:pt x="125547" y="310187"/>
                  </a:cubicBezTo>
                  <a:cubicBezTo>
                    <a:pt x="108683" y="310187"/>
                    <a:pt x="93117" y="295985"/>
                    <a:pt x="93117" y="279201"/>
                  </a:cubicBezTo>
                  <a:cubicBezTo>
                    <a:pt x="93117" y="270164"/>
                    <a:pt x="97009" y="263708"/>
                    <a:pt x="102197" y="257253"/>
                  </a:cubicBezTo>
                  <a:cubicBezTo>
                    <a:pt x="102197" y="257253"/>
                    <a:pt x="102197" y="257253"/>
                    <a:pt x="93117" y="257253"/>
                  </a:cubicBezTo>
                  <a:cubicBezTo>
                    <a:pt x="90523" y="257253"/>
                    <a:pt x="87928" y="255962"/>
                    <a:pt x="86631" y="253380"/>
                  </a:cubicBezTo>
                  <a:cubicBezTo>
                    <a:pt x="85334" y="252089"/>
                    <a:pt x="84037" y="248215"/>
                    <a:pt x="85334" y="245633"/>
                  </a:cubicBezTo>
                  <a:cubicBezTo>
                    <a:pt x="85334" y="245633"/>
                    <a:pt x="85334" y="245633"/>
                    <a:pt x="100900" y="201737"/>
                  </a:cubicBezTo>
                  <a:cubicBezTo>
                    <a:pt x="102197" y="199154"/>
                    <a:pt x="104792" y="196572"/>
                    <a:pt x="107386" y="196572"/>
                  </a:cubicBezTo>
                  <a:cubicBezTo>
                    <a:pt x="107386" y="196572"/>
                    <a:pt x="107386" y="196572"/>
                    <a:pt x="51607" y="37769"/>
                  </a:cubicBezTo>
                  <a:cubicBezTo>
                    <a:pt x="51607" y="37769"/>
                    <a:pt x="51607" y="37769"/>
                    <a:pt x="6206" y="19694"/>
                  </a:cubicBezTo>
                  <a:cubicBezTo>
                    <a:pt x="1017" y="18403"/>
                    <a:pt x="-1577" y="11948"/>
                    <a:pt x="1017" y="6783"/>
                  </a:cubicBezTo>
                  <a:cubicBezTo>
                    <a:pt x="2315" y="1619"/>
                    <a:pt x="8800" y="-963"/>
                    <a:pt x="13989" y="328"/>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83" name="任意多边形: 形状 182"/>
            <p:cNvSpPr>
              <a:spLocks/>
            </p:cNvSpPr>
            <p:nvPr/>
          </p:nvSpPr>
          <p:spPr bwMode="auto">
            <a:xfrm>
              <a:off x="5377876" y="2944396"/>
              <a:ext cx="273348" cy="292579"/>
            </a:xfrm>
            <a:custGeom>
              <a:avLst/>
              <a:gdLst>
                <a:gd name="connsiteX0" fmla="*/ 270013 w 315913"/>
                <a:gd name="connsiteY0" fmla="*/ 244475 h 338138"/>
                <a:gd name="connsiteX1" fmla="*/ 315913 w 315913"/>
                <a:gd name="connsiteY1" fmla="*/ 290647 h 338138"/>
                <a:gd name="connsiteX2" fmla="*/ 315913 w 315913"/>
                <a:gd name="connsiteY2" fmla="*/ 331542 h 338138"/>
                <a:gd name="connsiteX3" fmla="*/ 313290 w 315913"/>
                <a:gd name="connsiteY3" fmla="*/ 335500 h 338138"/>
                <a:gd name="connsiteX4" fmla="*/ 309356 w 315913"/>
                <a:gd name="connsiteY4" fmla="*/ 338138 h 338138"/>
                <a:gd name="connsiteX5" fmla="*/ 231982 w 315913"/>
                <a:gd name="connsiteY5" fmla="*/ 338138 h 338138"/>
                <a:gd name="connsiteX6" fmla="*/ 225425 w 315913"/>
                <a:gd name="connsiteY6" fmla="*/ 331542 h 338138"/>
                <a:gd name="connsiteX7" fmla="*/ 225425 w 315913"/>
                <a:gd name="connsiteY7" fmla="*/ 290647 h 338138"/>
                <a:gd name="connsiteX8" fmla="*/ 270013 w 315913"/>
                <a:gd name="connsiteY8" fmla="*/ 244475 h 338138"/>
                <a:gd name="connsiteX9" fmla="*/ 157956 w 315913"/>
                <a:gd name="connsiteY9" fmla="*/ 244475 h 338138"/>
                <a:gd name="connsiteX10" fmla="*/ 203200 w 315913"/>
                <a:gd name="connsiteY10" fmla="*/ 290647 h 338138"/>
                <a:gd name="connsiteX11" fmla="*/ 203200 w 315913"/>
                <a:gd name="connsiteY11" fmla="*/ 331542 h 338138"/>
                <a:gd name="connsiteX12" fmla="*/ 201869 w 315913"/>
                <a:gd name="connsiteY12" fmla="*/ 335500 h 338138"/>
                <a:gd name="connsiteX13" fmla="*/ 196546 w 315913"/>
                <a:gd name="connsiteY13" fmla="*/ 338138 h 338138"/>
                <a:gd name="connsiteX14" fmla="*/ 119365 w 315913"/>
                <a:gd name="connsiteY14" fmla="*/ 338138 h 338138"/>
                <a:gd name="connsiteX15" fmla="*/ 112712 w 315913"/>
                <a:gd name="connsiteY15" fmla="*/ 331542 h 338138"/>
                <a:gd name="connsiteX16" fmla="*/ 112712 w 315913"/>
                <a:gd name="connsiteY16" fmla="*/ 290647 h 338138"/>
                <a:gd name="connsiteX17" fmla="*/ 157956 w 315913"/>
                <a:gd name="connsiteY17" fmla="*/ 244475 h 338138"/>
                <a:gd name="connsiteX18" fmla="*/ 45900 w 315913"/>
                <a:gd name="connsiteY18" fmla="*/ 244475 h 338138"/>
                <a:gd name="connsiteX19" fmla="*/ 90488 w 315913"/>
                <a:gd name="connsiteY19" fmla="*/ 290647 h 338138"/>
                <a:gd name="connsiteX20" fmla="*/ 90488 w 315913"/>
                <a:gd name="connsiteY20" fmla="*/ 331542 h 338138"/>
                <a:gd name="connsiteX21" fmla="*/ 89176 w 315913"/>
                <a:gd name="connsiteY21" fmla="*/ 335500 h 338138"/>
                <a:gd name="connsiteX22" fmla="*/ 83931 w 315913"/>
                <a:gd name="connsiteY22" fmla="*/ 338138 h 338138"/>
                <a:gd name="connsiteX23" fmla="*/ 6557 w 315913"/>
                <a:gd name="connsiteY23" fmla="*/ 338138 h 338138"/>
                <a:gd name="connsiteX24" fmla="*/ 0 w 315913"/>
                <a:gd name="connsiteY24" fmla="*/ 331542 h 338138"/>
                <a:gd name="connsiteX25" fmla="*/ 0 w 315913"/>
                <a:gd name="connsiteY25" fmla="*/ 290647 h 338138"/>
                <a:gd name="connsiteX26" fmla="*/ 45900 w 315913"/>
                <a:gd name="connsiteY26" fmla="*/ 244475 h 338138"/>
                <a:gd name="connsiteX27" fmla="*/ 271463 w 315913"/>
                <a:gd name="connsiteY27" fmla="*/ 180975 h 338138"/>
                <a:gd name="connsiteX28" fmla="*/ 301625 w 315913"/>
                <a:gd name="connsiteY28" fmla="*/ 211138 h 338138"/>
                <a:gd name="connsiteX29" fmla="*/ 271463 w 315913"/>
                <a:gd name="connsiteY29" fmla="*/ 241300 h 338138"/>
                <a:gd name="connsiteX30" fmla="*/ 241300 w 315913"/>
                <a:gd name="connsiteY30" fmla="*/ 211138 h 338138"/>
                <a:gd name="connsiteX31" fmla="*/ 271463 w 315913"/>
                <a:gd name="connsiteY31" fmla="*/ 180975 h 338138"/>
                <a:gd name="connsiteX32" fmla="*/ 159420 w 315913"/>
                <a:gd name="connsiteY32" fmla="*/ 180975 h 338138"/>
                <a:gd name="connsiteX33" fmla="*/ 188912 w 315913"/>
                <a:gd name="connsiteY33" fmla="*/ 211138 h 338138"/>
                <a:gd name="connsiteX34" fmla="*/ 159420 w 315913"/>
                <a:gd name="connsiteY34" fmla="*/ 241300 h 338138"/>
                <a:gd name="connsiteX35" fmla="*/ 128587 w 315913"/>
                <a:gd name="connsiteY35" fmla="*/ 211138 h 338138"/>
                <a:gd name="connsiteX36" fmla="*/ 159420 w 315913"/>
                <a:gd name="connsiteY36" fmla="*/ 180975 h 338138"/>
                <a:gd name="connsiteX37" fmla="*/ 46038 w 315913"/>
                <a:gd name="connsiteY37" fmla="*/ 180975 h 338138"/>
                <a:gd name="connsiteX38" fmla="*/ 76201 w 315913"/>
                <a:gd name="connsiteY38" fmla="*/ 211138 h 338138"/>
                <a:gd name="connsiteX39" fmla="*/ 46038 w 315913"/>
                <a:gd name="connsiteY39" fmla="*/ 241301 h 338138"/>
                <a:gd name="connsiteX40" fmla="*/ 15875 w 315913"/>
                <a:gd name="connsiteY40" fmla="*/ 211138 h 338138"/>
                <a:gd name="connsiteX41" fmla="*/ 46038 w 315913"/>
                <a:gd name="connsiteY41" fmla="*/ 180975 h 338138"/>
                <a:gd name="connsiteX42" fmla="*/ 270005 w 315913"/>
                <a:gd name="connsiteY42" fmla="*/ 77788 h 338138"/>
                <a:gd name="connsiteX43" fmla="*/ 238125 w 315913"/>
                <a:gd name="connsiteY43" fmla="*/ 109792 h 338138"/>
                <a:gd name="connsiteX44" fmla="*/ 238125 w 315913"/>
                <a:gd name="connsiteY44" fmla="*/ 144463 h 338138"/>
                <a:gd name="connsiteX45" fmla="*/ 303213 w 315913"/>
                <a:gd name="connsiteY45" fmla="*/ 144463 h 338138"/>
                <a:gd name="connsiteX46" fmla="*/ 303213 w 315913"/>
                <a:gd name="connsiteY46" fmla="*/ 109792 h 338138"/>
                <a:gd name="connsiteX47" fmla="*/ 270005 w 315913"/>
                <a:gd name="connsiteY47" fmla="*/ 77788 h 338138"/>
                <a:gd name="connsiteX48" fmla="*/ 270013 w 315913"/>
                <a:gd name="connsiteY48" fmla="*/ 65088 h 338138"/>
                <a:gd name="connsiteX49" fmla="*/ 315913 w 315913"/>
                <a:gd name="connsiteY49" fmla="*/ 109941 h 338138"/>
                <a:gd name="connsiteX50" fmla="*/ 315913 w 315913"/>
                <a:gd name="connsiteY50" fmla="*/ 150836 h 338138"/>
                <a:gd name="connsiteX51" fmla="*/ 313290 w 315913"/>
                <a:gd name="connsiteY51" fmla="*/ 156113 h 338138"/>
                <a:gd name="connsiteX52" fmla="*/ 309356 w 315913"/>
                <a:gd name="connsiteY52" fmla="*/ 158751 h 338138"/>
                <a:gd name="connsiteX53" fmla="*/ 231982 w 315913"/>
                <a:gd name="connsiteY53" fmla="*/ 158751 h 338138"/>
                <a:gd name="connsiteX54" fmla="*/ 225425 w 315913"/>
                <a:gd name="connsiteY54" fmla="*/ 150836 h 338138"/>
                <a:gd name="connsiteX55" fmla="*/ 225425 w 315913"/>
                <a:gd name="connsiteY55" fmla="*/ 109941 h 338138"/>
                <a:gd name="connsiteX56" fmla="*/ 270013 w 315913"/>
                <a:gd name="connsiteY56" fmla="*/ 65088 h 338138"/>
                <a:gd name="connsiteX57" fmla="*/ 157956 w 315913"/>
                <a:gd name="connsiteY57" fmla="*/ 65088 h 338138"/>
                <a:gd name="connsiteX58" fmla="*/ 203200 w 315913"/>
                <a:gd name="connsiteY58" fmla="*/ 109941 h 338138"/>
                <a:gd name="connsiteX59" fmla="*/ 203200 w 315913"/>
                <a:gd name="connsiteY59" fmla="*/ 150836 h 338138"/>
                <a:gd name="connsiteX60" fmla="*/ 201869 w 315913"/>
                <a:gd name="connsiteY60" fmla="*/ 156113 h 338138"/>
                <a:gd name="connsiteX61" fmla="*/ 196546 w 315913"/>
                <a:gd name="connsiteY61" fmla="*/ 158751 h 338138"/>
                <a:gd name="connsiteX62" fmla="*/ 119365 w 315913"/>
                <a:gd name="connsiteY62" fmla="*/ 158751 h 338138"/>
                <a:gd name="connsiteX63" fmla="*/ 112712 w 315913"/>
                <a:gd name="connsiteY63" fmla="*/ 150836 h 338138"/>
                <a:gd name="connsiteX64" fmla="*/ 112712 w 315913"/>
                <a:gd name="connsiteY64" fmla="*/ 109941 h 338138"/>
                <a:gd name="connsiteX65" fmla="*/ 157956 w 315913"/>
                <a:gd name="connsiteY65" fmla="*/ 65088 h 338138"/>
                <a:gd name="connsiteX66" fmla="*/ 45900 w 315913"/>
                <a:gd name="connsiteY66" fmla="*/ 65088 h 338138"/>
                <a:gd name="connsiteX67" fmla="*/ 90488 w 315913"/>
                <a:gd name="connsiteY67" fmla="*/ 109941 h 338138"/>
                <a:gd name="connsiteX68" fmla="*/ 90488 w 315913"/>
                <a:gd name="connsiteY68" fmla="*/ 150836 h 338138"/>
                <a:gd name="connsiteX69" fmla="*/ 89176 w 315913"/>
                <a:gd name="connsiteY69" fmla="*/ 156113 h 338138"/>
                <a:gd name="connsiteX70" fmla="*/ 83931 w 315913"/>
                <a:gd name="connsiteY70" fmla="*/ 158751 h 338138"/>
                <a:gd name="connsiteX71" fmla="*/ 6557 w 315913"/>
                <a:gd name="connsiteY71" fmla="*/ 158751 h 338138"/>
                <a:gd name="connsiteX72" fmla="*/ 0 w 315913"/>
                <a:gd name="connsiteY72" fmla="*/ 150836 h 338138"/>
                <a:gd name="connsiteX73" fmla="*/ 0 w 315913"/>
                <a:gd name="connsiteY73" fmla="*/ 109941 h 338138"/>
                <a:gd name="connsiteX74" fmla="*/ 45900 w 315913"/>
                <a:gd name="connsiteY74" fmla="*/ 65088 h 338138"/>
                <a:gd name="connsiteX75" fmla="*/ 270669 w 315913"/>
                <a:gd name="connsiteY75" fmla="*/ 14288 h 338138"/>
                <a:gd name="connsiteX76" fmla="*/ 254000 w 315913"/>
                <a:gd name="connsiteY76" fmla="*/ 30957 h 338138"/>
                <a:gd name="connsiteX77" fmla="*/ 270669 w 315913"/>
                <a:gd name="connsiteY77" fmla="*/ 47626 h 338138"/>
                <a:gd name="connsiteX78" fmla="*/ 287338 w 315913"/>
                <a:gd name="connsiteY78" fmla="*/ 30957 h 338138"/>
                <a:gd name="connsiteX79" fmla="*/ 270669 w 315913"/>
                <a:gd name="connsiteY79" fmla="*/ 14288 h 338138"/>
                <a:gd name="connsiteX80" fmla="*/ 271463 w 315913"/>
                <a:gd name="connsiteY80" fmla="*/ 0 h 338138"/>
                <a:gd name="connsiteX81" fmla="*/ 301625 w 315913"/>
                <a:gd name="connsiteY81" fmla="*/ 30957 h 338138"/>
                <a:gd name="connsiteX82" fmla="*/ 271463 w 315913"/>
                <a:gd name="connsiteY82" fmla="*/ 61913 h 338138"/>
                <a:gd name="connsiteX83" fmla="*/ 241300 w 315913"/>
                <a:gd name="connsiteY83" fmla="*/ 30957 h 338138"/>
                <a:gd name="connsiteX84" fmla="*/ 271463 w 315913"/>
                <a:gd name="connsiteY84" fmla="*/ 0 h 338138"/>
                <a:gd name="connsiteX85" fmla="*/ 159420 w 315913"/>
                <a:gd name="connsiteY85" fmla="*/ 0 h 338138"/>
                <a:gd name="connsiteX86" fmla="*/ 188912 w 315913"/>
                <a:gd name="connsiteY86" fmla="*/ 30957 h 338138"/>
                <a:gd name="connsiteX87" fmla="*/ 159420 w 315913"/>
                <a:gd name="connsiteY87" fmla="*/ 61913 h 338138"/>
                <a:gd name="connsiteX88" fmla="*/ 128587 w 315913"/>
                <a:gd name="connsiteY88" fmla="*/ 30957 h 338138"/>
                <a:gd name="connsiteX89" fmla="*/ 159420 w 315913"/>
                <a:gd name="connsiteY89" fmla="*/ 0 h 338138"/>
                <a:gd name="connsiteX90" fmla="*/ 46037 w 315913"/>
                <a:gd name="connsiteY90" fmla="*/ 0 h 338138"/>
                <a:gd name="connsiteX91" fmla="*/ 76200 w 315913"/>
                <a:gd name="connsiteY91" fmla="*/ 30957 h 338138"/>
                <a:gd name="connsiteX92" fmla="*/ 46037 w 315913"/>
                <a:gd name="connsiteY92" fmla="*/ 61913 h 338138"/>
                <a:gd name="connsiteX93" fmla="*/ 15875 w 315913"/>
                <a:gd name="connsiteY93" fmla="*/ 30957 h 338138"/>
                <a:gd name="connsiteX94" fmla="*/ 46037 w 315913"/>
                <a:gd name="connsiteY9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5913" h="338138">
                  <a:moveTo>
                    <a:pt x="270013" y="244475"/>
                  </a:moveTo>
                  <a:cubicBezTo>
                    <a:pt x="294930" y="244475"/>
                    <a:pt x="315913" y="265582"/>
                    <a:pt x="315913" y="290647"/>
                  </a:cubicBezTo>
                  <a:cubicBezTo>
                    <a:pt x="315913" y="290647"/>
                    <a:pt x="315913" y="290647"/>
                    <a:pt x="315913" y="331542"/>
                  </a:cubicBezTo>
                  <a:cubicBezTo>
                    <a:pt x="315913" y="332861"/>
                    <a:pt x="314602" y="335500"/>
                    <a:pt x="313290" y="335500"/>
                  </a:cubicBezTo>
                  <a:cubicBezTo>
                    <a:pt x="313290" y="336819"/>
                    <a:pt x="310667" y="338138"/>
                    <a:pt x="309356" y="338138"/>
                  </a:cubicBezTo>
                  <a:cubicBezTo>
                    <a:pt x="309356" y="338138"/>
                    <a:pt x="309356" y="338138"/>
                    <a:pt x="231982" y="338138"/>
                  </a:cubicBezTo>
                  <a:cubicBezTo>
                    <a:pt x="228048" y="338138"/>
                    <a:pt x="225425" y="335500"/>
                    <a:pt x="225425" y="331542"/>
                  </a:cubicBezTo>
                  <a:cubicBezTo>
                    <a:pt x="225425" y="331542"/>
                    <a:pt x="225425" y="331542"/>
                    <a:pt x="225425" y="290647"/>
                  </a:cubicBezTo>
                  <a:cubicBezTo>
                    <a:pt x="225425" y="265582"/>
                    <a:pt x="246408" y="244475"/>
                    <a:pt x="270013" y="244475"/>
                  </a:cubicBezTo>
                  <a:close/>
                  <a:moveTo>
                    <a:pt x="157956" y="244475"/>
                  </a:moveTo>
                  <a:cubicBezTo>
                    <a:pt x="183239" y="244475"/>
                    <a:pt x="203200" y="265582"/>
                    <a:pt x="203200" y="290647"/>
                  </a:cubicBezTo>
                  <a:cubicBezTo>
                    <a:pt x="203200" y="290647"/>
                    <a:pt x="203200" y="290647"/>
                    <a:pt x="203200" y="331542"/>
                  </a:cubicBezTo>
                  <a:cubicBezTo>
                    <a:pt x="203200" y="332861"/>
                    <a:pt x="203200" y="335500"/>
                    <a:pt x="201869" y="335500"/>
                  </a:cubicBezTo>
                  <a:cubicBezTo>
                    <a:pt x="200538" y="336819"/>
                    <a:pt x="199208" y="338138"/>
                    <a:pt x="196546" y="338138"/>
                  </a:cubicBezTo>
                  <a:cubicBezTo>
                    <a:pt x="196546" y="338138"/>
                    <a:pt x="196546" y="338138"/>
                    <a:pt x="119365" y="338138"/>
                  </a:cubicBezTo>
                  <a:cubicBezTo>
                    <a:pt x="115373" y="338138"/>
                    <a:pt x="112712" y="335500"/>
                    <a:pt x="112712" y="331542"/>
                  </a:cubicBezTo>
                  <a:cubicBezTo>
                    <a:pt x="112712" y="331542"/>
                    <a:pt x="112712" y="331542"/>
                    <a:pt x="112712" y="290647"/>
                  </a:cubicBezTo>
                  <a:cubicBezTo>
                    <a:pt x="112712" y="265582"/>
                    <a:pt x="132672" y="244475"/>
                    <a:pt x="157956" y="244475"/>
                  </a:cubicBezTo>
                  <a:close/>
                  <a:moveTo>
                    <a:pt x="45900" y="244475"/>
                  </a:moveTo>
                  <a:cubicBezTo>
                    <a:pt x="69505" y="244475"/>
                    <a:pt x="90488" y="265582"/>
                    <a:pt x="90488" y="290647"/>
                  </a:cubicBezTo>
                  <a:cubicBezTo>
                    <a:pt x="90488" y="290647"/>
                    <a:pt x="90488" y="290647"/>
                    <a:pt x="90488" y="331542"/>
                  </a:cubicBezTo>
                  <a:cubicBezTo>
                    <a:pt x="90488" y="332861"/>
                    <a:pt x="90488" y="335500"/>
                    <a:pt x="89176" y="335500"/>
                  </a:cubicBezTo>
                  <a:cubicBezTo>
                    <a:pt x="87865" y="336819"/>
                    <a:pt x="85242" y="338138"/>
                    <a:pt x="83931" y="338138"/>
                  </a:cubicBezTo>
                  <a:cubicBezTo>
                    <a:pt x="83931" y="338138"/>
                    <a:pt x="83931" y="338138"/>
                    <a:pt x="6557" y="338138"/>
                  </a:cubicBezTo>
                  <a:cubicBezTo>
                    <a:pt x="3934" y="338138"/>
                    <a:pt x="0" y="335500"/>
                    <a:pt x="0" y="331542"/>
                  </a:cubicBezTo>
                  <a:cubicBezTo>
                    <a:pt x="0" y="331542"/>
                    <a:pt x="0" y="331542"/>
                    <a:pt x="0" y="290647"/>
                  </a:cubicBezTo>
                  <a:cubicBezTo>
                    <a:pt x="0" y="265582"/>
                    <a:pt x="20983" y="244475"/>
                    <a:pt x="45900" y="244475"/>
                  </a:cubicBezTo>
                  <a:close/>
                  <a:moveTo>
                    <a:pt x="271463" y="180975"/>
                  </a:moveTo>
                  <a:cubicBezTo>
                    <a:pt x="287200" y="180975"/>
                    <a:pt x="301625" y="194089"/>
                    <a:pt x="301625" y="211138"/>
                  </a:cubicBezTo>
                  <a:cubicBezTo>
                    <a:pt x="301625" y="228186"/>
                    <a:pt x="287200" y="241300"/>
                    <a:pt x="271463" y="241300"/>
                  </a:cubicBezTo>
                  <a:cubicBezTo>
                    <a:pt x="254414" y="241300"/>
                    <a:pt x="241300" y="228186"/>
                    <a:pt x="241300" y="211138"/>
                  </a:cubicBezTo>
                  <a:cubicBezTo>
                    <a:pt x="241300" y="194089"/>
                    <a:pt x="254414" y="180975"/>
                    <a:pt x="271463" y="180975"/>
                  </a:cubicBezTo>
                  <a:close/>
                  <a:moveTo>
                    <a:pt x="159420" y="180975"/>
                  </a:moveTo>
                  <a:cubicBezTo>
                    <a:pt x="175506" y="180975"/>
                    <a:pt x="188912" y="194089"/>
                    <a:pt x="188912" y="211138"/>
                  </a:cubicBezTo>
                  <a:cubicBezTo>
                    <a:pt x="188912" y="228186"/>
                    <a:pt x="175506" y="241300"/>
                    <a:pt x="159420" y="241300"/>
                  </a:cubicBezTo>
                  <a:cubicBezTo>
                    <a:pt x="141992" y="241300"/>
                    <a:pt x="128587" y="228186"/>
                    <a:pt x="128587" y="211138"/>
                  </a:cubicBezTo>
                  <a:cubicBezTo>
                    <a:pt x="128587" y="194089"/>
                    <a:pt x="141992" y="180975"/>
                    <a:pt x="159420" y="180975"/>
                  </a:cubicBezTo>
                  <a:close/>
                  <a:moveTo>
                    <a:pt x="46038" y="180975"/>
                  </a:moveTo>
                  <a:cubicBezTo>
                    <a:pt x="62697" y="180975"/>
                    <a:pt x="76201" y="194479"/>
                    <a:pt x="76201" y="211138"/>
                  </a:cubicBezTo>
                  <a:cubicBezTo>
                    <a:pt x="76201" y="227797"/>
                    <a:pt x="62697" y="241301"/>
                    <a:pt x="46038" y="241301"/>
                  </a:cubicBezTo>
                  <a:cubicBezTo>
                    <a:pt x="29379" y="241301"/>
                    <a:pt x="15875" y="227797"/>
                    <a:pt x="15875" y="211138"/>
                  </a:cubicBezTo>
                  <a:cubicBezTo>
                    <a:pt x="15875" y="194479"/>
                    <a:pt x="29379" y="180975"/>
                    <a:pt x="46038" y="180975"/>
                  </a:cubicBezTo>
                  <a:close/>
                  <a:moveTo>
                    <a:pt x="270005" y="77788"/>
                  </a:moveTo>
                  <a:cubicBezTo>
                    <a:pt x="252736" y="77788"/>
                    <a:pt x="238125" y="92457"/>
                    <a:pt x="238125" y="109792"/>
                  </a:cubicBezTo>
                  <a:cubicBezTo>
                    <a:pt x="238125" y="109792"/>
                    <a:pt x="238125" y="109792"/>
                    <a:pt x="238125" y="144463"/>
                  </a:cubicBezTo>
                  <a:cubicBezTo>
                    <a:pt x="238125" y="144463"/>
                    <a:pt x="238125" y="144463"/>
                    <a:pt x="303213" y="144463"/>
                  </a:cubicBezTo>
                  <a:lnTo>
                    <a:pt x="303213" y="109792"/>
                  </a:lnTo>
                  <a:cubicBezTo>
                    <a:pt x="303213" y="92457"/>
                    <a:pt x="288602" y="77788"/>
                    <a:pt x="270005" y="77788"/>
                  </a:cubicBezTo>
                  <a:close/>
                  <a:moveTo>
                    <a:pt x="270013" y="65088"/>
                  </a:moveTo>
                  <a:cubicBezTo>
                    <a:pt x="294930" y="65088"/>
                    <a:pt x="315913" y="84876"/>
                    <a:pt x="315913" y="109941"/>
                  </a:cubicBezTo>
                  <a:cubicBezTo>
                    <a:pt x="315913" y="109941"/>
                    <a:pt x="315913" y="109941"/>
                    <a:pt x="315913" y="150836"/>
                  </a:cubicBezTo>
                  <a:cubicBezTo>
                    <a:pt x="315913" y="153474"/>
                    <a:pt x="314602" y="154794"/>
                    <a:pt x="313290" y="156113"/>
                  </a:cubicBezTo>
                  <a:cubicBezTo>
                    <a:pt x="313290" y="157432"/>
                    <a:pt x="310667" y="158751"/>
                    <a:pt x="309356" y="158751"/>
                  </a:cubicBezTo>
                  <a:cubicBezTo>
                    <a:pt x="309356" y="158751"/>
                    <a:pt x="309356" y="158751"/>
                    <a:pt x="231982" y="158751"/>
                  </a:cubicBezTo>
                  <a:cubicBezTo>
                    <a:pt x="228048" y="158751"/>
                    <a:pt x="225425" y="154794"/>
                    <a:pt x="225425" y="150836"/>
                  </a:cubicBezTo>
                  <a:cubicBezTo>
                    <a:pt x="225425" y="150836"/>
                    <a:pt x="225425" y="150836"/>
                    <a:pt x="225425" y="109941"/>
                  </a:cubicBezTo>
                  <a:cubicBezTo>
                    <a:pt x="225425" y="84876"/>
                    <a:pt x="246408" y="65088"/>
                    <a:pt x="270013" y="65088"/>
                  </a:cubicBezTo>
                  <a:close/>
                  <a:moveTo>
                    <a:pt x="157956" y="65088"/>
                  </a:moveTo>
                  <a:cubicBezTo>
                    <a:pt x="183239" y="65088"/>
                    <a:pt x="203200" y="84876"/>
                    <a:pt x="203200" y="109941"/>
                  </a:cubicBezTo>
                  <a:cubicBezTo>
                    <a:pt x="203200" y="109941"/>
                    <a:pt x="203200" y="109941"/>
                    <a:pt x="203200" y="150836"/>
                  </a:cubicBezTo>
                  <a:cubicBezTo>
                    <a:pt x="203200" y="153474"/>
                    <a:pt x="203200" y="154794"/>
                    <a:pt x="201869" y="156113"/>
                  </a:cubicBezTo>
                  <a:cubicBezTo>
                    <a:pt x="200538" y="157432"/>
                    <a:pt x="199208" y="158751"/>
                    <a:pt x="196546" y="158751"/>
                  </a:cubicBezTo>
                  <a:cubicBezTo>
                    <a:pt x="196546" y="158751"/>
                    <a:pt x="196546" y="158751"/>
                    <a:pt x="119365" y="158751"/>
                  </a:cubicBezTo>
                  <a:cubicBezTo>
                    <a:pt x="115373" y="158751"/>
                    <a:pt x="112712" y="154794"/>
                    <a:pt x="112712" y="150836"/>
                  </a:cubicBezTo>
                  <a:cubicBezTo>
                    <a:pt x="112712" y="150836"/>
                    <a:pt x="112712" y="150836"/>
                    <a:pt x="112712" y="109941"/>
                  </a:cubicBezTo>
                  <a:cubicBezTo>
                    <a:pt x="112712" y="84876"/>
                    <a:pt x="132672" y="65088"/>
                    <a:pt x="157956" y="65088"/>
                  </a:cubicBezTo>
                  <a:close/>
                  <a:moveTo>
                    <a:pt x="45900" y="65088"/>
                  </a:moveTo>
                  <a:cubicBezTo>
                    <a:pt x="69505" y="65088"/>
                    <a:pt x="90488" y="84876"/>
                    <a:pt x="90488" y="109941"/>
                  </a:cubicBezTo>
                  <a:cubicBezTo>
                    <a:pt x="90488" y="109941"/>
                    <a:pt x="90488" y="109941"/>
                    <a:pt x="90488" y="150836"/>
                  </a:cubicBezTo>
                  <a:cubicBezTo>
                    <a:pt x="90488" y="153474"/>
                    <a:pt x="90488" y="154794"/>
                    <a:pt x="89176" y="156113"/>
                  </a:cubicBezTo>
                  <a:cubicBezTo>
                    <a:pt x="87865" y="157432"/>
                    <a:pt x="85242" y="158751"/>
                    <a:pt x="83931" y="158751"/>
                  </a:cubicBezTo>
                  <a:cubicBezTo>
                    <a:pt x="83931" y="158751"/>
                    <a:pt x="83931" y="158751"/>
                    <a:pt x="6557" y="158751"/>
                  </a:cubicBezTo>
                  <a:cubicBezTo>
                    <a:pt x="3934" y="158751"/>
                    <a:pt x="0" y="154794"/>
                    <a:pt x="0" y="150836"/>
                  </a:cubicBezTo>
                  <a:cubicBezTo>
                    <a:pt x="0" y="150836"/>
                    <a:pt x="0" y="150836"/>
                    <a:pt x="0" y="109941"/>
                  </a:cubicBezTo>
                  <a:cubicBezTo>
                    <a:pt x="0" y="84876"/>
                    <a:pt x="20983" y="65088"/>
                    <a:pt x="45900" y="65088"/>
                  </a:cubicBezTo>
                  <a:close/>
                  <a:moveTo>
                    <a:pt x="270669" y="14288"/>
                  </a:moveTo>
                  <a:cubicBezTo>
                    <a:pt x="261463" y="14288"/>
                    <a:pt x="254000" y="21751"/>
                    <a:pt x="254000" y="30957"/>
                  </a:cubicBezTo>
                  <a:cubicBezTo>
                    <a:pt x="254000" y="40163"/>
                    <a:pt x="261463" y="47626"/>
                    <a:pt x="270669" y="47626"/>
                  </a:cubicBezTo>
                  <a:cubicBezTo>
                    <a:pt x="279875" y="47626"/>
                    <a:pt x="287338" y="40163"/>
                    <a:pt x="287338" y="30957"/>
                  </a:cubicBezTo>
                  <a:cubicBezTo>
                    <a:pt x="287338" y="21751"/>
                    <a:pt x="279875" y="14288"/>
                    <a:pt x="270669" y="14288"/>
                  </a:cubicBezTo>
                  <a:close/>
                  <a:moveTo>
                    <a:pt x="271463" y="0"/>
                  </a:moveTo>
                  <a:cubicBezTo>
                    <a:pt x="287200" y="0"/>
                    <a:pt x="301625" y="13459"/>
                    <a:pt x="301625" y="30957"/>
                  </a:cubicBezTo>
                  <a:cubicBezTo>
                    <a:pt x="301625" y="48454"/>
                    <a:pt x="287200" y="61913"/>
                    <a:pt x="271463" y="61913"/>
                  </a:cubicBezTo>
                  <a:cubicBezTo>
                    <a:pt x="254414" y="61913"/>
                    <a:pt x="241300" y="48454"/>
                    <a:pt x="241300" y="30957"/>
                  </a:cubicBezTo>
                  <a:cubicBezTo>
                    <a:pt x="241300" y="13459"/>
                    <a:pt x="254414" y="0"/>
                    <a:pt x="271463" y="0"/>
                  </a:cubicBezTo>
                  <a:close/>
                  <a:moveTo>
                    <a:pt x="159420" y="0"/>
                  </a:moveTo>
                  <a:cubicBezTo>
                    <a:pt x="175506" y="0"/>
                    <a:pt x="188912" y="13459"/>
                    <a:pt x="188912" y="30957"/>
                  </a:cubicBezTo>
                  <a:cubicBezTo>
                    <a:pt x="188912" y="48454"/>
                    <a:pt x="175506" y="61913"/>
                    <a:pt x="159420" y="61913"/>
                  </a:cubicBezTo>
                  <a:cubicBezTo>
                    <a:pt x="141992" y="61913"/>
                    <a:pt x="128587" y="48454"/>
                    <a:pt x="128587" y="30957"/>
                  </a:cubicBezTo>
                  <a:cubicBezTo>
                    <a:pt x="128587" y="13459"/>
                    <a:pt x="141992" y="0"/>
                    <a:pt x="159420" y="0"/>
                  </a:cubicBezTo>
                  <a:close/>
                  <a:moveTo>
                    <a:pt x="46037" y="0"/>
                  </a:moveTo>
                  <a:cubicBezTo>
                    <a:pt x="63086" y="0"/>
                    <a:pt x="76200" y="13459"/>
                    <a:pt x="76200" y="30957"/>
                  </a:cubicBezTo>
                  <a:cubicBezTo>
                    <a:pt x="76200" y="48454"/>
                    <a:pt x="63086" y="61913"/>
                    <a:pt x="46037" y="61913"/>
                  </a:cubicBezTo>
                  <a:cubicBezTo>
                    <a:pt x="28989" y="61913"/>
                    <a:pt x="15875" y="48454"/>
                    <a:pt x="15875" y="30957"/>
                  </a:cubicBezTo>
                  <a:cubicBezTo>
                    <a:pt x="15875" y="13459"/>
                    <a:pt x="28989" y="0"/>
                    <a:pt x="46037"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84" name="任意多边形: 形状 183"/>
            <p:cNvSpPr>
              <a:spLocks/>
            </p:cNvSpPr>
            <p:nvPr/>
          </p:nvSpPr>
          <p:spPr bwMode="auto">
            <a:xfrm>
              <a:off x="4483285" y="3490575"/>
              <a:ext cx="292579" cy="260381"/>
            </a:xfrm>
            <a:custGeom>
              <a:avLst/>
              <a:gdLst>
                <a:gd name="connsiteX0" fmla="*/ 276225 w 331788"/>
                <a:gd name="connsiteY0" fmla="*/ 217487 h 295275"/>
                <a:gd name="connsiteX1" fmla="*/ 314325 w 331788"/>
                <a:gd name="connsiteY1" fmla="*/ 256381 h 295275"/>
                <a:gd name="connsiteX2" fmla="*/ 276225 w 331788"/>
                <a:gd name="connsiteY2" fmla="*/ 295275 h 295275"/>
                <a:gd name="connsiteX3" fmla="*/ 238125 w 331788"/>
                <a:gd name="connsiteY3" fmla="*/ 256381 h 295275"/>
                <a:gd name="connsiteX4" fmla="*/ 276225 w 331788"/>
                <a:gd name="connsiteY4" fmla="*/ 217487 h 295275"/>
                <a:gd name="connsiteX5" fmla="*/ 166687 w 331788"/>
                <a:gd name="connsiteY5" fmla="*/ 217487 h 295275"/>
                <a:gd name="connsiteX6" fmla="*/ 204787 w 331788"/>
                <a:gd name="connsiteY6" fmla="*/ 256381 h 295275"/>
                <a:gd name="connsiteX7" fmla="*/ 166687 w 331788"/>
                <a:gd name="connsiteY7" fmla="*/ 295275 h 295275"/>
                <a:gd name="connsiteX8" fmla="*/ 128587 w 331788"/>
                <a:gd name="connsiteY8" fmla="*/ 256381 h 295275"/>
                <a:gd name="connsiteX9" fmla="*/ 166687 w 331788"/>
                <a:gd name="connsiteY9" fmla="*/ 217487 h 295275"/>
                <a:gd name="connsiteX10" fmla="*/ 55562 w 331788"/>
                <a:gd name="connsiteY10" fmla="*/ 217487 h 295275"/>
                <a:gd name="connsiteX11" fmla="*/ 93662 w 331788"/>
                <a:gd name="connsiteY11" fmla="*/ 256381 h 295275"/>
                <a:gd name="connsiteX12" fmla="*/ 55562 w 331788"/>
                <a:gd name="connsiteY12" fmla="*/ 295275 h 295275"/>
                <a:gd name="connsiteX13" fmla="*/ 17462 w 331788"/>
                <a:gd name="connsiteY13" fmla="*/ 256381 h 295275"/>
                <a:gd name="connsiteX14" fmla="*/ 55562 w 331788"/>
                <a:gd name="connsiteY14" fmla="*/ 217487 h 295275"/>
                <a:gd name="connsiteX15" fmla="*/ 255587 w 331788"/>
                <a:gd name="connsiteY15" fmla="*/ 174625 h 295275"/>
                <a:gd name="connsiteX16" fmla="*/ 263525 w 331788"/>
                <a:gd name="connsiteY16" fmla="*/ 174625 h 295275"/>
                <a:gd name="connsiteX17" fmla="*/ 263525 w 331788"/>
                <a:gd name="connsiteY17" fmla="*/ 192088 h 295275"/>
                <a:gd name="connsiteX18" fmla="*/ 255587 w 331788"/>
                <a:gd name="connsiteY18" fmla="*/ 192088 h 295275"/>
                <a:gd name="connsiteX19" fmla="*/ 259556 w 331788"/>
                <a:gd name="connsiteY19" fmla="*/ 19050 h 295275"/>
                <a:gd name="connsiteX20" fmla="*/ 227012 w 331788"/>
                <a:gd name="connsiteY20" fmla="*/ 51594 h 295275"/>
                <a:gd name="connsiteX21" fmla="*/ 259556 w 331788"/>
                <a:gd name="connsiteY21" fmla="*/ 84138 h 295275"/>
                <a:gd name="connsiteX22" fmla="*/ 292100 w 331788"/>
                <a:gd name="connsiteY22" fmla="*/ 51594 h 295275"/>
                <a:gd name="connsiteX23" fmla="*/ 259556 w 331788"/>
                <a:gd name="connsiteY23" fmla="*/ 19050 h 295275"/>
                <a:gd name="connsiteX24" fmla="*/ 0 w 331788"/>
                <a:gd name="connsiteY24" fmla="*/ 0 h 295275"/>
                <a:gd name="connsiteX25" fmla="*/ 331788 w 331788"/>
                <a:gd name="connsiteY25" fmla="*/ 0 h 295275"/>
                <a:gd name="connsiteX26" fmla="*/ 331788 w 331788"/>
                <a:gd name="connsiteY26" fmla="*/ 192088 h 295275"/>
                <a:gd name="connsiteX27" fmla="*/ 287338 w 331788"/>
                <a:gd name="connsiteY27" fmla="*/ 192088 h 295275"/>
                <a:gd name="connsiteX28" fmla="*/ 287338 w 331788"/>
                <a:gd name="connsiteY28" fmla="*/ 161925 h 295275"/>
                <a:gd name="connsiteX29" fmla="*/ 288926 w 331788"/>
                <a:gd name="connsiteY29" fmla="*/ 161925 h 295275"/>
                <a:gd name="connsiteX30" fmla="*/ 290513 w 331788"/>
                <a:gd name="connsiteY30" fmla="*/ 150813 h 295275"/>
                <a:gd name="connsiteX31" fmla="*/ 300038 w 331788"/>
                <a:gd name="connsiteY31" fmla="*/ 150813 h 295275"/>
                <a:gd name="connsiteX32" fmla="*/ 298451 w 331788"/>
                <a:gd name="connsiteY32" fmla="*/ 90488 h 295275"/>
                <a:gd name="connsiteX33" fmla="*/ 273051 w 331788"/>
                <a:gd name="connsiteY33" fmla="*/ 87313 h 295275"/>
                <a:gd name="connsiteX34" fmla="*/ 261938 w 331788"/>
                <a:gd name="connsiteY34" fmla="*/ 103188 h 295275"/>
                <a:gd name="connsiteX35" fmla="*/ 247651 w 331788"/>
                <a:gd name="connsiteY35" fmla="*/ 87313 h 295275"/>
                <a:gd name="connsiteX36" fmla="*/ 171450 w 331788"/>
                <a:gd name="connsiteY36" fmla="*/ 87313 h 295275"/>
                <a:gd name="connsiteX37" fmla="*/ 171450 w 331788"/>
                <a:gd name="connsiteY37" fmla="*/ 104775 h 295275"/>
                <a:gd name="connsiteX38" fmla="*/ 227013 w 331788"/>
                <a:gd name="connsiteY38" fmla="*/ 104775 h 295275"/>
                <a:gd name="connsiteX39" fmla="*/ 230188 w 331788"/>
                <a:gd name="connsiteY39" fmla="*/ 161925 h 295275"/>
                <a:gd name="connsiteX40" fmla="*/ 233363 w 331788"/>
                <a:gd name="connsiteY40" fmla="*/ 161925 h 295275"/>
                <a:gd name="connsiteX41" fmla="*/ 233363 w 331788"/>
                <a:gd name="connsiteY41" fmla="*/ 192088 h 295275"/>
                <a:gd name="connsiteX42" fmla="*/ 0 w 331788"/>
                <a:gd name="connsiteY42" fmla="*/ 19208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88" h="295275">
                  <a:moveTo>
                    <a:pt x="276225" y="217487"/>
                  </a:moveTo>
                  <a:cubicBezTo>
                    <a:pt x="297267" y="217487"/>
                    <a:pt x="314325" y="234900"/>
                    <a:pt x="314325" y="256381"/>
                  </a:cubicBezTo>
                  <a:cubicBezTo>
                    <a:pt x="314325" y="277862"/>
                    <a:pt x="297267" y="295275"/>
                    <a:pt x="276225" y="295275"/>
                  </a:cubicBezTo>
                  <a:cubicBezTo>
                    <a:pt x="255183" y="295275"/>
                    <a:pt x="238125" y="277862"/>
                    <a:pt x="238125" y="256381"/>
                  </a:cubicBezTo>
                  <a:cubicBezTo>
                    <a:pt x="238125" y="234900"/>
                    <a:pt x="255183" y="217487"/>
                    <a:pt x="276225" y="217487"/>
                  </a:cubicBezTo>
                  <a:close/>
                  <a:moveTo>
                    <a:pt x="166687" y="217487"/>
                  </a:moveTo>
                  <a:cubicBezTo>
                    <a:pt x="187729" y="217487"/>
                    <a:pt x="204787" y="234900"/>
                    <a:pt x="204787" y="256381"/>
                  </a:cubicBezTo>
                  <a:cubicBezTo>
                    <a:pt x="204787" y="277862"/>
                    <a:pt x="187729" y="295275"/>
                    <a:pt x="166687" y="295275"/>
                  </a:cubicBezTo>
                  <a:cubicBezTo>
                    <a:pt x="145645" y="295275"/>
                    <a:pt x="128587" y="277862"/>
                    <a:pt x="128587" y="256381"/>
                  </a:cubicBezTo>
                  <a:cubicBezTo>
                    <a:pt x="128587" y="234900"/>
                    <a:pt x="145645" y="217487"/>
                    <a:pt x="166687" y="217487"/>
                  </a:cubicBezTo>
                  <a:close/>
                  <a:moveTo>
                    <a:pt x="55562" y="217487"/>
                  </a:moveTo>
                  <a:cubicBezTo>
                    <a:pt x="76604" y="217487"/>
                    <a:pt x="93662" y="234900"/>
                    <a:pt x="93662" y="256381"/>
                  </a:cubicBezTo>
                  <a:cubicBezTo>
                    <a:pt x="93662" y="277862"/>
                    <a:pt x="76604" y="295275"/>
                    <a:pt x="55562" y="295275"/>
                  </a:cubicBezTo>
                  <a:cubicBezTo>
                    <a:pt x="34520" y="295275"/>
                    <a:pt x="17462" y="277862"/>
                    <a:pt x="17462" y="256381"/>
                  </a:cubicBezTo>
                  <a:cubicBezTo>
                    <a:pt x="17462" y="234900"/>
                    <a:pt x="34520" y="217487"/>
                    <a:pt x="55562" y="217487"/>
                  </a:cubicBezTo>
                  <a:close/>
                  <a:moveTo>
                    <a:pt x="255587" y="174625"/>
                  </a:moveTo>
                  <a:lnTo>
                    <a:pt x="263525" y="174625"/>
                  </a:lnTo>
                  <a:lnTo>
                    <a:pt x="263525" y="192088"/>
                  </a:lnTo>
                  <a:lnTo>
                    <a:pt x="255587" y="192088"/>
                  </a:lnTo>
                  <a:close/>
                  <a:moveTo>
                    <a:pt x="259556" y="19050"/>
                  </a:moveTo>
                  <a:cubicBezTo>
                    <a:pt x="241582" y="19050"/>
                    <a:pt x="227012" y="33620"/>
                    <a:pt x="227012" y="51594"/>
                  </a:cubicBezTo>
                  <a:cubicBezTo>
                    <a:pt x="227012" y="69568"/>
                    <a:pt x="241582" y="84138"/>
                    <a:pt x="259556" y="84138"/>
                  </a:cubicBezTo>
                  <a:cubicBezTo>
                    <a:pt x="277530" y="84138"/>
                    <a:pt x="292100" y="69568"/>
                    <a:pt x="292100" y="51594"/>
                  </a:cubicBezTo>
                  <a:cubicBezTo>
                    <a:pt x="292100" y="33620"/>
                    <a:pt x="277530" y="19050"/>
                    <a:pt x="259556" y="19050"/>
                  </a:cubicBezTo>
                  <a:close/>
                  <a:moveTo>
                    <a:pt x="0" y="0"/>
                  </a:moveTo>
                  <a:lnTo>
                    <a:pt x="331788" y="0"/>
                  </a:lnTo>
                  <a:lnTo>
                    <a:pt x="331788" y="192088"/>
                  </a:lnTo>
                  <a:lnTo>
                    <a:pt x="287338" y="192088"/>
                  </a:lnTo>
                  <a:lnTo>
                    <a:pt x="287338" y="161925"/>
                  </a:lnTo>
                  <a:lnTo>
                    <a:pt x="288926" y="161925"/>
                  </a:lnTo>
                  <a:lnTo>
                    <a:pt x="290513" y="150813"/>
                  </a:lnTo>
                  <a:lnTo>
                    <a:pt x="300038" y="150813"/>
                  </a:lnTo>
                  <a:lnTo>
                    <a:pt x="298451" y="90488"/>
                  </a:lnTo>
                  <a:lnTo>
                    <a:pt x="273051" y="87313"/>
                  </a:lnTo>
                  <a:lnTo>
                    <a:pt x="261938" y="103188"/>
                  </a:lnTo>
                  <a:lnTo>
                    <a:pt x="247651" y="87313"/>
                  </a:lnTo>
                  <a:lnTo>
                    <a:pt x="171450" y="87313"/>
                  </a:lnTo>
                  <a:lnTo>
                    <a:pt x="171450" y="104775"/>
                  </a:lnTo>
                  <a:lnTo>
                    <a:pt x="227013" y="104775"/>
                  </a:lnTo>
                  <a:lnTo>
                    <a:pt x="230188" y="161925"/>
                  </a:lnTo>
                  <a:lnTo>
                    <a:pt x="233363" y="161925"/>
                  </a:lnTo>
                  <a:lnTo>
                    <a:pt x="233363" y="192088"/>
                  </a:lnTo>
                  <a:lnTo>
                    <a:pt x="0" y="192088"/>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grpSp>
      <p:grpSp>
        <p:nvGrpSpPr>
          <p:cNvPr id="24" name="组合 23"/>
          <p:cNvGrpSpPr/>
          <p:nvPr/>
        </p:nvGrpSpPr>
        <p:grpSpPr>
          <a:xfrm>
            <a:off x="6467023" y="1302609"/>
            <a:ext cx="2062292" cy="2597568"/>
            <a:chOff x="8170814" y="1912116"/>
            <a:chExt cx="2749722" cy="3463424"/>
          </a:xfrm>
        </p:grpSpPr>
        <p:grpSp>
          <p:nvGrpSpPr>
            <p:cNvPr id="40" name="组合 39"/>
            <p:cNvGrpSpPr/>
            <p:nvPr/>
          </p:nvGrpSpPr>
          <p:grpSpPr>
            <a:xfrm>
              <a:off x="8170814" y="1912116"/>
              <a:ext cx="2611177" cy="3463424"/>
              <a:chOff x="1193500" y="1491637"/>
              <a:chExt cx="3761195" cy="3463424"/>
            </a:xfrm>
          </p:grpSpPr>
          <p:grpSp>
            <p:nvGrpSpPr>
              <p:cNvPr id="43" name="组合 42"/>
              <p:cNvGrpSpPr/>
              <p:nvPr/>
            </p:nvGrpSpPr>
            <p:grpSpPr>
              <a:xfrm>
                <a:off x="1193500" y="1491637"/>
                <a:ext cx="3761195" cy="815608"/>
                <a:chOff x="1317257" y="1824875"/>
                <a:chExt cx="3761195" cy="815608"/>
              </a:xfrm>
            </p:grpSpPr>
            <p:sp>
              <p:nvSpPr>
                <p:cNvPr id="50" name="文本框 67"/>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51" name="矩形 50"/>
                <p:cNvSpPr/>
                <p:nvPr/>
              </p:nvSpPr>
              <p:spPr>
                <a:xfrm>
                  <a:off x="1317257" y="1824875"/>
                  <a:ext cx="3761195" cy="307777"/>
                </a:xfrm>
                <a:prstGeom prst="rect">
                  <a:avLst/>
                </a:prstGeom>
              </p:spPr>
              <p:txBody>
                <a:bodyPr wrap="square" lIns="0" tIns="0" rIns="0" bIns="0">
                  <a:normAutofit lnSpcReduction="10000"/>
                </a:bodyPr>
                <a:lstStyle/>
                <a:p>
                  <a:pPr algn="r"/>
                  <a:r>
                    <a:rPr lang="zh-CN" altLang="en-US" sz="1600" b="1" dirty="0">
                      <a:solidFill>
                        <a:srgbClr val="407356"/>
                      </a:solidFill>
                      <a:cs typeface="+mn-ea"/>
                      <a:sym typeface="+mn-lt"/>
                    </a:rPr>
                    <a:t>标题文本预设</a:t>
                  </a:r>
                </a:p>
              </p:txBody>
            </p:sp>
          </p:grpSp>
          <p:grpSp>
            <p:nvGrpSpPr>
              <p:cNvPr id="44" name="组合 43"/>
              <p:cNvGrpSpPr/>
              <p:nvPr/>
            </p:nvGrpSpPr>
            <p:grpSpPr>
              <a:xfrm>
                <a:off x="1193500" y="2815545"/>
                <a:ext cx="3761195" cy="815608"/>
                <a:chOff x="1317257" y="1824875"/>
                <a:chExt cx="3761195" cy="815608"/>
              </a:xfrm>
            </p:grpSpPr>
            <p:sp>
              <p:nvSpPr>
                <p:cNvPr id="48" name="文本框 65"/>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49" name="矩形 48"/>
                <p:cNvSpPr/>
                <p:nvPr/>
              </p:nvSpPr>
              <p:spPr>
                <a:xfrm>
                  <a:off x="1317257" y="1824875"/>
                  <a:ext cx="3761195" cy="307777"/>
                </a:xfrm>
                <a:prstGeom prst="rect">
                  <a:avLst/>
                </a:prstGeom>
              </p:spPr>
              <p:txBody>
                <a:bodyPr wrap="square" lIns="0" tIns="0" rIns="0" bIns="0">
                  <a:normAutofit lnSpcReduction="10000"/>
                </a:bodyPr>
                <a:lstStyle/>
                <a:p>
                  <a:pPr algn="r"/>
                  <a:r>
                    <a:rPr lang="zh-CN" altLang="en-US" sz="1600" b="1" dirty="0">
                      <a:solidFill>
                        <a:srgbClr val="407356"/>
                      </a:solidFill>
                      <a:cs typeface="+mn-ea"/>
                      <a:sym typeface="+mn-lt"/>
                    </a:rPr>
                    <a:t>标题文本预设</a:t>
                  </a:r>
                </a:p>
              </p:txBody>
            </p:sp>
          </p:grpSp>
          <p:grpSp>
            <p:nvGrpSpPr>
              <p:cNvPr id="45" name="组合 44"/>
              <p:cNvGrpSpPr/>
              <p:nvPr/>
            </p:nvGrpSpPr>
            <p:grpSpPr>
              <a:xfrm>
                <a:off x="1193500" y="4139453"/>
                <a:ext cx="3761195" cy="815608"/>
                <a:chOff x="1317257" y="1824875"/>
                <a:chExt cx="3761195" cy="815608"/>
              </a:xfrm>
            </p:grpSpPr>
            <p:sp>
              <p:nvSpPr>
                <p:cNvPr id="46" name="文本框 63"/>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47" name="矩形 46"/>
                <p:cNvSpPr/>
                <p:nvPr/>
              </p:nvSpPr>
              <p:spPr>
                <a:xfrm>
                  <a:off x="1317257" y="1824875"/>
                  <a:ext cx="3761195" cy="307777"/>
                </a:xfrm>
                <a:prstGeom prst="rect">
                  <a:avLst/>
                </a:prstGeom>
              </p:spPr>
              <p:txBody>
                <a:bodyPr wrap="square" lIns="0" tIns="0" rIns="0" bIns="0">
                  <a:normAutofit lnSpcReduction="10000"/>
                </a:bodyPr>
                <a:lstStyle/>
                <a:p>
                  <a:pPr algn="r"/>
                  <a:r>
                    <a:rPr lang="zh-CN" altLang="en-US" sz="1600" b="1" dirty="0">
                      <a:solidFill>
                        <a:srgbClr val="407356"/>
                      </a:solidFill>
                      <a:cs typeface="+mn-ea"/>
                      <a:sym typeface="+mn-lt"/>
                    </a:rPr>
                    <a:t>标题文本预设</a:t>
                  </a:r>
                </a:p>
              </p:txBody>
            </p:sp>
          </p:grpSp>
        </p:grpSp>
        <p:cxnSp>
          <p:nvCxnSpPr>
            <p:cNvPr id="41" name="直接连接符 40"/>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472264"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553616" y="1302609"/>
            <a:ext cx="2035289" cy="2597568"/>
            <a:chOff x="1307468" y="1697288"/>
            <a:chExt cx="2713719" cy="3463424"/>
          </a:xfrm>
        </p:grpSpPr>
        <p:grpSp>
          <p:nvGrpSpPr>
            <p:cNvPr id="27" name="组合 26"/>
            <p:cNvGrpSpPr/>
            <p:nvPr/>
          </p:nvGrpSpPr>
          <p:grpSpPr>
            <a:xfrm>
              <a:off x="1410010" y="1697288"/>
              <a:ext cx="2611177" cy="3463424"/>
              <a:chOff x="1193500" y="1491637"/>
              <a:chExt cx="3761195" cy="3463424"/>
            </a:xfrm>
          </p:grpSpPr>
          <p:grpSp>
            <p:nvGrpSpPr>
              <p:cNvPr id="31" name="组合 30"/>
              <p:cNvGrpSpPr/>
              <p:nvPr/>
            </p:nvGrpSpPr>
            <p:grpSpPr>
              <a:xfrm>
                <a:off x="1193500" y="1491637"/>
                <a:ext cx="3761195" cy="815608"/>
                <a:chOff x="1317257" y="1824875"/>
                <a:chExt cx="3761195" cy="815608"/>
              </a:xfrm>
            </p:grpSpPr>
            <p:sp>
              <p:nvSpPr>
                <p:cNvPr id="38" name="文本框 81"/>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39" name="矩形 38"/>
                <p:cNvSpPr/>
                <p:nvPr/>
              </p:nvSpPr>
              <p:spPr>
                <a:xfrm>
                  <a:off x="1317257" y="1824875"/>
                  <a:ext cx="3761195" cy="307777"/>
                </a:xfrm>
                <a:prstGeom prst="rect">
                  <a:avLst/>
                </a:prstGeom>
              </p:spPr>
              <p:txBody>
                <a:bodyPr wrap="square" lIns="0" tIns="0" rIns="0" bIns="0">
                  <a:normAutofit lnSpcReduction="10000"/>
                </a:bodyPr>
                <a:lstStyle/>
                <a:p>
                  <a:r>
                    <a:rPr lang="zh-CN" altLang="en-US" sz="1600" b="1" dirty="0">
                      <a:solidFill>
                        <a:schemeClr val="accent1"/>
                      </a:solidFill>
                      <a:cs typeface="+mn-ea"/>
                      <a:sym typeface="+mn-lt"/>
                    </a:rPr>
                    <a:t>标题文本预设</a:t>
                  </a:r>
                </a:p>
              </p:txBody>
            </p:sp>
          </p:grpSp>
          <p:grpSp>
            <p:nvGrpSpPr>
              <p:cNvPr id="32" name="组合 31"/>
              <p:cNvGrpSpPr/>
              <p:nvPr/>
            </p:nvGrpSpPr>
            <p:grpSpPr>
              <a:xfrm>
                <a:off x="1193500" y="2815545"/>
                <a:ext cx="3761195" cy="815608"/>
                <a:chOff x="1317257" y="1824875"/>
                <a:chExt cx="3761195" cy="815608"/>
              </a:xfrm>
            </p:grpSpPr>
            <p:sp>
              <p:nvSpPr>
                <p:cNvPr id="36" name="文本框 79"/>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37" name="矩形 36"/>
                <p:cNvSpPr/>
                <p:nvPr/>
              </p:nvSpPr>
              <p:spPr>
                <a:xfrm>
                  <a:off x="1317257" y="1824875"/>
                  <a:ext cx="3761195" cy="307777"/>
                </a:xfrm>
                <a:prstGeom prst="rect">
                  <a:avLst/>
                </a:prstGeom>
              </p:spPr>
              <p:txBody>
                <a:bodyPr wrap="square" lIns="0" tIns="0" rIns="0" bIns="0">
                  <a:normAutofit lnSpcReduction="10000"/>
                </a:bodyPr>
                <a:lstStyle/>
                <a:p>
                  <a:r>
                    <a:rPr lang="zh-CN" altLang="en-US" sz="1600" b="1" dirty="0">
                      <a:solidFill>
                        <a:srgbClr val="407356"/>
                      </a:solidFill>
                      <a:cs typeface="+mn-ea"/>
                      <a:sym typeface="+mn-lt"/>
                    </a:rPr>
                    <a:t>标题文本预设</a:t>
                  </a:r>
                </a:p>
              </p:txBody>
            </p:sp>
          </p:grpSp>
          <p:grpSp>
            <p:nvGrpSpPr>
              <p:cNvPr id="33" name="组合 32"/>
              <p:cNvGrpSpPr/>
              <p:nvPr/>
            </p:nvGrpSpPr>
            <p:grpSpPr>
              <a:xfrm>
                <a:off x="1193500" y="4139453"/>
                <a:ext cx="3761195" cy="815608"/>
                <a:chOff x="1317257" y="1824875"/>
                <a:chExt cx="3761195" cy="815608"/>
              </a:xfrm>
            </p:grpSpPr>
            <p:sp>
              <p:nvSpPr>
                <p:cNvPr id="34" name="文本框 77"/>
                <p:cNvSpPr txBox="1"/>
                <p:nvPr/>
              </p:nvSpPr>
              <p:spPr>
                <a:xfrm>
                  <a:off x="1317257" y="2132652"/>
                  <a:ext cx="3761195" cy="507831"/>
                </a:xfrm>
                <a:prstGeom prst="rect">
                  <a:avLst/>
                </a:prstGeom>
                <a:noFill/>
              </p:spPr>
              <p:txBody>
                <a:bodyPr wrap="square" lIns="0" tIns="0" rIns="0" bIns="0">
                  <a:normAutofit/>
                </a:bodyPr>
                <a:lstStyle/>
                <a:p>
                  <a:pPr lvl="0">
                    <a:lnSpc>
                      <a:spcPct val="120000"/>
                    </a:lnSpc>
                  </a:pPr>
                  <a:r>
                    <a:rPr lang="zh-CN" altLang="en-US" sz="1000" dirty="0">
                      <a:solidFill>
                        <a:schemeClr val="dk1">
                          <a:lumMod val="100000"/>
                        </a:schemeClr>
                      </a:solidFill>
                    </a:rPr>
                    <a:t>点击输入替换内容点击输入替换内容</a:t>
                  </a:r>
                </a:p>
              </p:txBody>
            </p:sp>
            <p:sp>
              <p:nvSpPr>
                <p:cNvPr id="35" name="矩形 34"/>
                <p:cNvSpPr/>
                <p:nvPr/>
              </p:nvSpPr>
              <p:spPr>
                <a:xfrm>
                  <a:off x="1317257" y="1824875"/>
                  <a:ext cx="3761195" cy="307777"/>
                </a:xfrm>
                <a:prstGeom prst="rect">
                  <a:avLst/>
                </a:prstGeom>
              </p:spPr>
              <p:txBody>
                <a:bodyPr wrap="square" lIns="0" tIns="0" rIns="0" bIns="0">
                  <a:normAutofit lnSpcReduction="10000"/>
                </a:bodyPr>
                <a:lstStyle/>
                <a:p>
                  <a:r>
                    <a:rPr lang="zh-CN" altLang="en-US" sz="1600" b="1" dirty="0">
                      <a:solidFill>
                        <a:schemeClr val="accent5"/>
                      </a:solidFill>
                      <a:cs typeface="+mn-ea"/>
                      <a:sym typeface="+mn-lt"/>
                    </a:rPr>
                    <a:t>标题文本预设</a:t>
                  </a:r>
                </a:p>
              </p:txBody>
            </p:sp>
          </p:grpSp>
        </p:grpSp>
        <p:grpSp>
          <p:nvGrpSpPr>
            <p:cNvPr id="28" name="组合 27"/>
            <p:cNvGrpSpPr/>
            <p:nvPr/>
          </p:nvGrpSpPr>
          <p:grpSpPr>
            <a:xfrm>
              <a:off x="1307468" y="2710116"/>
              <a:ext cx="2448272" cy="1338747"/>
              <a:chOff x="1307468" y="2924944"/>
              <a:chExt cx="2448272" cy="1338747"/>
            </a:xfrm>
          </p:grpSpPr>
          <p:cxnSp>
            <p:nvCxnSpPr>
              <p:cNvPr id="29" name="直接连接符 28"/>
              <p:cNvCxnSpPr/>
              <p:nvPr/>
            </p:nvCxnSpPr>
            <p:spPr>
              <a:xfrm>
                <a:off x="1307468"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307468"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84" name="Title 1">
            <a:extLst>
              <a:ext uri="{FF2B5EF4-FFF2-40B4-BE49-F238E27FC236}">
                <a16:creationId xmlns:a16="http://schemas.microsoft.com/office/drawing/2014/main" id="{510CE17C-C0EA-41B1-B2E7-982FA9B9BA86}"/>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成功项目展示</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284778908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500" fill="hold"/>
                                        <p:tgtEl>
                                          <p:spTgt spid="165"/>
                                        </p:tgtEl>
                                        <p:attrNameLst>
                                          <p:attrName>ppt_w</p:attrName>
                                        </p:attrNameLst>
                                      </p:cBhvr>
                                      <p:tavLst>
                                        <p:tav tm="0">
                                          <p:val>
                                            <p:fltVal val="0"/>
                                          </p:val>
                                        </p:tav>
                                        <p:tav tm="100000">
                                          <p:val>
                                            <p:strVal val="#ppt_w"/>
                                          </p:val>
                                        </p:tav>
                                      </p:tavLst>
                                    </p:anim>
                                    <p:anim calcmode="lin" valueType="num">
                                      <p:cBhvr>
                                        <p:cTn id="8" dur="500" fill="hold"/>
                                        <p:tgtEl>
                                          <p:spTgt spid="165"/>
                                        </p:tgtEl>
                                        <p:attrNameLst>
                                          <p:attrName>ppt_h</p:attrName>
                                        </p:attrNameLst>
                                      </p:cBhvr>
                                      <p:tavLst>
                                        <p:tav tm="0">
                                          <p:val>
                                            <p:fltVal val="0"/>
                                          </p:val>
                                        </p:tav>
                                        <p:tav tm="100000">
                                          <p:val>
                                            <p:strVal val="#ppt_h"/>
                                          </p:val>
                                        </p:tav>
                                      </p:tavLst>
                                    </p:anim>
                                    <p:animEffect transition="in" filter="fade">
                                      <p:cBhvr>
                                        <p:cTn id="9" dur="500"/>
                                        <p:tgtEl>
                                          <p:spTgt spid="16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32">
            <a:extLst>
              <a:ext uri="{FF2B5EF4-FFF2-40B4-BE49-F238E27FC236}">
                <a16:creationId xmlns:a16="http://schemas.microsoft.com/office/drawing/2014/main" id="{6FE29C2F-2737-4D10-A243-442E17E089AB}"/>
              </a:ext>
            </a:extLst>
          </p:cNvPr>
          <p:cNvGrpSpPr/>
          <p:nvPr/>
        </p:nvGrpSpPr>
        <p:grpSpPr>
          <a:xfrm>
            <a:off x="1763688" y="2211710"/>
            <a:ext cx="2234972" cy="655729"/>
            <a:chOff x="2539974" y="2488184"/>
            <a:chExt cx="2979962" cy="874305"/>
          </a:xfrm>
        </p:grpSpPr>
        <p:sp>
          <p:nvSpPr>
            <p:cNvPr id="19" name="TextBox 6">
              <a:extLst>
                <a:ext uri="{FF2B5EF4-FFF2-40B4-BE49-F238E27FC236}">
                  <a16:creationId xmlns:a16="http://schemas.microsoft.com/office/drawing/2014/main" id="{5946CCBD-F20B-4C67-BAA9-9A9C4AD0E733}"/>
                </a:ext>
              </a:extLst>
            </p:cNvPr>
            <p:cNvSpPr txBox="1"/>
            <p:nvPr/>
          </p:nvSpPr>
          <p:spPr>
            <a:xfrm>
              <a:off x="2539974" y="2488184"/>
              <a:ext cx="655949" cy="707886"/>
            </a:xfrm>
            <a:prstGeom prst="rect">
              <a:avLst/>
            </a:prstGeom>
            <a:noFill/>
          </p:spPr>
          <p:txBody>
            <a:bodyPr wrap="none" anchor="ctr">
              <a:normAutofit fontScale="85000" lnSpcReduction="20000"/>
            </a:bodyPr>
            <a:lstStyle/>
            <a:p>
              <a:r>
                <a:rPr lang="en-US" altLang="zh-CN" sz="4000" dirty="0">
                  <a:solidFill>
                    <a:schemeClr val="bg1"/>
                  </a:solidFill>
                  <a:cs typeface="+mn-ea"/>
                  <a:sym typeface="+mn-lt"/>
                </a:rPr>
                <a:t>01</a:t>
              </a:r>
            </a:p>
          </p:txBody>
        </p:sp>
        <p:sp>
          <p:nvSpPr>
            <p:cNvPr id="20" name="TextBox 8">
              <a:extLst>
                <a:ext uri="{FF2B5EF4-FFF2-40B4-BE49-F238E27FC236}">
                  <a16:creationId xmlns:a16="http://schemas.microsoft.com/office/drawing/2014/main" id="{9EE70B27-E454-481B-96F6-9A1D6C00331C}"/>
                </a:ext>
              </a:extLst>
            </p:cNvPr>
            <p:cNvSpPr txBox="1"/>
            <p:nvPr/>
          </p:nvSpPr>
          <p:spPr>
            <a:xfrm>
              <a:off x="3008026" y="2488184"/>
              <a:ext cx="2511910" cy="353943"/>
            </a:xfrm>
            <a:prstGeom prst="rect">
              <a:avLst/>
            </a:prstGeom>
            <a:noFill/>
          </p:spPr>
          <p:txBody>
            <a:bodyPr wrap="none" lIns="360000" tIns="0" rIns="0" bIns="0" anchor="b" anchorCtr="0">
              <a:normAutofit fontScale="92500" lnSpcReduction="10000"/>
            </a:bodyPr>
            <a:lstStyle/>
            <a:p>
              <a:r>
                <a:rPr lang="zh-CN" altLang="en-US" sz="2000" b="1" dirty="0">
                  <a:solidFill>
                    <a:schemeClr val="bg1"/>
                  </a:solidFill>
                  <a:cs typeface="+mn-ea"/>
                  <a:sym typeface="+mn-lt"/>
                </a:rPr>
                <a:t>年度工作概述</a:t>
              </a:r>
            </a:p>
          </p:txBody>
        </p:sp>
        <p:sp>
          <p:nvSpPr>
            <p:cNvPr id="21" name="TextBox 9">
              <a:extLst>
                <a:ext uri="{FF2B5EF4-FFF2-40B4-BE49-F238E27FC236}">
                  <a16:creationId xmlns:a16="http://schemas.microsoft.com/office/drawing/2014/main" id="{A14E9AD6-EA49-4CDB-BDC0-BD2BDC436249}"/>
                </a:ext>
              </a:extLst>
            </p:cNvPr>
            <p:cNvSpPr txBox="1">
              <a:spLocks/>
            </p:cNvSpPr>
            <p:nvPr/>
          </p:nvSpPr>
          <p:spPr>
            <a:xfrm>
              <a:off x="3008026" y="2842127"/>
              <a:ext cx="2511910" cy="520362"/>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bg1"/>
                  </a:solidFill>
                </a:rPr>
                <a:t>点击输入替换内容</a:t>
              </a:r>
              <a:endParaRPr lang="en-US" altLang="zh-CN" sz="1050" dirty="0">
                <a:solidFill>
                  <a:schemeClr val="bg1"/>
                </a:solidFill>
              </a:endParaRPr>
            </a:p>
            <a:p>
              <a:pPr lvl="0">
                <a:lnSpc>
                  <a:spcPct val="120000"/>
                </a:lnSpc>
              </a:pPr>
              <a:r>
                <a:rPr lang="zh-CN" altLang="en-US" sz="1050" dirty="0">
                  <a:solidFill>
                    <a:schemeClr val="bg1"/>
                  </a:solidFill>
                </a:rPr>
                <a:t>点击输入替换内容</a:t>
              </a:r>
            </a:p>
          </p:txBody>
        </p:sp>
      </p:grpSp>
      <p:grpSp>
        <p:nvGrpSpPr>
          <p:cNvPr id="6" name="Group 33">
            <a:extLst>
              <a:ext uri="{FF2B5EF4-FFF2-40B4-BE49-F238E27FC236}">
                <a16:creationId xmlns:a16="http://schemas.microsoft.com/office/drawing/2014/main" id="{B7F5272F-4A07-43F9-AB5C-F131F3885AE5}"/>
              </a:ext>
            </a:extLst>
          </p:cNvPr>
          <p:cNvGrpSpPr/>
          <p:nvPr/>
        </p:nvGrpSpPr>
        <p:grpSpPr>
          <a:xfrm>
            <a:off x="1763688" y="3035764"/>
            <a:ext cx="2234972" cy="655729"/>
            <a:chOff x="2539974" y="4229497"/>
            <a:chExt cx="2979962" cy="874305"/>
          </a:xfrm>
        </p:grpSpPr>
        <p:sp>
          <p:nvSpPr>
            <p:cNvPr id="16" name="TextBox 11">
              <a:extLst>
                <a:ext uri="{FF2B5EF4-FFF2-40B4-BE49-F238E27FC236}">
                  <a16:creationId xmlns:a16="http://schemas.microsoft.com/office/drawing/2014/main" id="{C2B2B454-E337-4AFF-84A6-9989A7D8350E}"/>
                </a:ext>
              </a:extLst>
            </p:cNvPr>
            <p:cNvSpPr txBox="1"/>
            <p:nvPr/>
          </p:nvSpPr>
          <p:spPr>
            <a:xfrm>
              <a:off x="2539974" y="4229497"/>
              <a:ext cx="718466" cy="707886"/>
            </a:xfrm>
            <a:prstGeom prst="rect">
              <a:avLst/>
            </a:prstGeom>
            <a:noFill/>
          </p:spPr>
          <p:txBody>
            <a:bodyPr wrap="none" anchor="ctr">
              <a:normAutofit fontScale="85000" lnSpcReduction="20000"/>
            </a:bodyPr>
            <a:lstStyle/>
            <a:p>
              <a:r>
                <a:rPr lang="en-US" altLang="zh-CN" sz="4000" dirty="0">
                  <a:solidFill>
                    <a:schemeClr val="bg1"/>
                  </a:solidFill>
                  <a:cs typeface="+mn-ea"/>
                  <a:sym typeface="+mn-lt"/>
                </a:rPr>
                <a:t>02</a:t>
              </a:r>
            </a:p>
          </p:txBody>
        </p:sp>
        <p:sp>
          <p:nvSpPr>
            <p:cNvPr id="17" name="TextBox 13">
              <a:extLst>
                <a:ext uri="{FF2B5EF4-FFF2-40B4-BE49-F238E27FC236}">
                  <a16:creationId xmlns:a16="http://schemas.microsoft.com/office/drawing/2014/main" id="{31F09AD8-E937-43D3-BAD2-B4D81F57C42A}"/>
                </a:ext>
              </a:extLst>
            </p:cNvPr>
            <p:cNvSpPr txBox="1"/>
            <p:nvPr/>
          </p:nvSpPr>
          <p:spPr>
            <a:xfrm>
              <a:off x="3008026" y="4229497"/>
              <a:ext cx="2511910" cy="353943"/>
            </a:xfrm>
            <a:prstGeom prst="rect">
              <a:avLst/>
            </a:prstGeom>
            <a:noFill/>
          </p:spPr>
          <p:txBody>
            <a:bodyPr wrap="none" lIns="360000" tIns="0" rIns="0" bIns="0" anchor="b" anchorCtr="0">
              <a:normAutofit fontScale="92500" lnSpcReduction="10000"/>
            </a:bodyPr>
            <a:lstStyle/>
            <a:p>
              <a:r>
                <a:rPr lang="zh-CN" altLang="en-US" sz="2000" b="1" dirty="0">
                  <a:solidFill>
                    <a:schemeClr val="bg1"/>
                  </a:solidFill>
                  <a:cs typeface="+mn-ea"/>
                  <a:sym typeface="+mn-lt"/>
                </a:rPr>
                <a:t>工作完成情况</a:t>
              </a:r>
            </a:p>
          </p:txBody>
        </p:sp>
        <p:sp>
          <p:nvSpPr>
            <p:cNvPr id="18" name="TextBox 14">
              <a:extLst>
                <a:ext uri="{FF2B5EF4-FFF2-40B4-BE49-F238E27FC236}">
                  <a16:creationId xmlns:a16="http://schemas.microsoft.com/office/drawing/2014/main" id="{2E2A89A4-C8A9-4BDB-AC4A-7C4BE91910DC}"/>
                </a:ext>
              </a:extLst>
            </p:cNvPr>
            <p:cNvSpPr txBox="1">
              <a:spLocks/>
            </p:cNvSpPr>
            <p:nvPr/>
          </p:nvSpPr>
          <p:spPr>
            <a:xfrm>
              <a:off x="3008026" y="4583440"/>
              <a:ext cx="2511910" cy="520362"/>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bg1"/>
                  </a:solidFill>
                </a:rPr>
                <a:t>点击输入替换内容</a:t>
              </a:r>
              <a:endParaRPr lang="en-US" altLang="zh-CN" sz="1050" dirty="0">
                <a:solidFill>
                  <a:schemeClr val="bg1"/>
                </a:solidFill>
              </a:endParaRPr>
            </a:p>
            <a:p>
              <a:pPr lvl="0">
                <a:lnSpc>
                  <a:spcPct val="120000"/>
                </a:lnSpc>
              </a:pPr>
              <a:r>
                <a:rPr lang="zh-CN" altLang="en-US" sz="1050" dirty="0">
                  <a:solidFill>
                    <a:schemeClr val="bg1"/>
                  </a:solidFill>
                </a:rPr>
                <a:t>点击输入替换内容</a:t>
              </a:r>
            </a:p>
          </p:txBody>
        </p:sp>
      </p:grpSp>
      <p:grpSp>
        <p:nvGrpSpPr>
          <p:cNvPr id="7" name="Group 31">
            <a:extLst>
              <a:ext uri="{FF2B5EF4-FFF2-40B4-BE49-F238E27FC236}">
                <a16:creationId xmlns:a16="http://schemas.microsoft.com/office/drawing/2014/main" id="{66DD929F-4757-4139-9954-36B634FD10B3}"/>
              </a:ext>
            </a:extLst>
          </p:cNvPr>
          <p:cNvGrpSpPr/>
          <p:nvPr/>
        </p:nvGrpSpPr>
        <p:grpSpPr>
          <a:xfrm>
            <a:off x="5105782" y="2211710"/>
            <a:ext cx="2241249" cy="655729"/>
            <a:chOff x="6996100" y="2488184"/>
            <a:chExt cx="2988332" cy="874305"/>
          </a:xfrm>
        </p:grpSpPr>
        <p:sp>
          <p:nvSpPr>
            <p:cNvPr id="13" name="TextBox 16">
              <a:extLst>
                <a:ext uri="{FF2B5EF4-FFF2-40B4-BE49-F238E27FC236}">
                  <a16:creationId xmlns:a16="http://schemas.microsoft.com/office/drawing/2014/main" id="{3671B3D8-5DBC-4F84-A8D3-BC5288A6E525}"/>
                </a:ext>
              </a:extLst>
            </p:cNvPr>
            <p:cNvSpPr txBox="1"/>
            <p:nvPr/>
          </p:nvSpPr>
          <p:spPr>
            <a:xfrm>
              <a:off x="6996100" y="2488184"/>
              <a:ext cx="732893" cy="707886"/>
            </a:xfrm>
            <a:prstGeom prst="rect">
              <a:avLst/>
            </a:prstGeom>
            <a:noFill/>
          </p:spPr>
          <p:txBody>
            <a:bodyPr wrap="none" anchor="ctr">
              <a:normAutofit fontScale="85000" lnSpcReduction="20000"/>
            </a:bodyPr>
            <a:lstStyle/>
            <a:p>
              <a:r>
                <a:rPr lang="en-US" altLang="zh-CN" sz="4000">
                  <a:solidFill>
                    <a:schemeClr val="bg1"/>
                  </a:solidFill>
                  <a:cs typeface="+mn-ea"/>
                  <a:sym typeface="+mn-lt"/>
                </a:rPr>
                <a:t>03</a:t>
              </a:r>
            </a:p>
          </p:txBody>
        </p:sp>
        <p:sp>
          <p:nvSpPr>
            <p:cNvPr id="14" name="TextBox 18">
              <a:extLst>
                <a:ext uri="{FF2B5EF4-FFF2-40B4-BE49-F238E27FC236}">
                  <a16:creationId xmlns:a16="http://schemas.microsoft.com/office/drawing/2014/main" id="{D76FFEF1-8861-423C-8128-A2EFEF60C0B1}"/>
                </a:ext>
              </a:extLst>
            </p:cNvPr>
            <p:cNvSpPr txBox="1"/>
            <p:nvPr/>
          </p:nvSpPr>
          <p:spPr>
            <a:xfrm>
              <a:off x="7464152" y="2488184"/>
              <a:ext cx="2520280" cy="353943"/>
            </a:xfrm>
            <a:prstGeom prst="rect">
              <a:avLst/>
            </a:prstGeom>
            <a:noFill/>
          </p:spPr>
          <p:txBody>
            <a:bodyPr wrap="none" lIns="360000" tIns="0" rIns="0" bIns="0" anchor="b" anchorCtr="0">
              <a:normAutofit fontScale="92500" lnSpcReduction="10000"/>
            </a:bodyPr>
            <a:lstStyle/>
            <a:p>
              <a:r>
                <a:rPr lang="zh-CN" altLang="en-US" sz="2000" b="1" dirty="0">
                  <a:solidFill>
                    <a:schemeClr val="bg1"/>
                  </a:solidFill>
                  <a:cs typeface="+mn-ea"/>
                  <a:sym typeface="+mn-lt"/>
                </a:rPr>
                <a:t>成功项目展示</a:t>
              </a:r>
            </a:p>
          </p:txBody>
        </p:sp>
        <p:sp>
          <p:nvSpPr>
            <p:cNvPr id="15" name="TextBox 19">
              <a:extLst>
                <a:ext uri="{FF2B5EF4-FFF2-40B4-BE49-F238E27FC236}">
                  <a16:creationId xmlns:a16="http://schemas.microsoft.com/office/drawing/2014/main" id="{A77C7D02-9241-4F5F-AC5C-614FC7666CC1}"/>
                </a:ext>
              </a:extLst>
            </p:cNvPr>
            <p:cNvSpPr txBox="1">
              <a:spLocks/>
            </p:cNvSpPr>
            <p:nvPr/>
          </p:nvSpPr>
          <p:spPr>
            <a:xfrm>
              <a:off x="7464152" y="2842127"/>
              <a:ext cx="2520280" cy="520362"/>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bg1"/>
                  </a:solidFill>
                </a:rPr>
                <a:t>点击输入替换内容</a:t>
              </a:r>
              <a:endParaRPr lang="en-US" altLang="zh-CN" sz="1050" dirty="0">
                <a:solidFill>
                  <a:schemeClr val="bg1"/>
                </a:solidFill>
              </a:endParaRPr>
            </a:p>
            <a:p>
              <a:pPr lvl="0">
                <a:lnSpc>
                  <a:spcPct val="120000"/>
                </a:lnSpc>
              </a:pPr>
              <a:r>
                <a:rPr lang="zh-CN" altLang="en-US" sz="1050" dirty="0">
                  <a:solidFill>
                    <a:schemeClr val="bg1"/>
                  </a:solidFill>
                </a:rPr>
                <a:t>点击输入替换内容</a:t>
              </a:r>
            </a:p>
          </p:txBody>
        </p:sp>
      </p:grpSp>
      <p:grpSp>
        <p:nvGrpSpPr>
          <p:cNvPr id="8" name="Group 34">
            <a:extLst>
              <a:ext uri="{FF2B5EF4-FFF2-40B4-BE49-F238E27FC236}">
                <a16:creationId xmlns:a16="http://schemas.microsoft.com/office/drawing/2014/main" id="{6E8738BE-250A-4B07-A858-844336BD96C2}"/>
              </a:ext>
            </a:extLst>
          </p:cNvPr>
          <p:cNvGrpSpPr/>
          <p:nvPr/>
        </p:nvGrpSpPr>
        <p:grpSpPr>
          <a:xfrm>
            <a:off x="5105782" y="3035764"/>
            <a:ext cx="2241249" cy="655729"/>
            <a:chOff x="6996100" y="4229497"/>
            <a:chExt cx="2988332" cy="874305"/>
          </a:xfrm>
        </p:grpSpPr>
        <p:sp>
          <p:nvSpPr>
            <p:cNvPr id="10" name="TextBox 21">
              <a:extLst>
                <a:ext uri="{FF2B5EF4-FFF2-40B4-BE49-F238E27FC236}">
                  <a16:creationId xmlns:a16="http://schemas.microsoft.com/office/drawing/2014/main" id="{DC82D844-70B2-4856-A406-5B8F5336B978}"/>
                </a:ext>
              </a:extLst>
            </p:cNvPr>
            <p:cNvSpPr txBox="1"/>
            <p:nvPr/>
          </p:nvSpPr>
          <p:spPr>
            <a:xfrm>
              <a:off x="6996100" y="4229497"/>
              <a:ext cx="716863" cy="707886"/>
            </a:xfrm>
            <a:prstGeom prst="rect">
              <a:avLst/>
            </a:prstGeom>
            <a:noFill/>
          </p:spPr>
          <p:txBody>
            <a:bodyPr wrap="none" anchor="ctr">
              <a:normAutofit fontScale="85000" lnSpcReduction="20000"/>
            </a:bodyPr>
            <a:lstStyle/>
            <a:p>
              <a:r>
                <a:rPr lang="en-US" altLang="zh-CN" sz="4000">
                  <a:solidFill>
                    <a:schemeClr val="bg1"/>
                  </a:solidFill>
                  <a:cs typeface="+mn-ea"/>
                  <a:sym typeface="+mn-lt"/>
                </a:rPr>
                <a:t>04</a:t>
              </a:r>
            </a:p>
          </p:txBody>
        </p:sp>
        <p:sp>
          <p:nvSpPr>
            <p:cNvPr id="11" name="TextBox 23">
              <a:extLst>
                <a:ext uri="{FF2B5EF4-FFF2-40B4-BE49-F238E27FC236}">
                  <a16:creationId xmlns:a16="http://schemas.microsoft.com/office/drawing/2014/main" id="{1A8D076C-3162-4C9F-94A4-0BCDCCFB6E4B}"/>
                </a:ext>
              </a:extLst>
            </p:cNvPr>
            <p:cNvSpPr txBox="1"/>
            <p:nvPr/>
          </p:nvSpPr>
          <p:spPr>
            <a:xfrm>
              <a:off x="7464152" y="4229497"/>
              <a:ext cx="2520280" cy="353943"/>
            </a:xfrm>
            <a:prstGeom prst="rect">
              <a:avLst/>
            </a:prstGeom>
            <a:noFill/>
          </p:spPr>
          <p:txBody>
            <a:bodyPr wrap="none" lIns="360000" tIns="0" rIns="0" bIns="0" anchor="b" anchorCtr="0">
              <a:normAutofit fontScale="92500" lnSpcReduction="10000"/>
            </a:bodyPr>
            <a:lstStyle/>
            <a:p>
              <a:r>
                <a:rPr lang="zh-CN" altLang="en-US" sz="2000" b="1" dirty="0">
                  <a:solidFill>
                    <a:schemeClr val="bg1"/>
                  </a:solidFill>
                  <a:cs typeface="+mn-ea"/>
                  <a:sym typeface="+mn-lt"/>
                </a:rPr>
                <a:t>明年工作计划</a:t>
              </a:r>
            </a:p>
          </p:txBody>
        </p:sp>
        <p:sp>
          <p:nvSpPr>
            <p:cNvPr id="12" name="TextBox 24">
              <a:extLst>
                <a:ext uri="{FF2B5EF4-FFF2-40B4-BE49-F238E27FC236}">
                  <a16:creationId xmlns:a16="http://schemas.microsoft.com/office/drawing/2014/main" id="{2AB0C466-544E-4DD9-A0CA-E2155882D048}"/>
                </a:ext>
              </a:extLst>
            </p:cNvPr>
            <p:cNvSpPr txBox="1">
              <a:spLocks/>
            </p:cNvSpPr>
            <p:nvPr/>
          </p:nvSpPr>
          <p:spPr>
            <a:xfrm>
              <a:off x="7464152" y="4583440"/>
              <a:ext cx="2520280" cy="520362"/>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bg1"/>
                  </a:solidFill>
                </a:rPr>
                <a:t>点击输入替换内容</a:t>
              </a:r>
              <a:endParaRPr lang="en-US" altLang="zh-CN" sz="1050" dirty="0">
                <a:solidFill>
                  <a:schemeClr val="bg1"/>
                </a:solidFill>
              </a:endParaRPr>
            </a:p>
            <a:p>
              <a:pPr lvl="0">
                <a:lnSpc>
                  <a:spcPct val="120000"/>
                </a:lnSpc>
              </a:pPr>
              <a:r>
                <a:rPr lang="zh-CN" altLang="en-US" sz="1050" dirty="0">
                  <a:solidFill>
                    <a:schemeClr val="bg1"/>
                  </a:solidFill>
                </a:rPr>
                <a:t>点击输入替换内容</a:t>
              </a:r>
            </a:p>
          </p:txBody>
        </p:sp>
      </p:grpSp>
      <p:sp>
        <p:nvSpPr>
          <p:cNvPr id="9" name="Rectangle 30">
            <a:extLst>
              <a:ext uri="{FF2B5EF4-FFF2-40B4-BE49-F238E27FC236}">
                <a16:creationId xmlns:a16="http://schemas.microsoft.com/office/drawing/2014/main" id="{574BA0E2-E250-4151-98CD-8A8C042B17E8}"/>
              </a:ext>
            </a:extLst>
          </p:cNvPr>
          <p:cNvSpPr/>
          <p:nvPr/>
        </p:nvSpPr>
        <p:spPr>
          <a:xfrm>
            <a:off x="4013686" y="1159000"/>
            <a:ext cx="1443135" cy="692498"/>
          </a:xfrm>
          <a:prstGeom prst="rect">
            <a:avLst/>
          </a:prstGeom>
        </p:spPr>
        <p:txBody>
          <a:bodyPr wrap="square">
            <a:normAutofit fontScale="62500" lnSpcReduction="20000"/>
          </a:bodyPr>
          <a:lstStyle/>
          <a:p>
            <a:r>
              <a:rPr lang="zh-CN" altLang="en-US" sz="5400" b="1" spc="300" dirty="0">
                <a:solidFill>
                  <a:schemeClr val="bg1"/>
                </a:solidFill>
                <a:cs typeface="+mn-ea"/>
                <a:sym typeface="+mn-lt"/>
              </a:rPr>
              <a:t>目录 </a:t>
            </a:r>
            <a:endParaRPr lang="en-US" altLang="zh-CN" sz="5400" b="1" spc="300" dirty="0">
              <a:solidFill>
                <a:schemeClr val="bg1"/>
              </a:solidFill>
              <a:cs typeface="+mn-ea"/>
              <a:sym typeface="+mn-lt"/>
            </a:endParaRPr>
          </a:p>
          <a:p>
            <a:r>
              <a:rPr lang="en-US" altLang="zh-CN" sz="1900" b="1" spc="300" dirty="0">
                <a:solidFill>
                  <a:schemeClr val="bg1"/>
                </a:solidFill>
                <a:cs typeface="+mn-ea"/>
                <a:sym typeface="+mn-lt"/>
              </a:rPr>
              <a:t>CONTENT</a:t>
            </a: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660" y="3956776"/>
            <a:ext cx="5818644" cy="3154686"/>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9984" y="-1417323"/>
            <a:ext cx="5818644" cy="3154686"/>
          </a:xfrm>
          <a:prstGeom prst="rect">
            <a:avLst/>
          </a:prstGeom>
        </p:spPr>
      </p:pic>
    </p:spTree>
    <p:extLst>
      <p:ext uri="{BB962C8B-B14F-4D97-AF65-F5344CB8AC3E}">
        <p14:creationId xmlns:p14="http://schemas.microsoft.com/office/powerpoint/2010/main" val="2980728580"/>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685" y="954337"/>
            <a:ext cx="5818644" cy="3154686"/>
          </a:xfrm>
          <a:prstGeom prst="rect">
            <a:avLst/>
          </a:prstGeom>
        </p:spPr>
      </p:pic>
      <p:sp>
        <p:nvSpPr>
          <p:cNvPr id="18" name="矩形 17">
            <a:extLst>
              <a:ext uri="{FF2B5EF4-FFF2-40B4-BE49-F238E27FC236}">
                <a16:creationId xmlns:a16="http://schemas.microsoft.com/office/drawing/2014/main" id="{4C3704B8-058C-40FF-A9CC-C46189970E84}"/>
              </a:ext>
            </a:extLst>
          </p:cNvPr>
          <p:cNvSpPr/>
          <p:nvPr/>
        </p:nvSpPr>
        <p:spPr>
          <a:xfrm>
            <a:off x="3131840" y="2390574"/>
            <a:ext cx="2870280" cy="584775"/>
          </a:xfrm>
          <a:prstGeom prst="rect">
            <a:avLst/>
          </a:prstGeom>
        </p:spPr>
        <p:txBody>
          <a:bodyPr wrap="square">
            <a:spAutoFit/>
          </a:bodyPr>
          <a:lstStyle/>
          <a:p>
            <a:pPr fontAlgn="auto">
              <a:spcBef>
                <a:spcPts val="0"/>
              </a:spcBef>
              <a:spcAft>
                <a:spcPts val="0"/>
              </a:spcAft>
              <a:defRPr/>
            </a:pPr>
            <a:r>
              <a:rPr lang="zh-CN" altLang="en-US" sz="3200" b="1" spc="3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sym typeface="+mn-lt"/>
              </a:rPr>
              <a:t>明年工作计划</a:t>
            </a:r>
          </a:p>
        </p:txBody>
      </p:sp>
      <p:sp>
        <p:nvSpPr>
          <p:cNvPr id="19" name="矩形 18">
            <a:extLst>
              <a:ext uri="{FF2B5EF4-FFF2-40B4-BE49-F238E27FC236}">
                <a16:creationId xmlns:a16="http://schemas.microsoft.com/office/drawing/2014/main" id="{3F45D60E-C62C-4EB0-B0F8-7D001E1C7533}"/>
              </a:ext>
            </a:extLst>
          </p:cNvPr>
          <p:cNvSpPr/>
          <p:nvPr/>
        </p:nvSpPr>
        <p:spPr>
          <a:xfrm>
            <a:off x="4139952" y="1851670"/>
            <a:ext cx="1465243" cy="707886"/>
          </a:xfrm>
          <a:prstGeom prst="rect">
            <a:avLst/>
          </a:prstGeom>
        </p:spPr>
        <p:txBody>
          <a:bodyPr wrap="square">
            <a:spAutoFit/>
          </a:bodyPr>
          <a:lstStyle/>
          <a:p>
            <a:pPr fontAlgn="auto">
              <a:spcBef>
                <a:spcPts val="0"/>
              </a:spcBef>
              <a:spcAft>
                <a:spcPts val="0"/>
              </a:spcAft>
              <a:defRPr/>
            </a:pPr>
            <a:r>
              <a:rPr lang="en-US" altLang="zh-CN"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rPr>
              <a:t>04</a:t>
            </a:r>
            <a:endParaRPr lang="zh-CN" altLang="en-US"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endParaRPr>
          </a:p>
        </p:txBody>
      </p:sp>
    </p:spTree>
    <p:extLst>
      <p:ext uri="{BB962C8B-B14F-4D97-AF65-F5344CB8AC3E}">
        <p14:creationId xmlns:p14="http://schemas.microsoft.com/office/powerpoint/2010/main" val="539095478"/>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heckerboard(across)">
                                      <p:cBhvr>
                                        <p:cTn id="11" dur="500"/>
                                        <p:tgtEl>
                                          <p:spTgt spid="1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82580" y="1832281"/>
            <a:ext cx="5173918" cy="1811499"/>
            <a:chOff x="1982580" y="1832281"/>
            <a:chExt cx="5173918" cy="1811499"/>
          </a:xfrm>
        </p:grpSpPr>
        <p:grpSp>
          <p:nvGrpSpPr>
            <p:cNvPr id="4" name="Group 35"/>
            <p:cNvGrpSpPr/>
            <p:nvPr/>
          </p:nvGrpSpPr>
          <p:grpSpPr>
            <a:xfrm rot="2640000">
              <a:off x="2697590" y="2498284"/>
              <a:ext cx="393525" cy="499183"/>
              <a:chOff x="4082243" y="2257857"/>
              <a:chExt cx="397973" cy="504825"/>
            </a:xfrm>
          </p:grpSpPr>
          <p:sp>
            <p:nvSpPr>
              <p:cNvPr id="68" name="Freeform: Shape 36"/>
              <p:cNvSpPr>
                <a:spLocks/>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headEnd/>
                <a:tailEnd/>
              </a:ln>
            </p:spPr>
            <p:txBody>
              <a:bodyPr anchor="ctr"/>
              <a:lstStyle/>
              <a:p>
                <a:pPr algn="ctr"/>
                <a:endParaRPr>
                  <a:cs typeface="+mn-ea"/>
                  <a:sym typeface="+mn-lt"/>
                </a:endParaRPr>
              </a:p>
            </p:txBody>
          </p:sp>
          <p:cxnSp>
            <p:nvCxnSpPr>
              <p:cNvPr id="69" name="Straight Connector 37"/>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 name="Diamond 38"/>
            <p:cNvSpPr/>
            <p:nvPr/>
          </p:nvSpPr>
          <p:spPr bwMode="auto">
            <a:xfrm>
              <a:off x="1982580" y="2664251"/>
              <a:ext cx="979529" cy="979528"/>
            </a:xfrm>
            <a:prstGeom prst="diamond">
              <a:avLst/>
            </a:prstGeom>
            <a:solidFill>
              <a:schemeClr val="accent1"/>
            </a:solidFill>
            <a:ln w="19050">
              <a:noFill/>
              <a:round/>
              <a:headEnd/>
              <a:tailEnd/>
            </a:ln>
          </p:spPr>
          <p:txBody>
            <a:bodyPr anchor="ctr"/>
            <a:lstStyle/>
            <a:p>
              <a:pPr algn="ctr"/>
              <a:endParaRPr>
                <a:cs typeface="+mn-ea"/>
                <a:sym typeface="+mn-lt"/>
              </a:endParaRPr>
            </a:p>
          </p:txBody>
        </p:sp>
        <p:grpSp>
          <p:nvGrpSpPr>
            <p:cNvPr id="6" name="Group 39"/>
            <p:cNvGrpSpPr/>
            <p:nvPr/>
          </p:nvGrpSpPr>
          <p:grpSpPr>
            <a:xfrm rot="8040000">
              <a:off x="3519972" y="2494461"/>
              <a:ext cx="393525" cy="499183"/>
              <a:chOff x="4082243" y="2257857"/>
              <a:chExt cx="397973" cy="504825"/>
            </a:xfrm>
          </p:grpSpPr>
          <p:sp>
            <p:nvSpPr>
              <p:cNvPr id="66" name="Freeform: Shape 40"/>
              <p:cNvSpPr>
                <a:spLocks/>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headEnd/>
                <a:tailEnd/>
              </a:ln>
            </p:spPr>
            <p:txBody>
              <a:bodyPr anchor="ctr"/>
              <a:lstStyle/>
              <a:p>
                <a:pPr algn="ctr"/>
                <a:endParaRPr>
                  <a:cs typeface="+mn-ea"/>
                  <a:sym typeface="+mn-lt"/>
                </a:endParaRPr>
              </a:p>
            </p:txBody>
          </p:sp>
          <p:cxnSp>
            <p:nvCxnSpPr>
              <p:cNvPr id="67" name="Straight Connector 41"/>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 name="Diamond 42"/>
            <p:cNvSpPr/>
            <p:nvPr/>
          </p:nvSpPr>
          <p:spPr bwMode="auto">
            <a:xfrm rot="5400000">
              <a:off x="2820830" y="1832280"/>
              <a:ext cx="979528" cy="979529"/>
            </a:xfrm>
            <a:prstGeom prst="diamond">
              <a:avLst/>
            </a:prstGeom>
            <a:solidFill>
              <a:schemeClr val="accent2"/>
            </a:solidFill>
            <a:ln w="19050">
              <a:noFill/>
              <a:round/>
              <a:headEnd/>
              <a:tailEnd/>
            </a:ln>
          </p:spPr>
          <p:txBody>
            <a:bodyPr anchor="ctr"/>
            <a:lstStyle/>
            <a:p>
              <a:pPr algn="ctr"/>
              <a:endParaRPr>
                <a:cs typeface="+mn-ea"/>
                <a:sym typeface="+mn-lt"/>
              </a:endParaRPr>
            </a:p>
          </p:txBody>
        </p:sp>
        <p:grpSp>
          <p:nvGrpSpPr>
            <p:cNvPr id="8" name="Group 43"/>
            <p:cNvGrpSpPr/>
            <p:nvPr/>
          </p:nvGrpSpPr>
          <p:grpSpPr>
            <a:xfrm rot="2640000">
              <a:off x="4376885" y="2498285"/>
              <a:ext cx="393525" cy="499183"/>
              <a:chOff x="4082243" y="2257857"/>
              <a:chExt cx="397973" cy="504825"/>
            </a:xfrm>
          </p:grpSpPr>
          <p:sp>
            <p:nvSpPr>
              <p:cNvPr id="64" name="Freeform: Shape 44"/>
              <p:cNvSpPr>
                <a:spLocks/>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headEnd/>
                <a:tailEnd/>
              </a:ln>
            </p:spPr>
            <p:txBody>
              <a:bodyPr anchor="ctr"/>
              <a:lstStyle/>
              <a:p>
                <a:pPr algn="ctr"/>
                <a:endParaRPr>
                  <a:cs typeface="+mn-ea"/>
                  <a:sym typeface="+mn-lt"/>
                </a:endParaRPr>
              </a:p>
            </p:txBody>
          </p:sp>
          <p:cxnSp>
            <p:nvCxnSpPr>
              <p:cNvPr id="65" name="Straight Connector 45"/>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 name="Diamond 46"/>
            <p:cNvSpPr/>
            <p:nvPr/>
          </p:nvSpPr>
          <p:spPr bwMode="auto">
            <a:xfrm>
              <a:off x="3661875" y="2664252"/>
              <a:ext cx="979529" cy="979528"/>
            </a:xfrm>
            <a:prstGeom prst="diamond">
              <a:avLst/>
            </a:prstGeom>
            <a:solidFill>
              <a:schemeClr val="accent3"/>
            </a:solidFill>
            <a:ln w="19050">
              <a:noFill/>
              <a:round/>
              <a:headEnd/>
              <a:tailEnd/>
            </a:ln>
          </p:spPr>
          <p:txBody>
            <a:bodyPr anchor="ctr"/>
            <a:lstStyle/>
            <a:p>
              <a:pPr algn="ctr"/>
              <a:endParaRPr>
                <a:cs typeface="+mn-ea"/>
                <a:sym typeface="+mn-lt"/>
              </a:endParaRPr>
            </a:p>
          </p:txBody>
        </p:sp>
        <p:grpSp>
          <p:nvGrpSpPr>
            <p:cNvPr id="10" name="Group 47"/>
            <p:cNvGrpSpPr/>
            <p:nvPr/>
          </p:nvGrpSpPr>
          <p:grpSpPr>
            <a:xfrm rot="8040000">
              <a:off x="5199267" y="2494462"/>
              <a:ext cx="393525" cy="499183"/>
              <a:chOff x="4082243" y="2257857"/>
              <a:chExt cx="397973" cy="504825"/>
            </a:xfrm>
          </p:grpSpPr>
          <p:sp>
            <p:nvSpPr>
              <p:cNvPr id="62" name="Freeform: Shape 48"/>
              <p:cNvSpPr>
                <a:spLocks/>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headEnd/>
                <a:tailEnd/>
              </a:ln>
            </p:spPr>
            <p:txBody>
              <a:bodyPr anchor="ctr"/>
              <a:lstStyle/>
              <a:p>
                <a:pPr algn="ctr"/>
                <a:endParaRPr>
                  <a:cs typeface="+mn-ea"/>
                  <a:sym typeface="+mn-lt"/>
                </a:endParaRPr>
              </a:p>
            </p:txBody>
          </p:sp>
          <p:cxnSp>
            <p:nvCxnSpPr>
              <p:cNvPr id="63" name="Straight Connector 49"/>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Diamond 50"/>
            <p:cNvSpPr/>
            <p:nvPr/>
          </p:nvSpPr>
          <p:spPr bwMode="auto">
            <a:xfrm rot="5400000">
              <a:off x="4500126" y="1832281"/>
              <a:ext cx="979528" cy="979529"/>
            </a:xfrm>
            <a:prstGeom prst="diamond">
              <a:avLst/>
            </a:prstGeom>
            <a:solidFill>
              <a:schemeClr val="accent4"/>
            </a:solidFill>
            <a:ln w="19050">
              <a:noFill/>
              <a:round/>
              <a:headEnd/>
              <a:tailEnd/>
            </a:ln>
          </p:spPr>
          <p:txBody>
            <a:bodyPr anchor="ctr"/>
            <a:lstStyle/>
            <a:p>
              <a:pPr algn="ctr"/>
              <a:endParaRPr>
                <a:cs typeface="+mn-ea"/>
                <a:sym typeface="+mn-lt"/>
              </a:endParaRPr>
            </a:p>
          </p:txBody>
        </p:sp>
        <p:grpSp>
          <p:nvGrpSpPr>
            <p:cNvPr id="12" name="Group 51"/>
            <p:cNvGrpSpPr/>
            <p:nvPr/>
          </p:nvGrpSpPr>
          <p:grpSpPr>
            <a:xfrm rot="2640000">
              <a:off x="6053729" y="2498285"/>
              <a:ext cx="393525" cy="499183"/>
              <a:chOff x="4082243" y="2257857"/>
              <a:chExt cx="397973" cy="504825"/>
            </a:xfrm>
          </p:grpSpPr>
          <p:sp>
            <p:nvSpPr>
              <p:cNvPr id="60" name="Freeform: Shape 52"/>
              <p:cNvSpPr>
                <a:spLocks/>
              </p:cNvSpPr>
              <p:nvPr/>
            </p:nvSpPr>
            <p:spPr bwMode="auto">
              <a:xfrm>
                <a:off x="4082243" y="2257857"/>
                <a:ext cx="397973" cy="504825"/>
              </a:xfrm>
              <a:custGeom>
                <a:avLst/>
                <a:gdLst/>
                <a:ahLst/>
                <a:cxnLst>
                  <a:cxn ang="0">
                    <a:pos x="253" y="2"/>
                  </a:cxn>
                  <a:cxn ang="0">
                    <a:pos x="0" y="0"/>
                  </a:cxn>
                  <a:cxn ang="0">
                    <a:pos x="2" y="351"/>
                  </a:cxn>
                  <a:cxn ang="0">
                    <a:pos x="246" y="351"/>
                  </a:cxn>
                  <a:cxn ang="0">
                    <a:pos x="253" y="2"/>
                  </a:cxn>
                </a:cxnLst>
                <a:rect l="0" t="0" r="r" b="b"/>
                <a:pathLst>
                  <a:path w="253" h="356">
                    <a:moveTo>
                      <a:pt x="253" y="2"/>
                    </a:moveTo>
                    <a:cubicBezTo>
                      <a:pt x="0" y="0"/>
                      <a:pt x="0" y="0"/>
                      <a:pt x="0" y="0"/>
                    </a:cubicBezTo>
                    <a:cubicBezTo>
                      <a:pt x="87" y="106"/>
                      <a:pt x="87" y="248"/>
                      <a:pt x="2" y="351"/>
                    </a:cubicBezTo>
                    <a:cubicBezTo>
                      <a:pt x="246" y="356"/>
                      <a:pt x="246" y="351"/>
                      <a:pt x="246" y="351"/>
                    </a:cubicBezTo>
                    <a:cubicBezTo>
                      <a:pt x="161" y="244"/>
                      <a:pt x="164" y="106"/>
                      <a:pt x="253" y="2"/>
                    </a:cubicBezTo>
                    <a:close/>
                  </a:path>
                </a:pathLst>
              </a:custGeom>
              <a:solidFill>
                <a:schemeClr val="bg1">
                  <a:lumMod val="75000"/>
                </a:schemeClr>
              </a:solidFill>
              <a:ln w="9525">
                <a:noFill/>
                <a:round/>
                <a:headEnd/>
                <a:tailEnd/>
              </a:ln>
            </p:spPr>
            <p:txBody>
              <a:bodyPr anchor="ctr"/>
              <a:lstStyle/>
              <a:p>
                <a:pPr algn="ctr"/>
                <a:endParaRPr>
                  <a:cs typeface="+mn-ea"/>
                  <a:sym typeface="+mn-lt"/>
                </a:endParaRPr>
              </a:p>
            </p:txBody>
          </p:sp>
          <p:cxnSp>
            <p:nvCxnSpPr>
              <p:cNvPr id="61" name="Straight Connector 53"/>
              <p:cNvCxnSpPr/>
              <p:nvPr/>
            </p:nvCxnSpPr>
            <p:spPr>
              <a:xfrm rot="5400000" flipH="1" flipV="1">
                <a:off x="4128829" y="2509475"/>
                <a:ext cx="304800" cy="1588"/>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Diamond 54"/>
            <p:cNvSpPr/>
            <p:nvPr/>
          </p:nvSpPr>
          <p:spPr bwMode="auto">
            <a:xfrm>
              <a:off x="5338719" y="2664252"/>
              <a:ext cx="979529" cy="979528"/>
            </a:xfrm>
            <a:prstGeom prst="diamond">
              <a:avLst/>
            </a:prstGeom>
            <a:solidFill>
              <a:schemeClr val="accent5"/>
            </a:solidFill>
            <a:ln w="19050">
              <a:noFill/>
              <a:round/>
              <a:headEnd/>
              <a:tailEnd/>
            </a:ln>
          </p:spPr>
          <p:txBody>
            <a:bodyPr anchor="ctr"/>
            <a:lstStyle/>
            <a:p>
              <a:pPr algn="ctr"/>
              <a:endParaRPr>
                <a:cs typeface="+mn-ea"/>
                <a:sym typeface="+mn-lt"/>
              </a:endParaRPr>
            </a:p>
          </p:txBody>
        </p:sp>
        <p:sp>
          <p:nvSpPr>
            <p:cNvPr id="14" name="Diamond 55"/>
            <p:cNvSpPr/>
            <p:nvPr/>
          </p:nvSpPr>
          <p:spPr bwMode="auto">
            <a:xfrm rot="5400000">
              <a:off x="6176970" y="1832281"/>
              <a:ext cx="979528" cy="979529"/>
            </a:xfrm>
            <a:prstGeom prst="diamond">
              <a:avLst/>
            </a:prstGeom>
            <a:solidFill>
              <a:schemeClr val="accent6"/>
            </a:solidFill>
            <a:ln w="19050">
              <a:noFill/>
              <a:round/>
              <a:headEnd/>
              <a:tailEnd/>
            </a:ln>
          </p:spPr>
          <p:txBody>
            <a:bodyPr anchor="ctr"/>
            <a:lstStyle/>
            <a:p>
              <a:pPr algn="ctr"/>
              <a:endParaRPr>
                <a:cs typeface="+mn-ea"/>
                <a:sym typeface="+mn-lt"/>
              </a:endParaRPr>
            </a:p>
          </p:txBody>
        </p:sp>
        <p:grpSp>
          <p:nvGrpSpPr>
            <p:cNvPr id="15" name="Group 56"/>
            <p:cNvGrpSpPr/>
            <p:nvPr/>
          </p:nvGrpSpPr>
          <p:grpSpPr>
            <a:xfrm>
              <a:off x="2295559" y="2942166"/>
              <a:ext cx="353571" cy="423674"/>
              <a:chOff x="3735388" y="3473450"/>
              <a:chExt cx="184150" cy="220663"/>
            </a:xfrm>
            <a:solidFill>
              <a:schemeClr val="bg1"/>
            </a:solidFill>
          </p:grpSpPr>
          <p:sp>
            <p:nvSpPr>
              <p:cNvPr id="58" name="Freeform: Shape 57"/>
              <p:cNvSpPr>
                <a:spLocks/>
              </p:cNvSpPr>
              <p:nvPr/>
            </p:nvSpPr>
            <p:spPr bwMode="auto">
              <a:xfrm>
                <a:off x="3773488" y="3473450"/>
                <a:ext cx="104775" cy="104775"/>
              </a:xfrm>
              <a:custGeom>
                <a:avLst/>
                <a:gdLst/>
                <a:ahLst/>
                <a:cxnLst>
                  <a:cxn ang="0">
                    <a:pos x="21" y="41"/>
                  </a:cxn>
                  <a:cxn ang="0">
                    <a:pos x="41" y="21"/>
                  </a:cxn>
                  <a:cxn ang="0">
                    <a:pos x="21" y="0"/>
                  </a:cxn>
                  <a:cxn ang="0">
                    <a:pos x="0" y="21"/>
                  </a:cxn>
                  <a:cxn ang="0">
                    <a:pos x="21" y="41"/>
                  </a:cxn>
                  <a:cxn ang="0">
                    <a:pos x="21" y="6"/>
                  </a:cxn>
                  <a:cxn ang="0">
                    <a:pos x="36" y="21"/>
                  </a:cxn>
                  <a:cxn ang="0">
                    <a:pos x="21" y="36"/>
                  </a:cxn>
                  <a:cxn ang="0">
                    <a:pos x="6" y="21"/>
                  </a:cxn>
                  <a:cxn ang="0">
                    <a:pos x="21" y="6"/>
                  </a:cxn>
                </a:cxnLst>
                <a:rect l="0" t="0" r="r" b="b"/>
                <a:pathLst>
                  <a:path w="41" h="41">
                    <a:moveTo>
                      <a:pt x="21" y="41"/>
                    </a:moveTo>
                    <a:cubicBezTo>
                      <a:pt x="32" y="41"/>
                      <a:pt x="41" y="32"/>
                      <a:pt x="41" y="21"/>
                    </a:cubicBezTo>
                    <a:cubicBezTo>
                      <a:pt x="41" y="9"/>
                      <a:pt x="32" y="0"/>
                      <a:pt x="21" y="0"/>
                    </a:cubicBezTo>
                    <a:cubicBezTo>
                      <a:pt x="10" y="0"/>
                      <a:pt x="0" y="9"/>
                      <a:pt x="0" y="21"/>
                    </a:cubicBezTo>
                    <a:cubicBezTo>
                      <a:pt x="0" y="32"/>
                      <a:pt x="10" y="41"/>
                      <a:pt x="21" y="41"/>
                    </a:cubicBezTo>
                    <a:close/>
                    <a:moveTo>
                      <a:pt x="21" y="6"/>
                    </a:moveTo>
                    <a:cubicBezTo>
                      <a:pt x="29" y="6"/>
                      <a:pt x="36" y="12"/>
                      <a:pt x="36" y="21"/>
                    </a:cubicBezTo>
                    <a:cubicBezTo>
                      <a:pt x="36" y="29"/>
                      <a:pt x="29" y="36"/>
                      <a:pt x="21" y="36"/>
                    </a:cubicBezTo>
                    <a:cubicBezTo>
                      <a:pt x="12" y="36"/>
                      <a:pt x="6" y="29"/>
                      <a:pt x="6" y="21"/>
                    </a:cubicBezTo>
                    <a:cubicBezTo>
                      <a:pt x="6" y="12"/>
                      <a:pt x="12" y="6"/>
                      <a:pt x="21" y="6"/>
                    </a:cubicBezTo>
                    <a:close/>
                  </a:path>
                </a:pathLst>
              </a:custGeom>
              <a:grpFill/>
              <a:ln w="9525">
                <a:noFill/>
                <a:round/>
                <a:headEnd/>
                <a:tailEnd/>
              </a:ln>
            </p:spPr>
            <p:txBody>
              <a:bodyPr anchor="ctr"/>
              <a:lstStyle/>
              <a:p>
                <a:pPr algn="ctr"/>
                <a:endParaRPr>
                  <a:cs typeface="+mn-ea"/>
                  <a:sym typeface="+mn-lt"/>
                </a:endParaRPr>
              </a:p>
            </p:txBody>
          </p:sp>
          <p:sp>
            <p:nvSpPr>
              <p:cNvPr id="59" name="Freeform: Shape 58"/>
              <p:cNvSpPr>
                <a:spLocks/>
              </p:cNvSpPr>
              <p:nvPr/>
            </p:nvSpPr>
            <p:spPr bwMode="auto">
              <a:xfrm>
                <a:off x="3735388" y="3586163"/>
                <a:ext cx="184150" cy="107950"/>
              </a:xfrm>
              <a:custGeom>
                <a:avLst/>
                <a:gdLst/>
                <a:ahLst/>
                <a:cxnLst>
                  <a:cxn ang="0">
                    <a:pos x="71" y="19"/>
                  </a:cxn>
                  <a:cxn ang="0">
                    <a:pos x="48" y="0"/>
                  </a:cxn>
                  <a:cxn ang="0">
                    <a:pos x="45" y="1"/>
                  </a:cxn>
                  <a:cxn ang="0">
                    <a:pos x="36" y="12"/>
                  </a:cxn>
                  <a:cxn ang="0">
                    <a:pos x="27" y="1"/>
                  </a:cxn>
                  <a:cxn ang="0">
                    <a:pos x="24" y="0"/>
                  </a:cxn>
                  <a:cxn ang="0">
                    <a:pos x="0" y="19"/>
                  </a:cxn>
                  <a:cxn ang="0">
                    <a:pos x="0" y="21"/>
                  </a:cxn>
                  <a:cxn ang="0">
                    <a:pos x="36" y="42"/>
                  </a:cxn>
                  <a:cxn ang="0">
                    <a:pos x="71" y="21"/>
                  </a:cxn>
                  <a:cxn ang="0">
                    <a:pos x="71" y="19"/>
                  </a:cxn>
                  <a:cxn ang="0">
                    <a:pos x="49" y="6"/>
                  </a:cxn>
                  <a:cxn ang="0">
                    <a:pos x="53" y="8"/>
                  </a:cxn>
                  <a:cxn ang="0">
                    <a:pos x="44" y="20"/>
                  </a:cxn>
                  <a:cxn ang="0">
                    <a:pos x="42" y="18"/>
                  </a:cxn>
                  <a:cxn ang="0">
                    <a:pos x="39" y="16"/>
                  </a:cxn>
                  <a:cxn ang="0">
                    <a:pos x="49" y="6"/>
                  </a:cxn>
                  <a:cxn ang="0">
                    <a:pos x="32" y="16"/>
                  </a:cxn>
                  <a:cxn ang="0">
                    <a:pos x="29" y="18"/>
                  </a:cxn>
                  <a:cxn ang="0">
                    <a:pos x="28" y="20"/>
                  </a:cxn>
                  <a:cxn ang="0">
                    <a:pos x="19" y="8"/>
                  </a:cxn>
                  <a:cxn ang="0">
                    <a:pos x="23" y="6"/>
                  </a:cxn>
                  <a:cxn ang="0">
                    <a:pos x="32" y="16"/>
                  </a:cxn>
                  <a:cxn ang="0">
                    <a:pos x="38" y="36"/>
                  </a:cxn>
                  <a:cxn ang="0">
                    <a:pos x="38" y="24"/>
                  </a:cxn>
                  <a:cxn ang="0">
                    <a:pos x="36" y="23"/>
                  </a:cxn>
                  <a:cxn ang="0">
                    <a:pos x="34" y="24"/>
                  </a:cxn>
                  <a:cxn ang="0">
                    <a:pos x="34" y="36"/>
                  </a:cxn>
                  <a:cxn ang="0">
                    <a:pos x="6" y="20"/>
                  </a:cxn>
                  <a:cxn ang="0">
                    <a:pos x="16" y="10"/>
                  </a:cxn>
                  <a:cxn ang="0">
                    <a:pos x="27" y="23"/>
                  </a:cxn>
                  <a:cxn ang="0">
                    <a:pos x="29" y="23"/>
                  </a:cxn>
                  <a:cxn ang="0">
                    <a:pos x="32" y="21"/>
                  </a:cxn>
                  <a:cxn ang="0">
                    <a:pos x="36" y="18"/>
                  </a:cxn>
                  <a:cxn ang="0">
                    <a:pos x="40" y="21"/>
                  </a:cxn>
                  <a:cxn ang="0">
                    <a:pos x="43" y="23"/>
                  </a:cxn>
                  <a:cxn ang="0">
                    <a:pos x="44" y="24"/>
                  </a:cxn>
                  <a:cxn ang="0">
                    <a:pos x="45" y="23"/>
                  </a:cxn>
                  <a:cxn ang="0">
                    <a:pos x="56" y="10"/>
                  </a:cxn>
                  <a:cxn ang="0">
                    <a:pos x="66" y="20"/>
                  </a:cxn>
                  <a:cxn ang="0">
                    <a:pos x="38" y="36"/>
                  </a:cxn>
                </a:cxnLst>
                <a:rect l="0" t="0" r="r" b="b"/>
                <a:pathLst>
                  <a:path w="72" h="42">
                    <a:moveTo>
                      <a:pt x="71" y="19"/>
                    </a:moveTo>
                    <a:cubicBezTo>
                      <a:pt x="66" y="10"/>
                      <a:pt x="58" y="3"/>
                      <a:pt x="48" y="0"/>
                    </a:cubicBezTo>
                    <a:cubicBezTo>
                      <a:pt x="47" y="0"/>
                      <a:pt x="46" y="0"/>
                      <a:pt x="45" y="1"/>
                    </a:cubicBezTo>
                    <a:cubicBezTo>
                      <a:pt x="43" y="6"/>
                      <a:pt x="40" y="9"/>
                      <a:pt x="36" y="12"/>
                    </a:cubicBezTo>
                    <a:cubicBezTo>
                      <a:pt x="32" y="9"/>
                      <a:pt x="29" y="6"/>
                      <a:pt x="27" y="1"/>
                    </a:cubicBezTo>
                    <a:cubicBezTo>
                      <a:pt x="26" y="0"/>
                      <a:pt x="25" y="0"/>
                      <a:pt x="24" y="0"/>
                    </a:cubicBezTo>
                    <a:cubicBezTo>
                      <a:pt x="14" y="3"/>
                      <a:pt x="6" y="10"/>
                      <a:pt x="0" y="19"/>
                    </a:cubicBezTo>
                    <a:cubicBezTo>
                      <a:pt x="0" y="19"/>
                      <a:pt x="0" y="20"/>
                      <a:pt x="0" y="21"/>
                    </a:cubicBezTo>
                    <a:cubicBezTo>
                      <a:pt x="8" y="34"/>
                      <a:pt x="21" y="42"/>
                      <a:pt x="36" y="42"/>
                    </a:cubicBezTo>
                    <a:cubicBezTo>
                      <a:pt x="50" y="42"/>
                      <a:pt x="64" y="34"/>
                      <a:pt x="71" y="21"/>
                    </a:cubicBezTo>
                    <a:cubicBezTo>
                      <a:pt x="72" y="20"/>
                      <a:pt x="72" y="19"/>
                      <a:pt x="71" y="19"/>
                    </a:cubicBezTo>
                    <a:close/>
                    <a:moveTo>
                      <a:pt x="49" y="6"/>
                    </a:moveTo>
                    <a:cubicBezTo>
                      <a:pt x="50" y="6"/>
                      <a:pt x="52" y="7"/>
                      <a:pt x="53" y="8"/>
                    </a:cubicBezTo>
                    <a:cubicBezTo>
                      <a:pt x="51" y="12"/>
                      <a:pt x="48" y="16"/>
                      <a:pt x="44" y="20"/>
                    </a:cubicBezTo>
                    <a:cubicBezTo>
                      <a:pt x="43" y="19"/>
                      <a:pt x="43" y="19"/>
                      <a:pt x="42" y="18"/>
                    </a:cubicBezTo>
                    <a:cubicBezTo>
                      <a:pt x="41" y="18"/>
                      <a:pt x="40" y="17"/>
                      <a:pt x="39" y="16"/>
                    </a:cubicBezTo>
                    <a:cubicBezTo>
                      <a:pt x="43" y="13"/>
                      <a:pt x="46" y="10"/>
                      <a:pt x="49" y="6"/>
                    </a:cubicBezTo>
                    <a:close/>
                    <a:moveTo>
                      <a:pt x="32" y="16"/>
                    </a:moveTo>
                    <a:cubicBezTo>
                      <a:pt x="31" y="17"/>
                      <a:pt x="30" y="18"/>
                      <a:pt x="29" y="18"/>
                    </a:cubicBezTo>
                    <a:cubicBezTo>
                      <a:pt x="29" y="19"/>
                      <a:pt x="28" y="19"/>
                      <a:pt x="28" y="20"/>
                    </a:cubicBezTo>
                    <a:cubicBezTo>
                      <a:pt x="24" y="16"/>
                      <a:pt x="21" y="12"/>
                      <a:pt x="19" y="8"/>
                    </a:cubicBezTo>
                    <a:cubicBezTo>
                      <a:pt x="20" y="7"/>
                      <a:pt x="22" y="6"/>
                      <a:pt x="23" y="6"/>
                    </a:cubicBezTo>
                    <a:cubicBezTo>
                      <a:pt x="25" y="10"/>
                      <a:pt x="29" y="13"/>
                      <a:pt x="32" y="16"/>
                    </a:cubicBezTo>
                    <a:close/>
                    <a:moveTo>
                      <a:pt x="38" y="36"/>
                    </a:moveTo>
                    <a:cubicBezTo>
                      <a:pt x="38" y="24"/>
                      <a:pt x="38" y="24"/>
                      <a:pt x="38" y="24"/>
                    </a:cubicBezTo>
                    <a:cubicBezTo>
                      <a:pt x="38" y="23"/>
                      <a:pt x="37" y="23"/>
                      <a:pt x="36" y="23"/>
                    </a:cubicBezTo>
                    <a:cubicBezTo>
                      <a:pt x="35" y="23"/>
                      <a:pt x="34" y="23"/>
                      <a:pt x="34" y="24"/>
                    </a:cubicBezTo>
                    <a:cubicBezTo>
                      <a:pt x="34" y="36"/>
                      <a:pt x="34" y="36"/>
                      <a:pt x="34" y="36"/>
                    </a:cubicBezTo>
                    <a:cubicBezTo>
                      <a:pt x="23" y="36"/>
                      <a:pt x="12" y="30"/>
                      <a:pt x="6" y="20"/>
                    </a:cubicBezTo>
                    <a:cubicBezTo>
                      <a:pt x="8" y="16"/>
                      <a:pt x="12" y="12"/>
                      <a:pt x="16" y="10"/>
                    </a:cubicBezTo>
                    <a:cubicBezTo>
                      <a:pt x="18" y="14"/>
                      <a:pt x="22" y="19"/>
                      <a:pt x="27" y="23"/>
                    </a:cubicBezTo>
                    <a:cubicBezTo>
                      <a:pt x="27" y="24"/>
                      <a:pt x="28" y="24"/>
                      <a:pt x="29" y="23"/>
                    </a:cubicBezTo>
                    <a:cubicBezTo>
                      <a:pt x="30" y="23"/>
                      <a:pt x="31" y="22"/>
                      <a:pt x="32" y="21"/>
                    </a:cubicBezTo>
                    <a:cubicBezTo>
                      <a:pt x="33" y="20"/>
                      <a:pt x="34" y="19"/>
                      <a:pt x="36" y="18"/>
                    </a:cubicBezTo>
                    <a:cubicBezTo>
                      <a:pt x="37" y="19"/>
                      <a:pt x="39" y="20"/>
                      <a:pt x="40" y="21"/>
                    </a:cubicBezTo>
                    <a:cubicBezTo>
                      <a:pt x="41" y="22"/>
                      <a:pt x="42" y="23"/>
                      <a:pt x="43" y="23"/>
                    </a:cubicBezTo>
                    <a:cubicBezTo>
                      <a:pt x="43" y="24"/>
                      <a:pt x="43" y="24"/>
                      <a:pt x="44" y="24"/>
                    </a:cubicBezTo>
                    <a:cubicBezTo>
                      <a:pt x="44" y="24"/>
                      <a:pt x="45" y="24"/>
                      <a:pt x="45" y="23"/>
                    </a:cubicBezTo>
                    <a:cubicBezTo>
                      <a:pt x="50" y="19"/>
                      <a:pt x="53" y="14"/>
                      <a:pt x="56" y="10"/>
                    </a:cubicBezTo>
                    <a:cubicBezTo>
                      <a:pt x="60" y="12"/>
                      <a:pt x="63" y="16"/>
                      <a:pt x="66" y="20"/>
                    </a:cubicBezTo>
                    <a:cubicBezTo>
                      <a:pt x="60" y="30"/>
                      <a:pt x="49" y="36"/>
                      <a:pt x="38" y="36"/>
                    </a:cubicBezTo>
                    <a:close/>
                  </a:path>
                </a:pathLst>
              </a:custGeom>
              <a:grpFill/>
              <a:ln w="9525">
                <a:noFill/>
                <a:round/>
                <a:headEnd/>
                <a:tailEnd/>
              </a:ln>
            </p:spPr>
            <p:txBody>
              <a:bodyPr anchor="ctr"/>
              <a:lstStyle/>
              <a:p>
                <a:pPr algn="ctr"/>
                <a:endParaRPr>
                  <a:cs typeface="+mn-ea"/>
                  <a:sym typeface="+mn-lt"/>
                </a:endParaRPr>
              </a:p>
            </p:txBody>
          </p:sp>
        </p:grpSp>
        <p:grpSp>
          <p:nvGrpSpPr>
            <p:cNvPr id="16" name="Group 59"/>
            <p:cNvGrpSpPr/>
            <p:nvPr/>
          </p:nvGrpSpPr>
          <p:grpSpPr>
            <a:xfrm>
              <a:off x="3170339" y="2183964"/>
              <a:ext cx="280737" cy="276161"/>
              <a:chOff x="4797425" y="4017963"/>
              <a:chExt cx="195263" cy="192088"/>
            </a:xfrm>
            <a:solidFill>
              <a:schemeClr val="bg1"/>
            </a:solidFill>
          </p:grpSpPr>
          <p:sp>
            <p:nvSpPr>
              <p:cNvPr id="53" name="Freeform: Shape 60"/>
              <p:cNvSpPr>
                <a:spLocks/>
              </p:cNvSpPr>
              <p:nvPr/>
            </p:nvSpPr>
            <p:spPr bwMode="auto">
              <a:xfrm>
                <a:off x="4833938" y="4017963"/>
                <a:ext cx="7938" cy="95250"/>
              </a:xfrm>
              <a:custGeom>
                <a:avLst/>
                <a:gdLst/>
                <a:ahLst/>
                <a:cxnLst>
                  <a:cxn ang="0">
                    <a:pos x="1" y="37"/>
                  </a:cxn>
                  <a:cxn ang="0">
                    <a:pos x="3" y="35"/>
                  </a:cxn>
                  <a:cxn ang="0">
                    <a:pos x="3" y="1"/>
                  </a:cxn>
                  <a:cxn ang="0">
                    <a:pos x="1" y="0"/>
                  </a:cxn>
                  <a:cxn ang="0">
                    <a:pos x="0" y="1"/>
                  </a:cxn>
                  <a:cxn ang="0">
                    <a:pos x="0" y="35"/>
                  </a:cxn>
                  <a:cxn ang="0">
                    <a:pos x="1" y="37"/>
                  </a:cxn>
                </a:cxnLst>
                <a:rect l="0" t="0" r="r" b="b"/>
                <a:pathLst>
                  <a:path w="3" h="37">
                    <a:moveTo>
                      <a:pt x="1" y="37"/>
                    </a:moveTo>
                    <a:cubicBezTo>
                      <a:pt x="2" y="37"/>
                      <a:pt x="3" y="36"/>
                      <a:pt x="3" y="35"/>
                    </a:cubicBezTo>
                    <a:cubicBezTo>
                      <a:pt x="3" y="1"/>
                      <a:pt x="3" y="1"/>
                      <a:pt x="3" y="1"/>
                    </a:cubicBezTo>
                    <a:cubicBezTo>
                      <a:pt x="3" y="0"/>
                      <a:pt x="2" y="0"/>
                      <a:pt x="1" y="0"/>
                    </a:cubicBezTo>
                    <a:cubicBezTo>
                      <a:pt x="0" y="0"/>
                      <a:pt x="0" y="0"/>
                      <a:pt x="0" y="1"/>
                    </a:cubicBezTo>
                    <a:cubicBezTo>
                      <a:pt x="0" y="35"/>
                      <a:pt x="0" y="35"/>
                      <a:pt x="0" y="35"/>
                    </a:cubicBezTo>
                    <a:cubicBezTo>
                      <a:pt x="0" y="36"/>
                      <a:pt x="0" y="37"/>
                      <a:pt x="1" y="37"/>
                    </a:cubicBezTo>
                    <a:close/>
                  </a:path>
                </a:pathLst>
              </a:custGeom>
              <a:grpFill/>
              <a:ln w="9525">
                <a:noFill/>
                <a:round/>
                <a:headEnd/>
                <a:tailEnd/>
              </a:ln>
            </p:spPr>
            <p:txBody>
              <a:bodyPr anchor="ctr"/>
              <a:lstStyle/>
              <a:p>
                <a:pPr algn="ctr"/>
                <a:endParaRPr>
                  <a:cs typeface="+mn-ea"/>
                  <a:sym typeface="+mn-lt"/>
                </a:endParaRPr>
              </a:p>
            </p:txBody>
          </p:sp>
          <p:sp>
            <p:nvSpPr>
              <p:cNvPr id="54" name="Freeform: Shape 61"/>
              <p:cNvSpPr>
                <a:spLocks/>
              </p:cNvSpPr>
              <p:nvPr/>
            </p:nvSpPr>
            <p:spPr bwMode="auto">
              <a:xfrm>
                <a:off x="4860925" y="4017963"/>
                <a:ext cx="11113" cy="58738"/>
              </a:xfrm>
              <a:custGeom>
                <a:avLst/>
                <a:gdLst/>
                <a:ahLst/>
                <a:cxnLst>
                  <a:cxn ang="0">
                    <a:pos x="2" y="23"/>
                  </a:cxn>
                  <a:cxn ang="0">
                    <a:pos x="4" y="21"/>
                  </a:cxn>
                  <a:cxn ang="0">
                    <a:pos x="4" y="1"/>
                  </a:cxn>
                  <a:cxn ang="0">
                    <a:pos x="2" y="0"/>
                  </a:cxn>
                  <a:cxn ang="0">
                    <a:pos x="0" y="1"/>
                  </a:cxn>
                  <a:cxn ang="0">
                    <a:pos x="0" y="21"/>
                  </a:cxn>
                  <a:cxn ang="0">
                    <a:pos x="2" y="23"/>
                  </a:cxn>
                </a:cxnLst>
                <a:rect l="0" t="0" r="r" b="b"/>
                <a:pathLst>
                  <a:path w="4" h="23">
                    <a:moveTo>
                      <a:pt x="2" y="23"/>
                    </a:moveTo>
                    <a:cubicBezTo>
                      <a:pt x="3" y="23"/>
                      <a:pt x="4" y="22"/>
                      <a:pt x="4" y="21"/>
                    </a:cubicBezTo>
                    <a:cubicBezTo>
                      <a:pt x="4" y="1"/>
                      <a:pt x="4" y="1"/>
                      <a:pt x="4" y="1"/>
                    </a:cubicBezTo>
                    <a:cubicBezTo>
                      <a:pt x="4" y="0"/>
                      <a:pt x="3" y="0"/>
                      <a:pt x="2" y="0"/>
                    </a:cubicBezTo>
                    <a:cubicBezTo>
                      <a:pt x="1" y="0"/>
                      <a:pt x="0" y="0"/>
                      <a:pt x="0" y="1"/>
                    </a:cubicBezTo>
                    <a:cubicBezTo>
                      <a:pt x="0" y="21"/>
                      <a:pt x="0" y="21"/>
                      <a:pt x="0" y="21"/>
                    </a:cubicBezTo>
                    <a:cubicBezTo>
                      <a:pt x="0" y="22"/>
                      <a:pt x="1" y="23"/>
                      <a:pt x="2" y="23"/>
                    </a:cubicBezTo>
                    <a:close/>
                  </a:path>
                </a:pathLst>
              </a:custGeom>
              <a:grpFill/>
              <a:ln w="9525">
                <a:noFill/>
                <a:round/>
                <a:headEnd/>
                <a:tailEnd/>
              </a:ln>
            </p:spPr>
            <p:txBody>
              <a:bodyPr anchor="ctr"/>
              <a:lstStyle/>
              <a:p>
                <a:pPr algn="ctr"/>
                <a:endParaRPr>
                  <a:cs typeface="+mn-ea"/>
                  <a:sym typeface="+mn-lt"/>
                </a:endParaRPr>
              </a:p>
            </p:txBody>
          </p:sp>
          <p:sp>
            <p:nvSpPr>
              <p:cNvPr id="55" name="Freeform: Shape 62"/>
              <p:cNvSpPr>
                <a:spLocks/>
              </p:cNvSpPr>
              <p:nvPr/>
            </p:nvSpPr>
            <p:spPr bwMode="auto">
              <a:xfrm>
                <a:off x="4892675" y="4017963"/>
                <a:ext cx="7938" cy="76200"/>
              </a:xfrm>
              <a:custGeom>
                <a:avLst/>
                <a:gdLst/>
                <a:ahLst/>
                <a:cxnLst>
                  <a:cxn ang="0">
                    <a:pos x="2" y="30"/>
                  </a:cxn>
                  <a:cxn ang="0">
                    <a:pos x="3" y="28"/>
                  </a:cxn>
                  <a:cxn ang="0">
                    <a:pos x="3" y="1"/>
                  </a:cxn>
                  <a:cxn ang="0">
                    <a:pos x="2" y="0"/>
                  </a:cxn>
                  <a:cxn ang="0">
                    <a:pos x="0" y="1"/>
                  </a:cxn>
                  <a:cxn ang="0">
                    <a:pos x="0" y="28"/>
                  </a:cxn>
                  <a:cxn ang="0">
                    <a:pos x="2" y="30"/>
                  </a:cxn>
                </a:cxnLst>
                <a:rect l="0" t="0" r="r" b="b"/>
                <a:pathLst>
                  <a:path w="3" h="30">
                    <a:moveTo>
                      <a:pt x="2" y="30"/>
                    </a:moveTo>
                    <a:cubicBezTo>
                      <a:pt x="3" y="30"/>
                      <a:pt x="3" y="29"/>
                      <a:pt x="3" y="28"/>
                    </a:cubicBezTo>
                    <a:cubicBezTo>
                      <a:pt x="3" y="1"/>
                      <a:pt x="3" y="1"/>
                      <a:pt x="3" y="1"/>
                    </a:cubicBezTo>
                    <a:cubicBezTo>
                      <a:pt x="3" y="0"/>
                      <a:pt x="3" y="0"/>
                      <a:pt x="2" y="0"/>
                    </a:cubicBezTo>
                    <a:cubicBezTo>
                      <a:pt x="1" y="0"/>
                      <a:pt x="0" y="0"/>
                      <a:pt x="0" y="1"/>
                    </a:cubicBezTo>
                    <a:cubicBezTo>
                      <a:pt x="0" y="28"/>
                      <a:pt x="0" y="28"/>
                      <a:pt x="0" y="28"/>
                    </a:cubicBezTo>
                    <a:cubicBezTo>
                      <a:pt x="0" y="29"/>
                      <a:pt x="1" y="30"/>
                      <a:pt x="2" y="30"/>
                    </a:cubicBezTo>
                    <a:close/>
                  </a:path>
                </a:pathLst>
              </a:custGeom>
              <a:grpFill/>
              <a:ln w="9525">
                <a:noFill/>
                <a:round/>
                <a:headEnd/>
                <a:tailEnd/>
              </a:ln>
            </p:spPr>
            <p:txBody>
              <a:bodyPr anchor="ctr"/>
              <a:lstStyle/>
              <a:p>
                <a:pPr algn="ctr"/>
                <a:endParaRPr>
                  <a:cs typeface="+mn-ea"/>
                  <a:sym typeface="+mn-lt"/>
                </a:endParaRPr>
              </a:p>
            </p:txBody>
          </p:sp>
          <p:sp>
            <p:nvSpPr>
              <p:cNvPr id="56" name="Freeform: Shape 63"/>
              <p:cNvSpPr>
                <a:spLocks/>
              </p:cNvSpPr>
              <p:nvPr/>
            </p:nvSpPr>
            <p:spPr bwMode="auto">
              <a:xfrm>
                <a:off x="4922838" y="4017963"/>
                <a:ext cx="7938" cy="38100"/>
              </a:xfrm>
              <a:custGeom>
                <a:avLst/>
                <a:gdLst/>
                <a:ahLst/>
                <a:cxnLst>
                  <a:cxn ang="0">
                    <a:pos x="2" y="15"/>
                  </a:cxn>
                  <a:cxn ang="0">
                    <a:pos x="3" y="14"/>
                  </a:cxn>
                  <a:cxn ang="0">
                    <a:pos x="3" y="1"/>
                  </a:cxn>
                  <a:cxn ang="0">
                    <a:pos x="2" y="0"/>
                  </a:cxn>
                  <a:cxn ang="0">
                    <a:pos x="0" y="1"/>
                  </a:cxn>
                  <a:cxn ang="0">
                    <a:pos x="0" y="14"/>
                  </a:cxn>
                  <a:cxn ang="0">
                    <a:pos x="2" y="15"/>
                  </a:cxn>
                </a:cxnLst>
                <a:rect l="0" t="0" r="r" b="b"/>
                <a:pathLst>
                  <a:path w="3" h="15">
                    <a:moveTo>
                      <a:pt x="2" y="15"/>
                    </a:moveTo>
                    <a:cubicBezTo>
                      <a:pt x="2" y="15"/>
                      <a:pt x="3" y="15"/>
                      <a:pt x="3" y="14"/>
                    </a:cubicBezTo>
                    <a:cubicBezTo>
                      <a:pt x="3" y="1"/>
                      <a:pt x="3" y="1"/>
                      <a:pt x="3" y="1"/>
                    </a:cubicBezTo>
                    <a:cubicBezTo>
                      <a:pt x="3" y="0"/>
                      <a:pt x="2" y="0"/>
                      <a:pt x="2" y="0"/>
                    </a:cubicBezTo>
                    <a:cubicBezTo>
                      <a:pt x="1" y="0"/>
                      <a:pt x="0" y="0"/>
                      <a:pt x="0" y="1"/>
                    </a:cubicBezTo>
                    <a:cubicBezTo>
                      <a:pt x="0" y="14"/>
                      <a:pt x="0" y="14"/>
                      <a:pt x="0" y="14"/>
                    </a:cubicBezTo>
                    <a:cubicBezTo>
                      <a:pt x="0" y="15"/>
                      <a:pt x="1" y="15"/>
                      <a:pt x="2" y="15"/>
                    </a:cubicBezTo>
                    <a:close/>
                  </a:path>
                </a:pathLst>
              </a:custGeom>
              <a:grpFill/>
              <a:ln w="9525">
                <a:noFill/>
                <a:round/>
                <a:headEnd/>
                <a:tailEnd/>
              </a:ln>
            </p:spPr>
            <p:txBody>
              <a:bodyPr anchor="ctr"/>
              <a:lstStyle/>
              <a:p>
                <a:pPr algn="ctr"/>
                <a:endParaRPr>
                  <a:cs typeface="+mn-ea"/>
                  <a:sym typeface="+mn-lt"/>
                </a:endParaRPr>
              </a:p>
            </p:txBody>
          </p:sp>
          <p:sp>
            <p:nvSpPr>
              <p:cNvPr id="57" name="Freeform: Shape 64"/>
              <p:cNvSpPr>
                <a:spLocks/>
              </p:cNvSpPr>
              <p:nvPr/>
            </p:nvSpPr>
            <p:spPr bwMode="auto">
              <a:xfrm>
                <a:off x="4797425" y="4017963"/>
                <a:ext cx="195263" cy="192088"/>
              </a:xfrm>
              <a:custGeom>
                <a:avLst/>
                <a:gdLst/>
                <a:ahLst/>
                <a:cxnLst>
                  <a:cxn ang="0">
                    <a:pos x="73" y="23"/>
                  </a:cxn>
                  <a:cxn ang="0">
                    <a:pos x="64" y="70"/>
                  </a:cxn>
                  <a:cxn ang="0">
                    <a:pos x="62" y="32"/>
                  </a:cxn>
                  <a:cxn ang="0">
                    <a:pos x="61" y="70"/>
                  </a:cxn>
                  <a:cxn ang="0">
                    <a:pos x="52" y="51"/>
                  </a:cxn>
                  <a:cxn ang="0">
                    <a:pos x="49" y="51"/>
                  </a:cxn>
                  <a:cxn ang="0">
                    <a:pos x="40" y="70"/>
                  </a:cxn>
                  <a:cxn ang="0">
                    <a:pos x="39" y="57"/>
                  </a:cxn>
                  <a:cxn ang="0">
                    <a:pos x="37" y="70"/>
                  </a:cxn>
                  <a:cxn ang="0">
                    <a:pos x="29" y="56"/>
                  </a:cxn>
                  <a:cxn ang="0">
                    <a:pos x="25" y="56"/>
                  </a:cxn>
                  <a:cxn ang="0">
                    <a:pos x="17" y="70"/>
                  </a:cxn>
                  <a:cxn ang="0">
                    <a:pos x="15" y="67"/>
                  </a:cxn>
                  <a:cxn ang="0">
                    <a:pos x="14" y="70"/>
                  </a:cxn>
                  <a:cxn ang="0">
                    <a:pos x="28" y="39"/>
                  </a:cxn>
                  <a:cxn ang="0">
                    <a:pos x="43" y="46"/>
                  </a:cxn>
                  <a:cxn ang="0">
                    <a:pos x="71" y="14"/>
                  </a:cxn>
                  <a:cxn ang="0">
                    <a:pos x="74" y="16"/>
                  </a:cxn>
                  <a:cxn ang="0">
                    <a:pos x="73" y="2"/>
                  </a:cxn>
                  <a:cxn ang="0">
                    <a:pos x="71" y="0"/>
                  </a:cxn>
                  <a:cxn ang="0">
                    <a:pos x="58" y="5"/>
                  </a:cxn>
                  <a:cxn ang="0">
                    <a:pos x="66" y="6"/>
                  </a:cxn>
                  <a:cxn ang="0">
                    <a:pos x="28" y="34"/>
                  </a:cxn>
                  <a:cxn ang="0">
                    <a:pos x="5" y="65"/>
                  </a:cxn>
                  <a:cxn ang="0">
                    <a:pos x="2" y="0"/>
                  </a:cxn>
                  <a:cxn ang="0">
                    <a:pos x="0" y="72"/>
                  </a:cxn>
                  <a:cxn ang="0">
                    <a:pos x="0" y="72"/>
                  </a:cxn>
                  <a:cxn ang="0">
                    <a:pos x="0" y="73"/>
                  </a:cxn>
                  <a:cxn ang="0">
                    <a:pos x="0" y="73"/>
                  </a:cxn>
                  <a:cxn ang="0">
                    <a:pos x="0" y="74"/>
                  </a:cxn>
                  <a:cxn ang="0">
                    <a:pos x="1" y="74"/>
                  </a:cxn>
                  <a:cxn ang="0">
                    <a:pos x="1" y="74"/>
                  </a:cxn>
                  <a:cxn ang="0">
                    <a:pos x="1" y="74"/>
                  </a:cxn>
                  <a:cxn ang="0">
                    <a:pos x="1" y="75"/>
                  </a:cxn>
                  <a:cxn ang="0">
                    <a:pos x="2" y="75"/>
                  </a:cxn>
                  <a:cxn ang="0">
                    <a:pos x="2" y="75"/>
                  </a:cxn>
                  <a:cxn ang="0">
                    <a:pos x="73" y="75"/>
                  </a:cxn>
                  <a:cxn ang="0">
                    <a:pos x="76" y="72"/>
                  </a:cxn>
                  <a:cxn ang="0">
                    <a:pos x="74" y="22"/>
                  </a:cxn>
                </a:cxnLst>
                <a:rect l="0" t="0" r="r" b="b"/>
                <a:pathLst>
                  <a:path w="76" h="75">
                    <a:moveTo>
                      <a:pt x="74" y="22"/>
                    </a:moveTo>
                    <a:cubicBezTo>
                      <a:pt x="73" y="22"/>
                      <a:pt x="73" y="22"/>
                      <a:pt x="73" y="23"/>
                    </a:cubicBezTo>
                    <a:cubicBezTo>
                      <a:pt x="73" y="70"/>
                      <a:pt x="73" y="70"/>
                      <a:pt x="73" y="70"/>
                    </a:cubicBezTo>
                    <a:cubicBezTo>
                      <a:pt x="64" y="70"/>
                      <a:pt x="64" y="70"/>
                      <a:pt x="64" y="70"/>
                    </a:cubicBezTo>
                    <a:cubicBezTo>
                      <a:pt x="64" y="34"/>
                      <a:pt x="64" y="34"/>
                      <a:pt x="64" y="34"/>
                    </a:cubicBezTo>
                    <a:cubicBezTo>
                      <a:pt x="64" y="33"/>
                      <a:pt x="63" y="32"/>
                      <a:pt x="62" y="32"/>
                    </a:cubicBezTo>
                    <a:cubicBezTo>
                      <a:pt x="62" y="32"/>
                      <a:pt x="61" y="33"/>
                      <a:pt x="61" y="34"/>
                    </a:cubicBezTo>
                    <a:cubicBezTo>
                      <a:pt x="61" y="70"/>
                      <a:pt x="61" y="70"/>
                      <a:pt x="61" y="70"/>
                    </a:cubicBezTo>
                    <a:cubicBezTo>
                      <a:pt x="52" y="70"/>
                      <a:pt x="52" y="70"/>
                      <a:pt x="52" y="70"/>
                    </a:cubicBezTo>
                    <a:cubicBezTo>
                      <a:pt x="52" y="51"/>
                      <a:pt x="52" y="51"/>
                      <a:pt x="52" y="51"/>
                    </a:cubicBezTo>
                    <a:cubicBezTo>
                      <a:pt x="52" y="50"/>
                      <a:pt x="51" y="49"/>
                      <a:pt x="51" y="49"/>
                    </a:cubicBezTo>
                    <a:cubicBezTo>
                      <a:pt x="50" y="49"/>
                      <a:pt x="49" y="50"/>
                      <a:pt x="49" y="51"/>
                    </a:cubicBezTo>
                    <a:cubicBezTo>
                      <a:pt x="49" y="70"/>
                      <a:pt x="49" y="70"/>
                      <a:pt x="49" y="70"/>
                    </a:cubicBezTo>
                    <a:cubicBezTo>
                      <a:pt x="40" y="70"/>
                      <a:pt x="40" y="70"/>
                      <a:pt x="40" y="70"/>
                    </a:cubicBezTo>
                    <a:cubicBezTo>
                      <a:pt x="40" y="58"/>
                      <a:pt x="40" y="58"/>
                      <a:pt x="40" y="58"/>
                    </a:cubicBezTo>
                    <a:cubicBezTo>
                      <a:pt x="40" y="57"/>
                      <a:pt x="40" y="57"/>
                      <a:pt x="39" y="57"/>
                    </a:cubicBezTo>
                    <a:cubicBezTo>
                      <a:pt x="38" y="57"/>
                      <a:pt x="37" y="57"/>
                      <a:pt x="37" y="58"/>
                    </a:cubicBezTo>
                    <a:cubicBezTo>
                      <a:pt x="37" y="70"/>
                      <a:pt x="37" y="70"/>
                      <a:pt x="37" y="70"/>
                    </a:cubicBezTo>
                    <a:cubicBezTo>
                      <a:pt x="29" y="70"/>
                      <a:pt x="29" y="70"/>
                      <a:pt x="29" y="70"/>
                    </a:cubicBezTo>
                    <a:cubicBezTo>
                      <a:pt x="29" y="56"/>
                      <a:pt x="29" y="56"/>
                      <a:pt x="29" y="56"/>
                    </a:cubicBezTo>
                    <a:cubicBezTo>
                      <a:pt x="29" y="55"/>
                      <a:pt x="28" y="54"/>
                      <a:pt x="27" y="54"/>
                    </a:cubicBezTo>
                    <a:cubicBezTo>
                      <a:pt x="26" y="54"/>
                      <a:pt x="25" y="55"/>
                      <a:pt x="25" y="56"/>
                    </a:cubicBezTo>
                    <a:cubicBezTo>
                      <a:pt x="25" y="70"/>
                      <a:pt x="25" y="70"/>
                      <a:pt x="25" y="70"/>
                    </a:cubicBezTo>
                    <a:cubicBezTo>
                      <a:pt x="17" y="70"/>
                      <a:pt x="17" y="70"/>
                      <a:pt x="17" y="70"/>
                    </a:cubicBezTo>
                    <a:cubicBezTo>
                      <a:pt x="17" y="68"/>
                      <a:pt x="17" y="68"/>
                      <a:pt x="17" y="68"/>
                    </a:cubicBezTo>
                    <a:cubicBezTo>
                      <a:pt x="17" y="68"/>
                      <a:pt x="16" y="67"/>
                      <a:pt x="15" y="67"/>
                    </a:cubicBezTo>
                    <a:cubicBezTo>
                      <a:pt x="14" y="67"/>
                      <a:pt x="14" y="68"/>
                      <a:pt x="14" y="68"/>
                    </a:cubicBezTo>
                    <a:cubicBezTo>
                      <a:pt x="14" y="70"/>
                      <a:pt x="14" y="70"/>
                      <a:pt x="14" y="70"/>
                    </a:cubicBezTo>
                    <a:cubicBezTo>
                      <a:pt x="7" y="70"/>
                      <a:pt x="7" y="70"/>
                      <a:pt x="7" y="70"/>
                    </a:cubicBezTo>
                    <a:cubicBezTo>
                      <a:pt x="28" y="39"/>
                      <a:pt x="28" y="39"/>
                      <a:pt x="28" y="39"/>
                    </a:cubicBezTo>
                    <a:cubicBezTo>
                      <a:pt x="40" y="47"/>
                      <a:pt x="40" y="47"/>
                      <a:pt x="40" y="47"/>
                    </a:cubicBezTo>
                    <a:cubicBezTo>
                      <a:pt x="41" y="47"/>
                      <a:pt x="43" y="47"/>
                      <a:pt x="43" y="46"/>
                    </a:cubicBezTo>
                    <a:cubicBezTo>
                      <a:pt x="70" y="8"/>
                      <a:pt x="70" y="8"/>
                      <a:pt x="70" y="8"/>
                    </a:cubicBezTo>
                    <a:cubicBezTo>
                      <a:pt x="71" y="14"/>
                      <a:pt x="71" y="14"/>
                      <a:pt x="71" y="14"/>
                    </a:cubicBezTo>
                    <a:cubicBezTo>
                      <a:pt x="71" y="15"/>
                      <a:pt x="72" y="16"/>
                      <a:pt x="73" y="16"/>
                    </a:cubicBezTo>
                    <a:cubicBezTo>
                      <a:pt x="73" y="16"/>
                      <a:pt x="73" y="16"/>
                      <a:pt x="74" y="16"/>
                    </a:cubicBezTo>
                    <a:cubicBezTo>
                      <a:pt x="75" y="15"/>
                      <a:pt x="76" y="14"/>
                      <a:pt x="76" y="13"/>
                    </a:cubicBezTo>
                    <a:cubicBezTo>
                      <a:pt x="73" y="2"/>
                      <a:pt x="73" y="2"/>
                      <a:pt x="73" y="2"/>
                    </a:cubicBezTo>
                    <a:cubicBezTo>
                      <a:pt x="73" y="1"/>
                      <a:pt x="73" y="1"/>
                      <a:pt x="72" y="1"/>
                    </a:cubicBezTo>
                    <a:cubicBezTo>
                      <a:pt x="72" y="0"/>
                      <a:pt x="71" y="0"/>
                      <a:pt x="71" y="0"/>
                    </a:cubicBezTo>
                    <a:cubicBezTo>
                      <a:pt x="60" y="2"/>
                      <a:pt x="60" y="2"/>
                      <a:pt x="60" y="2"/>
                    </a:cubicBezTo>
                    <a:cubicBezTo>
                      <a:pt x="58" y="2"/>
                      <a:pt x="58" y="4"/>
                      <a:pt x="58" y="5"/>
                    </a:cubicBezTo>
                    <a:cubicBezTo>
                      <a:pt x="58" y="6"/>
                      <a:pt x="59" y="7"/>
                      <a:pt x="61" y="7"/>
                    </a:cubicBezTo>
                    <a:cubicBezTo>
                      <a:pt x="66" y="6"/>
                      <a:pt x="66" y="6"/>
                      <a:pt x="66" y="6"/>
                    </a:cubicBezTo>
                    <a:cubicBezTo>
                      <a:pt x="41" y="42"/>
                      <a:pt x="41" y="42"/>
                      <a:pt x="41" y="42"/>
                    </a:cubicBezTo>
                    <a:cubicBezTo>
                      <a:pt x="28" y="34"/>
                      <a:pt x="28" y="34"/>
                      <a:pt x="28" y="34"/>
                    </a:cubicBezTo>
                    <a:cubicBezTo>
                      <a:pt x="27" y="33"/>
                      <a:pt x="26" y="34"/>
                      <a:pt x="25" y="35"/>
                    </a:cubicBezTo>
                    <a:cubicBezTo>
                      <a:pt x="5" y="65"/>
                      <a:pt x="5" y="65"/>
                      <a:pt x="5" y="65"/>
                    </a:cubicBezTo>
                    <a:cubicBezTo>
                      <a:pt x="5" y="2"/>
                      <a:pt x="5" y="2"/>
                      <a:pt x="5" y="2"/>
                    </a:cubicBezTo>
                    <a:cubicBezTo>
                      <a:pt x="5" y="1"/>
                      <a:pt x="4" y="0"/>
                      <a:pt x="2" y="0"/>
                    </a:cubicBezTo>
                    <a:cubicBezTo>
                      <a:pt x="1" y="0"/>
                      <a:pt x="0" y="1"/>
                      <a:pt x="0" y="2"/>
                    </a:cubicBezTo>
                    <a:cubicBezTo>
                      <a:pt x="0" y="72"/>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1" y="74"/>
                      <a:pt x="1" y="74"/>
                      <a:pt x="1" y="74"/>
                    </a:cubicBezTo>
                    <a:cubicBezTo>
                      <a:pt x="1" y="74"/>
                      <a:pt x="1" y="74"/>
                      <a:pt x="1" y="74"/>
                    </a:cubicBezTo>
                    <a:cubicBezTo>
                      <a:pt x="1" y="74"/>
                      <a:pt x="1" y="74"/>
                      <a:pt x="1" y="74"/>
                    </a:cubicBezTo>
                    <a:cubicBezTo>
                      <a:pt x="1" y="74"/>
                      <a:pt x="1" y="74"/>
                      <a:pt x="1" y="74"/>
                    </a:cubicBezTo>
                    <a:cubicBezTo>
                      <a:pt x="1" y="74"/>
                      <a:pt x="1" y="74"/>
                      <a:pt x="1" y="74"/>
                    </a:cubicBezTo>
                    <a:cubicBezTo>
                      <a:pt x="1" y="74"/>
                      <a:pt x="1" y="74"/>
                      <a:pt x="1" y="75"/>
                    </a:cubicBezTo>
                    <a:cubicBezTo>
                      <a:pt x="1" y="75"/>
                      <a:pt x="1" y="75"/>
                      <a:pt x="1"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73" y="75"/>
                      <a:pt x="73" y="75"/>
                      <a:pt x="73" y="75"/>
                    </a:cubicBezTo>
                    <a:cubicBezTo>
                      <a:pt x="74" y="75"/>
                      <a:pt x="75" y="74"/>
                      <a:pt x="75" y="74"/>
                    </a:cubicBezTo>
                    <a:cubicBezTo>
                      <a:pt x="76" y="73"/>
                      <a:pt x="76" y="73"/>
                      <a:pt x="76" y="72"/>
                    </a:cubicBezTo>
                    <a:cubicBezTo>
                      <a:pt x="76" y="23"/>
                      <a:pt x="76" y="23"/>
                      <a:pt x="76" y="23"/>
                    </a:cubicBezTo>
                    <a:cubicBezTo>
                      <a:pt x="76" y="22"/>
                      <a:pt x="75" y="22"/>
                      <a:pt x="74" y="22"/>
                    </a:cubicBezTo>
                    <a:close/>
                  </a:path>
                </a:pathLst>
              </a:custGeom>
              <a:grpFill/>
              <a:ln w="9525">
                <a:noFill/>
                <a:round/>
                <a:headEnd/>
                <a:tailEnd/>
              </a:ln>
            </p:spPr>
            <p:txBody>
              <a:bodyPr anchor="ctr"/>
              <a:lstStyle/>
              <a:p>
                <a:pPr algn="ctr"/>
                <a:endParaRPr>
                  <a:cs typeface="+mn-ea"/>
                  <a:sym typeface="+mn-lt"/>
                </a:endParaRPr>
              </a:p>
            </p:txBody>
          </p:sp>
        </p:grpSp>
        <p:grpSp>
          <p:nvGrpSpPr>
            <p:cNvPr id="17" name="Group 65"/>
            <p:cNvGrpSpPr/>
            <p:nvPr/>
          </p:nvGrpSpPr>
          <p:grpSpPr>
            <a:xfrm>
              <a:off x="4035142" y="2973975"/>
              <a:ext cx="232995" cy="360082"/>
              <a:chOff x="5403850" y="3486150"/>
              <a:chExt cx="139700" cy="215900"/>
            </a:xfrm>
            <a:solidFill>
              <a:schemeClr val="bg1"/>
            </a:solidFill>
          </p:grpSpPr>
          <p:sp>
            <p:nvSpPr>
              <p:cNvPr id="51" name="Freeform: Shape 66"/>
              <p:cNvSpPr>
                <a:spLocks/>
              </p:cNvSpPr>
              <p:nvPr/>
            </p:nvSpPr>
            <p:spPr bwMode="auto">
              <a:xfrm>
                <a:off x="5438775" y="3522663"/>
                <a:ext cx="69850" cy="155575"/>
              </a:xfrm>
              <a:custGeom>
                <a:avLst/>
                <a:gdLst/>
                <a:ahLst/>
                <a:cxnLst>
                  <a:cxn ang="0">
                    <a:pos x="17" y="44"/>
                  </a:cxn>
                  <a:cxn ang="0">
                    <a:pos x="16" y="47"/>
                  </a:cxn>
                  <a:cxn ang="0">
                    <a:pos x="22" y="57"/>
                  </a:cxn>
                  <a:cxn ang="0">
                    <a:pos x="5" y="57"/>
                  </a:cxn>
                  <a:cxn ang="0">
                    <a:pos x="15" y="40"/>
                  </a:cxn>
                  <a:cxn ang="0">
                    <a:pos x="15" y="39"/>
                  </a:cxn>
                  <a:cxn ang="0">
                    <a:pos x="15" y="39"/>
                  </a:cxn>
                  <a:cxn ang="0">
                    <a:pos x="15" y="16"/>
                  </a:cxn>
                  <a:cxn ang="0">
                    <a:pos x="24" y="2"/>
                  </a:cxn>
                  <a:cxn ang="0">
                    <a:pos x="24" y="1"/>
                  </a:cxn>
                  <a:cxn ang="0">
                    <a:pos x="22" y="0"/>
                  </a:cxn>
                  <a:cxn ang="0">
                    <a:pos x="5" y="0"/>
                  </a:cxn>
                  <a:cxn ang="0">
                    <a:pos x="4" y="1"/>
                  </a:cxn>
                  <a:cxn ang="0">
                    <a:pos x="4" y="2"/>
                  </a:cxn>
                  <a:cxn ang="0">
                    <a:pos x="8" y="10"/>
                  </a:cxn>
                  <a:cxn ang="0">
                    <a:pos x="11" y="11"/>
                  </a:cxn>
                  <a:cxn ang="0">
                    <a:pos x="11" y="9"/>
                  </a:cxn>
                  <a:cxn ang="0">
                    <a:pos x="8" y="3"/>
                  </a:cxn>
                  <a:cxn ang="0">
                    <a:pos x="19" y="3"/>
                  </a:cxn>
                  <a:cxn ang="0">
                    <a:pos x="12" y="15"/>
                  </a:cxn>
                  <a:cxn ang="0">
                    <a:pos x="12" y="15"/>
                  </a:cxn>
                  <a:cxn ang="0">
                    <a:pos x="12" y="15"/>
                  </a:cxn>
                  <a:cxn ang="0">
                    <a:pos x="12" y="15"/>
                  </a:cxn>
                  <a:cxn ang="0">
                    <a:pos x="12" y="16"/>
                  </a:cxn>
                  <a:cxn ang="0">
                    <a:pos x="12" y="16"/>
                  </a:cxn>
                  <a:cxn ang="0">
                    <a:pos x="12" y="16"/>
                  </a:cxn>
                  <a:cxn ang="0">
                    <a:pos x="12" y="39"/>
                  </a:cxn>
                  <a:cxn ang="0">
                    <a:pos x="12" y="39"/>
                  </a:cxn>
                  <a:cxn ang="0">
                    <a:pos x="1" y="58"/>
                  </a:cxn>
                  <a:cxn ang="0">
                    <a:pos x="1" y="60"/>
                  </a:cxn>
                  <a:cxn ang="0">
                    <a:pos x="2" y="61"/>
                  </a:cxn>
                  <a:cxn ang="0">
                    <a:pos x="25" y="61"/>
                  </a:cxn>
                  <a:cxn ang="0">
                    <a:pos x="27" y="60"/>
                  </a:cxn>
                  <a:cxn ang="0">
                    <a:pos x="27" y="58"/>
                  </a:cxn>
                  <a:cxn ang="0">
                    <a:pos x="19" y="45"/>
                  </a:cxn>
                  <a:cxn ang="0">
                    <a:pos x="17" y="44"/>
                  </a:cxn>
                </a:cxnLst>
                <a:rect l="0" t="0" r="r" b="b"/>
                <a:pathLst>
                  <a:path w="27" h="61">
                    <a:moveTo>
                      <a:pt x="17" y="44"/>
                    </a:moveTo>
                    <a:cubicBezTo>
                      <a:pt x="16" y="45"/>
                      <a:pt x="16" y="46"/>
                      <a:pt x="16" y="47"/>
                    </a:cubicBezTo>
                    <a:cubicBezTo>
                      <a:pt x="22" y="57"/>
                      <a:pt x="22" y="57"/>
                      <a:pt x="22" y="57"/>
                    </a:cubicBezTo>
                    <a:cubicBezTo>
                      <a:pt x="5" y="57"/>
                      <a:pt x="5" y="57"/>
                      <a:pt x="5" y="57"/>
                    </a:cubicBezTo>
                    <a:cubicBezTo>
                      <a:pt x="15" y="40"/>
                      <a:pt x="15" y="40"/>
                      <a:pt x="15" y="40"/>
                    </a:cubicBezTo>
                    <a:cubicBezTo>
                      <a:pt x="15" y="40"/>
                      <a:pt x="15" y="40"/>
                      <a:pt x="15" y="39"/>
                    </a:cubicBezTo>
                    <a:cubicBezTo>
                      <a:pt x="15" y="39"/>
                      <a:pt x="15" y="39"/>
                      <a:pt x="15" y="39"/>
                    </a:cubicBezTo>
                    <a:cubicBezTo>
                      <a:pt x="15" y="16"/>
                      <a:pt x="15" y="16"/>
                      <a:pt x="15" y="16"/>
                    </a:cubicBezTo>
                    <a:cubicBezTo>
                      <a:pt x="24" y="2"/>
                      <a:pt x="24" y="2"/>
                      <a:pt x="24" y="2"/>
                    </a:cubicBezTo>
                    <a:cubicBezTo>
                      <a:pt x="24" y="2"/>
                      <a:pt x="24" y="1"/>
                      <a:pt x="24" y="1"/>
                    </a:cubicBezTo>
                    <a:cubicBezTo>
                      <a:pt x="23" y="0"/>
                      <a:pt x="23" y="0"/>
                      <a:pt x="22" y="0"/>
                    </a:cubicBezTo>
                    <a:cubicBezTo>
                      <a:pt x="5" y="0"/>
                      <a:pt x="5" y="0"/>
                      <a:pt x="5" y="0"/>
                    </a:cubicBezTo>
                    <a:cubicBezTo>
                      <a:pt x="5" y="0"/>
                      <a:pt x="4" y="0"/>
                      <a:pt x="4" y="1"/>
                    </a:cubicBezTo>
                    <a:cubicBezTo>
                      <a:pt x="3" y="1"/>
                      <a:pt x="3" y="2"/>
                      <a:pt x="4" y="2"/>
                    </a:cubicBezTo>
                    <a:cubicBezTo>
                      <a:pt x="8" y="10"/>
                      <a:pt x="8" y="10"/>
                      <a:pt x="8" y="10"/>
                    </a:cubicBezTo>
                    <a:cubicBezTo>
                      <a:pt x="9" y="11"/>
                      <a:pt x="10" y="12"/>
                      <a:pt x="11" y="11"/>
                    </a:cubicBezTo>
                    <a:cubicBezTo>
                      <a:pt x="12" y="11"/>
                      <a:pt x="12" y="9"/>
                      <a:pt x="11" y="9"/>
                    </a:cubicBezTo>
                    <a:cubicBezTo>
                      <a:pt x="8" y="3"/>
                      <a:pt x="8" y="3"/>
                      <a:pt x="8" y="3"/>
                    </a:cubicBezTo>
                    <a:cubicBezTo>
                      <a:pt x="19" y="3"/>
                      <a:pt x="19" y="3"/>
                      <a:pt x="19" y="3"/>
                    </a:cubicBezTo>
                    <a:cubicBezTo>
                      <a:pt x="12" y="15"/>
                      <a:pt x="12" y="15"/>
                      <a:pt x="12" y="15"/>
                    </a:cubicBezTo>
                    <a:cubicBezTo>
                      <a:pt x="12" y="15"/>
                      <a:pt x="12" y="15"/>
                      <a:pt x="12" y="15"/>
                    </a:cubicBezTo>
                    <a:cubicBezTo>
                      <a:pt x="12" y="15"/>
                      <a:pt x="12" y="15"/>
                      <a:pt x="12" y="15"/>
                    </a:cubicBezTo>
                    <a:cubicBezTo>
                      <a:pt x="12" y="15"/>
                      <a:pt x="12" y="15"/>
                      <a:pt x="12" y="15"/>
                    </a:cubicBezTo>
                    <a:cubicBezTo>
                      <a:pt x="12" y="16"/>
                      <a:pt x="12" y="16"/>
                      <a:pt x="12" y="16"/>
                    </a:cubicBezTo>
                    <a:cubicBezTo>
                      <a:pt x="12" y="16"/>
                      <a:pt x="12" y="16"/>
                      <a:pt x="12" y="16"/>
                    </a:cubicBezTo>
                    <a:cubicBezTo>
                      <a:pt x="12" y="16"/>
                      <a:pt x="12" y="16"/>
                      <a:pt x="12" y="16"/>
                    </a:cubicBezTo>
                    <a:cubicBezTo>
                      <a:pt x="12" y="39"/>
                      <a:pt x="12" y="39"/>
                      <a:pt x="12" y="39"/>
                    </a:cubicBezTo>
                    <a:cubicBezTo>
                      <a:pt x="12" y="39"/>
                      <a:pt x="12" y="39"/>
                      <a:pt x="12" y="39"/>
                    </a:cubicBezTo>
                    <a:cubicBezTo>
                      <a:pt x="1" y="58"/>
                      <a:pt x="1" y="58"/>
                      <a:pt x="1" y="58"/>
                    </a:cubicBezTo>
                    <a:cubicBezTo>
                      <a:pt x="0" y="59"/>
                      <a:pt x="0" y="60"/>
                      <a:pt x="1" y="60"/>
                    </a:cubicBezTo>
                    <a:cubicBezTo>
                      <a:pt x="1" y="61"/>
                      <a:pt x="1" y="61"/>
                      <a:pt x="2" y="61"/>
                    </a:cubicBezTo>
                    <a:cubicBezTo>
                      <a:pt x="25" y="61"/>
                      <a:pt x="25" y="61"/>
                      <a:pt x="25" y="61"/>
                    </a:cubicBezTo>
                    <a:cubicBezTo>
                      <a:pt x="26" y="61"/>
                      <a:pt x="26" y="61"/>
                      <a:pt x="27" y="60"/>
                    </a:cubicBezTo>
                    <a:cubicBezTo>
                      <a:pt x="27" y="60"/>
                      <a:pt x="27" y="59"/>
                      <a:pt x="27" y="58"/>
                    </a:cubicBezTo>
                    <a:cubicBezTo>
                      <a:pt x="19" y="45"/>
                      <a:pt x="19" y="45"/>
                      <a:pt x="19" y="45"/>
                    </a:cubicBezTo>
                    <a:cubicBezTo>
                      <a:pt x="19" y="44"/>
                      <a:pt x="18" y="44"/>
                      <a:pt x="17" y="44"/>
                    </a:cubicBezTo>
                    <a:close/>
                  </a:path>
                </a:pathLst>
              </a:custGeom>
              <a:grpFill/>
              <a:ln w="9525">
                <a:noFill/>
                <a:round/>
                <a:headEnd/>
                <a:tailEnd/>
              </a:ln>
            </p:spPr>
            <p:txBody>
              <a:bodyPr anchor="ctr"/>
              <a:lstStyle/>
              <a:p>
                <a:pPr algn="ctr"/>
                <a:endParaRPr>
                  <a:cs typeface="+mn-ea"/>
                  <a:sym typeface="+mn-lt"/>
                </a:endParaRPr>
              </a:p>
            </p:txBody>
          </p:sp>
          <p:sp>
            <p:nvSpPr>
              <p:cNvPr id="52" name="Freeform: Shape 67"/>
              <p:cNvSpPr>
                <a:spLocks/>
              </p:cNvSpPr>
              <p:nvPr/>
            </p:nvSpPr>
            <p:spPr bwMode="auto">
              <a:xfrm>
                <a:off x="5403850" y="3486150"/>
                <a:ext cx="139700" cy="215900"/>
              </a:xfrm>
              <a:custGeom>
                <a:avLst/>
                <a:gdLst/>
                <a:ahLst/>
                <a:cxnLst>
                  <a:cxn ang="0">
                    <a:pos x="43" y="58"/>
                  </a:cxn>
                  <a:cxn ang="0">
                    <a:pos x="38" y="49"/>
                  </a:cxn>
                  <a:cxn ang="0">
                    <a:pos x="38" y="35"/>
                  </a:cxn>
                  <a:cxn ang="0">
                    <a:pos x="43" y="26"/>
                  </a:cxn>
                  <a:cxn ang="0">
                    <a:pos x="54" y="8"/>
                  </a:cxn>
                  <a:cxn ang="0">
                    <a:pos x="55" y="5"/>
                  </a:cxn>
                  <a:cxn ang="0">
                    <a:pos x="49" y="0"/>
                  </a:cxn>
                  <a:cxn ang="0">
                    <a:pos x="49" y="0"/>
                  </a:cxn>
                  <a:cxn ang="0">
                    <a:pos x="39" y="0"/>
                  </a:cxn>
                  <a:cxn ang="0">
                    <a:pos x="28" y="0"/>
                  </a:cxn>
                  <a:cxn ang="0">
                    <a:pos x="6" y="0"/>
                  </a:cxn>
                  <a:cxn ang="0">
                    <a:pos x="1" y="2"/>
                  </a:cxn>
                  <a:cxn ang="0">
                    <a:pos x="1" y="8"/>
                  </a:cxn>
                  <a:cxn ang="0">
                    <a:pos x="12" y="26"/>
                  </a:cxn>
                  <a:cxn ang="0">
                    <a:pos x="17" y="35"/>
                  </a:cxn>
                  <a:cxn ang="0">
                    <a:pos x="17" y="49"/>
                  </a:cxn>
                  <a:cxn ang="0">
                    <a:pos x="12" y="58"/>
                  </a:cxn>
                  <a:cxn ang="0">
                    <a:pos x="1" y="76"/>
                  </a:cxn>
                  <a:cxn ang="0">
                    <a:pos x="1" y="82"/>
                  </a:cxn>
                  <a:cxn ang="0">
                    <a:pos x="6" y="84"/>
                  </a:cxn>
                  <a:cxn ang="0">
                    <a:pos x="16" y="84"/>
                  </a:cxn>
                  <a:cxn ang="0">
                    <a:pos x="28" y="84"/>
                  </a:cxn>
                  <a:cxn ang="0">
                    <a:pos x="49" y="84"/>
                  </a:cxn>
                  <a:cxn ang="0">
                    <a:pos x="54" y="82"/>
                  </a:cxn>
                  <a:cxn ang="0">
                    <a:pos x="54" y="76"/>
                  </a:cxn>
                  <a:cxn ang="0">
                    <a:pos x="43" y="58"/>
                  </a:cxn>
                  <a:cxn ang="0">
                    <a:pos x="28" y="79"/>
                  </a:cxn>
                  <a:cxn ang="0">
                    <a:pos x="16" y="79"/>
                  </a:cxn>
                  <a:cxn ang="0">
                    <a:pos x="6" y="79"/>
                  </a:cxn>
                  <a:cxn ang="0">
                    <a:pos x="17" y="61"/>
                  </a:cxn>
                  <a:cxn ang="0">
                    <a:pos x="23" y="50"/>
                  </a:cxn>
                  <a:cxn ang="0">
                    <a:pos x="23" y="34"/>
                  </a:cxn>
                  <a:cxn ang="0">
                    <a:pos x="17" y="24"/>
                  </a:cxn>
                  <a:cxn ang="0">
                    <a:pos x="6" y="5"/>
                  </a:cxn>
                  <a:cxn ang="0">
                    <a:pos x="28" y="5"/>
                  </a:cxn>
                  <a:cxn ang="0">
                    <a:pos x="39" y="5"/>
                  </a:cxn>
                  <a:cxn ang="0">
                    <a:pos x="49" y="5"/>
                  </a:cxn>
                  <a:cxn ang="0">
                    <a:pos x="38" y="24"/>
                  </a:cxn>
                  <a:cxn ang="0">
                    <a:pos x="33" y="34"/>
                  </a:cxn>
                  <a:cxn ang="0">
                    <a:pos x="33" y="50"/>
                  </a:cxn>
                  <a:cxn ang="0">
                    <a:pos x="38" y="61"/>
                  </a:cxn>
                  <a:cxn ang="0">
                    <a:pos x="49" y="79"/>
                  </a:cxn>
                  <a:cxn ang="0">
                    <a:pos x="28" y="79"/>
                  </a:cxn>
                </a:cxnLst>
                <a:rect l="0" t="0" r="r" b="b"/>
                <a:pathLst>
                  <a:path w="55" h="84">
                    <a:moveTo>
                      <a:pt x="43" y="58"/>
                    </a:moveTo>
                    <a:cubicBezTo>
                      <a:pt x="38" y="49"/>
                      <a:pt x="38" y="49"/>
                      <a:pt x="38" y="49"/>
                    </a:cubicBezTo>
                    <a:cubicBezTo>
                      <a:pt x="38" y="35"/>
                      <a:pt x="38" y="35"/>
                      <a:pt x="38" y="35"/>
                    </a:cubicBezTo>
                    <a:cubicBezTo>
                      <a:pt x="43" y="26"/>
                      <a:pt x="43" y="26"/>
                      <a:pt x="43" y="26"/>
                    </a:cubicBezTo>
                    <a:cubicBezTo>
                      <a:pt x="54" y="8"/>
                      <a:pt x="54" y="8"/>
                      <a:pt x="54" y="8"/>
                    </a:cubicBezTo>
                    <a:cubicBezTo>
                      <a:pt x="54" y="7"/>
                      <a:pt x="55" y="6"/>
                      <a:pt x="55" y="5"/>
                    </a:cubicBezTo>
                    <a:cubicBezTo>
                      <a:pt x="55" y="2"/>
                      <a:pt x="52" y="0"/>
                      <a:pt x="49" y="0"/>
                    </a:cubicBezTo>
                    <a:cubicBezTo>
                      <a:pt x="49" y="0"/>
                      <a:pt x="49" y="0"/>
                      <a:pt x="49" y="0"/>
                    </a:cubicBezTo>
                    <a:cubicBezTo>
                      <a:pt x="39" y="0"/>
                      <a:pt x="39" y="0"/>
                      <a:pt x="39" y="0"/>
                    </a:cubicBezTo>
                    <a:cubicBezTo>
                      <a:pt x="28" y="0"/>
                      <a:pt x="28" y="0"/>
                      <a:pt x="28" y="0"/>
                    </a:cubicBezTo>
                    <a:cubicBezTo>
                      <a:pt x="6" y="0"/>
                      <a:pt x="6" y="0"/>
                      <a:pt x="6" y="0"/>
                    </a:cubicBezTo>
                    <a:cubicBezTo>
                      <a:pt x="4" y="0"/>
                      <a:pt x="2" y="1"/>
                      <a:pt x="1" y="2"/>
                    </a:cubicBezTo>
                    <a:cubicBezTo>
                      <a:pt x="0" y="4"/>
                      <a:pt x="0" y="6"/>
                      <a:pt x="1" y="8"/>
                    </a:cubicBezTo>
                    <a:cubicBezTo>
                      <a:pt x="12" y="26"/>
                      <a:pt x="12" y="26"/>
                      <a:pt x="12" y="26"/>
                    </a:cubicBezTo>
                    <a:cubicBezTo>
                      <a:pt x="17" y="35"/>
                      <a:pt x="17" y="35"/>
                      <a:pt x="17" y="35"/>
                    </a:cubicBezTo>
                    <a:cubicBezTo>
                      <a:pt x="17" y="49"/>
                      <a:pt x="17" y="49"/>
                      <a:pt x="17" y="49"/>
                    </a:cubicBezTo>
                    <a:cubicBezTo>
                      <a:pt x="12" y="58"/>
                      <a:pt x="12" y="58"/>
                      <a:pt x="12" y="58"/>
                    </a:cubicBezTo>
                    <a:cubicBezTo>
                      <a:pt x="1" y="76"/>
                      <a:pt x="1" y="76"/>
                      <a:pt x="1" y="76"/>
                    </a:cubicBezTo>
                    <a:cubicBezTo>
                      <a:pt x="0" y="78"/>
                      <a:pt x="0" y="80"/>
                      <a:pt x="1" y="82"/>
                    </a:cubicBezTo>
                    <a:cubicBezTo>
                      <a:pt x="2" y="83"/>
                      <a:pt x="4" y="84"/>
                      <a:pt x="6" y="84"/>
                    </a:cubicBezTo>
                    <a:cubicBezTo>
                      <a:pt x="16" y="84"/>
                      <a:pt x="16" y="84"/>
                      <a:pt x="16" y="84"/>
                    </a:cubicBezTo>
                    <a:cubicBezTo>
                      <a:pt x="28" y="84"/>
                      <a:pt x="28" y="84"/>
                      <a:pt x="28" y="84"/>
                    </a:cubicBezTo>
                    <a:cubicBezTo>
                      <a:pt x="49" y="84"/>
                      <a:pt x="49" y="84"/>
                      <a:pt x="49" y="84"/>
                    </a:cubicBezTo>
                    <a:cubicBezTo>
                      <a:pt x="51" y="84"/>
                      <a:pt x="53" y="83"/>
                      <a:pt x="54" y="82"/>
                    </a:cubicBezTo>
                    <a:cubicBezTo>
                      <a:pt x="55" y="80"/>
                      <a:pt x="55" y="78"/>
                      <a:pt x="54" y="76"/>
                    </a:cubicBezTo>
                    <a:lnTo>
                      <a:pt x="43" y="58"/>
                    </a:lnTo>
                    <a:close/>
                    <a:moveTo>
                      <a:pt x="28" y="79"/>
                    </a:moveTo>
                    <a:cubicBezTo>
                      <a:pt x="16" y="79"/>
                      <a:pt x="16" y="79"/>
                      <a:pt x="16" y="79"/>
                    </a:cubicBezTo>
                    <a:cubicBezTo>
                      <a:pt x="6" y="79"/>
                      <a:pt x="6" y="79"/>
                      <a:pt x="6" y="79"/>
                    </a:cubicBezTo>
                    <a:cubicBezTo>
                      <a:pt x="17" y="61"/>
                      <a:pt x="17" y="61"/>
                      <a:pt x="17" y="61"/>
                    </a:cubicBezTo>
                    <a:cubicBezTo>
                      <a:pt x="23" y="50"/>
                      <a:pt x="23" y="50"/>
                      <a:pt x="23" y="50"/>
                    </a:cubicBezTo>
                    <a:cubicBezTo>
                      <a:pt x="23" y="34"/>
                      <a:pt x="23" y="34"/>
                      <a:pt x="23" y="34"/>
                    </a:cubicBezTo>
                    <a:cubicBezTo>
                      <a:pt x="17" y="24"/>
                      <a:pt x="17" y="24"/>
                      <a:pt x="17" y="24"/>
                    </a:cubicBezTo>
                    <a:cubicBezTo>
                      <a:pt x="6" y="5"/>
                      <a:pt x="6" y="5"/>
                      <a:pt x="6" y="5"/>
                    </a:cubicBezTo>
                    <a:cubicBezTo>
                      <a:pt x="28" y="5"/>
                      <a:pt x="28" y="5"/>
                      <a:pt x="28" y="5"/>
                    </a:cubicBezTo>
                    <a:cubicBezTo>
                      <a:pt x="39" y="5"/>
                      <a:pt x="39" y="5"/>
                      <a:pt x="39" y="5"/>
                    </a:cubicBezTo>
                    <a:cubicBezTo>
                      <a:pt x="49" y="5"/>
                      <a:pt x="49" y="5"/>
                      <a:pt x="49" y="5"/>
                    </a:cubicBezTo>
                    <a:cubicBezTo>
                      <a:pt x="38" y="24"/>
                      <a:pt x="38" y="24"/>
                      <a:pt x="38" y="24"/>
                    </a:cubicBezTo>
                    <a:cubicBezTo>
                      <a:pt x="33" y="34"/>
                      <a:pt x="33" y="34"/>
                      <a:pt x="33" y="34"/>
                    </a:cubicBezTo>
                    <a:cubicBezTo>
                      <a:pt x="33" y="50"/>
                      <a:pt x="33" y="50"/>
                      <a:pt x="33" y="50"/>
                    </a:cubicBezTo>
                    <a:cubicBezTo>
                      <a:pt x="38" y="61"/>
                      <a:pt x="38" y="61"/>
                      <a:pt x="38" y="61"/>
                    </a:cubicBezTo>
                    <a:cubicBezTo>
                      <a:pt x="49" y="79"/>
                      <a:pt x="49" y="79"/>
                      <a:pt x="49" y="79"/>
                    </a:cubicBezTo>
                    <a:lnTo>
                      <a:pt x="28" y="79"/>
                    </a:lnTo>
                    <a:close/>
                  </a:path>
                </a:pathLst>
              </a:custGeom>
              <a:grpFill/>
              <a:ln w="9525">
                <a:noFill/>
                <a:round/>
                <a:headEnd/>
                <a:tailEnd/>
              </a:ln>
            </p:spPr>
            <p:txBody>
              <a:bodyPr anchor="ctr"/>
              <a:lstStyle/>
              <a:p>
                <a:pPr algn="ctr"/>
                <a:endParaRPr>
                  <a:cs typeface="+mn-ea"/>
                  <a:sym typeface="+mn-lt"/>
                </a:endParaRPr>
              </a:p>
            </p:txBody>
          </p:sp>
        </p:grpSp>
        <p:grpSp>
          <p:nvGrpSpPr>
            <p:cNvPr id="18" name="Group 68"/>
            <p:cNvGrpSpPr/>
            <p:nvPr/>
          </p:nvGrpSpPr>
          <p:grpSpPr>
            <a:xfrm>
              <a:off x="4822203" y="2153136"/>
              <a:ext cx="335373" cy="337820"/>
              <a:chOff x="1905000" y="3457575"/>
              <a:chExt cx="217488" cy="219075"/>
            </a:xfrm>
            <a:solidFill>
              <a:schemeClr val="bg1"/>
            </a:solidFill>
          </p:grpSpPr>
          <p:sp>
            <p:nvSpPr>
              <p:cNvPr id="46" name="Freeform: Shape 69"/>
              <p:cNvSpPr>
                <a:spLocks/>
              </p:cNvSpPr>
              <p:nvPr/>
            </p:nvSpPr>
            <p:spPr bwMode="auto">
              <a:xfrm>
                <a:off x="1905000" y="3457575"/>
                <a:ext cx="217488" cy="219075"/>
              </a:xfrm>
              <a:custGeom>
                <a:avLst/>
                <a:gdLst/>
                <a:ahLst/>
                <a:cxnLst>
                  <a:cxn ang="0">
                    <a:pos x="76" y="9"/>
                  </a:cxn>
                  <a:cxn ang="0">
                    <a:pos x="53" y="0"/>
                  </a:cxn>
                  <a:cxn ang="0">
                    <a:pos x="30" y="9"/>
                  </a:cxn>
                  <a:cxn ang="0">
                    <a:pos x="21" y="32"/>
                  </a:cxn>
                  <a:cxn ang="0">
                    <a:pos x="25" y="48"/>
                  </a:cxn>
                  <a:cxn ang="0">
                    <a:pos x="1" y="73"/>
                  </a:cxn>
                  <a:cxn ang="0">
                    <a:pos x="0" y="75"/>
                  </a:cxn>
                  <a:cxn ang="0">
                    <a:pos x="1" y="77"/>
                  </a:cxn>
                  <a:cxn ang="0">
                    <a:pos x="8" y="85"/>
                  </a:cxn>
                  <a:cxn ang="0">
                    <a:pos x="10" y="85"/>
                  </a:cxn>
                  <a:cxn ang="0">
                    <a:pos x="12" y="85"/>
                  </a:cxn>
                  <a:cxn ang="0">
                    <a:pos x="37" y="60"/>
                  </a:cxn>
                  <a:cxn ang="0">
                    <a:pos x="53" y="64"/>
                  </a:cxn>
                  <a:cxn ang="0">
                    <a:pos x="76" y="55"/>
                  </a:cxn>
                  <a:cxn ang="0">
                    <a:pos x="85" y="32"/>
                  </a:cxn>
                  <a:cxn ang="0">
                    <a:pos x="76" y="9"/>
                  </a:cxn>
                  <a:cxn ang="0">
                    <a:pos x="10" y="79"/>
                  </a:cxn>
                  <a:cxn ang="0">
                    <a:pos x="6" y="75"/>
                  </a:cxn>
                  <a:cxn ang="0">
                    <a:pos x="28" y="53"/>
                  </a:cxn>
                  <a:cxn ang="0">
                    <a:pos x="30" y="55"/>
                  </a:cxn>
                  <a:cxn ang="0">
                    <a:pos x="32" y="57"/>
                  </a:cxn>
                  <a:cxn ang="0">
                    <a:pos x="10" y="79"/>
                  </a:cxn>
                  <a:cxn ang="0">
                    <a:pos x="72" y="51"/>
                  </a:cxn>
                  <a:cxn ang="0">
                    <a:pos x="53" y="59"/>
                  </a:cxn>
                  <a:cxn ang="0">
                    <a:pos x="34" y="51"/>
                  </a:cxn>
                  <a:cxn ang="0">
                    <a:pos x="26" y="32"/>
                  </a:cxn>
                  <a:cxn ang="0">
                    <a:pos x="34" y="13"/>
                  </a:cxn>
                  <a:cxn ang="0">
                    <a:pos x="53" y="5"/>
                  </a:cxn>
                  <a:cxn ang="0">
                    <a:pos x="72" y="13"/>
                  </a:cxn>
                  <a:cxn ang="0">
                    <a:pos x="80" y="32"/>
                  </a:cxn>
                  <a:cxn ang="0">
                    <a:pos x="72" y="51"/>
                  </a:cxn>
                </a:cxnLst>
                <a:rect l="0" t="0" r="r" b="b"/>
                <a:pathLst>
                  <a:path w="85" h="85">
                    <a:moveTo>
                      <a:pt x="76" y="9"/>
                    </a:moveTo>
                    <a:cubicBezTo>
                      <a:pt x="70" y="3"/>
                      <a:pt x="62" y="0"/>
                      <a:pt x="53" y="0"/>
                    </a:cubicBezTo>
                    <a:cubicBezTo>
                      <a:pt x="44" y="0"/>
                      <a:pt x="36" y="3"/>
                      <a:pt x="30" y="9"/>
                    </a:cubicBezTo>
                    <a:cubicBezTo>
                      <a:pt x="24" y="15"/>
                      <a:pt x="21" y="23"/>
                      <a:pt x="21" y="32"/>
                    </a:cubicBezTo>
                    <a:cubicBezTo>
                      <a:pt x="21" y="38"/>
                      <a:pt x="22" y="43"/>
                      <a:pt x="25" y="48"/>
                    </a:cubicBezTo>
                    <a:cubicBezTo>
                      <a:pt x="1" y="73"/>
                      <a:pt x="1" y="73"/>
                      <a:pt x="1" y="73"/>
                    </a:cubicBezTo>
                    <a:cubicBezTo>
                      <a:pt x="0" y="74"/>
                      <a:pt x="0" y="74"/>
                      <a:pt x="0" y="75"/>
                    </a:cubicBezTo>
                    <a:cubicBezTo>
                      <a:pt x="0" y="76"/>
                      <a:pt x="0" y="76"/>
                      <a:pt x="1" y="77"/>
                    </a:cubicBezTo>
                    <a:cubicBezTo>
                      <a:pt x="8" y="85"/>
                      <a:pt x="8" y="85"/>
                      <a:pt x="8" y="85"/>
                    </a:cubicBezTo>
                    <a:cubicBezTo>
                      <a:pt x="9" y="85"/>
                      <a:pt x="9" y="85"/>
                      <a:pt x="10" y="85"/>
                    </a:cubicBezTo>
                    <a:cubicBezTo>
                      <a:pt x="11" y="85"/>
                      <a:pt x="12" y="85"/>
                      <a:pt x="12" y="85"/>
                    </a:cubicBezTo>
                    <a:cubicBezTo>
                      <a:pt x="37" y="60"/>
                      <a:pt x="37" y="60"/>
                      <a:pt x="37" y="60"/>
                    </a:cubicBezTo>
                    <a:cubicBezTo>
                      <a:pt x="42" y="63"/>
                      <a:pt x="47" y="64"/>
                      <a:pt x="53" y="64"/>
                    </a:cubicBezTo>
                    <a:cubicBezTo>
                      <a:pt x="62" y="64"/>
                      <a:pt x="70" y="61"/>
                      <a:pt x="76" y="55"/>
                    </a:cubicBezTo>
                    <a:cubicBezTo>
                      <a:pt x="82" y="49"/>
                      <a:pt x="85" y="41"/>
                      <a:pt x="85" y="32"/>
                    </a:cubicBezTo>
                    <a:cubicBezTo>
                      <a:pt x="85" y="23"/>
                      <a:pt x="82" y="15"/>
                      <a:pt x="76" y="9"/>
                    </a:cubicBezTo>
                    <a:close/>
                    <a:moveTo>
                      <a:pt x="10" y="79"/>
                    </a:moveTo>
                    <a:cubicBezTo>
                      <a:pt x="6" y="75"/>
                      <a:pt x="6" y="75"/>
                      <a:pt x="6" y="75"/>
                    </a:cubicBezTo>
                    <a:cubicBezTo>
                      <a:pt x="28" y="53"/>
                      <a:pt x="28" y="53"/>
                      <a:pt x="28" y="53"/>
                    </a:cubicBezTo>
                    <a:cubicBezTo>
                      <a:pt x="29" y="53"/>
                      <a:pt x="30" y="54"/>
                      <a:pt x="30" y="55"/>
                    </a:cubicBezTo>
                    <a:cubicBezTo>
                      <a:pt x="31" y="56"/>
                      <a:pt x="32" y="56"/>
                      <a:pt x="32" y="57"/>
                    </a:cubicBezTo>
                    <a:lnTo>
                      <a:pt x="10" y="79"/>
                    </a:lnTo>
                    <a:close/>
                    <a:moveTo>
                      <a:pt x="72" y="51"/>
                    </a:moveTo>
                    <a:cubicBezTo>
                      <a:pt x="67" y="56"/>
                      <a:pt x="60" y="59"/>
                      <a:pt x="53" y="59"/>
                    </a:cubicBezTo>
                    <a:cubicBezTo>
                      <a:pt x="46" y="59"/>
                      <a:pt x="39" y="56"/>
                      <a:pt x="34" y="51"/>
                    </a:cubicBezTo>
                    <a:cubicBezTo>
                      <a:pt x="29" y="46"/>
                      <a:pt x="26" y="39"/>
                      <a:pt x="26" y="32"/>
                    </a:cubicBezTo>
                    <a:cubicBezTo>
                      <a:pt x="26" y="25"/>
                      <a:pt x="29" y="18"/>
                      <a:pt x="34" y="13"/>
                    </a:cubicBezTo>
                    <a:cubicBezTo>
                      <a:pt x="39" y="8"/>
                      <a:pt x="46" y="5"/>
                      <a:pt x="53" y="5"/>
                    </a:cubicBezTo>
                    <a:cubicBezTo>
                      <a:pt x="60" y="5"/>
                      <a:pt x="67" y="8"/>
                      <a:pt x="72" y="13"/>
                    </a:cubicBezTo>
                    <a:cubicBezTo>
                      <a:pt x="77" y="18"/>
                      <a:pt x="80" y="25"/>
                      <a:pt x="80" y="32"/>
                    </a:cubicBezTo>
                    <a:cubicBezTo>
                      <a:pt x="80" y="39"/>
                      <a:pt x="77" y="46"/>
                      <a:pt x="72" y="51"/>
                    </a:cubicBezTo>
                    <a:close/>
                  </a:path>
                </a:pathLst>
              </a:custGeom>
              <a:grpFill/>
              <a:ln w="9525">
                <a:noFill/>
                <a:round/>
                <a:headEnd/>
                <a:tailEnd/>
              </a:ln>
            </p:spPr>
            <p:txBody>
              <a:bodyPr anchor="ctr"/>
              <a:lstStyle/>
              <a:p>
                <a:pPr algn="ctr"/>
                <a:endParaRPr>
                  <a:cs typeface="+mn-ea"/>
                  <a:sym typeface="+mn-lt"/>
                </a:endParaRPr>
              </a:p>
            </p:txBody>
          </p:sp>
          <p:sp>
            <p:nvSpPr>
              <p:cNvPr id="47" name="Freeform: Shape 70"/>
              <p:cNvSpPr>
                <a:spLocks/>
              </p:cNvSpPr>
              <p:nvPr/>
            </p:nvSpPr>
            <p:spPr bwMode="auto">
              <a:xfrm>
                <a:off x="1992313" y="3548063"/>
                <a:ext cx="107950" cy="50800"/>
              </a:xfrm>
              <a:custGeom>
                <a:avLst/>
                <a:gdLst/>
                <a:ahLst/>
                <a:cxnLst>
                  <a:cxn ang="0">
                    <a:pos x="40" y="0"/>
                  </a:cxn>
                  <a:cxn ang="0">
                    <a:pos x="38" y="2"/>
                  </a:cxn>
                  <a:cxn ang="0">
                    <a:pos x="33" y="11"/>
                  </a:cxn>
                  <a:cxn ang="0">
                    <a:pos x="19" y="17"/>
                  </a:cxn>
                  <a:cxn ang="0">
                    <a:pos x="5" y="11"/>
                  </a:cxn>
                  <a:cxn ang="0">
                    <a:pos x="3" y="9"/>
                  </a:cxn>
                  <a:cxn ang="0">
                    <a:pos x="1" y="8"/>
                  </a:cxn>
                  <a:cxn ang="0">
                    <a:pos x="1" y="11"/>
                  </a:cxn>
                  <a:cxn ang="0">
                    <a:pos x="3" y="13"/>
                  </a:cxn>
                  <a:cxn ang="0">
                    <a:pos x="19" y="20"/>
                  </a:cxn>
                  <a:cxn ang="0">
                    <a:pos x="35" y="13"/>
                  </a:cxn>
                  <a:cxn ang="0">
                    <a:pos x="42" y="2"/>
                  </a:cxn>
                  <a:cxn ang="0">
                    <a:pos x="40" y="0"/>
                  </a:cxn>
                </a:cxnLst>
                <a:rect l="0" t="0" r="r" b="b"/>
                <a:pathLst>
                  <a:path w="42" h="20">
                    <a:moveTo>
                      <a:pt x="40" y="0"/>
                    </a:moveTo>
                    <a:cubicBezTo>
                      <a:pt x="39" y="0"/>
                      <a:pt x="38" y="1"/>
                      <a:pt x="38" y="2"/>
                    </a:cubicBezTo>
                    <a:cubicBezTo>
                      <a:pt x="37" y="5"/>
                      <a:pt x="35" y="8"/>
                      <a:pt x="33" y="11"/>
                    </a:cubicBezTo>
                    <a:cubicBezTo>
                      <a:pt x="29" y="15"/>
                      <a:pt x="24" y="17"/>
                      <a:pt x="19" y="17"/>
                    </a:cubicBezTo>
                    <a:cubicBezTo>
                      <a:pt x="14" y="17"/>
                      <a:pt x="9" y="15"/>
                      <a:pt x="5" y="11"/>
                    </a:cubicBezTo>
                    <a:cubicBezTo>
                      <a:pt x="5" y="10"/>
                      <a:pt x="4" y="9"/>
                      <a:pt x="3" y="9"/>
                    </a:cubicBezTo>
                    <a:cubicBezTo>
                      <a:pt x="3" y="8"/>
                      <a:pt x="2" y="8"/>
                      <a:pt x="1" y="8"/>
                    </a:cubicBezTo>
                    <a:cubicBezTo>
                      <a:pt x="0" y="9"/>
                      <a:pt x="0" y="10"/>
                      <a:pt x="1" y="11"/>
                    </a:cubicBezTo>
                    <a:cubicBezTo>
                      <a:pt x="1" y="12"/>
                      <a:pt x="2" y="13"/>
                      <a:pt x="3" y="13"/>
                    </a:cubicBezTo>
                    <a:cubicBezTo>
                      <a:pt x="7" y="18"/>
                      <a:pt x="13" y="20"/>
                      <a:pt x="19" y="20"/>
                    </a:cubicBezTo>
                    <a:cubicBezTo>
                      <a:pt x="25" y="20"/>
                      <a:pt x="31" y="18"/>
                      <a:pt x="35" y="13"/>
                    </a:cubicBezTo>
                    <a:cubicBezTo>
                      <a:pt x="38" y="10"/>
                      <a:pt x="41" y="7"/>
                      <a:pt x="42" y="2"/>
                    </a:cubicBezTo>
                    <a:cubicBezTo>
                      <a:pt x="42" y="1"/>
                      <a:pt x="41" y="0"/>
                      <a:pt x="40" y="0"/>
                    </a:cubicBezTo>
                    <a:close/>
                  </a:path>
                </a:pathLst>
              </a:custGeom>
              <a:grpFill/>
              <a:ln w="9525">
                <a:noFill/>
                <a:round/>
                <a:headEnd/>
                <a:tailEnd/>
              </a:ln>
            </p:spPr>
            <p:txBody>
              <a:bodyPr anchor="ctr"/>
              <a:lstStyle/>
              <a:p>
                <a:pPr algn="ctr"/>
                <a:endParaRPr>
                  <a:cs typeface="+mn-ea"/>
                  <a:sym typeface="+mn-lt"/>
                </a:endParaRPr>
              </a:p>
            </p:txBody>
          </p:sp>
          <p:sp>
            <p:nvSpPr>
              <p:cNvPr id="48" name="Freeform: Shape 71"/>
              <p:cNvSpPr>
                <a:spLocks/>
              </p:cNvSpPr>
              <p:nvPr/>
            </p:nvSpPr>
            <p:spPr bwMode="auto">
              <a:xfrm>
                <a:off x="1976438" y="3481388"/>
                <a:ext cx="123825" cy="79375"/>
              </a:xfrm>
              <a:custGeom>
                <a:avLst/>
                <a:gdLst/>
                <a:ahLst/>
                <a:cxnLst>
                  <a:cxn ang="0">
                    <a:pos x="6" y="29"/>
                  </a:cxn>
                  <a:cxn ang="0">
                    <a:pos x="11" y="9"/>
                  </a:cxn>
                  <a:cxn ang="0">
                    <a:pos x="25" y="3"/>
                  </a:cxn>
                  <a:cxn ang="0">
                    <a:pos x="39" y="9"/>
                  </a:cxn>
                  <a:cxn ang="0">
                    <a:pos x="44" y="18"/>
                  </a:cxn>
                  <a:cxn ang="0">
                    <a:pos x="46" y="19"/>
                  </a:cxn>
                  <a:cxn ang="0">
                    <a:pos x="47" y="17"/>
                  </a:cxn>
                  <a:cxn ang="0">
                    <a:pos x="41" y="7"/>
                  </a:cxn>
                  <a:cxn ang="0">
                    <a:pos x="25" y="0"/>
                  </a:cxn>
                  <a:cxn ang="0">
                    <a:pos x="9" y="7"/>
                  </a:cxn>
                  <a:cxn ang="0">
                    <a:pos x="3" y="30"/>
                  </a:cxn>
                  <a:cxn ang="0">
                    <a:pos x="5" y="31"/>
                  </a:cxn>
                  <a:cxn ang="0">
                    <a:pos x="5" y="31"/>
                  </a:cxn>
                  <a:cxn ang="0">
                    <a:pos x="6" y="29"/>
                  </a:cxn>
                </a:cxnLst>
                <a:rect l="0" t="0" r="r" b="b"/>
                <a:pathLst>
                  <a:path w="48" h="31">
                    <a:moveTo>
                      <a:pt x="6" y="29"/>
                    </a:moveTo>
                    <a:cubicBezTo>
                      <a:pt x="4" y="22"/>
                      <a:pt x="6" y="14"/>
                      <a:pt x="11" y="9"/>
                    </a:cubicBezTo>
                    <a:cubicBezTo>
                      <a:pt x="15" y="6"/>
                      <a:pt x="20" y="3"/>
                      <a:pt x="25" y="3"/>
                    </a:cubicBezTo>
                    <a:cubicBezTo>
                      <a:pt x="30" y="3"/>
                      <a:pt x="35" y="6"/>
                      <a:pt x="39" y="9"/>
                    </a:cubicBezTo>
                    <a:cubicBezTo>
                      <a:pt x="41" y="12"/>
                      <a:pt x="43" y="15"/>
                      <a:pt x="44" y="18"/>
                    </a:cubicBezTo>
                    <a:cubicBezTo>
                      <a:pt x="44" y="19"/>
                      <a:pt x="45" y="20"/>
                      <a:pt x="46" y="19"/>
                    </a:cubicBezTo>
                    <a:cubicBezTo>
                      <a:pt x="47" y="19"/>
                      <a:pt x="48" y="18"/>
                      <a:pt x="47" y="17"/>
                    </a:cubicBezTo>
                    <a:cubicBezTo>
                      <a:pt x="46" y="13"/>
                      <a:pt x="44" y="10"/>
                      <a:pt x="41" y="7"/>
                    </a:cubicBezTo>
                    <a:cubicBezTo>
                      <a:pt x="37" y="2"/>
                      <a:pt x="31" y="0"/>
                      <a:pt x="25" y="0"/>
                    </a:cubicBezTo>
                    <a:cubicBezTo>
                      <a:pt x="19" y="0"/>
                      <a:pt x="13" y="2"/>
                      <a:pt x="9" y="7"/>
                    </a:cubicBezTo>
                    <a:cubicBezTo>
                      <a:pt x="3" y="13"/>
                      <a:pt x="0" y="22"/>
                      <a:pt x="3" y="30"/>
                    </a:cubicBezTo>
                    <a:cubicBezTo>
                      <a:pt x="3" y="31"/>
                      <a:pt x="4" y="31"/>
                      <a:pt x="5" y="31"/>
                    </a:cubicBezTo>
                    <a:cubicBezTo>
                      <a:pt x="5" y="31"/>
                      <a:pt x="5" y="31"/>
                      <a:pt x="5" y="31"/>
                    </a:cubicBezTo>
                    <a:cubicBezTo>
                      <a:pt x="6" y="31"/>
                      <a:pt x="7" y="30"/>
                      <a:pt x="6" y="29"/>
                    </a:cubicBezTo>
                    <a:close/>
                  </a:path>
                </a:pathLst>
              </a:custGeom>
              <a:grpFill/>
              <a:ln w="9525">
                <a:noFill/>
                <a:round/>
                <a:headEnd/>
                <a:tailEnd/>
              </a:ln>
            </p:spPr>
            <p:txBody>
              <a:bodyPr anchor="ctr"/>
              <a:lstStyle/>
              <a:p>
                <a:pPr algn="ctr"/>
                <a:endParaRPr>
                  <a:cs typeface="+mn-ea"/>
                  <a:sym typeface="+mn-lt"/>
                </a:endParaRPr>
              </a:p>
            </p:txBody>
          </p:sp>
          <p:sp>
            <p:nvSpPr>
              <p:cNvPr id="49" name="Freeform: Shape 72"/>
              <p:cNvSpPr>
                <a:spLocks/>
              </p:cNvSpPr>
              <p:nvPr/>
            </p:nvSpPr>
            <p:spPr bwMode="auto">
              <a:xfrm>
                <a:off x="2043113" y="3498850"/>
                <a:ext cx="28575" cy="20638"/>
              </a:xfrm>
              <a:custGeom>
                <a:avLst/>
                <a:gdLst/>
                <a:ahLst/>
                <a:cxnLst>
                  <a:cxn ang="0">
                    <a:pos x="3" y="1"/>
                  </a:cxn>
                  <a:cxn ang="0">
                    <a:pos x="0" y="2"/>
                  </a:cxn>
                  <a:cxn ang="0">
                    <a:pos x="2" y="4"/>
                  </a:cxn>
                  <a:cxn ang="0">
                    <a:pos x="8" y="7"/>
                  </a:cxn>
                  <a:cxn ang="0">
                    <a:pos x="9" y="8"/>
                  </a:cxn>
                  <a:cxn ang="0">
                    <a:pos x="10" y="7"/>
                  </a:cxn>
                  <a:cxn ang="0">
                    <a:pos x="10" y="5"/>
                  </a:cxn>
                  <a:cxn ang="0">
                    <a:pos x="3" y="1"/>
                  </a:cxn>
                </a:cxnLst>
                <a:rect l="0" t="0" r="r" b="b"/>
                <a:pathLst>
                  <a:path w="11" h="8">
                    <a:moveTo>
                      <a:pt x="3" y="1"/>
                    </a:moveTo>
                    <a:cubicBezTo>
                      <a:pt x="2" y="0"/>
                      <a:pt x="1" y="1"/>
                      <a:pt x="0" y="2"/>
                    </a:cubicBezTo>
                    <a:cubicBezTo>
                      <a:pt x="0" y="3"/>
                      <a:pt x="1" y="4"/>
                      <a:pt x="2" y="4"/>
                    </a:cubicBezTo>
                    <a:cubicBezTo>
                      <a:pt x="4" y="5"/>
                      <a:pt x="6" y="6"/>
                      <a:pt x="8" y="7"/>
                    </a:cubicBezTo>
                    <a:cubicBezTo>
                      <a:pt x="8" y="8"/>
                      <a:pt x="8" y="8"/>
                      <a:pt x="9" y="8"/>
                    </a:cubicBezTo>
                    <a:cubicBezTo>
                      <a:pt x="9" y="8"/>
                      <a:pt x="10" y="8"/>
                      <a:pt x="10" y="7"/>
                    </a:cubicBezTo>
                    <a:cubicBezTo>
                      <a:pt x="11" y="7"/>
                      <a:pt x="11" y="6"/>
                      <a:pt x="10" y="5"/>
                    </a:cubicBezTo>
                    <a:cubicBezTo>
                      <a:pt x="8" y="3"/>
                      <a:pt x="5" y="1"/>
                      <a:pt x="3" y="1"/>
                    </a:cubicBezTo>
                    <a:close/>
                  </a:path>
                </a:pathLst>
              </a:custGeom>
              <a:grpFill/>
              <a:ln w="9525">
                <a:noFill/>
                <a:round/>
                <a:headEnd/>
                <a:tailEnd/>
              </a:ln>
            </p:spPr>
            <p:txBody>
              <a:bodyPr anchor="ctr"/>
              <a:lstStyle/>
              <a:p>
                <a:pPr algn="ctr"/>
                <a:endParaRPr>
                  <a:cs typeface="+mn-ea"/>
                  <a:sym typeface="+mn-lt"/>
                </a:endParaRPr>
              </a:p>
            </p:txBody>
          </p:sp>
          <p:sp>
            <p:nvSpPr>
              <p:cNvPr id="50" name="Freeform: Shape 73"/>
              <p:cNvSpPr>
                <a:spLocks/>
              </p:cNvSpPr>
              <p:nvPr/>
            </p:nvSpPr>
            <p:spPr bwMode="auto">
              <a:xfrm>
                <a:off x="2070100" y="3522663"/>
                <a:ext cx="12700" cy="17463"/>
              </a:xfrm>
              <a:custGeom>
                <a:avLst/>
                <a:gdLst/>
                <a:ahLst/>
                <a:cxnLst>
                  <a:cxn ang="0">
                    <a:pos x="1" y="6"/>
                  </a:cxn>
                  <a:cxn ang="0">
                    <a:pos x="3" y="7"/>
                  </a:cxn>
                  <a:cxn ang="0">
                    <a:pos x="3" y="7"/>
                  </a:cxn>
                  <a:cxn ang="0">
                    <a:pos x="5" y="5"/>
                  </a:cxn>
                  <a:cxn ang="0">
                    <a:pos x="4" y="2"/>
                  </a:cxn>
                  <a:cxn ang="0">
                    <a:pos x="2" y="1"/>
                  </a:cxn>
                  <a:cxn ang="0">
                    <a:pos x="1" y="3"/>
                  </a:cxn>
                  <a:cxn ang="0">
                    <a:pos x="1" y="6"/>
                  </a:cxn>
                </a:cxnLst>
                <a:rect l="0" t="0" r="r" b="b"/>
                <a:pathLst>
                  <a:path w="5" h="7">
                    <a:moveTo>
                      <a:pt x="1" y="6"/>
                    </a:moveTo>
                    <a:cubicBezTo>
                      <a:pt x="1" y="7"/>
                      <a:pt x="2" y="7"/>
                      <a:pt x="3" y="7"/>
                    </a:cubicBezTo>
                    <a:cubicBezTo>
                      <a:pt x="3" y="7"/>
                      <a:pt x="3" y="7"/>
                      <a:pt x="3" y="7"/>
                    </a:cubicBezTo>
                    <a:cubicBezTo>
                      <a:pt x="4" y="7"/>
                      <a:pt x="5" y="6"/>
                      <a:pt x="5" y="5"/>
                    </a:cubicBezTo>
                    <a:cubicBezTo>
                      <a:pt x="5" y="4"/>
                      <a:pt x="4" y="3"/>
                      <a:pt x="4" y="2"/>
                    </a:cubicBezTo>
                    <a:cubicBezTo>
                      <a:pt x="4" y="1"/>
                      <a:pt x="3" y="0"/>
                      <a:pt x="2" y="1"/>
                    </a:cubicBezTo>
                    <a:cubicBezTo>
                      <a:pt x="1" y="1"/>
                      <a:pt x="0" y="2"/>
                      <a:pt x="1" y="3"/>
                    </a:cubicBezTo>
                    <a:cubicBezTo>
                      <a:pt x="1" y="4"/>
                      <a:pt x="1" y="5"/>
                      <a:pt x="1" y="6"/>
                    </a:cubicBezTo>
                    <a:close/>
                  </a:path>
                </a:pathLst>
              </a:custGeom>
              <a:grpFill/>
              <a:ln w="9525">
                <a:noFill/>
                <a:round/>
                <a:headEnd/>
                <a:tailEnd/>
              </a:ln>
            </p:spPr>
            <p:txBody>
              <a:bodyPr anchor="ctr"/>
              <a:lstStyle/>
              <a:p>
                <a:pPr algn="ctr"/>
                <a:endParaRPr>
                  <a:cs typeface="+mn-ea"/>
                  <a:sym typeface="+mn-lt"/>
                </a:endParaRPr>
              </a:p>
            </p:txBody>
          </p:sp>
        </p:grpSp>
        <p:grpSp>
          <p:nvGrpSpPr>
            <p:cNvPr id="19" name="Group 105"/>
            <p:cNvGrpSpPr/>
            <p:nvPr/>
          </p:nvGrpSpPr>
          <p:grpSpPr>
            <a:xfrm>
              <a:off x="5636178" y="2965896"/>
              <a:ext cx="384613" cy="376256"/>
              <a:chOff x="4330307" y="3263047"/>
              <a:chExt cx="311937" cy="305157"/>
            </a:xfrm>
          </p:grpSpPr>
          <p:sp>
            <p:nvSpPr>
              <p:cNvPr id="42" name="Freeform: Shape 106"/>
              <p:cNvSpPr>
                <a:spLocks/>
              </p:cNvSpPr>
              <p:nvPr/>
            </p:nvSpPr>
            <p:spPr bwMode="auto">
              <a:xfrm>
                <a:off x="4425244" y="3355723"/>
                <a:ext cx="124323" cy="124324"/>
              </a:xfrm>
              <a:custGeom>
                <a:avLst/>
                <a:gdLst/>
                <a:ahLst/>
                <a:cxnLst>
                  <a:cxn ang="0">
                    <a:pos x="0" y="17"/>
                  </a:cxn>
                  <a:cxn ang="0">
                    <a:pos x="17" y="34"/>
                  </a:cxn>
                  <a:cxn ang="0">
                    <a:pos x="34" y="17"/>
                  </a:cxn>
                  <a:cxn ang="0">
                    <a:pos x="17" y="0"/>
                  </a:cxn>
                  <a:cxn ang="0">
                    <a:pos x="0" y="17"/>
                  </a:cxn>
                  <a:cxn ang="0">
                    <a:pos x="29" y="17"/>
                  </a:cxn>
                  <a:cxn ang="0">
                    <a:pos x="17" y="29"/>
                  </a:cxn>
                  <a:cxn ang="0">
                    <a:pos x="5" y="17"/>
                  </a:cxn>
                  <a:cxn ang="0">
                    <a:pos x="17" y="6"/>
                  </a:cxn>
                  <a:cxn ang="0">
                    <a:pos x="29" y="17"/>
                  </a:cxn>
                </a:cxnLst>
                <a:rect l="0" t="0" r="r" b="b"/>
                <a:pathLst>
                  <a:path w="34" h="34">
                    <a:moveTo>
                      <a:pt x="0" y="17"/>
                    </a:moveTo>
                    <a:cubicBezTo>
                      <a:pt x="0" y="27"/>
                      <a:pt x="7" y="34"/>
                      <a:pt x="17" y="34"/>
                    </a:cubicBezTo>
                    <a:cubicBezTo>
                      <a:pt x="26" y="34"/>
                      <a:pt x="34" y="27"/>
                      <a:pt x="34" y="17"/>
                    </a:cubicBezTo>
                    <a:cubicBezTo>
                      <a:pt x="34" y="8"/>
                      <a:pt x="26" y="0"/>
                      <a:pt x="17" y="0"/>
                    </a:cubicBezTo>
                    <a:cubicBezTo>
                      <a:pt x="7" y="0"/>
                      <a:pt x="0" y="8"/>
                      <a:pt x="0" y="17"/>
                    </a:cubicBezTo>
                    <a:close/>
                    <a:moveTo>
                      <a:pt x="29" y="17"/>
                    </a:moveTo>
                    <a:cubicBezTo>
                      <a:pt x="29" y="24"/>
                      <a:pt x="23" y="29"/>
                      <a:pt x="17" y="29"/>
                    </a:cubicBezTo>
                    <a:cubicBezTo>
                      <a:pt x="10" y="29"/>
                      <a:pt x="5" y="24"/>
                      <a:pt x="5" y="17"/>
                    </a:cubicBezTo>
                    <a:cubicBezTo>
                      <a:pt x="5" y="11"/>
                      <a:pt x="10" y="6"/>
                      <a:pt x="17" y="6"/>
                    </a:cubicBezTo>
                    <a:cubicBezTo>
                      <a:pt x="23" y="6"/>
                      <a:pt x="29" y="11"/>
                      <a:pt x="29" y="17"/>
                    </a:cubicBezTo>
                    <a:close/>
                  </a:path>
                </a:pathLst>
              </a:custGeom>
              <a:solidFill>
                <a:schemeClr val="bg1"/>
              </a:solidFill>
              <a:ln w="9525">
                <a:noFill/>
                <a:round/>
                <a:headEnd/>
                <a:tailEnd/>
              </a:ln>
            </p:spPr>
            <p:txBody>
              <a:bodyPr anchor="ctr"/>
              <a:lstStyle/>
              <a:p>
                <a:pPr algn="ctr"/>
                <a:endParaRPr>
                  <a:cs typeface="+mn-ea"/>
                  <a:sym typeface="+mn-lt"/>
                </a:endParaRPr>
              </a:p>
            </p:txBody>
          </p:sp>
          <p:sp>
            <p:nvSpPr>
              <p:cNvPr id="43" name="Freeform: Shape 107"/>
              <p:cNvSpPr>
                <a:spLocks/>
              </p:cNvSpPr>
              <p:nvPr/>
            </p:nvSpPr>
            <p:spPr bwMode="auto">
              <a:xfrm>
                <a:off x="4330307" y="3263047"/>
                <a:ext cx="311937" cy="305157"/>
              </a:xfrm>
              <a:custGeom>
                <a:avLst/>
                <a:gdLst/>
                <a:ahLst/>
                <a:cxnLst>
                  <a:cxn ang="0">
                    <a:pos x="77" y="39"/>
                  </a:cxn>
                  <a:cxn ang="0">
                    <a:pos x="79" y="27"/>
                  </a:cxn>
                  <a:cxn ang="0">
                    <a:pos x="73" y="12"/>
                  </a:cxn>
                  <a:cxn ang="0">
                    <a:pos x="67" y="11"/>
                  </a:cxn>
                  <a:cxn ang="0">
                    <a:pos x="54" y="10"/>
                  </a:cxn>
                  <a:cxn ang="0">
                    <a:pos x="48" y="0"/>
                  </a:cxn>
                  <a:cxn ang="0">
                    <a:pos x="38" y="0"/>
                  </a:cxn>
                  <a:cxn ang="0">
                    <a:pos x="32" y="10"/>
                  </a:cxn>
                  <a:cxn ang="0">
                    <a:pos x="18" y="11"/>
                  </a:cxn>
                  <a:cxn ang="0">
                    <a:pos x="12" y="12"/>
                  </a:cxn>
                  <a:cxn ang="0">
                    <a:pos x="6" y="27"/>
                  </a:cxn>
                  <a:cxn ang="0">
                    <a:pos x="8" y="39"/>
                  </a:cxn>
                  <a:cxn ang="0">
                    <a:pos x="0" y="47"/>
                  </a:cxn>
                  <a:cxn ang="0">
                    <a:pos x="8" y="61"/>
                  </a:cxn>
                  <a:cxn ang="0">
                    <a:pos x="19" y="67"/>
                  </a:cxn>
                  <a:cxn ang="0">
                    <a:pos x="20" y="78"/>
                  </a:cxn>
                  <a:cxn ang="0">
                    <a:pos x="31" y="83"/>
                  </a:cxn>
                  <a:cxn ang="0">
                    <a:pos x="39" y="77"/>
                  </a:cxn>
                  <a:cxn ang="0">
                    <a:pos x="46" y="77"/>
                  </a:cxn>
                  <a:cxn ang="0">
                    <a:pos x="54" y="83"/>
                  </a:cxn>
                  <a:cxn ang="0">
                    <a:pos x="66" y="78"/>
                  </a:cxn>
                  <a:cxn ang="0">
                    <a:pos x="67" y="67"/>
                  </a:cxn>
                  <a:cxn ang="0">
                    <a:pos x="78" y="61"/>
                  </a:cxn>
                  <a:cxn ang="0">
                    <a:pos x="85" y="47"/>
                  </a:cxn>
                  <a:cxn ang="0">
                    <a:pos x="61" y="20"/>
                  </a:cxn>
                  <a:cxn ang="0">
                    <a:pos x="75" y="23"/>
                  </a:cxn>
                  <a:cxn ang="0">
                    <a:pos x="71" y="26"/>
                  </a:cxn>
                  <a:cxn ang="0">
                    <a:pos x="68" y="27"/>
                  </a:cxn>
                  <a:cxn ang="0">
                    <a:pos x="46" y="71"/>
                  </a:cxn>
                  <a:cxn ang="0">
                    <a:pos x="14" y="46"/>
                  </a:cxn>
                  <a:cxn ang="0">
                    <a:pos x="25" y="19"/>
                  </a:cxn>
                  <a:cxn ang="0">
                    <a:pos x="26" y="19"/>
                  </a:cxn>
                  <a:cxn ang="0">
                    <a:pos x="36" y="14"/>
                  </a:cxn>
                  <a:cxn ang="0">
                    <a:pos x="49" y="14"/>
                  </a:cxn>
                  <a:cxn ang="0">
                    <a:pos x="61" y="20"/>
                  </a:cxn>
                  <a:cxn ang="0">
                    <a:pos x="43" y="5"/>
                  </a:cxn>
                  <a:cxn ang="0">
                    <a:pos x="48" y="10"/>
                  </a:cxn>
                  <a:cxn ang="0">
                    <a:pos x="37" y="10"/>
                  </a:cxn>
                  <a:cxn ang="0">
                    <a:pos x="16" y="16"/>
                  </a:cxn>
                  <a:cxn ang="0">
                    <a:pos x="17" y="22"/>
                  </a:cxn>
                  <a:cxn ang="0">
                    <a:pos x="11" y="23"/>
                  </a:cxn>
                  <a:cxn ang="0">
                    <a:pos x="6" y="47"/>
                  </a:cxn>
                  <a:cxn ang="0">
                    <a:pos x="11" y="46"/>
                  </a:cxn>
                  <a:cxn ang="0">
                    <a:pos x="8" y="56"/>
                  </a:cxn>
                  <a:cxn ang="0">
                    <a:pos x="23" y="74"/>
                  </a:cxn>
                  <a:cxn ang="0">
                    <a:pos x="35" y="74"/>
                  </a:cxn>
                  <a:cxn ang="0">
                    <a:pos x="23" y="74"/>
                  </a:cxn>
                  <a:cxn ang="0">
                    <a:pos x="51" y="74"/>
                  </a:cxn>
                  <a:cxn ang="0">
                    <a:pos x="63" y="74"/>
                  </a:cxn>
                  <a:cxn ang="0">
                    <a:pos x="78" y="56"/>
                  </a:cxn>
                  <a:cxn ang="0">
                    <a:pos x="75" y="44"/>
                  </a:cxn>
                  <a:cxn ang="0">
                    <a:pos x="78" y="56"/>
                  </a:cxn>
                </a:cxnLst>
                <a:rect l="0" t="0" r="r" b="b"/>
                <a:pathLst>
                  <a:path w="85" h="83">
                    <a:moveTo>
                      <a:pt x="82" y="42"/>
                    </a:moveTo>
                    <a:cubicBezTo>
                      <a:pt x="77" y="39"/>
                      <a:pt x="77" y="39"/>
                      <a:pt x="77" y="39"/>
                    </a:cubicBezTo>
                    <a:cubicBezTo>
                      <a:pt x="77" y="37"/>
                      <a:pt x="76" y="34"/>
                      <a:pt x="75" y="31"/>
                    </a:cubicBezTo>
                    <a:cubicBezTo>
                      <a:pt x="79" y="27"/>
                      <a:pt x="79" y="27"/>
                      <a:pt x="79" y="27"/>
                    </a:cubicBezTo>
                    <a:cubicBezTo>
                      <a:pt x="81" y="25"/>
                      <a:pt x="81" y="23"/>
                      <a:pt x="80" y="21"/>
                    </a:cubicBezTo>
                    <a:cubicBezTo>
                      <a:pt x="78" y="18"/>
                      <a:pt x="76" y="15"/>
                      <a:pt x="73" y="12"/>
                    </a:cubicBezTo>
                    <a:cubicBezTo>
                      <a:pt x="72" y="11"/>
                      <a:pt x="71" y="11"/>
                      <a:pt x="70" y="11"/>
                    </a:cubicBezTo>
                    <a:cubicBezTo>
                      <a:pt x="69" y="11"/>
                      <a:pt x="68" y="11"/>
                      <a:pt x="67" y="11"/>
                    </a:cubicBezTo>
                    <a:cubicBezTo>
                      <a:pt x="62" y="14"/>
                      <a:pt x="62" y="14"/>
                      <a:pt x="62" y="14"/>
                    </a:cubicBezTo>
                    <a:cubicBezTo>
                      <a:pt x="59" y="12"/>
                      <a:pt x="57" y="11"/>
                      <a:pt x="54" y="10"/>
                    </a:cubicBezTo>
                    <a:cubicBezTo>
                      <a:pt x="52" y="4"/>
                      <a:pt x="52" y="4"/>
                      <a:pt x="52" y="4"/>
                    </a:cubicBezTo>
                    <a:cubicBezTo>
                      <a:pt x="52" y="2"/>
                      <a:pt x="50" y="0"/>
                      <a:pt x="48" y="0"/>
                    </a:cubicBezTo>
                    <a:cubicBezTo>
                      <a:pt x="46" y="0"/>
                      <a:pt x="44" y="0"/>
                      <a:pt x="43" y="0"/>
                    </a:cubicBezTo>
                    <a:cubicBezTo>
                      <a:pt x="41" y="0"/>
                      <a:pt x="40" y="0"/>
                      <a:pt x="38" y="0"/>
                    </a:cubicBezTo>
                    <a:cubicBezTo>
                      <a:pt x="36" y="0"/>
                      <a:pt x="34" y="2"/>
                      <a:pt x="33" y="4"/>
                    </a:cubicBezTo>
                    <a:cubicBezTo>
                      <a:pt x="32" y="10"/>
                      <a:pt x="32" y="10"/>
                      <a:pt x="32" y="10"/>
                    </a:cubicBezTo>
                    <a:cubicBezTo>
                      <a:pt x="29" y="11"/>
                      <a:pt x="26" y="12"/>
                      <a:pt x="24" y="14"/>
                    </a:cubicBezTo>
                    <a:cubicBezTo>
                      <a:pt x="18" y="11"/>
                      <a:pt x="18" y="11"/>
                      <a:pt x="18" y="11"/>
                    </a:cubicBezTo>
                    <a:cubicBezTo>
                      <a:pt x="18" y="11"/>
                      <a:pt x="17" y="11"/>
                      <a:pt x="16" y="11"/>
                    </a:cubicBezTo>
                    <a:cubicBezTo>
                      <a:pt x="15" y="11"/>
                      <a:pt x="13" y="11"/>
                      <a:pt x="12" y="12"/>
                    </a:cubicBezTo>
                    <a:cubicBezTo>
                      <a:pt x="10" y="15"/>
                      <a:pt x="8" y="18"/>
                      <a:pt x="6" y="21"/>
                    </a:cubicBezTo>
                    <a:cubicBezTo>
                      <a:pt x="5" y="23"/>
                      <a:pt x="5" y="25"/>
                      <a:pt x="6" y="27"/>
                    </a:cubicBezTo>
                    <a:cubicBezTo>
                      <a:pt x="10" y="31"/>
                      <a:pt x="10" y="31"/>
                      <a:pt x="10" y="31"/>
                    </a:cubicBezTo>
                    <a:cubicBezTo>
                      <a:pt x="9" y="34"/>
                      <a:pt x="9" y="37"/>
                      <a:pt x="8" y="39"/>
                    </a:cubicBezTo>
                    <a:cubicBezTo>
                      <a:pt x="3" y="42"/>
                      <a:pt x="3" y="42"/>
                      <a:pt x="3" y="42"/>
                    </a:cubicBezTo>
                    <a:cubicBezTo>
                      <a:pt x="1" y="43"/>
                      <a:pt x="0" y="45"/>
                      <a:pt x="0" y="47"/>
                    </a:cubicBezTo>
                    <a:cubicBezTo>
                      <a:pt x="1" y="51"/>
                      <a:pt x="2" y="54"/>
                      <a:pt x="3" y="58"/>
                    </a:cubicBezTo>
                    <a:cubicBezTo>
                      <a:pt x="4" y="60"/>
                      <a:pt x="6" y="61"/>
                      <a:pt x="8" y="61"/>
                    </a:cubicBezTo>
                    <a:cubicBezTo>
                      <a:pt x="14" y="61"/>
                      <a:pt x="14" y="61"/>
                      <a:pt x="14" y="61"/>
                    </a:cubicBezTo>
                    <a:cubicBezTo>
                      <a:pt x="15" y="63"/>
                      <a:pt x="17" y="65"/>
                      <a:pt x="19" y="67"/>
                    </a:cubicBezTo>
                    <a:cubicBezTo>
                      <a:pt x="17" y="73"/>
                      <a:pt x="17" y="73"/>
                      <a:pt x="17" y="73"/>
                    </a:cubicBezTo>
                    <a:cubicBezTo>
                      <a:pt x="17" y="75"/>
                      <a:pt x="18" y="77"/>
                      <a:pt x="20" y="78"/>
                    </a:cubicBezTo>
                    <a:cubicBezTo>
                      <a:pt x="23" y="80"/>
                      <a:pt x="26" y="82"/>
                      <a:pt x="30" y="83"/>
                    </a:cubicBezTo>
                    <a:cubicBezTo>
                      <a:pt x="30" y="83"/>
                      <a:pt x="31" y="83"/>
                      <a:pt x="31" y="83"/>
                    </a:cubicBezTo>
                    <a:cubicBezTo>
                      <a:pt x="33" y="83"/>
                      <a:pt x="34" y="82"/>
                      <a:pt x="35" y="81"/>
                    </a:cubicBezTo>
                    <a:cubicBezTo>
                      <a:pt x="39" y="77"/>
                      <a:pt x="39" y="77"/>
                      <a:pt x="39" y="77"/>
                    </a:cubicBezTo>
                    <a:cubicBezTo>
                      <a:pt x="41" y="77"/>
                      <a:pt x="42" y="77"/>
                      <a:pt x="43" y="77"/>
                    </a:cubicBezTo>
                    <a:cubicBezTo>
                      <a:pt x="44" y="77"/>
                      <a:pt x="45" y="77"/>
                      <a:pt x="46" y="77"/>
                    </a:cubicBezTo>
                    <a:cubicBezTo>
                      <a:pt x="50" y="81"/>
                      <a:pt x="50" y="81"/>
                      <a:pt x="50" y="81"/>
                    </a:cubicBezTo>
                    <a:cubicBezTo>
                      <a:pt x="51" y="82"/>
                      <a:pt x="53" y="83"/>
                      <a:pt x="54" y="83"/>
                    </a:cubicBezTo>
                    <a:cubicBezTo>
                      <a:pt x="55" y="83"/>
                      <a:pt x="55" y="83"/>
                      <a:pt x="56" y="83"/>
                    </a:cubicBezTo>
                    <a:cubicBezTo>
                      <a:pt x="59" y="82"/>
                      <a:pt x="63" y="80"/>
                      <a:pt x="66" y="78"/>
                    </a:cubicBezTo>
                    <a:cubicBezTo>
                      <a:pt x="68" y="77"/>
                      <a:pt x="69" y="75"/>
                      <a:pt x="68" y="73"/>
                    </a:cubicBezTo>
                    <a:cubicBezTo>
                      <a:pt x="67" y="67"/>
                      <a:pt x="67" y="67"/>
                      <a:pt x="67" y="67"/>
                    </a:cubicBezTo>
                    <a:cubicBezTo>
                      <a:pt x="69" y="65"/>
                      <a:pt x="70" y="63"/>
                      <a:pt x="72" y="61"/>
                    </a:cubicBezTo>
                    <a:cubicBezTo>
                      <a:pt x="78" y="61"/>
                      <a:pt x="78" y="61"/>
                      <a:pt x="78" y="61"/>
                    </a:cubicBezTo>
                    <a:cubicBezTo>
                      <a:pt x="80" y="61"/>
                      <a:pt x="82" y="60"/>
                      <a:pt x="83" y="58"/>
                    </a:cubicBezTo>
                    <a:cubicBezTo>
                      <a:pt x="84" y="54"/>
                      <a:pt x="85" y="51"/>
                      <a:pt x="85" y="47"/>
                    </a:cubicBezTo>
                    <a:cubicBezTo>
                      <a:pt x="85" y="45"/>
                      <a:pt x="84" y="43"/>
                      <a:pt x="82" y="42"/>
                    </a:cubicBezTo>
                    <a:close/>
                    <a:moveTo>
                      <a:pt x="61" y="20"/>
                    </a:moveTo>
                    <a:cubicBezTo>
                      <a:pt x="70" y="16"/>
                      <a:pt x="70" y="16"/>
                      <a:pt x="70" y="16"/>
                    </a:cubicBezTo>
                    <a:cubicBezTo>
                      <a:pt x="72" y="18"/>
                      <a:pt x="73" y="21"/>
                      <a:pt x="75" y="23"/>
                    </a:cubicBezTo>
                    <a:cubicBezTo>
                      <a:pt x="72" y="28"/>
                      <a:pt x="72" y="28"/>
                      <a:pt x="72" y="28"/>
                    </a:cubicBezTo>
                    <a:cubicBezTo>
                      <a:pt x="71" y="27"/>
                      <a:pt x="71" y="26"/>
                      <a:pt x="71" y="26"/>
                    </a:cubicBezTo>
                    <a:cubicBezTo>
                      <a:pt x="70" y="25"/>
                      <a:pt x="69" y="24"/>
                      <a:pt x="68" y="25"/>
                    </a:cubicBezTo>
                    <a:cubicBezTo>
                      <a:pt x="67" y="25"/>
                      <a:pt x="67" y="27"/>
                      <a:pt x="68" y="27"/>
                    </a:cubicBezTo>
                    <a:cubicBezTo>
                      <a:pt x="70" y="31"/>
                      <a:pt x="71" y="35"/>
                      <a:pt x="72" y="39"/>
                    </a:cubicBezTo>
                    <a:cubicBezTo>
                      <a:pt x="73" y="55"/>
                      <a:pt x="62" y="69"/>
                      <a:pt x="46" y="71"/>
                    </a:cubicBezTo>
                    <a:cubicBezTo>
                      <a:pt x="38" y="72"/>
                      <a:pt x="31" y="70"/>
                      <a:pt x="25" y="65"/>
                    </a:cubicBezTo>
                    <a:cubicBezTo>
                      <a:pt x="19" y="60"/>
                      <a:pt x="15" y="53"/>
                      <a:pt x="14" y="46"/>
                    </a:cubicBezTo>
                    <a:cubicBezTo>
                      <a:pt x="13" y="38"/>
                      <a:pt x="15" y="30"/>
                      <a:pt x="20" y="24"/>
                    </a:cubicBezTo>
                    <a:cubicBezTo>
                      <a:pt x="22" y="22"/>
                      <a:pt x="23" y="21"/>
                      <a:pt x="25" y="19"/>
                    </a:cubicBezTo>
                    <a:cubicBezTo>
                      <a:pt x="25" y="19"/>
                      <a:pt x="25" y="19"/>
                      <a:pt x="25" y="19"/>
                    </a:cubicBezTo>
                    <a:cubicBezTo>
                      <a:pt x="26" y="19"/>
                      <a:pt x="26" y="19"/>
                      <a:pt x="26" y="19"/>
                    </a:cubicBezTo>
                    <a:cubicBezTo>
                      <a:pt x="29" y="17"/>
                      <a:pt x="32" y="15"/>
                      <a:pt x="36" y="14"/>
                    </a:cubicBezTo>
                    <a:cubicBezTo>
                      <a:pt x="36" y="14"/>
                      <a:pt x="36" y="14"/>
                      <a:pt x="36" y="14"/>
                    </a:cubicBezTo>
                    <a:cubicBezTo>
                      <a:pt x="37" y="14"/>
                      <a:pt x="38" y="14"/>
                      <a:pt x="40" y="14"/>
                    </a:cubicBezTo>
                    <a:cubicBezTo>
                      <a:pt x="43" y="13"/>
                      <a:pt x="46" y="13"/>
                      <a:pt x="49" y="14"/>
                    </a:cubicBezTo>
                    <a:cubicBezTo>
                      <a:pt x="49" y="14"/>
                      <a:pt x="49" y="14"/>
                      <a:pt x="49" y="14"/>
                    </a:cubicBezTo>
                    <a:cubicBezTo>
                      <a:pt x="54" y="15"/>
                      <a:pt x="58" y="17"/>
                      <a:pt x="61" y="20"/>
                    </a:cubicBezTo>
                    <a:close/>
                    <a:moveTo>
                      <a:pt x="38" y="5"/>
                    </a:moveTo>
                    <a:cubicBezTo>
                      <a:pt x="40" y="5"/>
                      <a:pt x="41" y="5"/>
                      <a:pt x="43" y="5"/>
                    </a:cubicBezTo>
                    <a:cubicBezTo>
                      <a:pt x="44" y="5"/>
                      <a:pt x="46" y="5"/>
                      <a:pt x="47" y="5"/>
                    </a:cubicBezTo>
                    <a:cubicBezTo>
                      <a:pt x="48" y="10"/>
                      <a:pt x="48" y="10"/>
                      <a:pt x="48" y="10"/>
                    </a:cubicBezTo>
                    <a:cubicBezTo>
                      <a:pt x="45" y="10"/>
                      <a:pt x="42" y="10"/>
                      <a:pt x="39" y="10"/>
                    </a:cubicBezTo>
                    <a:cubicBezTo>
                      <a:pt x="39" y="10"/>
                      <a:pt x="38" y="10"/>
                      <a:pt x="37" y="10"/>
                    </a:cubicBezTo>
                    <a:lnTo>
                      <a:pt x="38" y="5"/>
                    </a:lnTo>
                    <a:close/>
                    <a:moveTo>
                      <a:pt x="16" y="16"/>
                    </a:moveTo>
                    <a:cubicBezTo>
                      <a:pt x="21" y="18"/>
                      <a:pt x="21" y="18"/>
                      <a:pt x="21" y="18"/>
                    </a:cubicBezTo>
                    <a:cubicBezTo>
                      <a:pt x="20" y="19"/>
                      <a:pt x="18" y="21"/>
                      <a:pt x="17" y="22"/>
                    </a:cubicBezTo>
                    <a:cubicBezTo>
                      <a:pt x="16" y="24"/>
                      <a:pt x="15" y="26"/>
                      <a:pt x="14" y="28"/>
                    </a:cubicBezTo>
                    <a:cubicBezTo>
                      <a:pt x="11" y="23"/>
                      <a:pt x="11" y="23"/>
                      <a:pt x="11" y="23"/>
                    </a:cubicBezTo>
                    <a:cubicBezTo>
                      <a:pt x="12" y="21"/>
                      <a:pt x="14" y="18"/>
                      <a:pt x="16" y="16"/>
                    </a:cubicBezTo>
                    <a:close/>
                    <a:moveTo>
                      <a:pt x="6" y="47"/>
                    </a:moveTo>
                    <a:cubicBezTo>
                      <a:pt x="10" y="44"/>
                      <a:pt x="10" y="44"/>
                      <a:pt x="10" y="44"/>
                    </a:cubicBezTo>
                    <a:cubicBezTo>
                      <a:pt x="10" y="45"/>
                      <a:pt x="11" y="45"/>
                      <a:pt x="11" y="46"/>
                    </a:cubicBezTo>
                    <a:cubicBezTo>
                      <a:pt x="11" y="49"/>
                      <a:pt x="12" y="53"/>
                      <a:pt x="13" y="56"/>
                    </a:cubicBezTo>
                    <a:cubicBezTo>
                      <a:pt x="8" y="56"/>
                      <a:pt x="8" y="56"/>
                      <a:pt x="8" y="56"/>
                    </a:cubicBezTo>
                    <a:cubicBezTo>
                      <a:pt x="7" y="53"/>
                      <a:pt x="6" y="50"/>
                      <a:pt x="6" y="47"/>
                    </a:cubicBezTo>
                    <a:close/>
                    <a:moveTo>
                      <a:pt x="23" y="74"/>
                    </a:moveTo>
                    <a:cubicBezTo>
                      <a:pt x="24" y="69"/>
                      <a:pt x="24" y="69"/>
                      <a:pt x="24" y="69"/>
                    </a:cubicBezTo>
                    <a:cubicBezTo>
                      <a:pt x="27" y="71"/>
                      <a:pt x="31" y="73"/>
                      <a:pt x="35" y="74"/>
                    </a:cubicBezTo>
                    <a:cubicBezTo>
                      <a:pt x="31" y="78"/>
                      <a:pt x="31" y="78"/>
                      <a:pt x="31" y="78"/>
                    </a:cubicBezTo>
                    <a:cubicBezTo>
                      <a:pt x="28" y="77"/>
                      <a:pt x="25" y="75"/>
                      <a:pt x="23" y="74"/>
                    </a:cubicBezTo>
                    <a:close/>
                    <a:moveTo>
                      <a:pt x="54" y="78"/>
                    </a:moveTo>
                    <a:cubicBezTo>
                      <a:pt x="51" y="74"/>
                      <a:pt x="51" y="74"/>
                      <a:pt x="51" y="74"/>
                    </a:cubicBezTo>
                    <a:cubicBezTo>
                      <a:pt x="55" y="73"/>
                      <a:pt x="59" y="71"/>
                      <a:pt x="62" y="69"/>
                    </a:cubicBezTo>
                    <a:cubicBezTo>
                      <a:pt x="63" y="74"/>
                      <a:pt x="63" y="74"/>
                      <a:pt x="63" y="74"/>
                    </a:cubicBezTo>
                    <a:cubicBezTo>
                      <a:pt x="60" y="75"/>
                      <a:pt x="57" y="77"/>
                      <a:pt x="54" y="78"/>
                    </a:cubicBezTo>
                    <a:close/>
                    <a:moveTo>
                      <a:pt x="78" y="56"/>
                    </a:moveTo>
                    <a:cubicBezTo>
                      <a:pt x="72" y="56"/>
                      <a:pt x="72" y="56"/>
                      <a:pt x="72" y="56"/>
                    </a:cubicBezTo>
                    <a:cubicBezTo>
                      <a:pt x="74" y="52"/>
                      <a:pt x="75" y="48"/>
                      <a:pt x="75" y="44"/>
                    </a:cubicBezTo>
                    <a:cubicBezTo>
                      <a:pt x="80" y="47"/>
                      <a:pt x="80" y="47"/>
                      <a:pt x="80" y="47"/>
                    </a:cubicBezTo>
                    <a:cubicBezTo>
                      <a:pt x="80" y="50"/>
                      <a:pt x="79" y="53"/>
                      <a:pt x="78" y="56"/>
                    </a:cubicBezTo>
                    <a:close/>
                  </a:path>
                </a:pathLst>
              </a:custGeom>
              <a:solidFill>
                <a:schemeClr val="bg1"/>
              </a:solidFill>
              <a:ln w="9525">
                <a:noFill/>
                <a:round/>
                <a:headEnd/>
                <a:tailEnd/>
              </a:ln>
            </p:spPr>
            <p:txBody>
              <a:bodyPr anchor="ctr"/>
              <a:lstStyle/>
              <a:p>
                <a:pPr algn="ctr"/>
                <a:endParaRPr>
                  <a:cs typeface="+mn-ea"/>
                  <a:sym typeface="+mn-lt"/>
                </a:endParaRPr>
              </a:p>
            </p:txBody>
          </p:sp>
          <p:sp>
            <p:nvSpPr>
              <p:cNvPr id="44" name="Freeform: Shape 108"/>
              <p:cNvSpPr>
                <a:spLocks/>
              </p:cNvSpPr>
              <p:nvPr/>
            </p:nvSpPr>
            <p:spPr bwMode="auto">
              <a:xfrm>
                <a:off x="4395858" y="3330860"/>
                <a:ext cx="124323" cy="144667"/>
              </a:xfrm>
              <a:custGeom>
                <a:avLst/>
                <a:gdLst/>
                <a:ahLst/>
                <a:cxnLst>
                  <a:cxn ang="0">
                    <a:pos x="0" y="24"/>
                  </a:cxn>
                  <a:cxn ang="0">
                    <a:pos x="5" y="40"/>
                  </a:cxn>
                  <a:cxn ang="0">
                    <a:pos x="7" y="40"/>
                  </a:cxn>
                  <a:cxn ang="0">
                    <a:pos x="8" y="40"/>
                  </a:cxn>
                  <a:cxn ang="0">
                    <a:pos x="8" y="37"/>
                  </a:cxn>
                  <a:cxn ang="0">
                    <a:pos x="4" y="24"/>
                  </a:cxn>
                  <a:cxn ang="0">
                    <a:pos x="25" y="3"/>
                  </a:cxn>
                  <a:cxn ang="0">
                    <a:pos x="31" y="4"/>
                  </a:cxn>
                  <a:cxn ang="0">
                    <a:pos x="34" y="3"/>
                  </a:cxn>
                  <a:cxn ang="0">
                    <a:pos x="33" y="1"/>
                  </a:cxn>
                  <a:cxn ang="0">
                    <a:pos x="25" y="0"/>
                  </a:cxn>
                  <a:cxn ang="0">
                    <a:pos x="0" y="24"/>
                  </a:cxn>
                </a:cxnLst>
                <a:rect l="0" t="0" r="r" b="b"/>
                <a:pathLst>
                  <a:path w="34" h="40">
                    <a:moveTo>
                      <a:pt x="0" y="24"/>
                    </a:moveTo>
                    <a:cubicBezTo>
                      <a:pt x="0" y="30"/>
                      <a:pt x="2" y="35"/>
                      <a:pt x="5" y="40"/>
                    </a:cubicBezTo>
                    <a:cubicBezTo>
                      <a:pt x="6" y="40"/>
                      <a:pt x="6" y="40"/>
                      <a:pt x="7" y="40"/>
                    </a:cubicBezTo>
                    <a:cubicBezTo>
                      <a:pt x="7" y="40"/>
                      <a:pt x="8" y="40"/>
                      <a:pt x="8" y="40"/>
                    </a:cubicBezTo>
                    <a:cubicBezTo>
                      <a:pt x="9" y="39"/>
                      <a:pt x="9" y="38"/>
                      <a:pt x="8" y="37"/>
                    </a:cubicBezTo>
                    <a:cubicBezTo>
                      <a:pt x="5" y="34"/>
                      <a:pt x="4" y="29"/>
                      <a:pt x="4" y="24"/>
                    </a:cubicBezTo>
                    <a:cubicBezTo>
                      <a:pt x="4" y="13"/>
                      <a:pt x="13" y="3"/>
                      <a:pt x="25" y="3"/>
                    </a:cubicBezTo>
                    <a:cubicBezTo>
                      <a:pt x="27" y="3"/>
                      <a:pt x="29" y="3"/>
                      <a:pt x="31" y="4"/>
                    </a:cubicBezTo>
                    <a:cubicBezTo>
                      <a:pt x="32" y="4"/>
                      <a:pt x="33" y="4"/>
                      <a:pt x="34" y="3"/>
                    </a:cubicBezTo>
                    <a:cubicBezTo>
                      <a:pt x="34" y="2"/>
                      <a:pt x="33" y="1"/>
                      <a:pt x="33" y="1"/>
                    </a:cubicBezTo>
                    <a:cubicBezTo>
                      <a:pt x="30" y="0"/>
                      <a:pt x="27" y="0"/>
                      <a:pt x="25" y="0"/>
                    </a:cubicBezTo>
                    <a:cubicBezTo>
                      <a:pt x="11" y="0"/>
                      <a:pt x="0" y="11"/>
                      <a:pt x="0" y="24"/>
                    </a:cubicBezTo>
                    <a:close/>
                  </a:path>
                </a:pathLst>
              </a:custGeom>
              <a:solidFill>
                <a:schemeClr val="bg1"/>
              </a:solidFill>
              <a:ln w="9525">
                <a:noFill/>
                <a:round/>
                <a:headEnd/>
                <a:tailEnd/>
              </a:ln>
            </p:spPr>
            <p:txBody>
              <a:bodyPr anchor="ctr"/>
              <a:lstStyle/>
              <a:p>
                <a:pPr algn="ctr"/>
                <a:endParaRPr>
                  <a:cs typeface="+mn-ea"/>
                  <a:sym typeface="+mn-lt"/>
                </a:endParaRPr>
              </a:p>
            </p:txBody>
          </p:sp>
          <p:sp>
            <p:nvSpPr>
              <p:cNvPr id="45" name="Freeform: Shape 109"/>
              <p:cNvSpPr>
                <a:spLocks/>
              </p:cNvSpPr>
              <p:nvPr/>
            </p:nvSpPr>
            <p:spPr bwMode="auto">
              <a:xfrm>
                <a:off x="4441067" y="3355723"/>
                <a:ext cx="137886" cy="153708"/>
              </a:xfrm>
              <a:custGeom>
                <a:avLst/>
                <a:gdLst/>
                <a:ahLst/>
                <a:cxnLst>
                  <a:cxn ang="0">
                    <a:pos x="34" y="17"/>
                  </a:cxn>
                  <a:cxn ang="0">
                    <a:pos x="13" y="38"/>
                  </a:cxn>
                  <a:cxn ang="0">
                    <a:pos x="3" y="36"/>
                  </a:cxn>
                  <a:cxn ang="0">
                    <a:pos x="1" y="37"/>
                  </a:cxn>
                  <a:cxn ang="0">
                    <a:pos x="2" y="39"/>
                  </a:cxn>
                  <a:cxn ang="0">
                    <a:pos x="13" y="42"/>
                  </a:cxn>
                  <a:cxn ang="0">
                    <a:pos x="38" y="17"/>
                  </a:cxn>
                  <a:cxn ang="0">
                    <a:pos x="31" y="1"/>
                  </a:cxn>
                  <a:cxn ang="0">
                    <a:pos x="29" y="1"/>
                  </a:cxn>
                  <a:cxn ang="0">
                    <a:pos x="29" y="3"/>
                  </a:cxn>
                  <a:cxn ang="0">
                    <a:pos x="34" y="17"/>
                  </a:cxn>
                </a:cxnLst>
                <a:rect l="0" t="0" r="r" b="b"/>
                <a:pathLst>
                  <a:path w="38" h="42">
                    <a:moveTo>
                      <a:pt x="34" y="17"/>
                    </a:moveTo>
                    <a:cubicBezTo>
                      <a:pt x="34" y="29"/>
                      <a:pt x="25" y="38"/>
                      <a:pt x="13" y="38"/>
                    </a:cubicBezTo>
                    <a:cubicBezTo>
                      <a:pt x="9" y="38"/>
                      <a:pt x="6" y="38"/>
                      <a:pt x="3" y="36"/>
                    </a:cubicBezTo>
                    <a:cubicBezTo>
                      <a:pt x="2" y="36"/>
                      <a:pt x="1" y="36"/>
                      <a:pt x="1" y="37"/>
                    </a:cubicBezTo>
                    <a:cubicBezTo>
                      <a:pt x="0" y="38"/>
                      <a:pt x="1" y="39"/>
                      <a:pt x="2" y="39"/>
                    </a:cubicBezTo>
                    <a:cubicBezTo>
                      <a:pt x="5" y="41"/>
                      <a:pt x="9" y="42"/>
                      <a:pt x="13" y="42"/>
                    </a:cubicBezTo>
                    <a:cubicBezTo>
                      <a:pt x="26" y="42"/>
                      <a:pt x="38" y="31"/>
                      <a:pt x="38" y="17"/>
                    </a:cubicBezTo>
                    <a:cubicBezTo>
                      <a:pt x="38" y="11"/>
                      <a:pt x="35" y="5"/>
                      <a:pt x="31" y="1"/>
                    </a:cubicBezTo>
                    <a:cubicBezTo>
                      <a:pt x="31" y="0"/>
                      <a:pt x="30" y="0"/>
                      <a:pt x="29" y="1"/>
                    </a:cubicBezTo>
                    <a:cubicBezTo>
                      <a:pt x="28" y="1"/>
                      <a:pt x="28" y="3"/>
                      <a:pt x="29" y="3"/>
                    </a:cubicBezTo>
                    <a:cubicBezTo>
                      <a:pt x="32" y="7"/>
                      <a:pt x="34" y="12"/>
                      <a:pt x="34" y="17"/>
                    </a:cubicBezTo>
                    <a:close/>
                  </a:path>
                </a:pathLst>
              </a:custGeom>
              <a:solidFill>
                <a:schemeClr val="bg1"/>
              </a:solidFill>
              <a:ln w="9525">
                <a:noFill/>
                <a:round/>
                <a:headEnd/>
                <a:tailEnd/>
              </a:ln>
            </p:spPr>
            <p:txBody>
              <a:bodyPr anchor="ctr"/>
              <a:lstStyle/>
              <a:p>
                <a:pPr algn="ctr"/>
                <a:endParaRPr>
                  <a:cs typeface="+mn-ea"/>
                  <a:sym typeface="+mn-lt"/>
                </a:endParaRPr>
              </a:p>
            </p:txBody>
          </p:sp>
        </p:grpSp>
        <p:grpSp>
          <p:nvGrpSpPr>
            <p:cNvPr id="20" name="Group 110"/>
            <p:cNvGrpSpPr/>
            <p:nvPr/>
          </p:nvGrpSpPr>
          <p:grpSpPr>
            <a:xfrm>
              <a:off x="6509757" y="2144140"/>
              <a:ext cx="313952" cy="355812"/>
              <a:chOff x="5380038" y="2333625"/>
              <a:chExt cx="190500" cy="215900"/>
            </a:xfrm>
            <a:solidFill>
              <a:schemeClr val="bg1"/>
            </a:solidFill>
          </p:grpSpPr>
          <p:sp>
            <p:nvSpPr>
              <p:cNvPr id="39" name="Freeform: Shape 111"/>
              <p:cNvSpPr>
                <a:spLocks/>
              </p:cNvSpPr>
              <p:nvPr/>
            </p:nvSpPr>
            <p:spPr bwMode="auto">
              <a:xfrm>
                <a:off x="5405438" y="2333625"/>
                <a:ext cx="165100" cy="161925"/>
              </a:xfrm>
              <a:custGeom>
                <a:avLst/>
                <a:gdLst/>
                <a:ahLst/>
                <a:cxnLst>
                  <a:cxn ang="0">
                    <a:pos x="51" y="27"/>
                  </a:cxn>
                  <a:cxn ang="0">
                    <a:pos x="63" y="9"/>
                  </a:cxn>
                  <a:cxn ang="0">
                    <a:pos x="64" y="6"/>
                  </a:cxn>
                  <a:cxn ang="0">
                    <a:pos x="58" y="0"/>
                  </a:cxn>
                  <a:cxn ang="0">
                    <a:pos x="58" y="0"/>
                  </a:cxn>
                  <a:cxn ang="0">
                    <a:pos x="28" y="0"/>
                  </a:cxn>
                  <a:cxn ang="0">
                    <a:pos x="22" y="6"/>
                  </a:cxn>
                  <a:cxn ang="0">
                    <a:pos x="22" y="9"/>
                  </a:cxn>
                  <a:cxn ang="0">
                    <a:pos x="5" y="9"/>
                  </a:cxn>
                  <a:cxn ang="0">
                    <a:pos x="0" y="15"/>
                  </a:cxn>
                  <a:cxn ang="0">
                    <a:pos x="0" y="57"/>
                  </a:cxn>
                  <a:cxn ang="0">
                    <a:pos x="5" y="63"/>
                  </a:cxn>
                  <a:cxn ang="0">
                    <a:pos x="36" y="63"/>
                  </a:cxn>
                  <a:cxn ang="0">
                    <a:pos x="41" y="57"/>
                  </a:cxn>
                  <a:cxn ang="0">
                    <a:pos x="41" y="54"/>
                  </a:cxn>
                  <a:cxn ang="0">
                    <a:pos x="58" y="54"/>
                  </a:cxn>
                  <a:cxn ang="0">
                    <a:pos x="63" y="51"/>
                  </a:cxn>
                  <a:cxn ang="0">
                    <a:pos x="63" y="46"/>
                  </a:cxn>
                  <a:cxn ang="0">
                    <a:pos x="51" y="27"/>
                  </a:cxn>
                  <a:cxn ang="0">
                    <a:pos x="5" y="15"/>
                  </a:cxn>
                  <a:cxn ang="0">
                    <a:pos x="24" y="15"/>
                  </a:cxn>
                  <a:cxn ang="0">
                    <a:pos x="24" y="17"/>
                  </a:cxn>
                  <a:cxn ang="0">
                    <a:pos x="26" y="19"/>
                  </a:cxn>
                  <a:cxn ang="0">
                    <a:pos x="28" y="17"/>
                  </a:cxn>
                  <a:cxn ang="0">
                    <a:pos x="28" y="15"/>
                  </a:cxn>
                  <a:cxn ang="0">
                    <a:pos x="28" y="15"/>
                  </a:cxn>
                  <a:cxn ang="0">
                    <a:pos x="28" y="6"/>
                  </a:cxn>
                  <a:cxn ang="0">
                    <a:pos x="58" y="6"/>
                  </a:cxn>
                  <a:cxn ang="0">
                    <a:pos x="45" y="27"/>
                  </a:cxn>
                  <a:cxn ang="0">
                    <a:pos x="58" y="48"/>
                  </a:cxn>
                  <a:cxn ang="0">
                    <a:pos x="36" y="48"/>
                  </a:cxn>
                  <a:cxn ang="0">
                    <a:pos x="36" y="48"/>
                  </a:cxn>
                  <a:cxn ang="0">
                    <a:pos x="28" y="48"/>
                  </a:cxn>
                  <a:cxn ang="0">
                    <a:pos x="28" y="25"/>
                  </a:cxn>
                  <a:cxn ang="0">
                    <a:pos x="26" y="23"/>
                  </a:cxn>
                  <a:cxn ang="0">
                    <a:pos x="24" y="25"/>
                  </a:cxn>
                  <a:cxn ang="0">
                    <a:pos x="24" y="50"/>
                  </a:cxn>
                  <a:cxn ang="0">
                    <a:pos x="24" y="50"/>
                  </a:cxn>
                  <a:cxn ang="0">
                    <a:pos x="24" y="50"/>
                  </a:cxn>
                  <a:cxn ang="0">
                    <a:pos x="24" y="50"/>
                  </a:cxn>
                  <a:cxn ang="0">
                    <a:pos x="24" y="51"/>
                  </a:cxn>
                  <a:cxn ang="0">
                    <a:pos x="24" y="51"/>
                  </a:cxn>
                  <a:cxn ang="0">
                    <a:pos x="24" y="51"/>
                  </a:cxn>
                  <a:cxn ang="0">
                    <a:pos x="24" y="51"/>
                  </a:cxn>
                  <a:cxn ang="0">
                    <a:pos x="24" y="51"/>
                  </a:cxn>
                  <a:cxn ang="0">
                    <a:pos x="24" y="51"/>
                  </a:cxn>
                  <a:cxn ang="0">
                    <a:pos x="25" y="51"/>
                  </a:cxn>
                  <a:cxn ang="0">
                    <a:pos x="25" y="52"/>
                  </a:cxn>
                  <a:cxn ang="0">
                    <a:pos x="25" y="52"/>
                  </a:cxn>
                  <a:cxn ang="0">
                    <a:pos x="25" y="52"/>
                  </a:cxn>
                  <a:cxn ang="0">
                    <a:pos x="25" y="52"/>
                  </a:cxn>
                  <a:cxn ang="0">
                    <a:pos x="33" y="57"/>
                  </a:cxn>
                  <a:cxn ang="0">
                    <a:pos x="5" y="57"/>
                  </a:cxn>
                  <a:cxn ang="0">
                    <a:pos x="5" y="15"/>
                  </a:cxn>
                  <a:cxn ang="0">
                    <a:pos x="36" y="55"/>
                  </a:cxn>
                  <a:cxn ang="0">
                    <a:pos x="32" y="52"/>
                  </a:cxn>
                  <a:cxn ang="0">
                    <a:pos x="36" y="52"/>
                  </a:cxn>
                  <a:cxn ang="0">
                    <a:pos x="36" y="55"/>
                  </a:cxn>
                </a:cxnLst>
                <a:rect l="0" t="0" r="r" b="b"/>
                <a:pathLst>
                  <a:path w="64" h="63">
                    <a:moveTo>
                      <a:pt x="51" y="27"/>
                    </a:moveTo>
                    <a:cubicBezTo>
                      <a:pt x="63" y="9"/>
                      <a:pt x="63" y="9"/>
                      <a:pt x="63" y="9"/>
                    </a:cubicBezTo>
                    <a:cubicBezTo>
                      <a:pt x="63" y="8"/>
                      <a:pt x="64" y="7"/>
                      <a:pt x="64" y="6"/>
                    </a:cubicBezTo>
                    <a:cubicBezTo>
                      <a:pt x="64" y="3"/>
                      <a:pt x="61" y="0"/>
                      <a:pt x="58" y="0"/>
                    </a:cubicBezTo>
                    <a:cubicBezTo>
                      <a:pt x="58" y="0"/>
                      <a:pt x="58" y="0"/>
                      <a:pt x="58" y="0"/>
                    </a:cubicBezTo>
                    <a:cubicBezTo>
                      <a:pt x="28" y="0"/>
                      <a:pt x="28" y="0"/>
                      <a:pt x="28" y="0"/>
                    </a:cubicBezTo>
                    <a:cubicBezTo>
                      <a:pt x="25" y="0"/>
                      <a:pt x="22" y="3"/>
                      <a:pt x="22" y="6"/>
                    </a:cubicBezTo>
                    <a:cubicBezTo>
                      <a:pt x="22" y="9"/>
                      <a:pt x="22" y="9"/>
                      <a:pt x="22" y="9"/>
                    </a:cubicBezTo>
                    <a:cubicBezTo>
                      <a:pt x="5" y="9"/>
                      <a:pt x="5" y="9"/>
                      <a:pt x="5" y="9"/>
                    </a:cubicBezTo>
                    <a:cubicBezTo>
                      <a:pt x="2" y="9"/>
                      <a:pt x="0" y="12"/>
                      <a:pt x="0" y="15"/>
                    </a:cubicBezTo>
                    <a:cubicBezTo>
                      <a:pt x="0" y="57"/>
                      <a:pt x="0" y="57"/>
                      <a:pt x="0" y="57"/>
                    </a:cubicBezTo>
                    <a:cubicBezTo>
                      <a:pt x="0" y="60"/>
                      <a:pt x="2" y="63"/>
                      <a:pt x="5" y="63"/>
                    </a:cubicBezTo>
                    <a:cubicBezTo>
                      <a:pt x="36" y="63"/>
                      <a:pt x="36" y="63"/>
                      <a:pt x="36" y="63"/>
                    </a:cubicBezTo>
                    <a:cubicBezTo>
                      <a:pt x="39" y="63"/>
                      <a:pt x="41" y="60"/>
                      <a:pt x="41" y="57"/>
                    </a:cubicBezTo>
                    <a:cubicBezTo>
                      <a:pt x="41" y="54"/>
                      <a:pt x="41" y="54"/>
                      <a:pt x="41" y="54"/>
                    </a:cubicBezTo>
                    <a:cubicBezTo>
                      <a:pt x="58" y="54"/>
                      <a:pt x="58" y="54"/>
                      <a:pt x="58" y="54"/>
                    </a:cubicBezTo>
                    <a:cubicBezTo>
                      <a:pt x="60" y="54"/>
                      <a:pt x="62" y="53"/>
                      <a:pt x="63" y="51"/>
                    </a:cubicBezTo>
                    <a:cubicBezTo>
                      <a:pt x="64" y="49"/>
                      <a:pt x="64" y="47"/>
                      <a:pt x="63" y="46"/>
                    </a:cubicBezTo>
                    <a:lnTo>
                      <a:pt x="51" y="27"/>
                    </a:lnTo>
                    <a:close/>
                    <a:moveTo>
                      <a:pt x="5" y="15"/>
                    </a:moveTo>
                    <a:cubicBezTo>
                      <a:pt x="24" y="15"/>
                      <a:pt x="24" y="15"/>
                      <a:pt x="24" y="15"/>
                    </a:cubicBezTo>
                    <a:cubicBezTo>
                      <a:pt x="24" y="17"/>
                      <a:pt x="24" y="17"/>
                      <a:pt x="24" y="17"/>
                    </a:cubicBezTo>
                    <a:cubicBezTo>
                      <a:pt x="24" y="18"/>
                      <a:pt x="25" y="19"/>
                      <a:pt x="26" y="19"/>
                    </a:cubicBezTo>
                    <a:cubicBezTo>
                      <a:pt x="27" y="19"/>
                      <a:pt x="28" y="18"/>
                      <a:pt x="28" y="17"/>
                    </a:cubicBezTo>
                    <a:cubicBezTo>
                      <a:pt x="28" y="15"/>
                      <a:pt x="28" y="15"/>
                      <a:pt x="28" y="15"/>
                    </a:cubicBezTo>
                    <a:cubicBezTo>
                      <a:pt x="28" y="15"/>
                      <a:pt x="28" y="15"/>
                      <a:pt x="28" y="15"/>
                    </a:cubicBezTo>
                    <a:cubicBezTo>
                      <a:pt x="28" y="6"/>
                      <a:pt x="28" y="6"/>
                      <a:pt x="28" y="6"/>
                    </a:cubicBezTo>
                    <a:cubicBezTo>
                      <a:pt x="58" y="6"/>
                      <a:pt x="58" y="6"/>
                      <a:pt x="58" y="6"/>
                    </a:cubicBezTo>
                    <a:cubicBezTo>
                      <a:pt x="45" y="27"/>
                      <a:pt x="45" y="27"/>
                      <a:pt x="45" y="27"/>
                    </a:cubicBezTo>
                    <a:cubicBezTo>
                      <a:pt x="58" y="48"/>
                      <a:pt x="58" y="48"/>
                      <a:pt x="58" y="48"/>
                    </a:cubicBezTo>
                    <a:cubicBezTo>
                      <a:pt x="36" y="48"/>
                      <a:pt x="36" y="48"/>
                      <a:pt x="36" y="48"/>
                    </a:cubicBezTo>
                    <a:cubicBezTo>
                      <a:pt x="36" y="48"/>
                      <a:pt x="36" y="48"/>
                      <a:pt x="36" y="48"/>
                    </a:cubicBezTo>
                    <a:cubicBezTo>
                      <a:pt x="28" y="48"/>
                      <a:pt x="28" y="48"/>
                      <a:pt x="28" y="48"/>
                    </a:cubicBezTo>
                    <a:cubicBezTo>
                      <a:pt x="28" y="25"/>
                      <a:pt x="28" y="25"/>
                      <a:pt x="28" y="25"/>
                    </a:cubicBezTo>
                    <a:cubicBezTo>
                      <a:pt x="28" y="24"/>
                      <a:pt x="27" y="23"/>
                      <a:pt x="26" y="23"/>
                    </a:cubicBezTo>
                    <a:cubicBezTo>
                      <a:pt x="25" y="23"/>
                      <a:pt x="24" y="24"/>
                      <a:pt x="24" y="25"/>
                    </a:cubicBezTo>
                    <a:cubicBezTo>
                      <a:pt x="24" y="50"/>
                      <a:pt x="24" y="50"/>
                      <a:pt x="24" y="50"/>
                    </a:cubicBezTo>
                    <a:cubicBezTo>
                      <a:pt x="24" y="50"/>
                      <a:pt x="24" y="50"/>
                      <a:pt x="24" y="50"/>
                    </a:cubicBezTo>
                    <a:cubicBezTo>
                      <a:pt x="24" y="50"/>
                      <a:pt x="24" y="50"/>
                      <a:pt x="24" y="50"/>
                    </a:cubicBezTo>
                    <a:cubicBezTo>
                      <a:pt x="24" y="50"/>
                      <a:pt x="24" y="50"/>
                      <a:pt x="24" y="50"/>
                    </a:cubicBezTo>
                    <a:cubicBezTo>
                      <a:pt x="24" y="50"/>
                      <a:pt x="24" y="50"/>
                      <a:pt x="24" y="51"/>
                    </a:cubicBezTo>
                    <a:cubicBezTo>
                      <a:pt x="24" y="51"/>
                      <a:pt x="24" y="51"/>
                      <a:pt x="24" y="51"/>
                    </a:cubicBezTo>
                    <a:cubicBezTo>
                      <a:pt x="24" y="51"/>
                      <a:pt x="24" y="51"/>
                      <a:pt x="24" y="51"/>
                    </a:cubicBezTo>
                    <a:cubicBezTo>
                      <a:pt x="24" y="51"/>
                      <a:pt x="24" y="51"/>
                      <a:pt x="24" y="51"/>
                    </a:cubicBezTo>
                    <a:cubicBezTo>
                      <a:pt x="24" y="51"/>
                      <a:pt x="24" y="51"/>
                      <a:pt x="24" y="51"/>
                    </a:cubicBezTo>
                    <a:cubicBezTo>
                      <a:pt x="24" y="51"/>
                      <a:pt x="24" y="51"/>
                      <a:pt x="24" y="51"/>
                    </a:cubicBezTo>
                    <a:cubicBezTo>
                      <a:pt x="24" y="51"/>
                      <a:pt x="25" y="51"/>
                      <a:pt x="25" y="51"/>
                    </a:cubicBezTo>
                    <a:cubicBezTo>
                      <a:pt x="25" y="51"/>
                      <a:pt x="25" y="52"/>
                      <a:pt x="25" y="52"/>
                    </a:cubicBezTo>
                    <a:cubicBezTo>
                      <a:pt x="25" y="52"/>
                      <a:pt x="25" y="52"/>
                      <a:pt x="25" y="52"/>
                    </a:cubicBezTo>
                    <a:cubicBezTo>
                      <a:pt x="25" y="52"/>
                      <a:pt x="25" y="52"/>
                      <a:pt x="25" y="52"/>
                    </a:cubicBezTo>
                    <a:cubicBezTo>
                      <a:pt x="25" y="52"/>
                      <a:pt x="25" y="52"/>
                      <a:pt x="25" y="52"/>
                    </a:cubicBezTo>
                    <a:cubicBezTo>
                      <a:pt x="33" y="57"/>
                      <a:pt x="33" y="57"/>
                      <a:pt x="33" y="57"/>
                    </a:cubicBezTo>
                    <a:cubicBezTo>
                      <a:pt x="5" y="57"/>
                      <a:pt x="5" y="57"/>
                      <a:pt x="5" y="57"/>
                    </a:cubicBezTo>
                    <a:lnTo>
                      <a:pt x="5" y="15"/>
                    </a:lnTo>
                    <a:close/>
                    <a:moveTo>
                      <a:pt x="36" y="55"/>
                    </a:moveTo>
                    <a:cubicBezTo>
                      <a:pt x="32" y="52"/>
                      <a:pt x="32" y="52"/>
                      <a:pt x="32" y="52"/>
                    </a:cubicBezTo>
                    <a:cubicBezTo>
                      <a:pt x="36" y="52"/>
                      <a:pt x="36" y="52"/>
                      <a:pt x="36" y="52"/>
                    </a:cubicBezTo>
                    <a:lnTo>
                      <a:pt x="36" y="55"/>
                    </a:lnTo>
                    <a:close/>
                  </a:path>
                </a:pathLst>
              </a:custGeom>
              <a:grpFill/>
              <a:ln w="9525">
                <a:noFill/>
                <a:round/>
                <a:headEnd/>
                <a:tailEnd/>
              </a:ln>
            </p:spPr>
            <p:txBody>
              <a:bodyPr anchor="ctr"/>
              <a:lstStyle/>
              <a:p>
                <a:pPr algn="ctr"/>
                <a:endParaRPr>
                  <a:cs typeface="+mn-ea"/>
                  <a:sym typeface="+mn-lt"/>
                </a:endParaRPr>
              </a:p>
            </p:txBody>
          </p:sp>
          <p:sp>
            <p:nvSpPr>
              <p:cNvPr id="40" name="Freeform: Shape 112"/>
              <p:cNvSpPr>
                <a:spLocks/>
              </p:cNvSpPr>
              <p:nvPr/>
            </p:nvSpPr>
            <p:spPr bwMode="auto">
              <a:xfrm>
                <a:off x="5380038" y="2359025"/>
                <a:ext cx="15875" cy="190500"/>
              </a:xfrm>
              <a:custGeom>
                <a:avLst/>
                <a:gdLst/>
                <a:ahLst/>
                <a:cxnLst>
                  <a:cxn ang="0">
                    <a:pos x="3" y="0"/>
                  </a:cxn>
                  <a:cxn ang="0">
                    <a:pos x="0" y="2"/>
                  </a:cxn>
                  <a:cxn ang="0">
                    <a:pos x="0" y="72"/>
                  </a:cxn>
                  <a:cxn ang="0">
                    <a:pos x="3" y="74"/>
                  </a:cxn>
                  <a:cxn ang="0">
                    <a:pos x="6" y="72"/>
                  </a:cxn>
                  <a:cxn ang="0">
                    <a:pos x="6" y="2"/>
                  </a:cxn>
                  <a:cxn ang="0">
                    <a:pos x="3" y="0"/>
                  </a:cxn>
                </a:cxnLst>
                <a:rect l="0" t="0" r="r" b="b"/>
                <a:pathLst>
                  <a:path w="6" h="74">
                    <a:moveTo>
                      <a:pt x="3" y="0"/>
                    </a:moveTo>
                    <a:cubicBezTo>
                      <a:pt x="1" y="0"/>
                      <a:pt x="0" y="1"/>
                      <a:pt x="0" y="2"/>
                    </a:cubicBezTo>
                    <a:cubicBezTo>
                      <a:pt x="0" y="72"/>
                      <a:pt x="0" y="72"/>
                      <a:pt x="0" y="72"/>
                    </a:cubicBezTo>
                    <a:cubicBezTo>
                      <a:pt x="0" y="73"/>
                      <a:pt x="1" y="74"/>
                      <a:pt x="3" y="74"/>
                    </a:cubicBezTo>
                    <a:cubicBezTo>
                      <a:pt x="4" y="74"/>
                      <a:pt x="6" y="73"/>
                      <a:pt x="6" y="72"/>
                    </a:cubicBezTo>
                    <a:cubicBezTo>
                      <a:pt x="6" y="2"/>
                      <a:pt x="6" y="2"/>
                      <a:pt x="6" y="2"/>
                    </a:cubicBezTo>
                    <a:cubicBezTo>
                      <a:pt x="6" y="1"/>
                      <a:pt x="4" y="0"/>
                      <a:pt x="3" y="0"/>
                    </a:cubicBezTo>
                    <a:close/>
                  </a:path>
                </a:pathLst>
              </a:custGeom>
              <a:grpFill/>
              <a:ln w="9525">
                <a:noFill/>
                <a:round/>
                <a:headEnd/>
                <a:tailEnd/>
              </a:ln>
            </p:spPr>
            <p:txBody>
              <a:bodyPr anchor="ctr"/>
              <a:lstStyle/>
              <a:p>
                <a:pPr algn="ctr"/>
                <a:endParaRPr>
                  <a:cs typeface="+mn-ea"/>
                  <a:sym typeface="+mn-lt"/>
                </a:endParaRPr>
              </a:p>
            </p:txBody>
          </p:sp>
          <p:sp>
            <p:nvSpPr>
              <p:cNvPr id="41" name="Oval 113"/>
              <p:cNvSpPr>
                <a:spLocks/>
              </p:cNvSpPr>
              <p:nvPr/>
            </p:nvSpPr>
            <p:spPr bwMode="auto">
              <a:xfrm>
                <a:off x="5380038" y="2333625"/>
                <a:ext cx="15875" cy="14288"/>
              </a:xfrm>
              <a:prstGeom prst="ellipse">
                <a:avLst/>
              </a:prstGeom>
              <a:grpFill/>
              <a:ln w="9525">
                <a:noFill/>
                <a:round/>
                <a:headEnd/>
                <a:tailEnd/>
              </a:ln>
            </p:spPr>
            <p:txBody>
              <a:bodyPr anchor="ctr"/>
              <a:lstStyle/>
              <a:p>
                <a:pPr algn="ctr"/>
                <a:endParaRPr>
                  <a:cs typeface="+mn-ea"/>
                  <a:sym typeface="+mn-lt"/>
                </a:endParaRPr>
              </a:p>
            </p:txBody>
          </p:sp>
        </p:grpSp>
      </p:grpSp>
      <p:grpSp>
        <p:nvGrpSpPr>
          <p:cNvPr id="21" name="Group 74"/>
          <p:cNvGrpSpPr/>
          <p:nvPr/>
        </p:nvGrpSpPr>
        <p:grpSpPr>
          <a:xfrm>
            <a:off x="1740034" y="3643779"/>
            <a:ext cx="1458524" cy="943736"/>
            <a:chOff x="3218020" y="4798575"/>
            <a:chExt cx="1944699" cy="1258314"/>
          </a:xfrm>
        </p:grpSpPr>
        <p:sp>
          <p:nvSpPr>
            <p:cNvPr id="37" name="TextBox 75"/>
            <p:cNvSpPr txBox="1">
              <a:spLocks/>
            </p:cNvSpPr>
            <p:nvPr/>
          </p:nvSpPr>
          <p:spPr bwMode="auto">
            <a:xfrm>
              <a:off x="3223869" y="4798575"/>
              <a:ext cx="1933002" cy="662997"/>
            </a:xfrm>
            <a:prstGeom prst="rect">
              <a:avLst/>
            </a:prstGeom>
            <a:noFill/>
            <a:extLst/>
          </p:spPr>
          <p:txBody>
            <a:bodyPr wrap="none" lIns="0" tIns="0" rIns="0" bIns="0" anchor="b" anchorCtr="1">
              <a:normAutofit/>
            </a:bodyPr>
            <a:lstStyle/>
            <a:p>
              <a:pPr latinLnBrk="0"/>
              <a:r>
                <a:rPr lang="zh-CN" altLang="en-US" sz="1400" dirty="0">
                  <a:solidFill>
                    <a:srgbClr val="407356"/>
                  </a:solidFill>
                  <a:effectLst/>
                  <a:cs typeface="+mn-ea"/>
                  <a:sym typeface="+mn-lt"/>
                </a:rPr>
                <a:t>标题文本预设</a:t>
              </a:r>
            </a:p>
          </p:txBody>
        </p:sp>
        <p:sp>
          <p:nvSpPr>
            <p:cNvPr id="38" name="TextBox 76"/>
            <p:cNvSpPr txBox="1">
              <a:spLocks/>
            </p:cNvSpPr>
            <p:nvPr/>
          </p:nvSpPr>
          <p:spPr bwMode="auto">
            <a:xfrm>
              <a:off x="3218020" y="5461572"/>
              <a:ext cx="1944699" cy="595317"/>
            </a:xfrm>
            <a:prstGeom prst="rect">
              <a:avLst/>
            </a:prstGeom>
            <a:noFill/>
            <a:extLst/>
          </p:spPr>
          <p:txBody>
            <a:bodyPr wrap="square" lIns="90000" tIns="46800" rIns="90000" bIns="4680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2" name="Group 77"/>
          <p:cNvGrpSpPr/>
          <p:nvPr/>
        </p:nvGrpSpPr>
        <p:grpSpPr>
          <a:xfrm>
            <a:off x="3430044" y="3643779"/>
            <a:ext cx="1458524" cy="943736"/>
            <a:chOff x="3218020" y="4798575"/>
            <a:chExt cx="1944699" cy="1258314"/>
          </a:xfrm>
        </p:grpSpPr>
        <p:sp>
          <p:nvSpPr>
            <p:cNvPr id="35" name="TextBox 78"/>
            <p:cNvSpPr txBox="1">
              <a:spLocks/>
            </p:cNvSpPr>
            <p:nvPr/>
          </p:nvSpPr>
          <p:spPr bwMode="auto">
            <a:xfrm>
              <a:off x="3223869" y="4798575"/>
              <a:ext cx="1933002" cy="662997"/>
            </a:xfrm>
            <a:prstGeom prst="rect">
              <a:avLst/>
            </a:prstGeom>
            <a:noFill/>
            <a:extLst/>
          </p:spPr>
          <p:txBody>
            <a:bodyPr wrap="none" lIns="0" tIns="0" rIns="0" bIns="0" anchor="b" anchorCtr="1">
              <a:normAutofit/>
            </a:bodyPr>
            <a:lstStyle/>
            <a:p>
              <a:pPr latinLnBrk="0"/>
              <a:r>
                <a:rPr lang="zh-CN" altLang="en-US" sz="1400" dirty="0">
                  <a:solidFill>
                    <a:srgbClr val="407356"/>
                  </a:solidFill>
                  <a:effectLst/>
                  <a:cs typeface="+mn-ea"/>
                  <a:sym typeface="+mn-lt"/>
                </a:rPr>
                <a:t>标题文本预设</a:t>
              </a:r>
            </a:p>
          </p:txBody>
        </p:sp>
        <p:sp>
          <p:nvSpPr>
            <p:cNvPr id="36" name="TextBox 79"/>
            <p:cNvSpPr txBox="1">
              <a:spLocks/>
            </p:cNvSpPr>
            <p:nvPr/>
          </p:nvSpPr>
          <p:spPr bwMode="auto">
            <a:xfrm>
              <a:off x="3218020" y="5461572"/>
              <a:ext cx="1944699" cy="595317"/>
            </a:xfrm>
            <a:prstGeom prst="rect">
              <a:avLst/>
            </a:prstGeom>
            <a:noFill/>
            <a:extLst/>
          </p:spPr>
          <p:txBody>
            <a:bodyPr wrap="square" lIns="90000" tIns="46800" rIns="90000" bIns="4680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3" name="Group 80"/>
          <p:cNvGrpSpPr/>
          <p:nvPr/>
        </p:nvGrpSpPr>
        <p:grpSpPr>
          <a:xfrm>
            <a:off x="5116013" y="3643779"/>
            <a:ext cx="1458524" cy="943736"/>
            <a:chOff x="3218020" y="4798575"/>
            <a:chExt cx="1944699" cy="1258314"/>
          </a:xfrm>
        </p:grpSpPr>
        <p:sp>
          <p:nvSpPr>
            <p:cNvPr id="33" name="TextBox 81"/>
            <p:cNvSpPr txBox="1">
              <a:spLocks/>
            </p:cNvSpPr>
            <p:nvPr/>
          </p:nvSpPr>
          <p:spPr bwMode="auto">
            <a:xfrm>
              <a:off x="3223869" y="4798575"/>
              <a:ext cx="1933002" cy="662997"/>
            </a:xfrm>
            <a:prstGeom prst="rect">
              <a:avLst/>
            </a:prstGeom>
            <a:noFill/>
            <a:extLst/>
          </p:spPr>
          <p:txBody>
            <a:bodyPr wrap="none" lIns="0" tIns="0" rIns="0" bIns="0" anchor="b" anchorCtr="1">
              <a:normAutofit/>
            </a:bodyPr>
            <a:lstStyle/>
            <a:p>
              <a:pPr latinLnBrk="0"/>
              <a:r>
                <a:rPr lang="zh-CN" altLang="en-US" sz="1400" dirty="0">
                  <a:solidFill>
                    <a:srgbClr val="407356"/>
                  </a:solidFill>
                  <a:effectLst/>
                  <a:cs typeface="+mn-ea"/>
                  <a:sym typeface="+mn-lt"/>
                </a:rPr>
                <a:t>标题文本预设</a:t>
              </a:r>
            </a:p>
          </p:txBody>
        </p:sp>
        <p:sp>
          <p:nvSpPr>
            <p:cNvPr id="34" name="TextBox 82"/>
            <p:cNvSpPr txBox="1">
              <a:spLocks/>
            </p:cNvSpPr>
            <p:nvPr/>
          </p:nvSpPr>
          <p:spPr bwMode="auto">
            <a:xfrm>
              <a:off x="3218020" y="5461572"/>
              <a:ext cx="1944699" cy="595317"/>
            </a:xfrm>
            <a:prstGeom prst="rect">
              <a:avLst/>
            </a:prstGeom>
            <a:noFill/>
            <a:extLst/>
          </p:spPr>
          <p:txBody>
            <a:bodyPr wrap="square" lIns="90000" tIns="46800" rIns="90000" bIns="4680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4" name="Group 83"/>
          <p:cNvGrpSpPr/>
          <p:nvPr/>
        </p:nvGrpSpPr>
        <p:grpSpPr>
          <a:xfrm>
            <a:off x="5910642" y="894653"/>
            <a:ext cx="1458524" cy="937628"/>
            <a:chOff x="7110595" y="1177660"/>
            <a:chExt cx="1944699" cy="1250171"/>
          </a:xfrm>
        </p:grpSpPr>
        <p:sp>
          <p:nvSpPr>
            <p:cNvPr id="31" name="TextBox 84"/>
            <p:cNvSpPr txBox="1">
              <a:spLocks/>
            </p:cNvSpPr>
            <p:nvPr/>
          </p:nvSpPr>
          <p:spPr bwMode="auto">
            <a:xfrm>
              <a:off x="7116444" y="1177660"/>
              <a:ext cx="1933002" cy="368245"/>
            </a:xfrm>
            <a:prstGeom prst="rect">
              <a:avLst/>
            </a:prstGeom>
            <a:noFill/>
            <a:extLst/>
          </p:spPr>
          <p:txBody>
            <a:bodyPr wrap="none" lIns="0" tIns="0" rIns="0" bIns="0" anchor="b" anchorCtr="1">
              <a:normAutofit/>
            </a:bodyPr>
            <a:lstStyle/>
            <a:p>
              <a:pPr latinLnBrk="0"/>
              <a:r>
                <a:rPr lang="zh-CN" altLang="en-US" sz="1400" dirty="0">
                  <a:solidFill>
                    <a:srgbClr val="EB9B9D"/>
                  </a:solidFill>
                  <a:effectLst/>
                  <a:cs typeface="+mn-ea"/>
                  <a:sym typeface="+mn-lt"/>
                </a:rPr>
                <a:t>标题文本预设</a:t>
              </a:r>
            </a:p>
          </p:txBody>
        </p:sp>
        <p:sp>
          <p:nvSpPr>
            <p:cNvPr id="32" name="TextBox 85"/>
            <p:cNvSpPr txBox="1">
              <a:spLocks/>
            </p:cNvSpPr>
            <p:nvPr/>
          </p:nvSpPr>
          <p:spPr bwMode="auto">
            <a:xfrm>
              <a:off x="7110595" y="1545905"/>
              <a:ext cx="1944699" cy="881926"/>
            </a:xfrm>
            <a:prstGeom prst="rect">
              <a:avLst/>
            </a:prstGeom>
            <a:noFill/>
            <a:extLst/>
          </p:spPr>
          <p:txBody>
            <a:bodyPr wrap="square" lIns="90000" tIns="46800" rIns="90000" bIns="360000" anchor="t" anchorCtr="1">
              <a:normAutofit fontScale="77500" lnSpcReduction="2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5" name="Group 86"/>
          <p:cNvGrpSpPr/>
          <p:nvPr/>
        </p:nvGrpSpPr>
        <p:grpSpPr>
          <a:xfrm>
            <a:off x="4231346" y="894653"/>
            <a:ext cx="1458524" cy="937628"/>
            <a:chOff x="7110595" y="1177660"/>
            <a:chExt cx="1944699" cy="1250171"/>
          </a:xfrm>
        </p:grpSpPr>
        <p:sp>
          <p:nvSpPr>
            <p:cNvPr id="29" name="TextBox 87"/>
            <p:cNvSpPr txBox="1">
              <a:spLocks/>
            </p:cNvSpPr>
            <p:nvPr/>
          </p:nvSpPr>
          <p:spPr bwMode="auto">
            <a:xfrm>
              <a:off x="7116444" y="1177660"/>
              <a:ext cx="1933002" cy="368245"/>
            </a:xfrm>
            <a:prstGeom prst="rect">
              <a:avLst/>
            </a:prstGeom>
            <a:noFill/>
            <a:extLst/>
          </p:spPr>
          <p:txBody>
            <a:bodyPr wrap="none" lIns="0" tIns="0" rIns="0" bIns="0" anchor="b" anchorCtr="1">
              <a:normAutofit/>
            </a:bodyPr>
            <a:lstStyle/>
            <a:p>
              <a:pPr latinLnBrk="0"/>
              <a:r>
                <a:rPr lang="zh-CN" altLang="en-US" sz="1400" dirty="0">
                  <a:solidFill>
                    <a:srgbClr val="EB9B9D"/>
                  </a:solidFill>
                  <a:effectLst/>
                  <a:cs typeface="+mn-ea"/>
                  <a:sym typeface="+mn-lt"/>
                </a:rPr>
                <a:t>标题文本预设</a:t>
              </a:r>
            </a:p>
          </p:txBody>
        </p:sp>
        <p:sp>
          <p:nvSpPr>
            <p:cNvPr id="30" name="TextBox 88"/>
            <p:cNvSpPr txBox="1">
              <a:spLocks/>
            </p:cNvSpPr>
            <p:nvPr/>
          </p:nvSpPr>
          <p:spPr bwMode="auto">
            <a:xfrm>
              <a:off x="7110595" y="1545905"/>
              <a:ext cx="1944699" cy="881926"/>
            </a:xfrm>
            <a:prstGeom prst="rect">
              <a:avLst/>
            </a:prstGeom>
            <a:noFill/>
            <a:extLst/>
          </p:spPr>
          <p:txBody>
            <a:bodyPr wrap="square" lIns="90000" tIns="46800" rIns="90000" bIns="360000" anchor="t" anchorCtr="1">
              <a:normAutofit fontScale="77500" lnSpcReduction="20000"/>
            </a:bodyPr>
            <a:lstStyle/>
            <a:p>
              <a:pPr lvl="0">
                <a:lnSpc>
                  <a:spcPct val="120000"/>
                </a:lnSpc>
              </a:pPr>
              <a:r>
                <a:rPr lang="zh-CN" altLang="en-US" sz="1000" dirty="0">
                  <a:solidFill>
                    <a:schemeClr val="dk1">
                      <a:lumMod val="100000"/>
                    </a:schemeClr>
                  </a:solidFill>
                </a:rPr>
                <a:t>点击输入替换内容点击输入替换内容</a:t>
              </a:r>
            </a:p>
          </p:txBody>
        </p:sp>
      </p:grpSp>
      <p:grpSp>
        <p:nvGrpSpPr>
          <p:cNvPr id="26" name="Group 89"/>
          <p:cNvGrpSpPr/>
          <p:nvPr/>
        </p:nvGrpSpPr>
        <p:grpSpPr>
          <a:xfrm>
            <a:off x="2544850" y="894652"/>
            <a:ext cx="1458524" cy="937628"/>
            <a:chOff x="7110595" y="1177660"/>
            <a:chExt cx="1944699" cy="1250171"/>
          </a:xfrm>
        </p:grpSpPr>
        <p:sp>
          <p:nvSpPr>
            <p:cNvPr id="27" name="TextBox 90"/>
            <p:cNvSpPr txBox="1">
              <a:spLocks/>
            </p:cNvSpPr>
            <p:nvPr/>
          </p:nvSpPr>
          <p:spPr bwMode="auto">
            <a:xfrm>
              <a:off x="7116444" y="1177660"/>
              <a:ext cx="1933002" cy="368245"/>
            </a:xfrm>
            <a:prstGeom prst="rect">
              <a:avLst/>
            </a:prstGeom>
            <a:noFill/>
            <a:extLst/>
          </p:spPr>
          <p:txBody>
            <a:bodyPr wrap="none" lIns="0" tIns="0" rIns="0" bIns="0" anchor="b" anchorCtr="1">
              <a:normAutofit/>
            </a:bodyPr>
            <a:lstStyle/>
            <a:p>
              <a:pPr latinLnBrk="0"/>
              <a:r>
                <a:rPr lang="zh-CN" altLang="en-US" sz="1400" dirty="0">
                  <a:solidFill>
                    <a:srgbClr val="EB9B9D"/>
                  </a:solidFill>
                  <a:effectLst/>
                  <a:cs typeface="+mn-ea"/>
                  <a:sym typeface="+mn-lt"/>
                </a:rPr>
                <a:t>标题文本预设</a:t>
              </a:r>
            </a:p>
          </p:txBody>
        </p:sp>
        <p:sp>
          <p:nvSpPr>
            <p:cNvPr id="28" name="TextBox 91"/>
            <p:cNvSpPr txBox="1">
              <a:spLocks/>
            </p:cNvSpPr>
            <p:nvPr/>
          </p:nvSpPr>
          <p:spPr bwMode="auto">
            <a:xfrm>
              <a:off x="7110595" y="1545905"/>
              <a:ext cx="1944699" cy="881926"/>
            </a:xfrm>
            <a:prstGeom prst="rect">
              <a:avLst/>
            </a:prstGeom>
            <a:noFill/>
            <a:extLst/>
          </p:spPr>
          <p:txBody>
            <a:bodyPr wrap="square" lIns="90000" tIns="46800" rIns="90000" bIns="360000" anchor="t" anchorCtr="1">
              <a:normAutofit fontScale="77500" lnSpcReduction="20000"/>
            </a:bodyPr>
            <a:lstStyle/>
            <a:p>
              <a:pPr lvl="0">
                <a:lnSpc>
                  <a:spcPct val="120000"/>
                </a:lnSpc>
              </a:pPr>
              <a:r>
                <a:rPr lang="zh-CN" altLang="en-US" sz="1000" dirty="0">
                  <a:solidFill>
                    <a:schemeClr val="dk1">
                      <a:lumMod val="100000"/>
                    </a:schemeClr>
                  </a:solidFill>
                </a:rPr>
                <a:t>点击输入替换内容点击输入替换内容</a:t>
              </a:r>
            </a:p>
          </p:txBody>
        </p:sp>
      </p:grpSp>
      <p:sp>
        <p:nvSpPr>
          <p:cNvPr id="71" name="Title 1">
            <a:extLst>
              <a:ext uri="{FF2B5EF4-FFF2-40B4-BE49-F238E27FC236}">
                <a16:creationId xmlns:a16="http://schemas.microsoft.com/office/drawing/2014/main" id="{14F550E4-FD77-47EA-835B-E41C8DB6F794}"/>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明年工作计划</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3854671409"/>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anim calcmode="lin" valueType="num">
                                      <p:cBhvr>
                                        <p:cTn id="12" dur="1000" fill="hold"/>
                                        <p:tgtEl>
                                          <p:spTgt spid="26"/>
                                        </p:tgtEl>
                                        <p:attrNameLst>
                                          <p:attrName>ppt_x</p:attrName>
                                        </p:attrNameLst>
                                      </p:cBhvr>
                                      <p:tavLst>
                                        <p:tav tm="0">
                                          <p:val>
                                            <p:strVal val="#ppt_x"/>
                                          </p:val>
                                        </p:tav>
                                        <p:tav tm="100000">
                                          <p:val>
                                            <p:strVal val="#ppt_x"/>
                                          </p:val>
                                        </p:tav>
                                      </p:tavLst>
                                    </p:anim>
                                    <p:anim calcmode="lin" valueType="num">
                                      <p:cBhvr>
                                        <p:cTn id="13" dur="1000" fill="hold"/>
                                        <p:tgtEl>
                                          <p:spTgt spid="2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80973E3C-E484-4AA0-B309-32D14DC6E9C6}"/>
              </a:ext>
            </a:extLst>
          </p:cNvPr>
          <p:cNvGrpSpPr/>
          <p:nvPr/>
        </p:nvGrpSpPr>
        <p:grpSpPr>
          <a:xfrm>
            <a:off x="3945659" y="2705225"/>
            <a:ext cx="1291161" cy="1191364"/>
            <a:chOff x="3945659" y="2705225"/>
            <a:chExt cx="1291161" cy="1191364"/>
          </a:xfrm>
        </p:grpSpPr>
        <p:sp>
          <p:nvSpPr>
            <p:cNvPr id="3" name="ïṧḷïḓê-Freeform: Shape 3">
              <a:extLst>
                <a:ext uri="{FF2B5EF4-FFF2-40B4-BE49-F238E27FC236}">
                  <a16:creationId xmlns:a16="http://schemas.microsoft.com/office/drawing/2014/main" id="{1B61FBDD-1069-488C-BC83-EC4F499FF7B8}"/>
                </a:ext>
              </a:extLst>
            </p:cNvPr>
            <p:cNvSpPr/>
            <p:nvPr/>
          </p:nvSpPr>
          <p:spPr>
            <a:xfrm>
              <a:off x="3974429" y="2705225"/>
              <a:ext cx="1191364" cy="1191364"/>
            </a:xfrm>
            <a:custGeom>
              <a:avLst/>
              <a:gdLst>
                <a:gd name="connsiteX0" fmla="*/ 0 w 1208722"/>
                <a:gd name="connsiteY0" fmla="*/ 604361 h 1208722"/>
                <a:gd name="connsiteX1" fmla="*/ 604361 w 1208722"/>
                <a:gd name="connsiteY1" fmla="*/ 0 h 1208722"/>
                <a:gd name="connsiteX2" fmla="*/ 1208722 w 1208722"/>
                <a:gd name="connsiteY2" fmla="*/ 604361 h 1208722"/>
                <a:gd name="connsiteX3" fmla="*/ 604361 w 1208722"/>
                <a:gd name="connsiteY3" fmla="*/ 1208722 h 1208722"/>
                <a:gd name="connsiteX4" fmla="*/ 0 w 1208722"/>
                <a:gd name="connsiteY4" fmla="*/ 604361 h 1208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722" h="1208722">
                  <a:moveTo>
                    <a:pt x="0" y="604361"/>
                  </a:moveTo>
                  <a:cubicBezTo>
                    <a:pt x="0" y="270582"/>
                    <a:pt x="270582" y="0"/>
                    <a:pt x="604361" y="0"/>
                  </a:cubicBezTo>
                  <a:cubicBezTo>
                    <a:pt x="938140" y="0"/>
                    <a:pt x="1208722" y="270582"/>
                    <a:pt x="1208722" y="604361"/>
                  </a:cubicBezTo>
                  <a:cubicBezTo>
                    <a:pt x="1208722" y="938140"/>
                    <a:pt x="938140" y="1208722"/>
                    <a:pt x="604361" y="1208722"/>
                  </a:cubicBezTo>
                  <a:cubicBezTo>
                    <a:pt x="270582" y="1208722"/>
                    <a:pt x="0" y="938140"/>
                    <a:pt x="0" y="604361"/>
                  </a:cubicBezTo>
                  <a:close/>
                </a:path>
              </a:pathLst>
            </a:custGeom>
            <a:blipFill>
              <a:blip r:embed="rId5"/>
              <a:stretch>
                <a:fillRect l="-25300" r="-24759"/>
              </a:stretch>
            </a:blip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grpSp>
          <p:nvGrpSpPr>
            <p:cNvPr id="16" name="Group 2">
              <a:extLst>
                <a:ext uri="{FF2B5EF4-FFF2-40B4-BE49-F238E27FC236}">
                  <a16:creationId xmlns:a16="http://schemas.microsoft.com/office/drawing/2014/main" id="{E1CC662B-0F83-4FD8-848D-1B9F2F914AF0}"/>
                </a:ext>
              </a:extLst>
            </p:cNvPr>
            <p:cNvGrpSpPr/>
            <p:nvPr/>
          </p:nvGrpSpPr>
          <p:grpSpPr>
            <a:xfrm>
              <a:off x="3945659" y="2922789"/>
              <a:ext cx="1291161" cy="790601"/>
              <a:chOff x="5260879" y="3897052"/>
              <a:chExt cx="1721548" cy="1054135"/>
            </a:xfrm>
          </p:grpSpPr>
          <p:sp>
            <p:nvSpPr>
              <p:cNvPr id="25" name="i$liḋe-TextBox 37">
                <a:extLst>
                  <a:ext uri="{FF2B5EF4-FFF2-40B4-BE49-F238E27FC236}">
                    <a16:creationId xmlns:a16="http://schemas.microsoft.com/office/drawing/2014/main" id="{C4AE572F-E5F2-4DDD-B6F1-127EDCB22766}"/>
                  </a:ext>
                </a:extLst>
              </p:cNvPr>
              <p:cNvSpPr txBox="1"/>
              <p:nvPr/>
            </p:nvSpPr>
            <p:spPr>
              <a:xfrm>
                <a:off x="5413767" y="3897052"/>
                <a:ext cx="1415772" cy="338554"/>
              </a:xfrm>
              <a:prstGeom prst="rect">
                <a:avLst/>
              </a:prstGeom>
            </p:spPr>
            <p:txBody>
              <a:bodyPr wrap="none">
                <a:normAutofit fontScale="77500" lnSpcReduction="20000"/>
              </a:bodyPr>
              <a:lstStyle/>
              <a:p>
                <a:pPr algn="ctr">
                  <a:buClr>
                    <a:schemeClr val="tx1">
                      <a:lumMod val="85000"/>
                      <a:lumOff val="15000"/>
                    </a:schemeClr>
                  </a:buClr>
                  <a:buSzPct val="105000"/>
                </a:pPr>
                <a:r>
                  <a:rPr lang="zh-CN" altLang="en-US" sz="1600" b="1">
                    <a:solidFill>
                      <a:schemeClr val="bg1"/>
                    </a:solidFill>
                  </a:rPr>
                  <a:t>标题文本预设</a:t>
                </a:r>
              </a:p>
            </p:txBody>
          </p:sp>
          <p:sp>
            <p:nvSpPr>
              <p:cNvPr id="26" name="i$liḋe-Rectangle 38">
                <a:extLst>
                  <a:ext uri="{FF2B5EF4-FFF2-40B4-BE49-F238E27FC236}">
                    <a16:creationId xmlns:a16="http://schemas.microsoft.com/office/drawing/2014/main" id="{3A2488A4-1740-4D4A-8037-279AF57E3490}"/>
                  </a:ext>
                </a:extLst>
              </p:cNvPr>
              <p:cNvSpPr/>
              <p:nvPr/>
            </p:nvSpPr>
            <p:spPr>
              <a:xfrm>
                <a:off x="5260879" y="4235606"/>
                <a:ext cx="1721548" cy="715581"/>
              </a:xfrm>
              <a:prstGeom prst="rect">
                <a:avLst/>
              </a:prstGeom>
            </p:spPr>
            <p:txBody>
              <a:bodyPr wrap="square">
                <a:normAutofit fontScale="92500"/>
              </a:bodyPr>
              <a:lstStyle/>
              <a:p>
                <a:pPr algn="ctr">
                  <a:lnSpc>
                    <a:spcPct val="120000"/>
                  </a:lnSpc>
                  <a:defRPr/>
                </a:pPr>
                <a:r>
                  <a:rPr lang="zh-CN" altLang="en-US" sz="900">
                    <a:solidFill>
                      <a:schemeClr val="bg1"/>
                    </a:solidFill>
                  </a:rPr>
                  <a:t>此部分内容作为文字</a:t>
                </a:r>
                <a:br>
                  <a:rPr lang="zh-CN" altLang="en-US" sz="900">
                    <a:solidFill>
                      <a:schemeClr val="bg1"/>
                    </a:solidFill>
                  </a:rPr>
                </a:br>
                <a:r>
                  <a:rPr lang="zh-CN" altLang="en-US" sz="900">
                    <a:solidFill>
                      <a:schemeClr val="bg1"/>
                    </a:solidFill>
                  </a:rPr>
                  <a:t>排版占位显示 </a:t>
                </a:r>
                <a:br>
                  <a:rPr lang="zh-CN" altLang="en-US" sz="900">
                    <a:solidFill>
                      <a:schemeClr val="bg1"/>
                    </a:solidFill>
                  </a:rPr>
                </a:br>
                <a:r>
                  <a:rPr lang="zh-CN" altLang="en-US" sz="900">
                    <a:solidFill>
                      <a:schemeClr val="bg1"/>
                    </a:solidFill>
                  </a:rPr>
                  <a:t>（建议使用主题字体）</a:t>
                </a:r>
              </a:p>
            </p:txBody>
          </p:sp>
        </p:grpSp>
      </p:grpSp>
      <p:grpSp>
        <p:nvGrpSpPr>
          <p:cNvPr id="28" name="组合 27">
            <a:extLst>
              <a:ext uri="{FF2B5EF4-FFF2-40B4-BE49-F238E27FC236}">
                <a16:creationId xmlns:a16="http://schemas.microsoft.com/office/drawing/2014/main" id="{49C45F61-FABB-4E8C-90C6-09C9315E1E3A}"/>
              </a:ext>
            </a:extLst>
          </p:cNvPr>
          <p:cNvGrpSpPr/>
          <p:nvPr/>
        </p:nvGrpSpPr>
        <p:grpSpPr>
          <a:xfrm>
            <a:off x="1027099" y="1619674"/>
            <a:ext cx="7076360" cy="1693046"/>
            <a:chOff x="1027099" y="1619674"/>
            <a:chExt cx="7076360" cy="1693046"/>
          </a:xfrm>
        </p:grpSpPr>
        <p:sp>
          <p:nvSpPr>
            <p:cNvPr id="4" name="ïṧḷïḓê-Arrow: Left 4">
              <a:extLst>
                <a:ext uri="{FF2B5EF4-FFF2-40B4-BE49-F238E27FC236}">
                  <a16:creationId xmlns:a16="http://schemas.microsoft.com/office/drawing/2014/main" id="{4FF3AAF8-3D21-4578-9231-086EDA06F0B1}"/>
                </a:ext>
              </a:extLst>
            </p:cNvPr>
            <p:cNvSpPr/>
            <p:nvPr/>
          </p:nvSpPr>
          <p:spPr>
            <a:xfrm rot="14700000">
              <a:off x="3665057" y="2178416"/>
              <a:ext cx="802779" cy="339538"/>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a:p>
          </p:txBody>
        </p:sp>
        <p:sp>
          <p:nvSpPr>
            <p:cNvPr id="5" name="ïṧḷïḓê-Arrow: Left 5">
              <a:extLst>
                <a:ext uri="{FF2B5EF4-FFF2-40B4-BE49-F238E27FC236}">
                  <a16:creationId xmlns:a16="http://schemas.microsoft.com/office/drawing/2014/main" id="{C40E9876-9066-4F86-9D14-50126EC0F1E0}"/>
                </a:ext>
              </a:extLst>
            </p:cNvPr>
            <p:cNvSpPr/>
            <p:nvPr/>
          </p:nvSpPr>
          <p:spPr>
            <a:xfrm rot="17916135">
              <a:off x="4680419" y="2172735"/>
              <a:ext cx="830726" cy="339538"/>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a:p>
          </p:txBody>
        </p:sp>
        <p:sp>
          <p:nvSpPr>
            <p:cNvPr id="6" name="ïṧḷïḓê-Freeform: Shape 6">
              <a:extLst>
                <a:ext uri="{FF2B5EF4-FFF2-40B4-BE49-F238E27FC236}">
                  <a16:creationId xmlns:a16="http://schemas.microsoft.com/office/drawing/2014/main" id="{727D1B6D-5A03-4683-AE9D-27D4260110D4}"/>
                </a:ext>
              </a:extLst>
            </p:cNvPr>
            <p:cNvSpPr/>
            <p:nvPr/>
          </p:nvSpPr>
          <p:spPr>
            <a:xfrm>
              <a:off x="3532183" y="1626645"/>
              <a:ext cx="657862" cy="659454"/>
            </a:xfrm>
            <a:custGeom>
              <a:avLst/>
              <a:gdLst>
                <a:gd name="connsiteX0" fmla="*/ 0 w 916412"/>
                <a:gd name="connsiteY0" fmla="*/ 459315 h 918629"/>
                <a:gd name="connsiteX1" fmla="*/ 458206 w 916412"/>
                <a:gd name="connsiteY1" fmla="*/ 0 h 918629"/>
                <a:gd name="connsiteX2" fmla="*/ 916412 w 916412"/>
                <a:gd name="connsiteY2" fmla="*/ 459315 h 918629"/>
                <a:gd name="connsiteX3" fmla="*/ 458206 w 916412"/>
                <a:gd name="connsiteY3" fmla="*/ 918630 h 918629"/>
                <a:gd name="connsiteX4" fmla="*/ 0 w 916412"/>
                <a:gd name="connsiteY4" fmla="*/ 459315 h 91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12" h="918629">
                  <a:moveTo>
                    <a:pt x="0" y="459315"/>
                  </a:moveTo>
                  <a:cubicBezTo>
                    <a:pt x="0" y="205642"/>
                    <a:pt x="205146" y="0"/>
                    <a:pt x="458206" y="0"/>
                  </a:cubicBezTo>
                  <a:cubicBezTo>
                    <a:pt x="711266" y="0"/>
                    <a:pt x="916412" y="205642"/>
                    <a:pt x="916412" y="459315"/>
                  </a:cubicBezTo>
                  <a:cubicBezTo>
                    <a:pt x="916412" y="712988"/>
                    <a:pt x="711266" y="918630"/>
                    <a:pt x="458206" y="918630"/>
                  </a:cubicBezTo>
                  <a:cubicBezTo>
                    <a:pt x="205146" y="918630"/>
                    <a:pt x="0" y="712988"/>
                    <a:pt x="0" y="459315"/>
                  </a:cubicBezTo>
                  <a:close/>
                </a:path>
              </a:pathLst>
            </a:custGeom>
            <a:solidFill>
              <a:schemeClr val="accent2"/>
            </a:solidFill>
            <a:ln w="28575"/>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7" name="ïṧḷïḓê-Freeform: Shape 7">
              <a:extLst>
                <a:ext uri="{FF2B5EF4-FFF2-40B4-BE49-F238E27FC236}">
                  <a16:creationId xmlns:a16="http://schemas.microsoft.com/office/drawing/2014/main" id="{9A4EEA62-F29C-48F2-937C-62CF7F1F982D}"/>
                </a:ext>
              </a:extLst>
            </p:cNvPr>
            <p:cNvSpPr/>
            <p:nvPr/>
          </p:nvSpPr>
          <p:spPr>
            <a:xfrm>
              <a:off x="4950179" y="1626645"/>
              <a:ext cx="657862" cy="659454"/>
            </a:xfrm>
            <a:custGeom>
              <a:avLst/>
              <a:gdLst>
                <a:gd name="connsiteX0" fmla="*/ 0 w 916412"/>
                <a:gd name="connsiteY0" fmla="*/ 459315 h 918629"/>
                <a:gd name="connsiteX1" fmla="*/ 458206 w 916412"/>
                <a:gd name="connsiteY1" fmla="*/ 0 h 918629"/>
                <a:gd name="connsiteX2" fmla="*/ 916412 w 916412"/>
                <a:gd name="connsiteY2" fmla="*/ 459315 h 918629"/>
                <a:gd name="connsiteX3" fmla="*/ 458206 w 916412"/>
                <a:gd name="connsiteY3" fmla="*/ 918630 h 918629"/>
                <a:gd name="connsiteX4" fmla="*/ 0 w 916412"/>
                <a:gd name="connsiteY4" fmla="*/ 459315 h 91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12" h="918629">
                  <a:moveTo>
                    <a:pt x="0" y="459315"/>
                  </a:moveTo>
                  <a:cubicBezTo>
                    <a:pt x="0" y="205642"/>
                    <a:pt x="205146" y="0"/>
                    <a:pt x="458206" y="0"/>
                  </a:cubicBezTo>
                  <a:cubicBezTo>
                    <a:pt x="711266" y="0"/>
                    <a:pt x="916412" y="205642"/>
                    <a:pt x="916412" y="459315"/>
                  </a:cubicBezTo>
                  <a:cubicBezTo>
                    <a:pt x="916412" y="712988"/>
                    <a:pt x="711266" y="918630"/>
                    <a:pt x="458206" y="918630"/>
                  </a:cubicBezTo>
                  <a:cubicBezTo>
                    <a:pt x="205146" y="918630"/>
                    <a:pt x="0" y="712988"/>
                    <a:pt x="0" y="459315"/>
                  </a:cubicBezTo>
                  <a:close/>
                </a:path>
              </a:pathLst>
            </a:custGeom>
            <a:solidFill>
              <a:schemeClr val="accent3"/>
            </a:solidFill>
            <a:ln w="28575"/>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8" name="i$liḋe-Arrow: Left 8">
              <a:extLst>
                <a:ext uri="{FF2B5EF4-FFF2-40B4-BE49-F238E27FC236}">
                  <a16:creationId xmlns:a16="http://schemas.microsoft.com/office/drawing/2014/main" id="{60735B16-8469-4942-8705-8897FB8298A3}"/>
                </a:ext>
              </a:extLst>
            </p:cNvPr>
            <p:cNvSpPr/>
            <p:nvPr/>
          </p:nvSpPr>
          <p:spPr>
            <a:xfrm rot="11483865">
              <a:off x="3175015" y="2896565"/>
              <a:ext cx="768277" cy="339538"/>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a:p>
          </p:txBody>
        </p:sp>
        <p:sp>
          <p:nvSpPr>
            <p:cNvPr id="9" name="i$liḋe-Arrow: Left 9">
              <a:extLst>
                <a:ext uri="{FF2B5EF4-FFF2-40B4-BE49-F238E27FC236}">
                  <a16:creationId xmlns:a16="http://schemas.microsoft.com/office/drawing/2014/main" id="{02D3A178-418C-46F8-8BBE-DB27C7FCAA9B}"/>
                </a:ext>
              </a:extLst>
            </p:cNvPr>
            <p:cNvSpPr/>
            <p:nvPr/>
          </p:nvSpPr>
          <p:spPr>
            <a:xfrm rot="20916135">
              <a:off x="5196924" y="2896671"/>
              <a:ext cx="769369" cy="339538"/>
            </a:xfrm>
            <a:prstGeom prst="leftArrow">
              <a:avLst>
                <a:gd name="adj1" fmla="val 60000"/>
                <a:gd name="adj2" fmla="val 50000"/>
              </a:avLst>
            </a:prstGeom>
            <a:solidFill>
              <a:schemeClr val="bg1">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endParaRPr/>
            </a:p>
          </p:txBody>
        </p:sp>
        <p:sp>
          <p:nvSpPr>
            <p:cNvPr id="10" name="i$liḋe-Freeform: Shape 10">
              <a:extLst>
                <a:ext uri="{FF2B5EF4-FFF2-40B4-BE49-F238E27FC236}">
                  <a16:creationId xmlns:a16="http://schemas.microsoft.com/office/drawing/2014/main" id="{3F70F446-BDAD-4E0A-B79D-12B500092538}"/>
                </a:ext>
              </a:extLst>
            </p:cNvPr>
            <p:cNvSpPr/>
            <p:nvPr/>
          </p:nvSpPr>
          <p:spPr>
            <a:xfrm>
              <a:off x="2816804" y="2653266"/>
              <a:ext cx="657862" cy="659454"/>
            </a:xfrm>
            <a:custGeom>
              <a:avLst/>
              <a:gdLst>
                <a:gd name="connsiteX0" fmla="*/ 0 w 916412"/>
                <a:gd name="connsiteY0" fmla="*/ 459315 h 918629"/>
                <a:gd name="connsiteX1" fmla="*/ 458206 w 916412"/>
                <a:gd name="connsiteY1" fmla="*/ 0 h 918629"/>
                <a:gd name="connsiteX2" fmla="*/ 916412 w 916412"/>
                <a:gd name="connsiteY2" fmla="*/ 459315 h 918629"/>
                <a:gd name="connsiteX3" fmla="*/ 458206 w 916412"/>
                <a:gd name="connsiteY3" fmla="*/ 918630 h 918629"/>
                <a:gd name="connsiteX4" fmla="*/ 0 w 916412"/>
                <a:gd name="connsiteY4" fmla="*/ 459315 h 91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12" h="918629">
                  <a:moveTo>
                    <a:pt x="0" y="459315"/>
                  </a:moveTo>
                  <a:cubicBezTo>
                    <a:pt x="0" y="205642"/>
                    <a:pt x="205146" y="0"/>
                    <a:pt x="458206" y="0"/>
                  </a:cubicBezTo>
                  <a:cubicBezTo>
                    <a:pt x="711266" y="0"/>
                    <a:pt x="916412" y="205642"/>
                    <a:pt x="916412" y="459315"/>
                  </a:cubicBezTo>
                  <a:cubicBezTo>
                    <a:pt x="916412" y="712988"/>
                    <a:pt x="711266" y="918630"/>
                    <a:pt x="458206" y="918630"/>
                  </a:cubicBezTo>
                  <a:cubicBezTo>
                    <a:pt x="205146" y="918630"/>
                    <a:pt x="0" y="712988"/>
                    <a:pt x="0" y="459315"/>
                  </a:cubicBezTo>
                  <a:close/>
                </a:path>
              </a:pathLst>
            </a:custGeom>
            <a:ln w="28575"/>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11" name="i$liḋe-Freeform: Shape 11">
              <a:extLst>
                <a:ext uri="{FF2B5EF4-FFF2-40B4-BE49-F238E27FC236}">
                  <a16:creationId xmlns:a16="http://schemas.microsoft.com/office/drawing/2014/main" id="{7EEC3DBB-9891-4CD7-8879-931C9830A527}"/>
                </a:ext>
              </a:extLst>
            </p:cNvPr>
            <p:cNvSpPr/>
            <p:nvPr/>
          </p:nvSpPr>
          <p:spPr>
            <a:xfrm>
              <a:off x="5666627" y="2653265"/>
              <a:ext cx="657862" cy="659454"/>
            </a:xfrm>
            <a:custGeom>
              <a:avLst/>
              <a:gdLst>
                <a:gd name="connsiteX0" fmla="*/ 0 w 916412"/>
                <a:gd name="connsiteY0" fmla="*/ 459315 h 918629"/>
                <a:gd name="connsiteX1" fmla="*/ 458206 w 916412"/>
                <a:gd name="connsiteY1" fmla="*/ 0 h 918629"/>
                <a:gd name="connsiteX2" fmla="*/ 916412 w 916412"/>
                <a:gd name="connsiteY2" fmla="*/ 459315 h 918629"/>
                <a:gd name="connsiteX3" fmla="*/ 458206 w 916412"/>
                <a:gd name="connsiteY3" fmla="*/ 918630 h 918629"/>
                <a:gd name="connsiteX4" fmla="*/ 0 w 916412"/>
                <a:gd name="connsiteY4" fmla="*/ 459315 h 91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12" h="918629">
                  <a:moveTo>
                    <a:pt x="0" y="459315"/>
                  </a:moveTo>
                  <a:cubicBezTo>
                    <a:pt x="0" y="205642"/>
                    <a:pt x="205146" y="0"/>
                    <a:pt x="458206" y="0"/>
                  </a:cubicBezTo>
                  <a:cubicBezTo>
                    <a:pt x="711266" y="0"/>
                    <a:pt x="916412" y="205642"/>
                    <a:pt x="916412" y="459315"/>
                  </a:cubicBezTo>
                  <a:cubicBezTo>
                    <a:pt x="916412" y="712988"/>
                    <a:pt x="711266" y="918630"/>
                    <a:pt x="458206" y="918630"/>
                  </a:cubicBezTo>
                  <a:cubicBezTo>
                    <a:pt x="205146" y="918630"/>
                    <a:pt x="0" y="712988"/>
                    <a:pt x="0" y="459315"/>
                  </a:cubicBezTo>
                  <a:close/>
                </a:path>
              </a:pathLst>
            </a:custGeom>
            <a:solidFill>
              <a:schemeClr val="accent4"/>
            </a:solidFill>
            <a:ln w="28575"/>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p>
          </p:txBody>
        </p:sp>
        <p:sp>
          <p:nvSpPr>
            <p:cNvPr id="12" name="i$liḋe-Freeform: Shape 33">
              <a:extLst>
                <a:ext uri="{FF2B5EF4-FFF2-40B4-BE49-F238E27FC236}">
                  <a16:creationId xmlns:a16="http://schemas.microsoft.com/office/drawing/2014/main" id="{6A9067D8-4D9B-4E59-BBB7-92A464B5B5AD}"/>
                </a:ext>
              </a:extLst>
            </p:cNvPr>
            <p:cNvSpPr>
              <a:spLocks/>
            </p:cNvSpPr>
            <p:nvPr/>
          </p:nvSpPr>
          <p:spPr bwMode="auto">
            <a:xfrm>
              <a:off x="3661649" y="1763844"/>
              <a:ext cx="426580" cy="426580"/>
            </a:xfrm>
            <a:custGeom>
              <a:avLst/>
              <a:gdLst>
                <a:gd name="T0" fmla="*/ 74 w 236"/>
                <a:gd name="T1" fmla="*/ 160 h 236"/>
                <a:gd name="T2" fmla="*/ 93 w 236"/>
                <a:gd name="T3" fmla="*/ 160 h 236"/>
                <a:gd name="T4" fmla="*/ 93 w 236"/>
                <a:gd name="T5" fmla="*/ 103 h 236"/>
                <a:gd name="T6" fmla="*/ 74 w 236"/>
                <a:gd name="T7" fmla="*/ 103 h 236"/>
                <a:gd name="T8" fmla="*/ 74 w 236"/>
                <a:gd name="T9" fmla="*/ 160 h 236"/>
                <a:gd name="T10" fmla="*/ 140 w 236"/>
                <a:gd name="T11" fmla="*/ 102 h 236"/>
                <a:gd name="T12" fmla="*/ 122 w 236"/>
                <a:gd name="T13" fmla="*/ 111 h 236"/>
                <a:gd name="T14" fmla="*/ 122 w 236"/>
                <a:gd name="T15" fmla="*/ 103 h 236"/>
                <a:gd name="T16" fmla="*/ 103 w 236"/>
                <a:gd name="T17" fmla="*/ 103 h 236"/>
                <a:gd name="T18" fmla="*/ 103 w 236"/>
                <a:gd name="T19" fmla="*/ 160 h 236"/>
                <a:gd name="T20" fmla="*/ 122 w 236"/>
                <a:gd name="T21" fmla="*/ 160 h 236"/>
                <a:gd name="T22" fmla="*/ 122 w 236"/>
                <a:gd name="T23" fmla="*/ 128 h 236"/>
                <a:gd name="T24" fmla="*/ 123 w 236"/>
                <a:gd name="T25" fmla="*/ 124 h 236"/>
                <a:gd name="T26" fmla="*/ 133 w 236"/>
                <a:gd name="T27" fmla="*/ 117 h 236"/>
                <a:gd name="T28" fmla="*/ 142 w 236"/>
                <a:gd name="T29" fmla="*/ 130 h 236"/>
                <a:gd name="T30" fmla="*/ 142 w 236"/>
                <a:gd name="T31" fmla="*/ 160 h 236"/>
                <a:gd name="T32" fmla="*/ 161 w 236"/>
                <a:gd name="T33" fmla="*/ 160 h 236"/>
                <a:gd name="T34" fmla="*/ 161 w 236"/>
                <a:gd name="T35" fmla="*/ 160 h 236"/>
                <a:gd name="T36" fmla="*/ 161 w 236"/>
                <a:gd name="T37" fmla="*/ 127 h 236"/>
                <a:gd name="T38" fmla="*/ 140 w 236"/>
                <a:gd name="T39" fmla="*/ 102 h 236"/>
                <a:gd name="T40" fmla="*/ 122 w 236"/>
                <a:gd name="T41" fmla="*/ 111 h 236"/>
                <a:gd name="T42" fmla="*/ 122 w 236"/>
                <a:gd name="T43" fmla="*/ 111 h 236"/>
                <a:gd name="T44" fmla="*/ 122 w 236"/>
                <a:gd name="T45" fmla="*/ 111 h 236"/>
                <a:gd name="T46" fmla="*/ 83 w 236"/>
                <a:gd name="T47" fmla="*/ 75 h 236"/>
                <a:gd name="T48" fmla="*/ 73 w 236"/>
                <a:gd name="T49" fmla="*/ 85 h 236"/>
                <a:gd name="T50" fmla="*/ 83 w 236"/>
                <a:gd name="T51" fmla="*/ 95 h 236"/>
                <a:gd name="T52" fmla="*/ 83 w 236"/>
                <a:gd name="T53" fmla="*/ 95 h 236"/>
                <a:gd name="T54" fmla="*/ 94 w 236"/>
                <a:gd name="T55" fmla="*/ 85 h 236"/>
                <a:gd name="T56" fmla="*/ 83 w 236"/>
                <a:gd name="T57" fmla="*/ 75 h 236"/>
                <a:gd name="T58" fmla="*/ 118 w 236"/>
                <a:gd name="T59" fmla="*/ 0 h 236"/>
                <a:gd name="T60" fmla="*/ 0 w 236"/>
                <a:gd name="T61" fmla="*/ 118 h 236"/>
                <a:gd name="T62" fmla="*/ 118 w 236"/>
                <a:gd name="T63" fmla="*/ 236 h 236"/>
                <a:gd name="T64" fmla="*/ 236 w 236"/>
                <a:gd name="T65" fmla="*/ 118 h 236"/>
                <a:gd name="T66" fmla="*/ 118 w 236"/>
                <a:gd name="T67" fmla="*/ 0 h 236"/>
                <a:gd name="T68" fmla="*/ 181 w 236"/>
                <a:gd name="T69" fmla="*/ 172 h 236"/>
                <a:gd name="T70" fmla="*/ 171 w 236"/>
                <a:gd name="T71" fmla="*/ 181 h 236"/>
                <a:gd name="T72" fmla="*/ 64 w 236"/>
                <a:gd name="T73" fmla="*/ 181 h 236"/>
                <a:gd name="T74" fmla="*/ 55 w 236"/>
                <a:gd name="T75" fmla="*/ 172 h 236"/>
                <a:gd name="T76" fmla="*/ 55 w 236"/>
                <a:gd name="T77" fmla="*/ 63 h 236"/>
                <a:gd name="T78" fmla="*/ 64 w 236"/>
                <a:gd name="T79" fmla="*/ 54 h 236"/>
                <a:gd name="T80" fmla="*/ 171 w 236"/>
                <a:gd name="T81" fmla="*/ 54 h 236"/>
                <a:gd name="T82" fmla="*/ 181 w 236"/>
                <a:gd name="T83" fmla="*/ 63 h 236"/>
                <a:gd name="T84" fmla="*/ 181 w 236"/>
                <a:gd name="T85" fmla="*/ 17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6" h="236">
                  <a:moveTo>
                    <a:pt x="74" y="160"/>
                  </a:moveTo>
                  <a:cubicBezTo>
                    <a:pt x="93" y="160"/>
                    <a:pt x="93" y="160"/>
                    <a:pt x="93" y="160"/>
                  </a:cubicBezTo>
                  <a:cubicBezTo>
                    <a:pt x="93" y="103"/>
                    <a:pt x="93" y="103"/>
                    <a:pt x="93" y="103"/>
                  </a:cubicBezTo>
                  <a:cubicBezTo>
                    <a:pt x="74" y="103"/>
                    <a:pt x="74" y="103"/>
                    <a:pt x="74" y="103"/>
                  </a:cubicBezTo>
                  <a:lnTo>
                    <a:pt x="74" y="160"/>
                  </a:lnTo>
                  <a:close/>
                  <a:moveTo>
                    <a:pt x="140" y="102"/>
                  </a:moveTo>
                  <a:cubicBezTo>
                    <a:pt x="129" y="102"/>
                    <a:pt x="125" y="107"/>
                    <a:pt x="122" y="111"/>
                  </a:cubicBezTo>
                  <a:cubicBezTo>
                    <a:pt x="122" y="103"/>
                    <a:pt x="122" y="103"/>
                    <a:pt x="122" y="103"/>
                  </a:cubicBezTo>
                  <a:cubicBezTo>
                    <a:pt x="103" y="103"/>
                    <a:pt x="103" y="103"/>
                    <a:pt x="103" y="103"/>
                  </a:cubicBezTo>
                  <a:cubicBezTo>
                    <a:pt x="104" y="108"/>
                    <a:pt x="103" y="160"/>
                    <a:pt x="103" y="160"/>
                  </a:cubicBezTo>
                  <a:cubicBezTo>
                    <a:pt x="122" y="160"/>
                    <a:pt x="122" y="160"/>
                    <a:pt x="122" y="160"/>
                  </a:cubicBezTo>
                  <a:cubicBezTo>
                    <a:pt x="122" y="128"/>
                    <a:pt x="122" y="128"/>
                    <a:pt x="122" y="128"/>
                  </a:cubicBezTo>
                  <a:cubicBezTo>
                    <a:pt x="122" y="127"/>
                    <a:pt x="123" y="125"/>
                    <a:pt x="123" y="124"/>
                  </a:cubicBezTo>
                  <a:cubicBezTo>
                    <a:pt x="124" y="120"/>
                    <a:pt x="128" y="117"/>
                    <a:pt x="133" y="117"/>
                  </a:cubicBezTo>
                  <a:cubicBezTo>
                    <a:pt x="140" y="117"/>
                    <a:pt x="142" y="122"/>
                    <a:pt x="142" y="130"/>
                  </a:cubicBezTo>
                  <a:cubicBezTo>
                    <a:pt x="142" y="160"/>
                    <a:pt x="142" y="160"/>
                    <a:pt x="142" y="160"/>
                  </a:cubicBezTo>
                  <a:cubicBezTo>
                    <a:pt x="161" y="160"/>
                    <a:pt x="161" y="160"/>
                    <a:pt x="161" y="160"/>
                  </a:cubicBezTo>
                  <a:cubicBezTo>
                    <a:pt x="161" y="160"/>
                    <a:pt x="161" y="160"/>
                    <a:pt x="161" y="160"/>
                  </a:cubicBezTo>
                  <a:cubicBezTo>
                    <a:pt x="161" y="127"/>
                    <a:pt x="161" y="127"/>
                    <a:pt x="161" y="127"/>
                  </a:cubicBezTo>
                  <a:cubicBezTo>
                    <a:pt x="161" y="110"/>
                    <a:pt x="152" y="102"/>
                    <a:pt x="140" y="102"/>
                  </a:cubicBezTo>
                  <a:close/>
                  <a:moveTo>
                    <a:pt x="122" y="111"/>
                  </a:moveTo>
                  <a:cubicBezTo>
                    <a:pt x="122" y="111"/>
                    <a:pt x="122" y="111"/>
                    <a:pt x="122" y="111"/>
                  </a:cubicBezTo>
                  <a:cubicBezTo>
                    <a:pt x="122" y="111"/>
                    <a:pt x="122" y="111"/>
                    <a:pt x="122" y="111"/>
                  </a:cubicBezTo>
                  <a:close/>
                  <a:moveTo>
                    <a:pt x="83" y="75"/>
                  </a:moveTo>
                  <a:cubicBezTo>
                    <a:pt x="77" y="75"/>
                    <a:pt x="73" y="80"/>
                    <a:pt x="73" y="85"/>
                  </a:cubicBezTo>
                  <a:cubicBezTo>
                    <a:pt x="73" y="91"/>
                    <a:pt x="77" y="95"/>
                    <a:pt x="83" y="95"/>
                  </a:cubicBezTo>
                  <a:cubicBezTo>
                    <a:pt x="83" y="95"/>
                    <a:pt x="83" y="95"/>
                    <a:pt x="83" y="95"/>
                  </a:cubicBezTo>
                  <a:cubicBezTo>
                    <a:pt x="90" y="95"/>
                    <a:pt x="94" y="91"/>
                    <a:pt x="94" y="85"/>
                  </a:cubicBezTo>
                  <a:cubicBezTo>
                    <a:pt x="94" y="80"/>
                    <a:pt x="90" y="75"/>
                    <a:pt x="83" y="75"/>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1" y="172"/>
                  </a:moveTo>
                  <a:cubicBezTo>
                    <a:pt x="181" y="177"/>
                    <a:pt x="176" y="181"/>
                    <a:pt x="171" y="181"/>
                  </a:cubicBezTo>
                  <a:cubicBezTo>
                    <a:pt x="64" y="181"/>
                    <a:pt x="64" y="181"/>
                    <a:pt x="64" y="181"/>
                  </a:cubicBezTo>
                  <a:cubicBezTo>
                    <a:pt x="59" y="181"/>
                    <a:pt x="55" y="177"/>
                    <a:pt x="55" y="172"/>
                  </a:cubicBezTo>
                  <a:cubicBezTo>
                    <a:pt x="55" y="63"/>
                    <a:pt x="55" y="63"/>
                    <a:pt x="55" y="63"/>
                  </a:cubicBezTo>
                  <a:cubicBezTo>
                    <a:pt x="55" y="58"/>
                    <a:pt x="59" y="54"/>
                    <a:pt x="64" y="54"/>
                  </a:cubicBezTo>
                  <a:cubicBezTo>
                    <a:pt x="171" y="54"/>
                    <a:pt x="171" y="54"/>
                    <a:pt x="171" y="54"/>
                  </a:cubicBezTo>
                  <a:cubicBezTo>
                    <a:pt x="176" y="54"/>
                    <a:pt x="181" y="58"/>
                    <a:pt x="181" y="63"/>
                  </a:cubicBezTo>
                  <a:cubicBezTo>
                    <a:pt x="181" y="172"/>
                    <a:pt x="181" y="172"/>
                    <a:pt x="181" y="172"/>
                  </a:cubicBezTo>
                  <a:close/>
                </a:path>
              </a:pathLst>
            </a:custGeom>
            <a:solidFill>
              <a:schemeClr val="bg1"/>
            </a:solidFill>
            <a:ln>
              <a:noFill/>
            </a:ln>
            <a:extLst/>
          </p:spPr>
          <p:txBody>
            <a:bodyPr anchor="ctr"/>
            <a:lstStyle/>
            <a:p>
              <a:pPr algn="ctr"/>
              <a:endParaRPr/>
            </a:p>
          </p:txBody>
        </p:sp>
        <p:sp>
          <p:nvSpPr>
            <p:cNvPr id="13" name="i$liḋe-Freeform: Shape 34">
              <a:extLst>
                <a:ext uri="{FF2B5EF4-FFF2-40B4-BE49-F238E27FC236}">
                  <a16:creationId xmlns:a16="http://schemas.microsoft.com/office/drawing/2014/main" id="{A3E00D22-6C9D-44C5-97E9-C4CD8B83382C}"/>
                </a:ext>
              </a:extLst>
            </p:cNvPr>
            <p:cNvSpPr>
              <a:spLocks/>
            </p:cNvSpPr>
            <p:nvPr/>
          </p:nvSpPr>
          <p:spPr bwMode="auto">
            <a:xfrm>
              <a:off x="5780659" y="2754848"/>
              <a:ext cx="456286" cy="45628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a:extLst/>
          </p:spPr>
          <p:txBody>
            <a:bodyPr anchor="ctr"/>
            <a:lstStyle/>
            <a:p>
              <a:pPr algn="ctr"/>
              <a:endParaRPr/>
            </a:p>
          </p:txBody>
        </p:sp>
        <p:sp>
          <p:nvSpPr>
            <p:cNvPr id="14" name="i$liḋe-Freeform: Shape 35">
              <a:extLst>
                <a:ext uri="{FF2B5EF4-FFF2-40B4-BE49-F238E27FC236}">
                  <a16:creationId xmlns:a16="http://schemas.microsoft.com/office/drawing/2014/main" id="{FF269A3A-40A4-4A4B-BDDF-E7F5C32B3FBC}"/>
                </a:ext>
              </a:extLst>
            </p:cNvPr>
            <p:cNvSpPr>
              <a:spLocks/>
            </p:cNvSpPr>
            <p:nvPr/>
          </p:nvSpPr>
          <p:spPr bwMode="auto">
            <a:xfrm>
              <a:off x="5065820" y="1735908"/>
              <a:ext cx="426580" cy="426580"/>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a:extLst/>
          </p:spPr>
          <p:txBody>
            <a:bodyPr anchor="ctr"/>
            <a:lstStyle/>
            <a:p>
              <a:pPr algn="ctr"/>
              <a:endParaRPr/>
            </a:p>
          </p:txBody>
        </p:sp>
        <p:sp>
          <p:nvSpPr>
            <p:cNvPr id="15" name="i$liḋe-Freeform: Shape 36">
              <a:extLst>
                <a:ext uri="{FF2B5EF4-FFF2-40B4-BE49-F238E27FC236}">
                  <a16:creationId xmlns:a16="http://schemas.microsoft.com/office/drawing/2014/main" id="{48668052-B527-44CD-A62F-28899AAE5A88}"/>
                </a:ext>
              </a:extLst>
            </p:cNvPr>
            <p:cNvSpPr>
              <a:spLocks/>
            </p:cNvSpPr>
            <p:nvPr/>
          </p:nvSpPr>
          <p:spPr bwMode="auto">
            <a:xfrm>
              <a:off x="2939127" y="2783715"/>
              <a:ext cx="426580" cy="426580"/>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a:extLst/>
          </p:spPr>
          <p:txBody>
            <a:bodyPr anchor="ctr"/>
            <a:lstStyle/>
            <a:p>
              <a:pPr algn="ctr"/>
              <a:endParaRPr/>
            </a:p>
          </p:txBody>
        </p:sp>
        <p:sp>
          <p:nvSpPr>
            <p:cNvPr id="17" name="i$liḋe-TextBox 39">
              <a:extLst>
                <a:ext uri="{FF2B5EF4-FFF2-40B4-BE49-F238E27FC236}">
                  <a16:creationId xmlns:a16="http://schemas.microsoft.com/office/drawing/2014/main" id="{C23D2AB6-E4EC-4255-9A43-BE7C86FA84B2}"/>
                </a:ext>
              </a:extLst>
            </p:cNvPr>
            <p:cNvSpPr txBox="1">
              <a:spLocks/>
            </p:cNvSpPr>
            <p:nvPr/>
          </p:nvSpPr>
          <p:spPr bwMode="auto">
            <a:xfrm>
              <a:off x="1811207" y="1619674"/>
              <a:ext cx="1610368" cy="161583"/>
            </a:xfrm>
            <a:prstGeom prst="rect">
              <a:avLst/>
            </a:prstGeom>
            <a:noFill/>
            <a:extLst/>
          </p:spPr>
          <p:txBody>
            <a:bodyPr wrap="none" lIns="0" tIns="0" rIns="0" bIns="0">
              <a:normAutofit fontScale="92500" lnSpcReduction="20000"/>
            </a:bodyPr>
            <a:lstStyle/>
            <a:p>
              <a:pPr algn="r" latinLnBrk="0"/>
              <a:r>
                <a:rPr lang="zh-CN" altLang="en-US" sz="1400">
                  <a:solidFill>
                    <a:schemeClr val="accent2"/>
                  </a:solidFill>
                  <a:effectLst/>
                </a:rPr>
                <a:t>标题文本预设</a:t>
              </a:r>
            </a:p>
          </p:txBody>
        </p:sp>
        <p:sp>
          <p:nvSpPr>
            <p:cNvPr id="18" name="i$liḋe-Rectangle 40">
              <a:extLst>
                <a:ext uri="{FF2B5EF4-FFF2-40B4-BE49-F238E27FC236}">
                  <a16:creationId xmlns:a16="http://schemas.microsoft.com/office/drawing/2014/main" id="{C4A3C87F-F639-47E6-83D6-6396F54F3028}"/>
                </a:ext>
              </a:extLst>
            </p:cNvPr>
            <p:cNvSpPr/>
            <p:nvPr/>
          </p:nvSpPr>
          <p:spPr>
            <a:xfrm>
              <a:off x="1811207" y="1781257"/>
              <a:ext cx="1610368" cy="346249"/>
            </a:xfrm>
            <a:prstGeom prst="rect">
              <a:avLst/>
            </a:prstGeom>
          </p:spPr>
          <p:txBody>
            <a:bodyPr wrap="square" lIns="0" tIns="0" rIns="0" bIns="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sp>
          <p:nvSpPr>
            <p:cNvPr id="19" name="i$liḋe-TextBox 41">
              <a:extLst>
                <a:ext uri="{FF2B5EF4-FFF2-40B4-BE49-F238E27FC236}">
                  <a16:creationId xmlns:a16="http://schemas.microsoft.com/office/drawing/2014/main" id="{71814EFA-123C-4993-BD97-8073833AACC2}"/>
                </a:ext>
              </a:extLst>
            </p:cNvPr>
            <p:cNvSpPr txBox="1">
              <a:spLocks/>
            </p:cNvSpPr>
            <p:nvPr/>
          </p:nvSpPr>
          <p:spPr bwMode="auto">
            <a:xfrm>
              <a:off x="1027099" y="2696741"/>
              <a:ext cx="1610368" cy="161583"/>
            </a:xfrm>
            <a:prstGeom prst="rect">
              <a:avLst/>
            </a:prstGeom>
            <a:noFill/>
            <a:extLst/>
          </p:spPr>
          <p:txBody>
            <a:bodyPr wrap="none" lIns="0" tIns="0" rIns="0" bIns="0">
              <a:normAutofit fontScale="92500" lnSpcReduction="20000"/>
            </a:bodyPr>
            <a:lstStyle/>
            <a:p>
              <a:pPr algn="r" latinLnBrk="0"/>
              <a:r>
                <a:rPr lang="zh-CN" altLang="en-US" sz="1400">
                  <a:solidFill>
                    <a:schemeClr val="accent1"/>
                  </a:solidFill>
                  <a:effectLst/>
                </a:rPr>
                <a:t>标题文本预设</a:t>
              </a:r>
            </a:p>
          </p:txBody>
        </p:sp>
        <p:sp>
          <p:nvSpPr>
            <p:cNvPr id="20" name="i$liḋe-Rectangle 42">
              <a:extLst>
                <a:ext uri="{FF2B5EF4-FFF2-40B4-BE49-F238E27FC236}">
                  <a16:creationId xmlns:a16="http://schemas.microsoft.com/office/drawing/2014/main" id="{45960666-034F-4023-A2BC-F729201CD7F0}"/>
                </a:ext>
              </a:extLst>
            </p:cNvPr>
            <p:cNvSpPr/>
            <p:nvPr/>
          </p:nvSpPr>
          <p:spPr>
            <a:xfrm>
              <a:off x="1027099" y="2858324"/>
              <a:ext cx="1610368" cy="346249"/>
            </a:xfrm>
            <a:prstGeom prst="rect">
              <a:avLst/>
            </a:prstGeom>
          </p:spPr>
          <p:txBody>
            <a:bodyPr wrap="square" lIns="0" tIns="0" rIns="0" bIns="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sp>
          <p:nvSpPr>
            <p:cNvPr id="21" name="i$liḋe-TextBox 43">
              <a:extLst>
                <a:ext uri="{FF2B5EF4-FFF2-40B4-BE49-F238E27FC236}">
                  <a16:creationId xmlns:a16="http://schemas.microsoft.com/office/drawing/2014/main" id="{574A80C4-B20F-4F21-A181-3AB7A72254C5}"/>
                </a:ext>
              </a:extLst>
            </p:cNvPr>
            <p:cNvSpPr txBox="1">
              <a:spLocks/>
            </p:cNvSpPr>
            <p:nvPr/>
          </p:nvSpPr>
          <p:spPr bwMode="auto">
            <a:xfrm>
              <a:off x="6493091" y="2696741"/>
              <a:ext cx="1610368" cy="161583"/>
            </a:xfrm>
            <a:prstGeom prst="rect">
              <a:avLst/>
            </a:prstGeom>
            <a:noFill/>
            <a:extLst/>
          </p:spPr>
          <p:txBody>
            <a:bodyPr wrap="none" lIns="0" tIns="0" rIns="0" bIns="0">
              <a:normAutofit fontScale="92500" lnSpcReduction="20000"/>
            </a:bodyPr>
            <a:lstStyle/>
            <a:p>
              <a:pPr algn="l" latinLnBrk="0"/>
              <a:r>
                <a:rPr lang="zh-CN" altLang="en-US" sz="1400">
                  <a:solidFill>
                    <a:schemeClr val="accent4"/>
                  </a:solidFill>
                  <a:effectLst/>
                </a:rPr>
                <a:t>标题文本预设</a:t>
              </a:r>
            </a:p>
          </p:txBody>
        </p:sp>
        <p:sp>
          <p:nvSpPr>
            <p:cNvPr id="22" name="i$liḋe-Rectangle 44">
              <a:extLst>
                <a:ext uri="{FF2B5EF4-FFF2-40B4-BE49-F238E27FC236}">
                  <a16:creationId xmlns:a16="http://schemas.microsoft.com/office/drawing/2014/main" id="{DAAB4579-76F0-418C-BCB9-296EBB7CFDF0}"/>
                </a:ext>
              </a:extLst>
            </p:cNvPr>
            <p:cNvSpPr/>
            <p:nvPr/>
          </p:nvSpPr>
          <p:spPr>
            <a:xfrm>
              <a:off x="6493091" y="2858324"/>
              <a:ext cx="1610368" cy="346249"/>
            </a:xfrm>
            <a:prstGeom prst="rect">
              <a:avLst/>
            </a:prstGeom>
          </p:spPr>
          <p:txBody>
            <a:bodyPr wrap="square" lIns="0" tIns="0" rIns="0" bIns="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sp>
          <p:nvSpPr>
            <p:cNvPr id="23" name="i$liḋe-TextBox 45">
              <a:extLst>
                <a:ext uri="{FF2B5EF4-FFF2-40B4-BE49-F238E27FC236}">
                  <a16:creationId xmlns:a16="http://schemas.microsoft.com/office/drawing/2014/main" id="{4E0ADF87-DC00-4847-8D11-7D7B214AD0AC}"/>
                </a:ext>
              </a:extLst>
            </p:cNvPr>
            <p:cNvSpPr txBox="1">
              <a:spLocks/>
            </p:cNvSpPr>
            <p:nvPr/>
          </p:nvSpPr>
          <p:spPr bwMode="auto">
            <a:xfrm>
              <a:off x="5723683" y="1619674"/>
              <a:ext cx="1610368" cy="161583"/>
            </a:xfrm>
            <a:prstGeom prst="rect">
              <a:avLst/>
            </a:prstGeom>
            <a:noFill/>
            <a:extLst/>
          </p:spPr>
          <p:txBody>
            <a:bodyPr wrap="none" lIns="0" tIns="0" rIns="0" bIns="0">
              <a:normAutofit fontScale="92500" lnSpcReduction="20000"/>
            </a:bodyPr>
            <a:lstStyle/>
            <a:p>
              <a:pPr algn="l" latinLnBrk="0"/>
              <a:r>
                <a:rPr lang="zh-CN" altLang="en-US" sz="1400">
                  <a:solidFill>
                    <a:schemeClr val="accent3"/>
                  </a:solidFill>
                  <a:effectLst/>
                </a:rPr>
                <a:t>标题文本预设</a:t>
              </a:r>
            </a:p>
          </p:txBody>
        </p:sp>
        <p:sp>
          <p:nvSpPr>
            <p:cNvPr id="24" name="i$liḋe-Rectangle 46">
              <a:extLst>
                <a:ext uri="{FF2B5EF4-FFF2-40B4-BE49-F238E27FC236}">
                  <a16:creationId xmlns:a16="http://schemas.microsoft.com/office/drawing/2014/main" id="{8121A2DA-0D98-4AD2-A545-3CFA442CA9BA}"/>
                </a:ext>
              </a:extLst>
            </p:cNvPr>
            <p:cNvSpPr/>
            <p:nvPr/>
          </p:nvSpPr>
          <p:spPr>
            <a:xfrm>
              <a:off x="5723683" y="1781257"/>
              <a:ext cx="1610368" cy="346249"/>
            </a:xfrm>
            <a:prstGeom prst="rect">
              <a:avLst/>
            </a:prstGeom>
          </p:spPr>
          <p:txBody>
            <a:bodyPr wrap="square" lIns="0" tIns="0" rIns="0" bIns="0">
              <a:normAutofit lnSpcReduction="10000"/>
            </a:bodyPr>
            <a:lstStyle/>
            <a:p>
              <a:pPr lvl="0">
                <a:lnSpc>
                  <a:spcPct val="120000"/>
                </a:lnSpc>
              </a:pPr>
              <a:r>
                <a:rPr lang="zh-CN" altLang="en-US" sz="1000" dirty="0">
                  <a:solidFill>
                    <a:schemeClr val="dk1">
                      <a:lumMod val="100000"/>
                    </a:schemeClr>
                  </a:solidFill>
                </a:rPr>
                <a:t>点击输入替换内容点击输入替换内容</a:t>
              </a:r>
            </a:p>
          </p:txBody>
        </p:sp>
      </p:grpSp>
      <p:sp>
        <p:nvSpPr>
          <p:cNvPr id="29" name="Title 1">
            <a:extLst>
              <a:ext uri="{FF2B5EF4-FFF2-40B4-BE49-F238E27FC236}">
                <a16:creationId xmlns:a16="http://schemas.microsoft.com/office/drawing/2014/main" id="{7829CDC9-E963-4417-8F79-5432EE2F08B0}"/>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明年工作计划</a:t>
            </a:r>
            <a:endParaRPr lang="en-GB" altLang="zh-CN" sz="1800" dirty="0">
              <a:solidFill>
                <a:schemeClr val="tx1">
                  <a:lumMod val="75000"/>
                  <a:lumOff val="25000"/>
                </a:schemeClr>
              </a:solidFill>
              <a:latin typeface="+mn-lt"/>
              <a:ea typeface="+mn-ea"/>
              <a:cs typeface="+mn-ea"/>
              <a:sym typeface="+mn-lt"/>
            </a:endParaRPr>
          </a:p>
        </p:txBody>
      </p:sp>
    </p:spTree>
    <p:custDataLst>
      <p:tags r:id="rId2"/>
    </p:custDataLst>
    <p:extLst>
      <p:ext uri="{BB962C8B-B14F-4D97-AF65-F5344CB8AC3E}">
        <p14:creationId xmlns:p14="http://schemas.microsoft.com/office/powerpoint/2010/main" val="359463391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f027321b-e93e-4907-a2ef-b9e91ff82059"/>
          <p:cNvGrpSpPr>
            <a:grpSpLocks noChangeAspect="1"/>
          </p:cNvGrpSpPr>
          <p:nvPr/>
        </p:nvGrpSpPr>
        <p:grpSpPr>
          <a:xfrm>
            <a:off x="908048" y="951452"/>
            <a:ext cx="7327904" cy="3240596"/>
            <a:chOff x="1536417" y="1448782"/>
            <a:chExt cx="9119167" cy="4032446"/>
          </a:xfrm>
        </p:grpSpPr>
        <p:cxnSp>
          <p:nvCxnSpPr>
            <p:cNvPr id="4" name="直接箭头连接符 3"/>
            <p:cNvCxnSpPr/>
            <p:nvPr/>
          </p:nvCxnSpPr>
          <p:spPr>
            <a:xfrm>
              <a:off x="1536417" y="5073926"/>
              <a:ext cx="9119167" cy="1818"/>
            </a:xfrm>
            <a:prstGeom prst="straightConnector1">
              <a:avLst/>
            </a:prstGeom>
            <a:noFill/>
            <a:ln w="12700" cap="flat" cmpd="sng">
              <a:solidFill>
                <a:schemeClr val="accent6"/>
              </a:solidFill>
              <a:prstDash val="solid"/>
              <a:round/>
              <a:headEnd type="none" w="med" len="med"/>
              <a:tailEnd type="none" w="med" len="med"/>
            </a:ln>
          </p:spPr>
        </p:cxnSp>
        <p:grpSp>
          <p:nvGrpSpPr>
            <p:cNvPr id="5" name="组合 4"/>
            <p:cNvGrpSpPr/>
            <p:nvPr/>
          </p:nvGrpSpPr>
          <p:grpSpPr>
            <a:xfrm>
              <a:off x="2108201" y="1448782"/>
              <a:ext cx="7975601" cy="2899804"/>
              <a:chOff x="1564184" y="1952298"/>
              <a:chExt cx="6881145" cy="2501875"/>
            </a:xfrm>
          </p:grpSpPr>
          <p:sp>
            <p:nvSpPr>
              <p:cNvPr id="7" name="文本框 6"/>
              <p:cNvSpPr txBox="1"/>
              <p:nvPr/>
            </p:nvSpPr>
            <p:spPr>
              <a:xfrm>
                <a:off x="2011110" y="3025743"/>
                <a:ext cx="1602330" cy="185102"/>
              </a:xfrm>
              <a:prstGeom prst="rect">
                <a:avLst/>
              </a:prstGeom>
              <a:noFill/>
              <a:ln>
                <a:noFill/>
              </a:ln>
            </p:spPr>
            <p:txBody>
              <a:bodyPr wrap="none" lIns="0" tIns="0" rIns="0" bIns="0" anchor="t" anchorCtr="0">
                <a:normAutofit fontScale="92500" lnSpcReduction="20000"/>
              </a:bodyPr>
              <a:lstStyle/>
              <a:p>
                <a:pPr marL="0" marR="0" lvl="0" indent="0" algn="ctr" rtl="0">
                  <a:buSzPct val="25000"/>
                  <a:buNone/>
                </a:pPr>
                <a:r>
                  <a:rPr lang="zh-CN" altLang="en-US" sz="1400" b="1" i="0" u="none" strike="noStrike" cap="none" baseline="0">
                    <a:cs typeface="+mn-ea"/>
                    <a:sym typeface="+mn-lt"/>
                  </a:rPr>
                  <a:t>标题文本预设</a:t>
                </a:r>
              </a:p>
            </p:txBody>
          </p:sp>
          <p:sp>
            <p:nvSpPr>
              <p:cNvPr id="8" name="文本框 7"/>
              <p:cNvSpPr txBox="1"/>
              <p:nvPr/>
            </p:nvSpPr>
            <p:spPr>
              <a:xfrm>
                <a:off x="2011110" y="3252692"/>
                <a:ext cx="1602330" cy="511380"/>
              </a:xfrm>
              <a:prstGeom prst="rect">
                <a:avLst/>
              </a:prstGeom>
              <a:noFill/>
              <a:ln>
                <a:noFill/>
              </a:ln>
            </p:spPr>
            <p:txBody>
              <a:bodyPr wrap="square" lIns="0" tIns="0" rIns="0" bIns="0" anchor="ctr" anchorCtr="1">
                <a:normAutofit/>
              </a:bodyPr>
              <a:lstStyle/>
              <a:p>
                <a:pPr lvl="0">
                  <a:lnSpc>
                    <a:spcPct val="120000"/>
                  </a:lnSpc>
                </a:pPr>
                <a:r>
                  <a:rPr lang="zh-CN" altLang="en-US" sz="900" dirty="0">
                    <a:solidFill>
                      <a:schemeClr val="dk1">
                        <a:lumMod val="100000"/>
                      </a:schemeClr>
                    </a:solidFill>
                  </a:rPr>
                  <a:t>点击输入替换内容点击输入替换内容</a:t>
                </a:r>
              </a:p>
            </p:txBody>
          </p:sp>
          <p:sp>
            <p:nvSpPr>
              <p:cNvPr id="9" name="文本框 8"/>
              <p:cNvSpPr txBox="1"/>
              <p:nvPr/>
            </p:nvSpPr>
            <p:spPr>
              <a:xfrm>
                <a:off x="4222686" y="3025743"/>
                <a:ext cx="1602330" cy="185102"/>
              </a:xfrm>
              <a:prstGeom prst="rect">
                <a:avLst/>
              </a:prstGeom>
              <a:noFill/>
              <a:ln>
                <a:noFill/>
              </a:ln>
            </p:spPr>
            <p:txBody>
              <a:bodyPr wrap="none" lIns="0" tIns="0" rIns="0" bIns="0" anchor="t" anchorCtr="0">
                <a:normAutofit fontScale="92500" lnSpcReduction="20000"/>
              </a:bodyPr>
              <a:lstStyle/>
              <a:p>
                <a:pPr marL="0" marR="0" lvl="0" indent="0" algn="ctr" rtl="0">
                  <a:buSzPct val="25000"/>
                  <a:buNone/>
                </a:pPr>
                <a:r>
                  <a:rPr lang="zh-CN" altLang="en-US" sz="1400" b="1" i="0" u="none" strike="noStrike" cap="none" baseline="0">
                    <a:cs typeface="+mn-ea"/>
                    <a:sym typeface="+mn-lt"/>
                  </a:rPr>
                  <a:t>标题文本预设</a:t>
                </a:r>
              </a:p>
            </p:txBody>
          </p:sp>
          <p:sp>
            <p:nvSpPr>
              <p:cNvPr id="10" name="文本框 9"/>
              <p:cNvSpPr txBox="1"/>
              <p:nvPr/>
            </p:nvSpPr>
            <p:spPr>
              <a:xfrm>
                <a:off x="4222686" y="3252692"/>
                <a:ext cx="1602330" cy="511380"/>
              </a:xfrm>
              <a:prstGeom prst="rect">
                <a:avLst/>
              </a:prstGeom>
              <a:noFill/>
              <a:ln>
                <a:noFill/>
              </a:ln>
            </p:spPr>
            <p:txBody>
              <a:bodyPr wrap="square" lIns="0" tIns="0" rIns="0" bIns="0" anchor="ctr" anchorCtr="1">
                <a:normAutofit/>
              </a:bodyPr>
              <a:lstStyle/>
              <a:p>
                <a:pPr lvl="0">
                  <a:lnSpc>
                    <a:spcPct val="120000"/>
                  </a:lnSpc>
                </a:pPr>
                <a:r>
                  <a:rPr lang="zh-CN" altLang="en-US" sz="900" dirty="0">
                    <a:solidFill>
                      <a:schemeClr val="dk1">
                        <a:lumMod val="100000"/>
                      </a:schemeClr>
                    </a:solidFill>
                  </a:rPr>
                  <a:t>点击输入替换内容点击输入替换内容</a:t>
                </a:r>
              </a:p>
            </p:txBody>
          </p:sp>
          <p:sp>
            <p:nvSpPr>
              <p:cNvPr id="11" name="文本框 10"/>
              <p:cNvSpPr txBox="1"/>
              <p:nvPr/>
            </p:nvSpPr>
            <p:spPr>
              <a:xfrm>
                <a:off x="6425193" y="3025743"/>
                <a:ext cx="1602330" cy="185102"/>
              </a:xfrm>
              <a:prstGeom prst="rect">
                <a:avLst/>
              </a:prstGeom>
              <a:noFill/>
              <a:ln>
                <a:noFill/>
              </a:ln>
            </p:spPr>
            <p:txBody>
              <a:bodyPr wrap="none" lIns="0" tIns="0" rIns="0" bIns="0" anchor="t" anchorCtr="0">
                <a:normAutofit fontScale="92500" lnSpcReduction="20000"/>
              </a:bodyPr>
              <a:lstStyle/>
              <a:p>
                <a:pPr marL="0" marR="0" lvl="0" indent="0" algn="ctr" rtl="0">
                  <a:buSzPct val="25000"/>
                  <a:buNone/>
                </a:pPr>
                <a:r>
                  <a:rPr lang="zh-CN" altLang="en-US" sz="1400" b="1" i="0" u="none" strike="noStrike" cap="none" baseline="0">
                    <a:cs typeface="+mn-ea"/>
                    <a:sym typeface="+mn-lt"/>
                  </a:rPr>
                  <a:t>标题文本预设</a:t>
                </a:r>
              </a:p>
            </p:txBody>
          </p:sp>
          <p:sp>
            <p:nvSpPr>
              <p:cNvPr id="12" name="文本框 11"/>
              <p:cNvSpPr txBox="1"/>
              <p:nvPr/>
            </p:nvSpPr>
            <p:spPr>
              <a:xfrm>
                <a:off x="6425193" y="3252692"/>
                <a:ext cx="1602330" cy="511380"/>
              </a:xfrm>
              <a:prstGeom prst="rect">
                <a:avLst/>
              </a:prstGeom>
              <a:noFill/>
              <a:ln>
                <a:noFill/>
              </a:ln>
            </p:spPr>
            <p:txBody>
              <a:bodyPr wrap="square" lIns="0" tIns="0" rIns="0" bIns="0" anchor="ctr" anchorCtr="1">
                <a:normAutofit/>
              </a:bodyPr>
              <a:lstStyle/>
              <a:p>
                <a:pPr lvl="0">
                  <a:lnSpc>
                    <a:spcPct val="120000"/>
                  </a:lnSpc>
                </a:pPr>
                <a:r>
                  <a:rPr lang="zh-CN" altLang="en-US" sz="900" dirty="0">
                    <a:solidFill>
                      <a:schemeClr val="dk1">
                        <a:lumMod val="100000"/>
                      </a:schemeClr>
                    </a:solidFill>
                  </a:rPr>
                  <a:t>点击输入替换内容点击输入替换内容</a:t>
                </a:r>
              </a:p>
            </p:txBody>
          </p:sp>
          <p:sp>
            <p:nvSpPr>
              <p:cNvPr id="13" name="任意多边形 14"/>
              <p:cNvSpPr/>
              <p:nvPr/>
            </p:nvSpPr>
            <p:spPr>
              <a:xfrm>
                <a:off x="3752128" y="1952298"/>
                <a:ext cx="2505254" cy="1252515"/>
              </a:xfrm>
              <a:custGeom>
                <a:avLst/>
                <a:gdLst/>
                <a:ahLst/>
                <a:cxnLst/>
                <a:rect l="0" t="0" r="0" b="0"/>
                <a:pathLst>
                  <a:path w="120000" h="120000" extrusionOk="0">
                    <a:moveTo>
                      <a:pt x="60000" y="30583"/>
                    </a:moveTo>
                    <a:cubicBezTo>
                      <a:pt x="84688" y="30583"/>
                      <a:pt x="104705" y="70616"/>
                      <a:pt x="104705" y="120000"/>
                    </a:cubicBezTo>
                    <a:lnTo>
                      <a:pt x="120000" y="120000"/>
                    </a:lnTo>
                    <a:cubicBezTo>
                      <a:pt x="120000" y="53727"/>
                      <a:pt x="93138" y="0"/>
                      <a:pt x="60000" y="0"/>
                    </a:cubicBezTo>
                    <a:cubicBezTo>
                      <a:pt x="26861" y="0"/>
                      <a:pt x="0" y="53727"/>
                      <a:pt x="0" y="120000"/>
                    </a:cubicBezTo>
                    <a:lnTo>
                      <a:pt x="15294" y="120000"/>
                    </a:lnTo>
                    <a:cubicBezTo>
                      <a:pt x="15294" y="70616"/>
                      <a:pt x="35311" y="30583"/>
                      <a:pt x="60000" y="30583"/>
                    </a:cubicBezTo>
                    <a:close/>
                  </a:path>
                </a:pathLst>
              </a:custGeom>
              <a:solidFill>
                <a:schemeClr val="accent1"/>
              </a:solidFill>
              <a:ln>
                <a:noFill/>
              </a:ln>
            </p:spPr>
            <p:txBody>
              <a:bodyPr anchor="ctr"/>
              <a:lstStyle/>
              <a:p>
                <a:pPr algn="ctr"/>
                <a:endParaRPr>
                  <a:cs typeface="+mn-ea"/>
                  <a:sym typeface="+mn-lt"/>
                </a:endParaRPr>
              </a:p>
            </p:txBody>
          </p:sp>
          <p:sp>
            <p:nvSpPr>
              <p:cNvPr id="14" name="任意多边形 16"/>
              <p:cNvSpPr/>
              <p:nvPr/>
            </p:nvSpPr>
            <p:spPr>
              <a:xfrm>
                <a:off x="5940075" y="3201659"/>
                <a:ext cx="2505254" cy="1252514"/>
              </a:xfrm>
              <a:custGeom>
                <a:avLst/>
                <a:gdLst/>
                <a:ahLst/>
                <a:cxnLst/>
                <a:rect l="0" t="0" r="0" b="0"/>
                <a:pathLst>
                  <a:path w="120000" h="120000" extrusionOk="0">
                    <a:moveTo>
                      <a:pt x="60000" y="89416"/>
                    </a:moveTo>
                    <a:cubicBezTo>
                      <a:pt x="35311" y="89416"/>
                      <a:pt x="15294" y="49383"/>
                      <a:pt x="15294" y="0"/>
                    </a:cubicBezTo>
                    <a:lnTo>
                      <a:pt x="0" y="0"/>
                    </a:lnTo>
                    <a:cubicBezTo>
                      <a:pt x="0" y="66272"/>
                      <a:pt x="26861" y="120000"/>
                      <a:pt x="60000" y="120000"/>
                    </a:cubicBezTo>
                    <a:cubicBezTo>
                      <a:pt x="93138" y="120000"/>
                      <a:pt x="120000" y="66272"/>
                      <a:pt x="120000" y="0"/>
                    </a:cubicBezTo>
                    <a:lnTo>
                      <a:pt x="104705" y="0"/>
                    </a:lnTo>
                    <a:cubicBezTo>
                      <a:pt x="104705" y="49383"/>
                      <a:pt x="84688" y="89416"/>
                      <a:pt x="60000" y="89416"/>
                    </a:cubicBezTo>
                    <a:close/>
                  </a:path>
                </a:pathLst>
              </a:custGeom>
              <a:solidFill>
                <a:schemeClr val="accent1"/>
              </a:solidFill>
              <a:ln>
                <a:noFill/>
              </a:ln>
            </p:spPr>
            <p:txBody>
              <a:bodyPr anchor="ctr"/>
              <a:lstStyle/>
              <a:p>
                <a:pPr algn="ctr"/>
                <a:endParaRPr>
                  <a:cs typeface="+mn-ea"/>
                  <a:sym typeface="+mn-lt"/>
                </a:endParaRPr>
              </a:p>
            </p:txBody>
          </p:sp>
          <p:sp>
            <p:nvSpPr>
              <p:cNvPr id="15" name="任意多边形 17"/>
              <p:cNvSpPr/>
              <p:nvPr/>
            </p:nvSpPr>
            <p:spPr>
              <a:xfrm>
                <a:off x="1564184" y="3201659"/>
                <a:ext cx="2505254" cy="1252514"/>
              </a:xfrm>
              <a:custGeom>
                <a:avLst/>
                <a:gdLst/>
                <a:ahLst/>
                <a:cxnLst/>
                <a:rect l="0" t="0" r="0" b="0"/>
                <a:pathLst>
                  <a:path w="120000" h="120000" extrusionOk="0">
                    <a:moveTo>
                      <a:pt x="60000" y="89416"/>
                    </a:moveTo>
                    <a:cubicBezTo>
                      <a:pt x="35311" y="89416"/>
                      <a:pt x="15294" y="49383"/>
                      <a:pt x="15294" y="0"/>
                    </a:cubicBezTo>
                    <a:lnTo>
                      <a:pt x="0" y="0"/>
                    </a:lnTo>
                    <a:cubicBezTo>
                      <a:pt x="0" y="66272"/>
                      <a:pt x="26861" y="120000"/>
                      <a:pt x="60000" y="120000"/>
                    </a:cubicBezTo>
                    <a:cubicBezTo>
                      <a:pt x="93138" y="120000"/>
                      <a:pt x="120000" y="66272"/>
                      <a:pt x="120000" y="0"/>
                    </a:cubicBezTo>
                    <a:lnTo>
                      <a:pt x="104705" y="0"/>
                    </a:lnTo>
                    <a:cubicBezTo>
                      <a:pt x="104705" y="49383"/>
                      <a:pt x="84688" y="89416"/>
                      <a:pt x="60000" y="89416"/>
                    </a:cubicBezTo>
                    <a:close/>
                  </a:path>
                </a:pathLst>
              </a:custGeom>
              <a:solidFill>
                <a:schemeClr val="accent1"/>
              </a:solidFill>
              <a:ln>
                <a:noFill/>
              </a:ln>
            </p:spPr>
            <p:txBody>
              <a:bodyPr anchor="ctr"/>
              <a:lstStyle/>
              <a:p>
                <a:pPr algn="ctr"/>
                <a:endParaRPr>
                  <a:cs typeface="+mn-ea"/>
                  <a:sym typeface="+mn-lt"/>
                </a:endParaRPr>
              </a:p>
            </p:txBody>
          </p:sp>
          <p:sp>
            <p:nvSpPr>
              <p:cNvPr id="16" name="任意多边形 18"/>
              <p:cNvSpPr/>
              <p:nvPr/>
            </p:nvSpPr>
            <p:spPr>
              <a:xfrm>
                <a:off x="1564184" y="1952298"/>
                <a:ext cx="2505254" cy="1252515"/>
              </a:xfrm>
              <a:custGeom>
                <a:avLst/>
                <a:gdLst/>
                <a:ahLst/>
                <a:cxnLst/>
                <a:rect l="0" t="0" r="0" b="0"/>
                <a:pathLst>
                  <a:path w="120000" h="120000" extrusionOk="0">
                    <a:moveTo>
                      <a:pt x="60000" y="30583"/>
                    </a:moveTo>
                    <a:cubicBezTo>
                      <a:pt x="84688" y="30583"/>
                      <a:pt x="104705" y="70616"/>
                      <a:pt x="104705" y="120000"/>
                    </a:cubicBezTo>
                    <a:lnTo>
                      <a:pt x="120000" y="120000"/>
                    </a:lnTo>
                    <a:cubicBezTo>
                      <a:pt x="120000" y="53727"/>
                      <a:pt x="93138" y="0"/>
                      <a:pt x="60000" y="0"/>
                    </a:cubicBezTo>
                    <a:cubicBezTo>
                      <a:pt x="26861" y="0"/>
                      <a:pt x="0" y="53727"/>
                      <a:pt x="0" y="120000"/>
                    </a:cubicBezTo>
                    <a:lnTo>
                      <a:pt x="15294" y="120000"/>
                    </a:lnTo>
                    <a:cubicBezTo>
                      <a:pt x="15294" y="70616"/>
                      <a:pt x="35311" y="30583"/>
                      <a:pt x="60000" y="30583"/>
                    </a:cubicBezTo>
                    <a:close/>
                  </a:path>
                </a:pathLst>
              </a:custGeom>
              <a:solidFill>
                <a:schemeClr val="accent2"/>
              </a:solidFill>
              <a:ln>
                <a:noFill/>
              </a:ln>
            </p:spPr>
            <p:txBody>
              <a:bodyPr anchor="ctr"/>
              <a:lstStyle/>
              <a:p>
                <a:pPr algn="ctr"/>
                <a:endParaRPr>
                  <a:cs typeface="+mn-ea"/>
                  <a:sym typeface="+mn-lt"/>
                </a:endParaRPr>
              </a:p>
            </p:txBody>
          </p:sp>
          <p:sp>
            <p:nvSpPr>
              <p:cNvPr id="17" name="任意多边形 19"/>
              <p:cNvSpPr/>
              <p:nvPr/>
            </p:nvSpPr>
            <p:spPr>
              <a:xfrm>
                <a:off x="5940075" y="1952298"/>
                <a:ext cx="2505254" cy="1252515"/>
              </a:xfrm>
              <a:custGeom>
                <a:avLst/>
                <a:gdLst/>
                <a:ahLst/>
                <a:cxnLst/>
                <a:rect l="0" t="0" r="0" b="0"/>
                <a:pathLst>
                  <a:path w="120000" h="120000" extrusionOk="0">
                    <a:moveTo>
                      <a:pt x="60000" y="30583"/>
                    </a:moveTo>
                    <a:cubicBezTo>
                      <a:pt x="84688" y="30583"/>
                      <a:pt x="104705" y="70616"/>
                      <a:pt x="104705" y="120000"/>
                    </a:cubicBezTo>
                    <a:lnTo>
                      <a:pt x="120000" y="120000"/>
                    </a:lnTo>
                    <a:cubicBezTo>
                      <a:pt x="120000" y="53727"/>
                      <a:pt x="93138" y="0"/>
                      <a:pt x="60000" y="0"/>
                    </a:cubicBezTo>
                    <a:cubicBezTo>
                      <a:pt x="26861" y="0"/>
                      <a:pt x="0" y="53727"/>
                      <a:pt x="0" y="120000"/>
                    </a:cubicBezTo>
                    <a:lnTo>
                      <a:pt x="15294" y="120000"/>
                    </a:lnTo>
                    <a:cubicBezTo>
                      <a:pt x="15294" y="70616"/>
                      <a:pt x="35311" y="30583"/>
                      <a:pt x="60000" y="30583"/>
                    </a:cubicBezTo>
                    <a:close/>
                  </a:path>
                </a:pathLst>
              </a:custGeom>
              <a:solidFill>
                <a:schemeClr val="accent2"/>
              </a:solidFill>
              <a:ln>
                <a:noFill/>
              </a:ln>
            </p:spPr>
            <p:txBody>
              <a:bodyPr anchor="ctr"/>
              <a:lstStyle/>
              <a:p>
                <a:pPr algn="ctr"/>
                <a:endParaRPr>
                  <a:cs typeface="+mn-ea"/>
                  <a:sym typeface="+mn-lt"/>
                </a:endParaRPr>
              </a:p>
            </p:txBody>
          </p:sp>
          <p:sp>
            <p:nvSpPr>
              <p:cNvPr id="18" name="任意多边形 21"/>
              <p:cNvSpPr/>
              <p:nvPr/>
            </p:nvSpPr>
            <p:spPr>
              <a:xfrm>
                <a:off x="3752128" y="3201659"/>
                <a:ext cx="2505254" cy="1252514"/>
              </a:xfrm>
              <a:custGeom>
                <a:avLst/>
                <a:gdLst/>
                <a:ahLst/>
                <a:cxnLst/>
                <a:rect l="0" t="0" r="0" b="0"/>
                <a:pathLst>
                  <a:path w="120000" h="120000" extrusionOk="0">
                    <a:moveTo>
                      <a:pt x="60000" y="89416"/>
                    </a:moveTo>
                    <a:cubicBezTo>
                      <a:pt x="35311" y="89416"/>
                      <a:pt x="15294" y="49383"/>
                      <a:pt x="15294" y="0"/>
                    </a:cubicBezTo>
                    <a:lnTo>
                      <a:pt x="0" y="0"/>
                    </a:lnTo>
                    <a:cubicBezTo>
                      <a:pt x="0" y="66272"/>
                      <a:pt x="26861" y="120000"/>
                      <a:pt x="60000" y="120000"/>
                    </a:cubicBezTo>
                    <a:cubicBezTo>
                      <a:pt x="93138" y="120000"/>
                      <a:pt x="120000" y="66272"/>
                      <a:pt x="120000" y="0"/>
                    </a:cubicBezTo>
                    <a:lnTo>
                      <a:pt x="104705" y="0"/>
                    </a:lnTo>
                    <a:cubicBezTo>
                      <a:pt x="104705" y="49383"/>
                      <a:pt x="84688" y="89416"/>
                      <a:pt x="60000" y="89416"/>
                    </a:cubicBezTo>
                    <a:close/>
                  </a:path>
                </a:pathLst>
              </a:custGeom>
              <a:solidFill>
                <a:schemeClr val="accent2"/>
              </a:solidFill>
              <a:ln>
                <a:noFill/>
              </a:ln>
            </p:spPr>
            <p:txBody>
              <a:bodyPr anchor="ctr"/>
              <a:lstStyle/>
              <a:p>
                <a:pPr algn="ctr"/>
                <a:endParaRPr>
                  <a:cs typeface="+mn-ea"/>
                  <a:sym typeface="+mn-lt"/>
                </a:endParaRPr>
              </a:p>
            </p:txBody>
          </p:sp>
          <p:sp>
            <p:nvSpPr>
              <p:cNvPr id="19" name="任意多边形 23"/>
              <p:cNvSpPr/>
              <p:nvPr/>
            </p:nvSpPr>
            <p:spPr>
              <a:xfrm>
                <a:off x="2562811" y="2515452"/>
                <a:ext cx="457104" cy="348237"/>
              </a:xfrm>
              <a:custGeom>
                <a:avLst/>
                <a:gdLst/>
                <a:ahLst/>
                <a:cxnLst/>
                <a:rect l="0" t="0" r="0" b="0"/>
                <a:pathLst>
                  <a:path w="120000" h="120000" extrusionOk="0">
                    <a:moveTo>
                      <a:pt x="77144" y="56250"/>
                    </a:moveTo>
                    <a:lnTo>
                      <a:pt x="42855" y="56250"/>
                    </a:lnTo>
                    <a:lnTo>
                      <a:pt x="42855" y="69377"/>
                    </a:lnTo>
                    <a:cubicBezTo>
                      <a:pt x="42855" y="70627"/>
                      <a:pt x="43333" y="71250"/>
                      <a:pt x="44283" y="71250"/>
                    </a:cubicBezTo>
                    <a:lnTo>
                      <a:pt x="75716" y="71250"/>
                    </a:lnTo>
                    <a:cubicBezTo>
                      <a:pt x="76666" y="71250"/>
                      <a:pt x="77144" y="70627"/>
                      <a:pt x="77144" y="69377"/>
                    </a:cubicBezTo>
                    <a:cubicBezTo>
                      <a:pt x="77144" y="69377"/>
                      <a:pt x="77144" y="56250"/>
                      <a:pt x="77144" y="56250"/>
                    </a:cubicBezTo>
                    <a:close/>
                    <a:moveTo>
                      <a:pt x="75716" y="0"/>
                    </a:moveTo>
                    <a:cubicBezTo>
                      <a:pt x="76905" y="0"/>
                      <a:pt x="77916" y="550"/>
                      <a:pt x="78750" y="1638"/>
                    </a:cubicBezTo>
                    <a:cubicBezTo>
                      <a:pt x="79583" y="2733"/>
                      <a:pt x="80000" y="4066"/>
                      <a:pt x="80000" y="5622"/>
                    </a:cubicBezTo>
                    <a:lnTo>
                      <a:pt x="80000" y="20627"/>
                    </a:lnTo>
                    <a:cubicBezTo>
                      <a:pt x="80000" y="21877"/>
                      <a:pt x="79522" y="22500"/>
                      <a:pt x="78572" y="22500"/>
                    </a:cubicBezTo>
                    <a:cubicBezTo>
                      <a:pt x="77616" y="22500"/>
                      <a:pt x="77144" y="21877"/>
                      <a:pt x="77144" y="20627"/>
                    </a:cubicBezTo>
                    <a:lnTo>
                      <a:pt x="77144" y="5622"/>
                    </a:lnTo>
                    <a:cubicBezTo>
                      <a:pt x="77144" y="4377"/>
                      <a:pt x="76666" y="3750"/>
                      <a:pt x="75716" y="3750"/>
                    </a:cubicBezTo>
                    <a:lnTo>
                      <a:pt x="44283" y="3750"/>
                    </a:lnTo>
                    <a:cubicBezTo>
                      <a:pt x="43333" y="3750"/>
                      <a:pt x="42855" y="4377"/>
                      <a:pt x="42855" y="5622"/>
                    </a:cubicBezTo>
                    <a:lnTo>
                      <a:pt x="42855" y="20627"/>
                    </a:lnTo>
                    <a:cubicBezTo>
                      <a:pt x="42855" y="21877"/>
                      <a:pt x="42377" y="22500"/>
                      <a:pt x="41427" y="22500"/>
                    </a:cubicBezTo>
                    <a:cubicBezTo>
                      <a:pt x="40472" y="22500"/>
                      <a:pt x="40000" y="21877"/>
                      <a:pt x="40000" y="20627"/>
                    </a:cubicBezTo>
                    <a:lnTo>
                      <a:pt x="40000" y="5622"/>
                    </a:lnTo>
                    <a:cubicBezTo>
                      <a:pt x="40000" y="4066"/>
                      <a:pt x="40416" y="2733"/>
                      <a:pt x="41250" y="1638"/>
                    </a:cubicBezTo>
                    <a:cubicBezTo>
                      <a:pt x="42083" y="550"/>
                      <a:pt x="43094" y="0"/>
                      <a:pt x="44283" y="0"/>
                    </a:cubicBezTo>
                    <a:cubicBezTo>
                      <a:pt x="44283" y="0"/>
                      <a:pt x="75716" y="0"/>
                      <a:pt x="75716" y="0"/>
                    </a:cubicBezTo>
                    <a:close/>
                    <a:moveTo>
                      <a:pt x="117144" y="31872"/>
                    </a:moveTo>
                    <a:cubicBezTo>
                      <a:pt x="117144" y="30627"/>
                      <a:pt x="116666" y="30000"/>
                      <a:pt x="115716" y="30000"/>
                    </a:cubicBezTo>
                    <a:lnTo>
                      <a:pt x="4283" y="30000"/>
                    </a:lnTo>
                    <a:cubicBezTo>
                      <a:pt x="3333" y="30000"/>
                      <a:pt x="2855" y="30627"/>
                      <a:pt x="2855" y="31872"/>
                    </a:cubicBezTo>
                    <a:lnTo>
                      <a:pt x="2855" y="52500"/>
                    </a:lnTo>
                    <a:lnTo>
                      <a:pt x="117144" y="52500"/>
                    </a:lnTo>
                    <a:cubicBezTo>
                      <a:pt x="117144" y="52500"/>
                      <a:pt x="117144" y="31872"/>
                      <a:pt x="117144" y="31872"/>
                    </a:cubicBezTo>
                    <a:close/>
                    <a:moveTo>
                      <a:pt x="120000" y="65627"/>
                    </a:moveTo>
                    <a:lnTo>
                      <a:pt x="120000" y="114377"/>
                    </a:lnTo>
                    <a:cubicBezTo>
                      <a:pt x="120000" y="115933"/>
                      <a:pt x="119583" y="117266"/>
                      <a:pt x="118750" y="118361"/>
                    </a:cubicBezTo>
                    <a:cubicBezTo>
                      <a:pt x="117916" y="119450"/>
                      <a:pt x="116905" y="120000"/>
                      <a:pt x="115716" y="120000"/>
                    </a:cubicBezTo>
                    <a:lnTo>
                      <a:pt x="4283" y="120000"/>
                    </a:lnTo>
                    <a:cubicBezTo>
                      <a:pt x="3094" y="120000"/>
                      <a:pt x="2083" y="119450"/>
                      <a:pt x="1250" y="118361"/>
                    </a:cubicBezTo>
                    <a:cubicBezTo>
                      <a:pt x="416" y="117266"/>
                      <a:pt x="0" y="115933"/>
                      <a:pt x="0" y="114377"/>
                    </a:cubicBezTo>
                    <a:lnTo>
                      <a:pt x="0" y="65627"/>
                    </a:lnTo>
                    <a:cubicBezTo>
                      <a:pt x="0" y="64377"/>
                      <a:pt x="472" y="63750"/>
                      <a:pt x="1427" y="63750"/>
                    </a:cubicBezTo>
                    <a:cubicBezTo>
                      <a:pt x="2377" y="63750"/>
                      <a:pt x="2855" y="64377"/>
                      <a:pt x="2855" y="65627"/>
                    </a:cubicBezTo>
                    <a:lnTo>
                      <a:pt x="2855" y="114377"/>
                    </a:lnTo>
                    <a:cubicBezTo>
                      <a:pt x="2855" y="115622"/>
                      <a:pt x="3333" y="116250"/>
                      <a:pt x="4283" y="116250"/>
                    </a:cubicBezTo>
                    <a:lnTo>
                      <a:pt x="115716" y="116250"/>
                    </a:lnTo>
                    <a:cubicBezTo>
                      <a:pt x="116666" y="116250"/>
                      <a:pt x="117144" y="115622"/>
                      <a:pt x="117144" y="114377"/>
                    </a:cubicBezTo>
                    <a:lnTo>
                      <a:pt x="117144" y="65627"/>
                    </a:lnTo>
                    <a:cubicBezTo>
                      <a:pt x="117144" y="64377"/>
                      <a:pt x="117616" y="63750"/>
                      <a:pt x="118572" y="63750"/>
                    </a:cubicBezTo>
                    <a:cubicBezTo>
                      <a:pt x="119522" y="63750"/>
                      <a:pt x="120000" y="64377"/>
                      <a:pt x="120000" y="65627"/>
                    </a:cubicBezTo>
                    <a:close/>
                    <a:moveTo>
                      <a:pt x="118750" y="27888"/>
                    </a:moveTo>
                    <a:cubicBezTo>
                      <a:pt x="119583" y="28983"/>
                      <a:pt x="120000" y="30316"/>
                      <a:pt x="120000" y="31872"/>
                    </a:cubicBezTo>
                    <a:lnTo>
                      <a:pt x="120000" y="54377"/>
                    </a:lnTo>
                    <a:cubicBezTo>
                      <a:pt x="120000" y="55627"/>
                      <a:pt x="119522" y="56250"/>
                      <a:pt x="118572" y="56250"/>
                    </a:cubicBezTo>
                    <a:lnTo>
                      <a:pt x="80000" y="56250"/>
                    </a:lnTo>
                    <a:lnTo>
                      <a:pt x="80000" y="69377"/>
                    </a:lnTo>
                    <a:cubicBezTo>
                      <a:pt x="80000" y="70938"/>
                      <a:pt x="79583" y="72266"/>
                      <a:pt x="78750" y="73361"/>
                    </a:cubicBezTo>
                    <a:cubicBezTo>
                      <a:pt x="77916" y="74455"/>
                      <a:pt x="76905" y="75000"/>
                      <a:pt x="75716" y="75000"/>
                    </a:cubicBezTo>
                    <a:lnTo>
                      <a:pt x="44283" y="75000"/>
                    </a:lnTo>
                    <a:cubicBezTo>
                      <a:pt x="43094" y="75000"/>
                      <a:pt x="42083" y="74455"/>
                      <a:pt x="41250" y="73361"/>
                    </a:cubicBezTo>
                    <a:cubicBezTo>
                      <a:pt x="40416" y="72266"/>
                      <a:pt x="40000" y="70938"/>
                      <a:pt x="40000" y="69377"/>
                    </a:cubicBezTo>
                    <a:lnTo>
                      <a:pt x="40000" y="56250"/>
                    </a:lnTo>
                    <a:lnTo>
                      <a:pt x="1427" y="56250"/>
                    </a:lnTo>
                    <a:cubicBezTo>
                      <a:pt x="472" y="56250"/>
                      <a:pt x="0" y="55627"/>
                      <a:pt x="0" y="54377"/>
                    </a:cubicBezTo>
                    <a:lnTo>
                      <a:pt x="0" y="31872"/>
                    </a:lnTo>
                    <a:cubicBezTo>
                      <a:pt x="0" y="30316"/>
                      <a:pt x="416" y="28983"/>
                      <a:pt x="1250" y="27888"/>
                    </a:cubicBezTo>
                    <a:cubicBezTo>
                      <a:pt x="2083" y="26800"/>
                      <a:pt x="3094" y="26250"/>
                      <a:pt x="4283" y="26250"/>
                    </a:cubicBezTo>
                    <a:lnTo>
                      <a:pt x="115716" y="26250"/>
                    </a:lnTo>
                    <a:cubicBezTo>
                      <a:pt x="116905" y="26250"/>
                      <a:pt x="117916" y="26800"/>
                      <a:pt x="118750" y="27888"/>
                    </a:cubicBezTo>
                    <a:close/>
                  </a:path>
                </a:pathLst>
              </a:custGeom>
              <a:solidFill>
                <a:schemeClr val="tx2"/>
              </a:solidFill>
              <a:ln>
                <a:noFill/>
              </a:ln>
            </p:spPr>
            <p:txBody>
              <a:bodyPr anchor="ctr"/>
              <a:lstStyle/>
              <a:p>
                <a:pPr algn="ctr"/>
                <a:endParaRPr>
                  <a:cs typeface="+mn-ea"/>
                  <a:sym typeface="+mn-lt"/>
                </a:endParaRPr>
              </a:p>
            </p:txBody>
          </p:sp>
          <p:sp>
            <p:nvSpPr>
              <p:cNvPr id="20" name="任意多边形 24"/>
              <p:cNvSpPr/>
              <p:nvPr/>
            </p:nvSpPr>
            <p:spPr>
              <a:xfrm>
                <a:off x="4820671" y="2528549"/>
                <a:ext cx="350900" cy="352085"/>
              </a:xfrm>
              <a:custGeom>
                <a:avLst/>
                <a:gdLst/>
                <a:ahLst/>
                <a:cxnLst/>
                <a:rect l="0" t="0" r="0" b="0"/>
                <a:pathLst>
                  <a:path w="120000" h="120000" extrusionOk="0">
                    <a:moveTo>
                      <a:pt x="115023" y="109016"/>
                    </a:moveTo>
                    <a:cubicBezTo>
                      <a:pt x="116112" y="108079"/>
                      <a:pt x="116112" y="107148"/>
                      <a:pt x="115023" y="106211"/>
                    </a:cubicBezTo>
                    <a:lnTo>
                      <a:pt x="77499" y="68823"/>
                    </a:lnTo>
                    <a:cubicBezTo>
                      <a:pt x="76717" y="67886"/>
                      <a:pt x="76756" y="66988"/>
                      <a:pt x="77616" y="66135"/>
                    </a:cubicBezTo>
                    <a:cubicBezTo>
                      <a:pt x="78477" y="65277"/>
                      <a:pt x="79376" y="65238"/>
                      <a:pt x="80314" y="66018"/>
                    </a:cubicBezTo>
                    <a:lnTo>
                      <a:pt x="117838" y="103407"/>
                    </a:lnTo>
                    <a:cubicBezTo>
                      <a:pt x="118927" y="104656"/>
                      <a:pt x="119480" y="106055"/>
                      <a:pt x="119480" y="107616"/>
                    </a:cubicBezTo>
                    <a:cubicBezTo>
                      <a:pt x="119480" y="109172"/>
                      <a:pt x="118927" y="110577"/>
                      <a:pt x="117838" y="111820"/>
                    </a:cubicBezTo>
                    <a:lnTo>
                      <a:pt x="112442" y="117429"/>
                    </a:lnTo>
                    <a:cubicBezTo>
                      <a:pt x="111191" y="118516"/>
                      <a:pt x="109744" y="119063"/>
                      <a:pt x="108102" y="119063"/>
                    </a:cubicBezTo>
                    <a:cubicBezTo>
                      <a:pt x="106460" y="119063"/>
                      <a:pt x="105092" y="118516"/>
                      <a:pt x="104002" y="117429"/>
                    </a:cubicBezTo>
                    <a:lnTo>
                      <a:pt x="66244" y="80040"/>
                    </a:lnTo>
                    <a:cubicBezTo>
                      <a:pt x="65462" y="79104"/>
                      <a:pt x="65501" y="78206"/>
                      <a:pt x="66361" y="77347"/>
                    </a:cubicBezTo>
                    <a:cubicBezTo>
                      <a:pt x="67222" y="76494"/>
                      <a:pt x="68121" y="76455"/>
                      <a:pt x="69059" y="77236"/>
                    </a:cubicBezTo>
                    <a:lnTo>
                      <a:pt x="106577" y="114625"/>
                    </a:lnTo>
                    <a:cubicBezTo>
                      <a:pt x="107672" y="115712"/>
                      <a:pt x="108689" y="115712"/>
                      <a:pt x="109627" y="114625"/>
                    </a:cubicBezTo>
                    <a:cubicBezTo>
                      <a:pt x="109627" y="114625"/>
                      <a:pt x="115023" y="109016"/>
                      <a:pt x="115023" y="109016"/>
                    </a:cubicBezTo>
                    <a:close/>
                    <a:moveTo>
                      <a:pt x="18175" y="13202"/>
                    </a:moveTo>
                    <a:lnTo>
                      <a:pt x="9495" y="4555"/>
                    </a:lnTo>
                    <a:lnTo>
                      <a:pt x="4568" y="9461"/>
                    </a:lnTo>
                    <a:lnTo>
                      <a:pt x="13248" y="18108"/>
                    </a:lnTo>
                    <a:cubicBezTo>
                      <a:pt x="13248" y="18108"/>
                      <a:pt x="18175" y="13202"/>
                      <a:pt x="18175" y="13202"/>
                    </a:cubicBezTo>
                    <a:close/>
                    <a:moveTo>
                      <a:pt x="88994" y="19742"/>
                    </a:moveTo>
                    <a:cubicBezTo>
                      <a:pt x="88994" y="18187"/>
                      <a:pt x="89536" y="16787"/>
                      <a:pt x="90636" y="15538"/>
                    </a:cubicBezTo>
                    <a:lnTo>
                      <a:pt x="101891" y="4555"/>
                    </a:lnTo>
                    <a:cubicBezTo>
                      <a:pt x="94697" y="2375"/>
                      <a:pt x="88441" y="3936"/>
                      <a:pt x="83129" y="9227"/>
                    </a:cubicBezTo>
                    <a:cubicBezTo>
                      <a:pt x="80314" y="12031"/>
                      <a:pt x="78516" y="15499"/>
                      <a:pt x="77734" y="19625"/>
                    </a:cubicBezTo>
                    <a:cubicBezTo>
                      <a:pt x="76952" y="23756"/>
                      <a:pt x="77264" y="27615"/>
                      <a:pt x="78672" y="31194"/>
                    </a:cubicBezTo>
                    <a:cubicBezTo>
                      <a:pt x="78985" y="31975"/>
                      <a:pt x="78907" y="32677"/>
                      <a:pt x="78437" y="33302"/>
                    </a:cubicBezTo>
                    <a:lnTo>
                      <a:pt x="33412" y="78167"/>
                    </a:lnTo>
                    <a:cubicBezTo>
                      <a:pt x="32787" y="78791"/>
                      <a:pt x="32083" y="78870"/>
                      <a:pt x="31307" y="78401"/>
                    </a:cubicBezTo>
                    <a:cubicBezTo>
                      <a:pt x="29111" y="77465"/>
                      <a:pt x="26693" y="77002"/>
                      <a:pt x="24034" y="77002"/>
                    </a:cubicBezTo>
                    <a:cubicBezTo>
                      <a:pt x="18404" y="77002"/>
                      <a:pt x="13634" y="79026"/>
                      <a:pt x="9730" y="83073"/>
                    </a:cubicBezTo>
                    <a:cubicBezTo>
                      <a:pt x="4412" y="88220"/>
                      <a:pt x="2697" y="94291"/>
                      <a:pt x="4568" y="101305"/>
                    </a:cubicBezTo>
                    <a:lnTo>
                      <a:pt x="15594" y="90321"/>
                    </a:lnTo>
                    <a:cubicBezTo>
                      <a:pt x="16684" y="89234"/>
                      <a:pt x="18091" y="88649"/>
                      <a:pt x="19811" y="88565"/>
                    </a:cubicBezTo>
                    <a:cubicBezTo>
                      <a:pt x="21532" y="88493"/>
                      <a:pt x="22939" y="89000"/>
                      <a:pt x="24034" y="90087"/>
                    </a:cubicBezTo>
                    <a:lnTo>
                      <a:pt x="29664" y="95930"/>
                    </a:lnTo>
                    <a:cubicBezTo>
                      <a:pt x="30754" y="97179"/>
                      <a:pt x="31307" y="98579"/>
                      <a:pt x="31307" y="100134"/>
                    </a:cubicBezTo>
                    <a:cubicBezTo>
                      <a:pt x="31307" y="101695"/>
                      <a:pt x="30675" y="103095"/>
                      <a:pt x="29430" y="104344"/>
                    </a:cubicBezTo>
                    <a:lnTo>
                      <a:pt x="18404" y="115327"/>
                    </a:lnTo>
                    <a:cubicBezTo>
                      <a:pt x="21688" y="116414"/>
                      <a:pt x="25012" y="116532"/>
                      <a:pt x="28374" y="115679"/>
                    </a:cubicBezTo>
                    <a:cubicBezTo>
                      <a:pt x="31731" y="114820"/>
                      <a:pt x="34663" y="113142"/>
                      <a:pt x="37166" y="110650"/>
                    </a:cubicBezTo>
                    <a:cubicBezTo>
                      <a:pt x="39981" y="107845"/>
                      <a:pt x="41774" y="104383"/>
                      <a:pt x="42561" y="100251"/>
                    </a:cubicBezTo>
                    <a:cubicBezTo>
                      <a:pt x="43343" y="96126"/>
                      <a:pt x="43031" y="92273"/>
                      <a:pt x="41623" y="88682"/>
                    </a:cubicBezTo>
                    <a:cubicBezTo>
                      <a:pt x="41305" y="87907"/>
                      <a:pt x="41388" y="87205"/>
                      <a:pt x="41858" y="86580"/>
                    </a:cubicBezTo>
                    <a:lnTo>
                      <a:pt x="86883" y="41709"/>
                    </a:lnTo>
                    <a:cubicBezTo>
                      <a:pt x="87503" y="41247"/>
                      <a:pt x="88207" y="41168"/>
                      <a:pt x="88994" y="41481"/>
                    </a:cubicBezTo>
                    <a:cubicBezTo>
                      <a:pt x="91178" y="42412"/>
                      <a:pt x="93602" y="42880"/>
                      <a:pt x="96261" y="42880"/>
                    </a:cubicBezTo>
                    <a:cubicBezTo>
                      <a:pt x="101891" y="42880"/>
                      <a:pt x="106734" y="40934"/>
                      <a:pt x="110800" y="37037"/>
                    </a:cubicBezTo>
                    <a:cubicBezTo>
                      <a:pt x="115961" y="31746"/>
                      <a:pt x="117603" y="25585"/>
                      <a:pt x="115727" y="18577"/>
                    </a:cubicBezTo>
                    <a:lnTo>
                      <a:pt x="104706" y="29560"/>
                    </a:lnTo>
                    <a:cubicBezTo>
                      <a:pt x="103606" y="30653"/>
                      <a:pt x="102243" y="31194"/>
                      <a:pt x="100601" y="31194"/>
                    </a:cubicBezTo>
                    <a:cubicBezTo>
                      <a:pt x="98959" y="31194"/>
                      <a:pt x="97512" y="30653"/>
                      <a:pt x="96261" y="29560"/>
                    </a:cubicBezTo>
                    <a:lnTo>
                      <a:pt x="90636" y="23952"/>
                    </a:lnTo>
                    <a:cubicBezTo>
                      <a:pt x="89536" y="22708"/>
                      <a:pt x="88994" y="21303"/>
                      <a:pt x="88994" y="19742"/>
                    </a:cubicBezTo>
                    <a:close/>
                    <a:moveTo>
                      <a:pt x="93446" y="18343"/>
                    </a:moveTo>
                    <a:cubicBezTo>
                      <a:pt x="92351" y="19279"/>
                      <a:pt x="92351" y="20210"/>
                      <a:pt x="93446" y="21147"/>
                    </a:cubicBezTo>
                    <a:lnTo>
                      <a:pt x="99076" y="26756"/>
                    </a:lnTo>
                    <a:cubicBezTo>
                      <a:pt x="100014" y="27849"/>
                      <a:pt x="100953" y="27849"/>
                      <a:pt x="101891" y="26756"/>
                    </a:cubicBezTo>
                    <a:lnTo>
                      <a:pt x="115023" y="13670"/>
                    </a:lnTo>
                    <a:cubicBezTo>
                      <a:pt x="115492" y="13202"/>
                      <a:pt x="116078" y="13046"/>
                      <a:pt x="116782" y="13202"/>
                    </a:cubicBezTo>
                    <a:cubicBezTo>
                      <a:pt x="117486" y="13358"/>
                      <a:pt x="117911" y="13749"/>
                      <a:pt x="118072" y="14367"/>
                    </a:cubicBezTo>
                    <a:cubicBezTo>
                      <a:pt x="119944" y="18577"/>
                      <a:pt x="120452" y="22981"/>
                      <a:pt x="119597" y="27576"/>
                    </a:cubicBezTo>
                    <a:cubicBezTo>
                      <a:pt x="118732" y="32170"/>
                      <a:pt x="116665" y="36184"/>
                      <a:pt x="113381" y="39607"/>
                    </a:cubicBezTo>
                    <a:cubicBezTo>
                      <a:pt x="108689" y="44285"/>
                      <a:pt x="102980" y="46621"/>
                      <a:pt x="96261" y="46621"/>
                    </a:cubicBezTo>
                    <a:cubicBezTo>
                      <a:pt x="93602" y="46621"/>
                      <a:pt x="91100" y="46153"/>
                      <a:pt x="88760" y="45216"/>
                    </a:cubicBezTo>
                    <a:lnTo>
                      <a:pt x="45377" y="88448"/>
                    </a:lnTo>
                    <a:cubicBezTo>
                      <a:pt x="46935" y="92658"/>
                      <a:pt x="47209" y="97062"/>
                      <a:pt x="46198" y="101656"/>
                    </a:cubicBezTo>
                    <a:cubicBezTo>
                      <a:pt x="45175" y="106250"/>
                      <a:pt x="43031" y="110109"/>
                      <a:pt x="39746" y="113220"/>
                    </a:cubicBezTo>
                    <a:cubicBezTo>
                      <a:pt x="35367" y="117741"/>
                      <a:pt x="30134" y="120000"/>
                      <a:pt x="24034" y="120000"/>
                    </a:cubicBezTo>
                    <a:cubicBezTo>
                      <a:pt x="20750" y="120000"/>
                      <a:pt x="17544" y="119219"/>
                      <a:pt x="14421" y="117663"/>
                    </a:cubicBezTo>
                    <a:cubicBezTo>
                      <a:pt x="13796" y="117351"/>
                      <a:pt x="13399" y="116883"/>
                      <a:pt x="13248" y="116258"/>
                    </a:cubicBezTo>
                    <a:cubicBezTo>
                      <a:pt x="13092" y="115634"/>
                      <a:pt x="13248" y="115093"/>
                      <a:pt x="13718" y="114625"/>
                    </a:cubicBezTo>
                    <a:lnTo>
                      <a:pt x="26849" y="101539"/>
                    </a:lnTo>
                    <a:cubicBezTo>
                      <a:pt x="27788" y="100603"/>
                      <a:pt x="27788" y="99666"/>
                      <a:pt x="26849" y="98735"/>
                    </a:cubicBezTo>
                    <a:lnTo>
                      <a:pt x="21219" y="92658"/>
                    </a:lnTo>
                    <a:cubicBezTo>
                      <a:pt x="20281" y="91877"/>
                      <a:pt x="19342" y="91955"/>
                      <a:pt x="18404" y="92892"/>
                    </a:cubicBezTo>
                    <a:lnTo>
                      <a:pt x="5272" y="106211"/>
                    </a:lnTo>
                    <a:cubicBezTo>
                      <a:pt x="4803" y="106680"/>
                      <a:pt x="4217" y="106836"/>
                      <a:pt x="3518" y="106680"/>
                    </a:cubicBezTo>
                    <a:cubicBezTo>
                      <a:pt x="2815" y="106524"/>
                      <a:pt x="2379" y="106133"/>
                      <a:pt x="2228" y="105509"/>
                    </a:cubicBezTo>
                    <a:cubicBezTo>
                      <a:pt x="351" y="101305"/>
                      <a:pt x="-156" y="96906"/>
                      <a:pt x="703" y="92306"/>
                    </a:cubicBezTo>
                    <a:cubicBezTo>
                      <a:pt x="1558" y="87712"/>
                      <a:pt x="3636" y="83698"/>
                      <a:pt x="6914" y="80269"/>
                    </a:cubicBezTo>
                    <a:cubicBezTo>
                      <a:pt x="11606" y="75597"/>
                      <a:pt x="17309" y="73261"/>
                      <a:pt x="24034" y="73261"/>
                    </a:cubicBezTo>
                    <a:cubicBezTo>
                      <a:pt x="26693" y="73261"/>
                      <a:pt x="29195" y="73729"/>
                      <a:pt x="31541" y="74660"/>
                    </a:cubicBezTo>
                    <a:lnTo>
                      <a:pt x="74924" y="31428"/>
                    </a:lnTo>
                    <a:cubicBezTo>
                      <a:pt x="73355" y="27224"/>
                      <a:pt x="73081" y="22825"/>
                      <a:pt x="74103" y="18226"/>
                    </a:cubicBezTo>
                    <a:cubicBezTo>
                      <a:pt x="75114" y="13631"/>
                      <a:pt x="77264" y="9779"/>
                      <a:pt x="80549" y="6657"/>
                    </a:cubicBezTo>
                    <a:cubicBezTo>
                      <a:pt x="83833" y="3233"/>
                      <a:pt x="87821" y="1131"/>
                      <a:pt x="92507" y="351"/>
                    </a:cubicBezTo>
                    <a:cubicBezTo>
                      <a:pt x="97199" y="-429"/>
                      <a:pt x="101657" y="195"/>
                      <a:pt x="105874" y="2219"/>
                    </a:cubicBezTo>
                    <a:cubicBezTo>
                      <a:pt x="106499" y="2531"/>
                      <a:pt x="106890" y="2999"/>
                      <a:pt x="107047" y="3618"/>
                    </a:cubicBezTo>
                    <a:cubicBezTo>
                      <a:pt x="107203" y="4242"/>
                      <a:pt x="107047" y="4789"/>
                      <a:pt x="106577" y="5257"/>
                    </a:cubicBezTo>
                    <a:cubicBezTo>
                      <a:pt x="106577" y="5257"/>
                      <a:pt x="93446" y="18343"/>
                      <a:pt x="93446" y="18343"/>
                    </a:cubicBezTo>
                    <a:close/>
                    <a:moveTo>
                      <a:pt x="22157" y="14602"/>
                    </a:moveTo>
                    <a:lnTo>
                      <a:pt x="19577" y="16938"/>
                    </a:lnTo>
                    <a:lnTo>
                      <a:pt x="48421" y="45450"/>
                    </a:lnTo>
                    <a:cubicBezTo>
                      <a:pt x="49203" y="46387"/>
                      <a:pt x="49203" y="47318"/>
                      <a:pt x="48421" y="48255"/>
                    </a:cubicBezTo>
                    <a:cubicBezTo>
                      <a:pt x="47951" y="48567"/>
                      <a:pt x="47482" y="48723"/>
                      <a:pt x="47019" y="48723"/>
                    </a:cubicBezTo>
                    <a:cubicBezTo>
                      <a:pt x="46549" y="48723"/>
                      <a:pt x="46080" y="48567"/>
                      <a:pt x="45611" y="48255"/>
                    </a:cubicBezTo>
                    <a:lnTo>
                      <a:pt x="17002" y="19514"/>
                    </a:lnTo>
                    <a:lnTo>
                      <a:pt x="14656" y="22084"/>
                    </a:lnTo>
                    <a:cubicBezTo>
                      <a:pt x="14187" y="22396"/>
                      <a:pt x="13718" y="22547"/>
                      <a:pt x="13248" y="22547"/>
                    </a:cubicBezTo>
                    <a:cubicBezTo>
                      <a:pt x="12779" y="22547"/>
                      <a:pt x="12310" y="22396"/>
                      <a:pt x="11841" y="22084"/>
                    </a:cubicBezTo>
                    <a:lnTo>
                      <a:pt x="586" y="10866"/>
                    </a:lnTo>
                    <a:cubicBezTo>
                      <a:pt x="-195" y="9929"/>
                      <a:pt x="-195" y="8993"/>
                      <a:pt x="586" y="8062"/>
                    </a:cubicBezTo>
                    <a:lnTo>
                      <a:pt x="8087" y="579"/>
                    </a:lnTo>
                    <a:cubicBezTo>
                      <a:pt x="9026" y="-195"/>
                      <a:pt x="9964" y="-195"/>
                      <a:pt x="10902" y="579"/>
                    </a:cubicBezTo>
                    <a:lnTo>
                      <a:pt x="22157" y="11797"/>
                    </a:lnTo>
                    <a:cubicBezTo>
                      <a:pt x="22939" y="12734"/>
                      <a:pt x="22939" y="13670"/>
                      <a:pt x="22157" y="14602"/>
                    </a:cubicBezTo>
                    <a:close/>
                  </a:path>
                </a:pathLst>
              </a:custGeom>
              <a:solidFill>
                <a:schemeClr val="tx2"/>
              </a:solidFill>
              <a:ln>
                <a:noFill/>
              </a:ln>
            </p:spPr>
            <p:txBody>
              <a:bodyPr anchor="ctr"/>
              <a:lstStyle/>
              <a:p>
                <a:pPr algn="ctr"/>
                <a:endParaRPr>
                  <a:cs typeface="+mn-ea"/>
                  <a:sym typeface="+mn-lt"/>
                </a:endParaRPr>
              </a:p>
            </p:txBody>
          </p:sp>
          <p:sp>
            <p:nvSpPr>
              <p:cNvPr id="21" name="任意多边形 25"/>
              <p:cNvSpPr/>
              <p:nvPr/>
            </p:nvSpPr>
            <p:spPr>
              <a:xfrm>
                <a:off x="7036372" y="2526305"/>
                <a:ext cx="307205" cy="351057"/>
              </a:xfrm>
              <a:custGeom>
                <a:avLst/>
                <a:gdLst/>
                <a:ahLst/>
                <a:cxnLst/>
                <a:rect l="0" t="0" r="0" b="0"/>
                <a:pathLst>
                  <a:path w="120000" h="120000" extrusionOk="0">
                    <a:moveTo>
                      <a:pt x="34283" y="88122"/>
                    </a:moveTo>
                    <a:cubicBezTo>
                      <a:pt x="34283" y="86877"/>
                      <a:pt x="34994" y="86250"/>
                      <a:pt x="36427" y="86250"/>
                    </a:cubicBezTo>
                    <a:lnTo>
                      <a:pt x="83572" y="86250"/>
                    </a:lnTo>
                    <a:cubicBezTo>
                      <a:pt x="85000" y="86250"/>
                      <a:pt x="85716" y="86877"/>
                      <a:pt x="85716" y="88122"/>
                    </a:cubicBezTo>
                    <a:cubicBezTo>
                      <a:pt x="85716" y="89377"/>
                      <a:pt x="85000" y="90000"/>
                      <a:pt x="83572" y="90000"/>
                    </a:cubicBezTo>
                    <a:lnTo>
                      <a:pt x="36427" y="90000"/>
                    </a:lnTo>
                    <a:cubicBezTo>
                      <a:pt x="34994" y="90000"/>
                      <a:pt x="34283" y="89377"/>
                      <a:pt x="34283" y="88122"/>
                    </a:cubicBezTo>
                    <a:close/>
                    <a:moveTo>
                      <a:pt x="34283" y="73127"/>
                    </a:moveTo>
                    <a:cubicBezTo>
                      <a:pt x="34283" y="71877"/>
                      <a:pt x="34994" y="71250"/>
                      <a:pt x="36427" y="71250"/>
                    </a:cubicBezTo>
                    <a:lnTo>
                      <a:pt x="83572" y="71250"/>
                    </a:lnTo>
                    <a:cubicBezTo>
                      <a:pt x="85000" y="71250"/>
                      <a:pt x="85716" y="71877"/>
                      <a:pt x="85716" y="73127"/>
                    </a:cubicBezTo>
                    <a:cubicBezTo>
                      <a:pt x="85716" y="74377"/>
                      <a:pt x="85000" y="75000"/>
                      <a:pt x="83572" y="75000"/>
                    </a:cubicBezTo>
                    <a:lnTo>
                      <a:pt x="36427" y="75000"/>
                    </a:lnTo>
                    <a:cubicBezTo>
                      <a:pt x="34994" y="75000"/>
                      <a:pt x="34283" y="74377"/>
                      <a:pt x="34283" y="73127"/>
                    </a:cubicBezTo>
                    <a:close/>
                    <a:moveTo>
                      <a:pt x="34283" y="58127"/>
                    </a:moveTo>
                    <a:cubicBezTo>
                      <a:pt x="34283" y="56877"/>
                      <a:pt x="34994" y="56250"/>
                      <a:pt x="36427" y="56250"/>
                    </a:cubicBezTo>
                    <a:lnTo>
                      <a:pt x="83572" y="56250"/>
                    </a:lnTo>
                    <a:cubicBezTo>
                      <a:pt x="85000" y="56250"/>
                      <a:pt x="85716" y="56877"/>
                      <a:pt x="85716" y="58127"/>
                    </a:cubicBezTo>
                    <a:cubicBezTo>
                      <a:pt x="85716" y="59377"/>
                      <a:pt x="85000" y="60000"/>
                      <a:pt x="83572" y="60000"/>
                    </a:cubicBezTo>
                    <a:lnTo>
                      <a:pt x="36427" y="60000"/>
                    </a:lnTo>
                    <a:cubicBezTo>
                      <a:pt x="34994" y="60000"/>
                      <a:pt x="34283" y="59377"/>
                      <a:pt x="34283" y="58127"/>
                    </a:cubicBezTo>
                    <a:close/>
                    <a:moveTo>
                      <a:pt x="34283" y="43127"/>
                    </a:moveTo>
                    <a:cubicBezTo>
                      <a:pt x="34283" y="41877"/>
                      <a:pt x="34994" y="41250"/>
                      <a:pt x="36427" y="41250"/>
                    </a:cubicBezTo>
                    <a:lnTo>
                      <a:pt x="83572" y="41250"/>
                    </a:lnTo>
                    <a:cubicBezTo>
                      <a:pt x="85000" y="41250"/>
                      <a:pt x="85716" y="41877"/>
                      <a:pt x="85716" y="43127"/>
                    </a:cubicBezTo>
                    <a:cubicBezTo>
                      <a:pt x="85716" y="44377"/>
                      <a:pt x="85000" y="45000"/>
                      <a:pt x="83572" y="45000"/>
                    </a:cubicBezTo>
                    <a:lnTo>
                      <a:pt x="36427" y="45000"/>
                    </a:lnTo>
                    <a:cubicBezTo>
                      <a:pt x="34994" y="45000"/>
                      <a:pt x="34283" y="44377"/>
                      <a:pt x="34283" y="43127"/>
                    </a:cubicBezTo>
                    <a:close/>
                    <a:moveTo>
                      <a:pt x="34283" y="18750"/>
                    </a:moveTo>
                    <a:cubicBezTo>
                      <a:pt x="34283" y="21250"/>
                      <a:pt x="35711" y="22500"/>
                      <a:pt x="38572" y="22500"/>
                    </a:cubicBezTo>
                    <a:lnTo>
                      <a:pt x="81427" y="22500"/>
                    </a:lnTo>
                    <a:cubicBezTo>
                      <a:pt x="84283" y="22500"/>
                      <a:pt x="85716" y="21250"/>
                      <a:pt x="85716" y="18750"/>
                    </a:cubicBezTo>
                    <a:lnTo>
                      <a:pt x="85716" y="3750"/>
                    </a:lnTo>
                    <a:lnTo>
                      <a:pt x="34283" y="3750"/>
                    </a:lnTo>
                    <a:cubicBezTo>
                      <a:pt x="34283" y="3750"/>
                      <a:pt x="34283" y="18750"/>
                      <a:pt x="34283" y="18750"/>
                    </a:cubicBezTo>
                    <a:close/>
                    <a:moveTo>
                      <a:pt x="32277" y="24255"/>
                    </a:moveTo>
                    <a:cubicBezTo>
                      <a:pt x="30755" y="22933"/>
                      <a:pt x="30000" y="21094"/>
                      <a:pt x="30000" y="18750"/>
                    </a:cubicBezTo>
                    <a:lnTo>
                      <a:pt x="30000" y="1872"/>
                    </a:lnTo>
                    <a:cubicBezTo>
                      <a:pt x="30000" y="627"/>
                      <a:pt x="30711" y="0"/>
                      <a:pt x="32144" y="0"/>
                    </a:cubicBezTo>
                    <a:lnTo>
                      <a:pt x="87855" y="0"/>
                    </a:lnTo>
                    <a:cubicBezTo>
                      <a:pt x="89283" y="0"/>
                      <a:pt x="90000" y="627"/>
                      <a:pt x="90000" y="1872"/>
                    </a:cubicBezTo>
                    <a:lnTo>
                      <a:pt x="90000" y="18750"/>
                    </a:lnTo>
                    <a:cubicBezTo>
                      <a:pt x="90000" y="21094"/>
                      <a:pt x="89238" y="22933"/>
                      <a:pt x="87722" y="24255"/>
                    </a:cubicBezTo>
                    <a:cubicBezTo>
                      <a:pt x="86205" y="25588"/>
                      <a:pt x="84105" y="26250"/>
                      <a:pt x="81427" y="26250"/>
                    </a:cubicBezTo>
                    <a:lnTo>
                      <a:pt x="38572" y="26250"/>
                    </a:lnTo>
                    <a:cubicBezTo>
                      <a:pt x="35894" y="26250"/>
                      <a:pt x="33794" y="25588"/>
                      <a:pt x="32277" y="24255"/>
                    </a:cubicBezTo>
                    <a:close/>
                    <a:moveTo>
                      <a:pt x="17144" y="18750"/>
                    </a:moveTo>
                    <a:lnTo>
                      <a:pt x="17144" y="105000"/>
                    </a:lnTo>
                    <a:lnTo>
                      <a:pt x="102855" y="105000"/>
                    </a:lnTo>
                    <a:lnTo>
                      <a:pt x="102855" y="18750"/>
                    </a:lnTo>
                    <a:lnTo>
                      <a:pt x="96427" y="18750"/>
                    </a:lnTo>
                    <a:cubicBezTo>
                      <a:pt x="95000" y="18750"/>
                      <a:pt x="94283" y="18127"/>
                      <a:pt x="94283" y="16872"/>
                    </a:cubicBezTo>
                    <a:cubicBezTo>
                      <a:pt x="94283" y="15627"/>
                      <a:pt x="95000" y="15000"/>
                      <a:pt x="96427" y="15000"/>
                    </a:cubicBezTo>
                    <a:lnTo>
                      <a:pt x="105000" y="15000"/>
                    </a:lnTo>
                    <a:cubicBezTo>
                      <a:pt x="106427" y="15000"/>
                      <a:pt x="107144" y="15627"/>
                      <a:pt x="107144" y="16872"/>
                    </a:cubicBezTo>
                    <a:lnTo>
                      <a:pt x="107144" y="106872"/>
                    </a:lnTo>
                    <a:cubicBezTo>
                      <a:pt x="107144" y="108127"/>
                      <a:pt x="106427" y="108750"/>
                      <a:pt x="105000" y="108750"/>
                    </a:cubicBezTo>
                    <a:lnTo>
                      <a:pt x="15000" y="108750"/>
                    </a:lnTo>
                    <a:cubicBezTo>
                      <a:pt x="13566" y="108750"/>
                      <a:pt x="12855" y="108127"/>
                      <a:pt x="12855" y="106872"/>
                    </a:cubicBezTo>
                    <a:lnTo>
                      <a:pt x="12855" y="16872"/>
                    </a:lnTo>
                    <a:cubicBezTo>
                      <a:pt x="12855" y="15627"/>
                      <a:pt x="13566" y="15000"/>
                      <a:pt x="15000" y="15000"/>
                    </a:cubicBezTo>
                    <a:lnTo>
                      <a:pt x="23572" y="15000"/>
                    </a:lnTo>
                    <a:cubicBezTo>
                      <a:pt x="25000" y="15000"/>
                      <a:pt x="25716" y="15627"/>
                      <a:pt x="25716" y="16872"/>
                    </a:cubicBezTo>
                    <a:cubicBezTo>
                      <a:pt x="25716" y="18127"/>
                      <a:pt x="25000" y="18750"/>
                      <a:pt x="23572" y="18750"/>
                    </a:cubicBezTo>
                    <a:cubicBezTo>
                      <a:pt x="23572" y="18750"/>
                      <a:pt x="17144" y="18750"/>
                      <a:pt x="17144" y="18750"/>
                    </a:cubicBezTo>
                    <a:close/>
                    <a:moveTo>
                      <a:pt x="1872" y="118361"/>
                    </a:moveTo>
                    <a:cubicBezTo>
                      <a:pt x="622" y="117266"/>
                      <a:pt x="0" y="115933"/>
                      <a:pt x="0" y="114377"/>
                    </a:cubicBezTo>
                    <a:lnTo>
                      <a:pt x="0" y="9372"/>
                    </a:lnTo>
                    <a:cubicBezTo>
                      <a:pt x="0" y="7816"/>
                      <a:pt x="622" y="6483"/>
                      <a:pt x="1872" y="5388"/>
                    </a:cubicBezTo>
                    <a:cubicBezTo>
                      <a:pt x="3122" y="4300"/>
                      <a:pt x="4638" y="3750"/>
                      <a:pt x="6427" y="3750"/>
                    </a:cubicBezTo>
                    <a:lnTo>
                      <a:pt x="23572" y="3750"/>
                    </a:lnTo>
                    <a:cubicBezTo>
                      <a:pt x="25000" y="3750"/>
                      <a:pt x="25716" y="4377"/>
                      <a:pt x="25716" y="5622"/>
                    </a:cubicBezTo>
                    <a:cubicBezTo>
                      <a:pt x="25716" y="6877"/>
                      <a:pt x="25000" y="7500"/>
                      <a:pt x="23572" y="7500"/>
                    </a:cubicBezTo>
                    <a:lnTo>
                      <a:pt x="6427" y="7500"/>
                    </a:lnTo>
                    <a:cubicBezTo>
                      <a:pt x="4994" y="7500"/>
                      <a:pt x="4283" y="8127"/>
                      <a:pt x="4283" y="9372"/>
                    </a:cubicBezTo>
                    <a:lnTo>
                      <a:pt x="4283" y="114377"/>
                    </a:lnTo>
                    <a:cubicBezTo>
                      <a:pt x="4283" y="115622"/>
                      <a:pt x="4994" y="116250"/>
                      <a:pt x="6427" y="116250"/>
                    </a:cubicBezTo>
                    <a:lnTo>
                      <a:pt x="113572" y="116250"/>
                    </a:lnTo>
                    <a:cubicBezTo>
                      <a:pt x="115000" y="116250"/>
                      <a:pt x="115716" y="115622"/>
                      <a:pt x="115716" y="114377"/>
                    </a:cubicBezTo>
                    <a:lnTo>
                      <a:pt x="115716" y="9372"/>
                    </a:lnTo>
                    <a:cubicBezTo>
                      <a:pt x="115716" y="8127"/>
                      <a:pt x="115000" y="7500"/>
                      <a:pt x="113572" y="7500"/>
                    </a:cubicBezTo>
                    <a:lnTo>
                      <a:pt x="96427" y="7500"/>
                    </a:lnTo>
                    <a:cubicBezTo>
                      <a:pt x="95000" y="7500"/>
                      <a:pt x="94283" y="6877"/>
                      <a:pt x="94283" y="5622"/>
                    </a:cubicBezTo>
                    <a:cubicBezTo>
                      <a:pt x="94283" y="4377"/>
                      <a:pt x="95000" y="3750"/>
                      <a:pt x="96427" y="3750"/>
                    </a:cubicBezTo>
                    <a:lnTo>
                      <a:pt x="113572" y="3750"/>
                    </a:lnTo>
                    <a:cubicBezTo>
                      <a:pt x="115355" y="3750"/>
                      <a:pt x="116872" y="4300"/>
                      <a:pt x="118127" y="5388"/>
                    </a:cubicBezTo>
                    <a:cubicBezTo>
                      <a:pt x="119372" y="6483"/>
                      <a:pt x="120000" y="7816"/>
                      <a:pt x="120000" y="9372"/>
                    </a:cubicBezTo>
                    <a:lnTo>
                      <a:pt x="120000" y="114377"/>
                    </a:lnTo>
                    <a:cubicBezTo>
                      <a:pt x="120000" y="115933"/>
                      <a:pt x="119372" y="117266"/>
                      <a:pt x="118127" y="118361"/>
                    </a:cubicBezTo>
                    <a:cubicBezTo>
                      <a:pt x="116872" y="119450"/>
                      <a:pt x="115355" y="120000"/>
                      <a:pt x="113572" y="120000"/>
                    </a:cubicBezTo>
                    <a:lnTo>
                      <a:pt x="6427" y="120000"/>
                    </a:lnTo>
                    <a:cubicBezTo>
                      <a:pt x="4638" y="120000"/>
                      <a:pt x="3122" y="119450"/>
                      <a:pt x="1872" y="118361"/>
                    </a:cubicBezTo>
                    <a:close/>
                  </a:path>
                </a:pathLst>
              </a:custGeom>
              <a:solidFill>
                <a:schemeClr val="tx2"/>
              </a:solidFill>
              <a:ln>
                <a:noFill/>
              </a:ln>
            </p:spPr>
            <p:txBody>
              <a:bodyPr anchor="ctr"/>
              <a:lstStyle/>
              <a:p>
                <a:pPr algn="ctr"/>
                <a:endParaRPr>
                  <a:cs typeface="+mn-ea"/>
                  <a:sym typeface="+mn-lt"/>
                </a:endParaRPr>
              </a:p>
            </p:txBody>
          </p:sp>
        </p:grpSp>
        <p:sp>
          <p:nvSpPr>
            <p:cNvPr id="6" name="文本框 4"/>
            <p:cNvSpPr txBox="1">
              <a:spLocks/>
            </p:cNvSpPr>
            <p:nvPr/>
          </p:nvSpPr>
          <p:spPr>
            <a:xfrm>
              <a:off x="3857198" y="4667548"/>
              <a:ext cx="4477604" cy="813680"/>
            </a:xfrm>
            <a:prstGeom prst="rect">
              <a:avLst/>
            </a:prstGeom>
            <a:solidFill>
              <a:schemeClr val="bg1"/>
            </a:solidFill>
          </p:spPr>
          <p:txBody>
            <a:bodyPr wrap="square" lIns="72000" tIns="72000" rIns="72000" bIns="72000" anchor="ctr" anchorCtr="1">
              <a:normAutofit/>
            </a:bodyPr>
            <a:lstStyle/>
            <a:p>
              <a:pPr lvl="0">
                <a:lnSpc>
                  <a:spcPct val="120000"/>
                </a:lnSpc>
              </a:pPr>
              <a:r>
                <a:rPr lang="zh-CN" altLang="en-US" sz="1100" dirty="0">
                  <a:solidFill>
                    <a:schemeClr val="dk1">
                      <a:lumMod val="100000"/>
                    </a:schemeClr>
                  </a:solidFill>
                </a:rPr>
                <a:t>点击输入替换内容点击输入替换内容</a:t>
              </a:r>
            </a:p>
          </p:txBody>
        </p:sp>
      </p:grpSp>
      <p:sp>
        <p:nvSpPr>
          <p:cNvPr id="23" name="Title 1">
            <a:extLst>
              <a:ext uri="{FF2B5EF4-FFF2-40B4-BE49-F238E27FC236}">
                <a16:creationId xmlns:a16="http://schemas.microsoft.com/office/drawing/2014/main" id="{A8551272-2673-400D-B6FA-61858F448606}"/>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明年工作计划</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3674184269"/>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3" presetClass="path" presetSubtype="0" accel="50000" decel="50000" fill="hold" nodeType="withEffect">
                                  <p:stCondLst>
                                    <p:cond delay="0"/>
                                  </p:stCondLst>
                                  <p:childTnLst>
                                    <p:animMotion origin="layout" path="M 0.010312 -1.000986 L 0 0 E" pathEditMode="relative" ptsTypes="">
                                      <p:cBhvr>
                                        <p:cTn id="9" dur="2000" fill="hold"/>
                                        <p:tgtEl>
                                          <p:spTgt spid="3"/>
                                        </p:tgtEl>
                                        <p:attrNameLst>
                                          <p:attrName>ppt_x</p:attrName>
                                          <p:attrName>ppt_y</p:attrName>
                                        </p:attrNameLst>
                                      </p:cBhvr>
                                    </p:animMotion>
                                  </p:childTnLst>
                                </p:cTn>
                              </p:par>
                              <p:par>
                                <p:cTn id="10" presetID="6" presetClass="emph" presetSubtype="0" accel="50000" decel="50000" fill="hold" nodeType="withEffect">
                                  <p:stCondLst>
                                    <p:cond delay="0"/>
                                  </p:stCondLst>
                                  <p:childTnLst>
                                    <p:animScale>
                                      <p:cBhvr>
                                        <p:cTn id="11" dur="2000" fill="hold"/>
                                        <p:tgtEl>
                                          <p:spTgt spid="3"/>
                                        </p:tgtEl>
                                      </p:cBhvr>
                                      <p:by x="150000" y="150000"/>
                                      <p:from x="7253" y="1111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9925" y="195486"/>
            <a:ext cx="7488832" cy="4177898"/>
          </a:xfrm>
          <a:prstGeom prst="rect">
            <a:avLst/>
          </a:prstGeom>
        </p:spPr>
      </p:pic>
      <p:grpSp>
        <p:nvGrpSpPr>
          <p:cNvPr id="34" name="组合 33"/>
          <p:cNvGrpSpPr/>
          <p:nvPr/>
        </p:nvGrpSpPr>
        <p:grpSpPr>
          <a:xfrm>
            <a:off x="4507098" y="2457923"/>
            <a:ext cx="4169358" cy="1986035"/>
            <a:chOff x="717774" y="1737582"/>
            <a:chExt cx="4169358" cy="1986035"/>
          </a:xfrm>
        </p:grpSpPr>
        <p:grpSp>
          <p:nvGrpSpPr>
            <p:cNvPr id="35" name="组合 34">
              <a:extLst>
                <a:ext uri="{FF2B5EF4-FFF2-40B4-BE49-F238E27FC236}">
                  <a16:creationId xmlns:a16="http://schemas.microsoft.com/office/drawing/2014/main" id="{721F0535-C404-4071-B611-871AD6250179}"/>
                </a:ext>
              </a:extLst>
            </p:cNvPr>
            <p:cNvGrpSpPr/>
            <p:nvPr userDrawn="1"/>
          </p:nvGrpSpPr>
          <p:grpSpPr>
            <a:xfrm>
              <a:off x="2339661" y="1737582"/>
              <a:ext cx="2453844" cy="762160"/>
              <a:chOff x="-117535" y="2986785"/>
              <a:chExt cx="2057401" cy="781569"/>
            </a:xfrm>
          </p:grpSpPr>
          <p:sp>
            <p:nvSpPr>
              <p:cNvPr id="39" name="文本框 38">
                <a:extLst>
                  <a:ext uri="{FF2B5EF4-FFF2-40B4-BE49-F238E27FC236}">
                    <a16:creationId xmlns:a16="http://schemas.microsoft.com/office/drawing/2014/main" id="{5ED45C7C-3902-4505-A4A8-1EEA589D065E}"/>
                  </a:ext>
                </a:extLst>
              </p:cNvPr>
              <p:cNvSpPr txBox="1"/>
              <p:nvPr/>
            </p:nvSpPr>
            <p:spPr>
              <a:xfrm>
                <a:off x="-117534" y="3221172"/>
                <a:ext cx="2057400" cy="547182"/>
              </a:xfrm>
              <a:prstGeom prst="rect">
                <a:avLst/>
              </a:prstGeom>
              <a:noFill/>
            </p:spPr>
            <p:txBody>
              <a:bodyPr wrap="none" rtlCol="0">
                <a:prstTxWarp prst="textPlain">
                  <a:avLst/>
                </a:prstTxWarp>
                <a:spAutoFit/>
              </a:bodyPr>
              <a:lstStyle/>
              <a:p>
                <a:r>
                  <a:rPr lang="en-US" altLang="zh-CN" sz="12450" b="1" dirty="0">
                    <a:solidFill>
                      <a:schemeClr val="bg1"/>
                    </a:solidFill>
                    <a:latin typeface="+mn-lt"/>
                  </a:rPr>
                  <a:t>REPORT</a:t>
                </a:r>
                <a:endParaRPr lang="zh-CN" altLang="en-US" sz="12450" b="1" dirty="0">
                  <a:solidFill>
                    <a:schemeClr val="bg1"/>
                  </a:solidFill>
                  <a:latin typeface="+mn-lt"/>
                </a:endParaRPr>
              </a:p>
            </p:txBody>
          </p:sp>
          <p:sp>
            <p:nvSpPr>
              <p:cNvPr id="40" name="矩形 39">
                <a:extLst>
                  <a:ext uri="{FF2B5EF4-FFF2-40B4-BE49-F238E27FC236}">
                    <a16:creationId xmlns:a16="http://schemas.microsoft.com/office/drawing/2014/main" id="{D75C78A8-360A-4A87-A501-E7161FBC9567}"/>
                  </a:ext>
                </a:extLst>
              </p:cNvPr>
              <p:cNvSpPr/>
              <p:nvPr/>
            </p:nvSpPr>
            <p:spPr>
              <a:xfrm>
                <a:off x="-117535" y="2986785"/>
                <a:ext cx="1251032" cy="218356"/>
              </a:xfrm>
              <a:prstGeom prst="rect">
                <a:avLst/>
              </a:prstGeom>
              <a:noFill/>
            </p:spPr>
            <p:txBody>
              <a:bodyPr wrap="none" numCol="1" rtlCol="0">
                <a:prstTxWarp prst="textPlain">
                  <a:avLst/>
                </a:prstTxWarp>
                <a:spAutoFit/>
              </a:bodyPr>
              <a:lstStyle/>
              <a:p>
                <a:pPr lvl="0"/>
                <a:r>
                  <a:rPr lang="en-US" altLang="zh-CN" sz="12450" noProof="0" dirty="0">
                    <a:solidFill>
                      <a:schemeClr val="bg1"/>
                    </a:solidFill>
                    <a:latin typeface="+mn-lt"/>
                  </a:rPr>
                  <a:t>BUSINESS</a:t>
                </a:r>
              </a:p>
            </p:txBody>
          </p:sp>
        </p:grpSp>
        <p:sp>
          <p:nvSpPr>
            <p:cNvPr id="36" name="文本框 35">
              <a:extLst>
                <a:ext uri="{FF2B5EF4-FFF2-40B4-BE49-F238E27FC236}">
                  <a16:creationId xmlns:a16="http://schemas.microsoft.com/office/drawing/2014/main" id="{0C9CCE8C-8189-487A-8878-5D2FAF080671}"/>
                </a:ext>
              </a:extLst>
            </p:cNvPr>
            <p:cNvSpPr txBox="1"/>
            <p:nvPr/>
          </p:nvSpPr>
          <p:spPr>
            <a:xfrm>
              <a:off x="880906" y="2461115"/>
              <a:ext cx="4006226" cy="646331"/>
            </a:xfrm>
            <a:prstGeom prst="rect">
              <a:avLst/>
            </a:prstGeom>
            <a:noFill/>
          </p:spPr>
          <p:txBody>
            <a:bodyPr wrap="none" rtlCol="0">
              <a:spAutoFit/>
              <a:scene3d>
                <a:camera prst="orthographicFront"/>
                <a:lightRig rig="threePt" dir="t"/>
              </a:scene3d>
              <a:sp3d contourW="12700"/>
            </a:bodyPr>
            <a:lstStyle/>
            <a:p>
              <a:pPr algn="r" defTabSz="661477">
                <a:defRPr/>
              </a:pPr>
              <a:r>
                <a:rPr lang="zh-CN" altLang="en-US" sz="3600" dirty="0">
                  <a:solidFill>
                    <a:schemeClr val="bg1"/>
                  </a:solidFill>
                  <a:latin typeface="方正尚酷简体" panose="03000509000000000000" pitchFamily="65" charset="-122"/>
                  <a:ea typeface="方正尚酷简体" panose="03000509000000000000" pitchFamily="65" charset="-122"/>
                </a:rPr>
                <a:t>演示完毕 谢谢欣赏</a:t>
              </a:r>
            </a:p>
          </p:txBody>
        </p:sp>
        <p:sp>
          <p:nvSpPr>
            <p:cNvPr id="37" name="文本框 36">
              <a:extLst>
                <a:ext uri="{FF2B5EF4-FFF2-40B4-BE49-F238E27FC236}">
                  <a16:creationId xmlns:a16="http://schemas.microsoft.com/office/drawing/2014/main" id="{1F6424A3-E1B8-468F-A0CB-19DBF5CF1748}"/>
                </a:ext>
              </a:extLst>
            </p:cNvPr>
            <p:cNvSpPr txBox="1"/>
            <p:nvPr/>
          </p:nvSpPr>
          <p:spPr>
            <a:xfrm>
              <a:off x="717774" y="3028619"/>
              <a:ext cx="4075731" cy="459741"/>
            </a:xfrm>
            <a:prstGeom prst="rect">
              <a:avLst/>
            </a:prstGeom>
            <a:noFill/>
          </p:spPr>
          <p:txBody>
            <a:bodyPr wrap="square" rtlCol="0">
              <a:spAutoFit/>
              <a:scene3d>
                <a:camera prst="orthographicFront"/>
                <a:lightRig rig="threePt" dir="t"/>
              </a:scene3d>
              <a:sp3d contourW="12700"/>
            </a:bodyPr>
            <a:lstStyle/>
            <a:p>
              <a:pPr algn="r">
                <a:lnSpc>
                  <a:spcPct val="150000"/>
                </a:lnSpc>
              </a:pPr>
              <a:r>
                <a:rPr lang="en-US" altLang="zh-CN" sz="796" dirty="0">
                  <a:solidFill>
                    <a:schemeClr val="bg1"/>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p>
          </p:txBody>
        </p:sp>
        <p:sp>
          <p:nvSpPr>
            <p:cNvPr id="38" name="1">
              <a:extLst>
                <a:ext uri="{FF2B5EF4-FFF2-40B4-BE49-F238E27FC236}">
                  <a16:creationId xmlns:a16="http://schemas.microsoft.com/office/drawing/2014/main" id="{BD8E9177-8680-4CE2-BD8B-64CD64F4A4F3}"/>
                </a:ext>
              </a:extLst>
            </p:cNvPr>
            <p:cNvSpPr txBox="1">
              <a:spLocks noChangeArrowheads="1"/>
            </p:cNvSpPr>
            <p:nvPr>
              <p:custDataLst>
                <p:tags r:id="rId2"/>
              </p:custDataLst>
            </p:nvPr>
          </p:nvSpPr>
          <p:spPr bwMode="auto">
            <a:xfrm>
              <a:off x="885779" y="3435846"/>
              <a:ext cx="4001353" cy="287771"/>
            </a:xfrm>
            <a:prstGeom prst="rect">
              <a:avLst/>
            </a:prstGeom>
            <a:noFill/>
            <a:ln w="9525">
              <a:noFill/>
              <a:miter lim="800000"/>
              <a:headEnd/>
              <a:tailEnd/>
            </a:ln>
            <a:extLst/>
          </p:spPr>
          <p:txBody>
            <a:bodyPr wrap="square">
              <a:spAutoFit/>
            </a:bodyPr>
            <a:lstStyle>
              <a:lvl1pPr>
                <a:defRPr sz="1400">
                  <a:solidFill>
                    <a:schemeClr val="tx1"/>
                  </a:solidFill>
                  <a:latin typeface="微软雅黑" pitchFamily="34" charset="-122"/>
                  <a:ea typeface="微软雅黑" pitchFamily="34" charset="-122"/>
                </a:defRPr>
              </a:lvl1pPr>
              <a:lvl2pPr marL="742950" indent="-285750">
                <a:defRPr sz="1400">
                  <a:solidFill>
                    <a:schemeClr val="tx1"/>
                  </a:solidFill>
                  <a:latin typeface="微软雅黑" pitchFamily="34" charset="-122"/>
                  <a:ea typeface="微软雅黑" pitchFamily="34" charset="-122"/>
                </a:defRPr>
              </a:lvl2pPr>
              <a:lvl3pPr marL="1143000" indent="-228600">
                <a:defRPr sz="1400">
                  <a:solidFill>
                    <a:schemeClr val="tx1"/>
                  </a:solidFill>
                  <a:latin typeface="微软雅黑" pitchFamily="34" charset="-122"/>
                  <a:ea typeface="微软雅黑" pitchFamily="34" charset="-122"/>
                </a:defRPr>
              </a:lvl3pPr>
              <a:lvl4pPr marL="1600200" indent="-228600">
                <a:defRPr sz="1400">
                  <a:solidFill>
                    <a:schemeClr val="tx1"/>
                  </a:solidFill>
                  <a:latin typeface="微软雅黑" pitchFamily="34" charset="-122"/>
                  <a:ea typeface="微软雅黑" pitchFamily="34" charset="-122"/>
                </a:defRPr>
              </a:lvl4pPr>
              <a:lvl5pPr marL="2057400" indent="-228600">
                <a:defRPr sz="1400">
                  <a:solidFill>
                    <a:schemeClr val="tx1"/>
                  </a:solidFill>
                  <a:latin typeface="微软雅黑" pitchFamily="34" charset="-122"/>
                  <a:ea typeface="微软雅黑" pitchFamily="34" charset="-122"/>
                </a:defRPr>
              </a:lvl5pPr>
              <a:lvl6pPr marL="25146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6pPr>
              <a:lvl7pPr marL="29718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7pPr>
              <a:lvl8pPr marL="34290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8pPr>
              <a:lvl9pPr marL="3886200" indent="-228600" algn="ctr" eaLnBrk="0" fontAlgn="ctr" hangingPunct="0">
                <a:spcBef>
                  <a:spcPct val="0"/>
                </a:spcBef>
                <a:spcAft>
                  <a:spcPct val="0"/>
                </a:spcAft>
                <a:buClr>
                  <a:srgbClr val="FF0000"/>
                </a:buClr>
                <a:buSzPct val="70000"/>
                <a:buFont typeface="Arial" charset="0"/>
                <a:defRPr sz="1400">
                  <a:solidFill>
                    <a:schemeClr val="tx1"/>
                  </a:solidFill>
                  <a:latin typeface="微软雅黑" pitchFamily="34" charset="-122"/>
                  <a:ea typeface="微软雅黑" pitchFamily="34" charset="-122"/>
                </a:defRPr>
              </a:lvl9pPr>
            </a:lstStyle>
            <a:p>
              <a:pPr algn="r" eaLnBrk="1" fontAlgn="base" hangingPunct="1">
                <a:buClrTx/>
                <a:buSzTx/>
                <a:buFontTx/>
                <a:buNone/>
              </a:pPr>
              <a:r>
                <a:rPr lang="zh-CN" altLang="en-US" sz="1270" dirty="0">
                  <a:solidFill>
                    <a:schemeClr val="bg1"/>
                  </a:solidFill>
                  <a:latin typeface="微软雅黑 Light" panose="020B0502040204020203" pitchFamily="34" charset="-122"/>
                  <a:ea typeface="微软雅黑 Light" panose="020B0502040204020203" pitchFamily="34" charset="-122"/>
                </a:rPr>
                <a:t>适用于商业计划书</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方案策划</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总结计划</a:t>
              </a:r>
              <a:r>
                <a:rPr lang="en-US" altLang="zh-CN" sz="1270" dirty="0">
                  <a:solidFill>
                    <a:schemeClr val="bg1"/>
                  </a:solidFill>
                  <a:latin typeface="微软雅黑 Light" panose="020B0502040204020203" pitchFamily="34" charset="-122"/>
                  <a:ea typeface="微软雅黑 Light" panose="020B0502040204020203" pitchFamily="34" charset="-122"/>
                </a:rPr>
                <a:t>/</a:t>
              </a:r>
              <a:r>
                <a:rPr lang="zh-CN" altLang="en-US" sz="1270" dirty="0">
                  <a:solidFill>
                    <a:schemeClr val="bg1"/>
                  </a:solidFill>
                  <a:latin typeface="微软雅黑 Light" panose="020B0502040204020203" pitchFamily="34" charset="-122"/>
                  <a:ea typeface="微软雅黑 Light" panose="020B0502040204020203" pitchFamily="34" charset="-122"/>
                </a:rPr>
                <a:t>招商引资等</a:t>
              </a:r>
              <a:endParaRPr lang="en-US" altLang="zh-CN" sz="1270" dirty="0">
                <a:solidFill>
                  <a:schemeClr val="bg1"/>
                </a:solidFill>
                <a:latin typeface="微软雅黑 Light" panose="020B0502040204020203" pitchFamily="34" charset="-122"/>
                <a:ea typeface="微软雅黑 Light" panose="020B0502040204020203" pitchFamily="34" charset="-122"/>
              </a:endParaRPr>
            </a:p>
          </p:txBody>
        </p:sp>
      </p:grpSp>
    </p:spTree>
    <p:extLst>
      <p:ext uri="{BB962C8B-B14F-4D97-AF65-F5344CB8AC3E}">
        <p14:creationId xmlns:p14="http://schemas.microsoft.com/office/powerpoint/2010/main" val="884963254"/>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685" y="954337"/>
            <a:ext cx="5818644" cy="3154686"/>
          </a:xfrm>
          <a:prstGeom prst="rect">
            <a:avLst/>
          </a:prstGeom>
        </p:spPr>
      </p:pic>
      <p:sp>
        <p:nvSpPr>
          <p:cNvPr id="14" name="矩形 13">
            <a:extLst>
              <a:ext uri="{FF2B5EF4-FFF2-40B4-BE49-F238E27FC236}">
                <a16:creationId xmlns:a16="http://schemas.microsoft.com/office/drawing/2014/main" id="{4C3704B8-058C-40FF-A9CC-C46189970E84}"/>
              </a:ext>
            </a:extLst>
          </p:cNvPr>
          <p:cNvSpPr/>
          <p:nvPr/>
        </p:nvSpPr>
        <p:spPr>
          <a:xfrm>
            <a:off x="3131840" y="2390574"/>
            <a:ext cx="2870280" cy="584775"/>
          </a:xfrm>
          <a:prstGeom prst="rect">
            <a:avLst/>
          </a:prstGeom>
        </p:spPr>
        <p:txBody>
          <a:bodyPr wrap="square">
            <a:spAutoFit/>
          </a:bodyPr>
          <a:lstStyle/>
          <a:p>
            <a:pPr fontAlgn="auto">
              <a:spcBef>
                <a:spcPts val="0"/>
              </a:spcBef>
              <a:spcAft>
                <a:spcPts val="0"/>
              </a:spcAft>
              <a:defRPr/>
            </a:pPr>
            <a:r>
              <a:rPr lang="zh-CN" altLang="en-US" sz="3200" b="1" spc="3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sym typeface="+mn-lt"/>
              </a:rPr>
              <a:t>年度工作概述</a:t>
            </a:r>
          </a:p>
        </p:txBody>
      </p:sp>
      <p:sp>
        <p:nvSpPr>
          <p:cNvPr id="15" name="矩形 14">
            <a:extLst>
              <a:ext uri="{FF2B5EF4-FFF2-40B4-BE49-F238E27FC236}">
                <a16:creationId xmlns:a16="http://schemas.microsoft.com/office/drawing/2014/main" id="{3F45D60E-C62C-4EB0-B0F8-7D001E1C7533}"/>
              </a:ext>
            </a:extLst>
          </p:cNvPr>
          <p:cNvSpPr/>
          <p:nvPr/>
        </p:nvSpPr>
        <p:spPr>
          <a:xfrm>
            <a:off x="4139952" y="1851670"/>
            <a:ext cx="1465243" cy="707886"/>
          </a:xfrm>
          <a:prstGeom prst="rect">
            <a:avLst/>
          </a:prstGeom>
        </p:spPr>
        <p:txBody>
          <a:bodyPr wrap="square">
            <a:spAutoFit/>
          </a:bodyPr>
          <a:lstStyle/>
          <a:p>
            <a:pPr fontAlgn="auto">
              <a:spcBef>
                <a:spcPts val="0"/>
              </a:spcBef>
              <a:spcAft>
                <a:spcPts val="0"/>
              </a:spcAft>
              <a:defRPr/>
            </a:pPr>
            <a:r>
              <a:rPr lang="en-US" altLang="zh-CN"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rPr>
              <a:t>01</a:t>
            </a:r>
            <a:endParaRPr lang="zh-CN" altLang="en-US"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endParaRPr>
          </a:p>
        </p:txBody>
      </p:sp>
    </p:spTree>
    <p:extLst>
      <p:ext uri="{BB962C8B-B14F-4D97-AF65-F5344CB8AC3E}">
        <p14:creationId xmlns:p14="http://schemas.microsoft.com/office/powerpoint/2010/main" val="1887288344"/>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ṩľíḍè-Rectangle 4">
            <a:extLst>
              <a:ext uri="{FF2B5EF4-FFF2-40B4-BE49-F238E27FC236}">
                <a16:creationId xmlns:a16="http://schemas.microsoft.com/office/drawing/2014/main" id="{FD609F62-BB6F-47B7-BB20-B56BBFC573A1}"/>
              </a:ext>
            </a:extLst>
          </p:cNvPr>
          <p:cNvSpPr/>
          <p:nvPr/>
        </p:nvSpPr>
        <p:spPr>
          <a:xfrm>
            <a:off x="349758" y="2087278"/>
            <a:ext cx="2019986" cy="791378"/>
          </a:xfrm>
          <a:prstGeom prst="rect">
            <a:avLst/>
          </a:prstGeom>
          <a:blipFill dpi="0" rotWithShape="1">
            <a:blip r:embed="rId5"/>
            <a:srcRect/>
            <a:stretch>
              <a:fillRect t="-35646" b="-3452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 name="íṩľíḍè-Rectangle 5">
            <a:extLst>
              <a:ext uri="{FF2B5EF4-FFF2-40B4-BE49-F238E27FC236}">
                <a16:creationId xmlns:a16="http://schemas.microsoft.com/office/drawing/2014/main" id="{1B04ADBF-C651-4D20-BCF3-C9CF42EF1041}"/>
              </a:ext>
            </a:extLst>
          </p:cNvPr>
          <p:cNvSpPr/>
          <p:nvPr/>
        </p:nvSpPr>
        <p:spPr>
          <a:xfrm>
            <a:off x="2492228" y="2087277"/>
            <a:ext cx="2019986" cy="791378"/>
          </a:xfrm>
          <a:prstGeom prst="rect">
            <a:avLst/>
          </a:prstGeom>
          <a:blipFill dpi="0" rotWithShape="1">
            <a:blip r:embed="rId6"/>
            <a:srcRect/>
            <a:stretch>
              <a:fillRect t="-35646" b="-3452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7" name="íṩľíḍè-Rectangle 6">
            <a:extLst>
              <a:ext uri="{FF2B5EF4-FFF2-40B4-BE49-F238E27FC236}">
                <a16:creationId xmlns:a16="http://schemas.microsoft.com/office/drawing/2014/main" id="{ADBA480A-0593-494E-92D7-327B580B9CCD}"/>
              </a:ext>
            </a:extLst>
          </p:cNvPr>
          <p:cNvSpPr/>
          <p:nvPr/>
        </p:nvSpPr>
        <p:spPr>
          <a:xfrm>
            <a:off x="4634698" y="2087278"/>
            <a:ext cx="2019986" cy="791378"/>
          </a:xfrm>
          <a:prstGeom prst="rect">
            <a:avLst/>
          </a:prstGeom>
          <a:blipFill dpi="0" rotWithShape="1">
            <a:blip r:embed="rId7"/>
            <a:srcRect/>
            <a:stretch>
              <a:fillRect t="-35579" b="-34454"/>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8" name="íṩľíḍè-Rectangle 7">
            <a:extLst>
              <a:ext uri="{FF2B5EF4-FFF2-40B4-BE49-F238E27FC236}">
                <a16:creationId xmlns:a16="http://schemas.microsoft.com/office/drawing/2014/main" id="{C9C29121-D33D-44F2-AF3F-33C374F162E7}"/>
              </a:ext>
            </a:extLst>
          </p:cNvPr>
          <p:cNvSpPr/>
          <p:nvPr/>
        </p:nvSpPr>
        <p:spPr>
          <a:xfrm>
            <a:off x="6774256" y="2087278"/>
            <a:ext cx="2019986" cy="791378"/>
          </a:xfrm>
          <a:prstGeom prst="rect">
            <a:avLst/>
          </a:prstGeom>
          <a:blipFill dpi="0" rotWithShape="1">
            <a:blip r:embed="rId8"/>
            <a:srcRect/>
            <a:stretch>
              <a:fillRect t="-35646" b="-3452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dirty="0"/>
          </a:p>
        </p:txBody>
      </p:sp>
      <p:grpSp>
        <p:nvGrpSpPr>
          <p:cNvPr id="9" name="组合 8">
            <a:extLst>
              <a:ext uri="{FF2B5EF4-FFF2-40B4-BE49-F238E27FC236}">
                <a16:creationId xmlns:a16="http://schemas.microsoft.com/office/drawing/2014/main" id="{93BFCECF-A286-4BA3-A163-097D95D69BB4}"/>
              </a:ext>
            </a:extLst>
          </p:cNvPr>
          <p:cNvGrpSpPr/>
          <p:nvPr/>
        </p:nvGrpSpPr>
        <p:grpSpPr>
          <a:xfrm>
            <a:off x="1046393" y="2548564"/>
            <a:ext cx="626717" cy="626716"/>
            <a:chOff x="790456" y="5247104"/>
            <a:chExt cx="415102" cy="415102"/>
          </a:xfrm>
          <a:solidFill>
            <a:schemeClr val="accent1"/>
          </a:solidFill>
        </p:grpSpPr>
        <p:sp>
          <p:nvSpPr>
            <p:cNvPr id="31" name="íṩľíḍè-Oval 30">
              <a:extLst>
                <a:ext uri="{FF2B5EF4-FFF2-40B4-BE49-F238E27FC236}">
                  <a16:creationId xmlns:a16="http://schemas.microsoft.com/office/drawing/2014/main" id="{F90BF0CB-14F7-4A19-88E9-1DF81F641D46}"/>
                </a:ext>
              </a:extLst>
            </p:cNvPr>
            <p:cNvSpPr/>
            <p:nvPr/>
          </p:nvSpPr>
          <p:spPr>
            <a:xfrm>
              <a:off x="790456" y="5247104"/>
              <a:ext cx="415102" cy="415102"/>
            </a:xfrm>
            <a:prstGeom prst="ellipse">
              <a:avLst/>
            </a:prstGeom>
            <a:solidFill>
              <a:schemeClr val="accent1"/>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íṩľíḍè-Freeform 31">
              <a:extLst>
                <a:ext uri="{FF2B5EF4-FFF2-40B4-BE49-F238E27FC236}">
                  <a16:creationId xmlns:a16="http://schemas.microsoft.com/office/drawing/2014/main" id="{7607A743-3B8E-4550-9BCB-37855D5E6B83}"/>
                </a:ext>
              </a:extLst>
            </p:cNvPr>
            <p:cNvSpPr/>
            <p:nvPr/>
          </p:nvSpPr>
          <p:spPr>
            <a:xfrm>
              <a:off x="911682" y="5372326"/>
              <a:ext cx="172652" cy="164657"/>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lIns="0" tIns="0" rIns="0" bIns="0" anchor="ctr"/>
            <a:lstStyle/>
            <a:p>
              <a:pPr algn="ctr"/>
              <a:endParaRPr/>
            </a:p>
          </p:txBody>
        </p:sp>
      </p:grpSp>
      <p:grpSp>
        <p:nvGrpSpPr>
          <p:cNvPr id="10" name="组合 9">
            <a:extLst>
              <a:ext uri="{FF2B5EF4-FFF2-40B4-BE49-F238E27FC236}">
                <a16:creationId xmlns:a16="http://schemas.microsoft.com/office/drawing/2014/main" id="{81DDD414-DD84-47E0-B642-29EB832BD812}"/>
              </a:ext>
            </a:extLst>
          </p:cNvPr>
          <p:cNvGrpSpPr/>
          <p:nvPr/>
        </p:nvGrpSpPr>
        <p:grpSpPr>
          <a:xfrm>
            <a:off x="3188862" y="2548564"/>
            <a:ext cx="626717" cy="626716"/>
            <a:chOff x="790456" y="5247104"/>
            <a:chExt cx="415102" cy="415102"/>
          </a:xfrm>
          <a:solidFill>
            <a:schemeClr val="accent1"/>
          </a:solidFill>
        </p:grpSpPr>
        <p:sp>
          <p:nvSpPr>
            <p:cNvPr id="29" name="íṩľíḍè-Oval 28">
              <a:extLst>
                <a:ext uri="{FF2B5EF4-FFF2-40B4-BE49-F238E27FC236}">
                  <a16:creationId xmlns:a16="http://schemas.microsoft.com/office/drawing/2014/main" id="{6FD3780C-CCB0-4D27-9512-006806AAD73E}"/>
                </a:ext>
              </a:extLst>
            </p:cNvPr>
            <p:cNvSpPr/>
            <p:nvPr/>
          </p:nvSpPr>
          <p:spPr>
            <a:xfrm>
              <a:off x="790456" y="5247104"/>
              <a:ext cx="415102" cy="415102"/>
            </a:xfrm>
            <a:prstGeom prst="ellipse">
              <a:avLst/>
            </a:prstGeom>
            <a:solidFill>
              <a:schemeClr val="accent2"/>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0" name="íṩľíḍè-Freeform 29">
              <a:extLst>
                <a:ext uri="{FF2B5EF4-FFF2-40B4-BE49-F238E27FC236}">
                  <a16:creationId xmlns:a16="http://schemas.microsoft.com/office/drawing/2014/main" id="{B7FE9078-148F-45A0-9B96-52653038A999}"/>
                </a:ext>
              </a:extLst>
            </p:cNvPr>
            <p:cNvSpPr/>
            <p:nvPr/>
          </p:nvSpPr>
          <p:spPr>
            <a:xfrm>
              <a:off x="911682" y="5368449"/>
              <a:ext cx="172652" cy="172411"/>
            </a:xfrm>
            <a:custGeom>
              <a:avLst/>
              <a:gdLst>
                <a:gd name="connsiteX0" fmla="*/ 126452 w 606933"/>
                <a:gd name="connsiteY0" fmla="*/ 239923 h 606087"/>
                <a:gd name="connsiteX1" fmla="*/ 191364 w 606933"/>
                <a:gd name="connsiteY1" fmla="*/ 239923 h 606087"/>
                <a:gd name="connsiteX2" fmla="*/ 289791 w 606933"/>
                <a:gd name="connsiteY2" fmla="*/ 336874 h 606087"/>
                <a:gd name="connsiteX3" fmla="*/ 303467 w 606933"/>
                <a:gd name="connsiteY3" fmla="*/ 345627 h 606087"/>
                <a:gd name="connsiteX4" fmla="*/ 317142 w 606933"/>
                <a:gd name="connsiteY4" fmla="*/ 336874 h 606087"/>
                <a:gd name="connsiteX5" fmla="*/ 415569 w 606933"/>
                <a:gd name="connsiteY5" fmla="*/ 239923 h 606087"/>
                <a:gd name="connsiteX6" fmla="*/ 480481 w 606933"/>
                <a:gd name="connsiteY6" fmla="*/ 239923 h 606087"/>
                <a:gd name="connsiteX7" fmla="*/ 480481 w 606933"/>
                <a:gd name="connsiteY7" fmla="*/ 404009 h 606087"/>
                <a:gd name="connsiteX8" fmla="*/ 316083 w 606933"/>
                <a:gd name="connsiteY8" fmla="*/ 404009 h 606087"/>
                <a:gd name="connsiteX9" fmla="*/ 316083 w 606933"/>
                <a:gd name="connsiteY9" fmla="*/ 441905 h 606087"/>
                <a:gd name="connsiteX10" fmla="*/ 568988 w 606933"/>
                <a:gd name="connsiteY10" fmla="*/ 441905 h 606087"/>
                <a:gd name="connsiteX11" fmla="*/ 568988 w 606933"/>
                <a:gd name="connsiteY11" fmla="*/ 505096 h 606087"/>
                <a:gd name="connsiteX12" fmla="*/ 606933 w 606933"/>
                <a:gd name="connsiteY12" fmla="*/ 505096 h 606087"/>
                <a:gd name="connsiteX13" fmla="*/ 606933 w 606933"/>
                <a:gd name="connsiteY13" fmla="*/ 606087 h 606087"/>
                <a:gd name="connsiteX14" fmla="*/ 505714 w 606933"/>
                <a:gd name="connsiteY14" fmla="*/ 606087 h 606087"/>
                <a:gd name="connsiteX15" fmla="*/ 505714 w 606933"/>
                <a:gd name="connsiteY15" fmla="*/ 505096 h 606087"/>
                <a:gd name="connsiteX16" fmla="*/ 543659 w 606933"/>
                <a:gd name="connsiteY16" fmla="*/ 505096 h 606087"/>
                <a:gd name="connsiteX17" fmla="*/ 543659 w 606933"/>
                <a:gd name="connsiteY17" fmla="*/ 467105 h 606087"/>
                <a:gd name="connsiteX18" fmla="*/ 316083 w 606933"/>
                <a:gd name="connsiteY18" fmla="*/ 467105 h 606087"/>
                <a:gd name="connsiteX19" fmla="*/ 316083 w 606933"/>
                <a:gd name="connsiteY19" fmla="*/ 505096 h 606087"/>
                <a:gd name="connsiteX20" fmla="*/ 354028 w 606933"/>
                <a:gd name="connsiteY20" fmla="*/ 505096 h 606087"/>
                <a:gd name="connsiteX21" fmla="*/ 354028 w 606933"/>
                <a:gd name="connsiteY21" fmla="*/ 606087 h 606087"/>
                <a:gd name="connsiteX22" fmla="*/ 252905 w 606933"/>
                <a:gd name="connsiteY22" fmla="*/ 606087 h 606087"/>
                <a:gd name="connsiteX23" fmla="*/ 252905 w 606933"/>
                <a:gd name="connsiteY23" fmla="*/ 505096 h 606087"/>
                <a:gd name="connsiteX24" fmla="*/ 290850 w 606933"/>
                <a:gd name="connsiteY24" fmla="*/ 505096 h 606087"/>
                <a:gd name="connsiteX25" fmla="*/ 290850 w 606933"/>
                <a:gd name="connsiteY25" fmla="*/ 467105 h 606087"/>
                <a:gd name="connsiteX26" fmla="*/ 63274 w 606933"/>
                <a:gd name="connsiteY26" fmla="*/ 467105 h 606087"/>
                <a:gd name="connsiteX27" fmla="*/ 63274 w 606933"/>
                <a:gd name="connsiteY27" fmla="*/ 505096 h 606087"/>
                <a:gd name="connsiteX28" fmla="*/ 101123 w 606933"/>
                <a:gd name="connsiteY28" fmla="*/ 505096 h 606087"/>
                <a:gd name="connsiteX29" fmla="*/ 101123 w 606933"/>
                <a:gd name="connsiteY29" fmla="*/ 606087 h 606087"/>
                <a:gd name="connsiteX30" fmla="*/ 0 w 606933"/>
                <a:gd name="connsiteY30" fmla="*/ 606087 h 606087"/>
                <a:gd name="connsiteX31" fmla="*/ 0 w 606933"/>
                <a:gd name="connsiteY31" fmla="*/ 505096 h 606087"/>
                <a:gd name="connsiteX32" fmla="*/ 37945 w 606933"/>
                <a:gd name="connsiteY32" fmla="*/ 505096 h 606087"/>
                <a:gd name="connsiteX33" fmla="*/ 37945 w 606933"/>
                <a:gd name="connsiteY33" fmla="*/ 441905 h 606087"/>
                <a:gd name="connsiteX34" fmla="*/ 290850 w 606933"/>
                <a:gd name="connsiteY34" fmla="*/ 441905 h 606087"/>
                <a:gd name="connsiteX35" fmla="*/ 290850 w 606933"/>
                <a:gd name="connsiteY35" fmla="*/ 404009 h 606087"/>
                <a:gd name="connsiteX36" fmla="*/ 126452 w 606933"/>
                <a:gd name="connsiteY36" fmla="*/ 404009 h 606087"/>
                <a:gd name="connsiteX37" fmla="*/ 303502 w 606933"/>
                <a:gd name="connsiteY37" fmla="*/ 71264 h 606087"/>
                <a:gd name="connsiteX38" fmla="*/ 250822 w 606933"/>
                <a:gd name="connsiteY38" fmla="*/ 122140 h 606087"/>
                <a:gd name="connsiteX39" fmla="*/ 303502 w 606933"/>
                <a:gd name="connsiteY39" fmla="*/ 173111 h 606087"/>
                <a:gd name="connsiteX40" fmla="*/ 356183 w 606933"/>
                <a:gd name="connsiteY40" fmla="*/ 122140 h 606087"/>
                <a:gd name="connsiteX41" fmla="*/ 303502 w 606933"/>
                <a:gd name="connsiteY41" fmla="*/ 71264 h 606087"/>
                <a:gd name="connsiteX42" fmla="*/ 303502 w 606933"/>
                <a:gd name="connsiteY42" fmla="*/ 0 h 606087"/>
                <a:gd name="connsiteX43" fmla="*/ 429955 w 606933"/>
                <a:gd name="connsiteY43" fmla="*/ 122140 h 606087"/>
                <a:gd name="connsiteX44" fmla="*/ 303502 w 606933"/>
                <a:gd name="connsiteY44" fmla="*/ 315639 h 606087"/>
                <a:gd name="connsiteX45" fmla="*/ 177049 w 606933"/>
                <a:gd name="connsiteY45" fmla="*/ 122140 h 606087"/>
                <a:gd name="connsiteX46" fmla="*/ 303502 w 606933"/>
                <a:gd name="connsiteY46"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chemeClr val="bg1"/>
            </a:solidFill>
            <a:ln>
              <a:noFill/>
            </a:ln>
            <a:effectLst/>
          </p:spPr>
          <p:txBody>
            <a:bodyPr lIns="0" tIns="0" rIns="0" bIns="0" anchor="ctr"/>
            <a:lstStyle/>
            <a:p>
              <a:pPr algn="ctr"/>
              <a:endParaRPr/>
            </a:p>
          </p:txBody>
        </p:sp>
      </p:grpSp>
      <p:grpSp>
        <p:nvGrpSpPr>
          <p:cNvPr id="11" name="组合 10">
            <a:extLst>
              <a:ext uri="{FF2B5EF4-FFF2-40B4-BE49-F238E27FC236}">
                <a16:creationId xmlns:a16="http://schemas.microsoft.com/office/drawing/2014/main" id="{64FB0862-758C-4888-BE35-AB392F9DAE56}"/>
              </a:ext>
            </a:extLst>
          </p:cNvPr>
          <p:cNvGrpSpPr/>
          <p:nvPr/>
        </p:nvGrpSpPr>
        <p:grpSpPr>
          <a:xfrm>
            <a:off x="5331332" y="2548564"/>
            <a:ext cx="626717" cy="626716"/>
            <a:chOff x="790456" y="5247104"/>
            <a:chExt cx="415102" cy="415102"/>
          </a:xfrm>
          <a:solidFill>
            <a:schemeClr val="accent1"/>
          </a:solidFill>
        </p:grpSpPr>
        <p:sp>
          <p:nvSpPr>
            <p:cNvPr id="27" name="íṩľíḍè-Oval 26">
              <a:extLst>
                <a:ext uri="{FF2B5EF4-FFF2-40B4-BE49-F238E27FC236}">
                  <a16:creationId xmlns:a16="http://schemas.microsoft.com/office/drawing/2014/main" id="{9F5E683D-BAD0-4351-A4D3-E2F0BC3F0C92}"/>
                </a:ext>
              </a:extLst>
            </p:cNvPr>
            <p:cNvSpPr/>
            <p:nvPr/>
          </p:nvSpPr>
          <p:spPr>
            <a:xfrm>
              <a:off x="790456" y="5247104"/>
              <a:ext cx="415102" cy="415102"/>
            </a:xfrm>
            <a:prstGeom prst="ellipse">
              <a:avLst/>
            </a:prstGeom>
            <a:solidFill>
              <a:schemeClr val="accent3"/>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íṩľíḍè-Freeform 27">
              <a:extLst>
                <a:ext uri="{FF2B5EF4-FFF2-40B4-BE49-F238E27FC236}">
                  <a16:creationId xmlns:a16="http://schemas.microsoft.com/office/drawing/2014/main" id="{2E146F10-ECE3-49FC-844E-D32AC28CB024}"/>
                </a:ext>
              </a:extLst>
            </p:cNvPr>
            <p:cNvSpPr/>
            <p:nvPr/>
          </p:nvSpPr>
          <p:spPr>
            <a:xfrm>
              <a:off x="911682" y="5376580"/>
              <a:ext cx="172652" cy="156149"/>
            </a:xfrm>
            <a:custGeom>
              <a:avLst/>
              <a:gdLst>
                <a:gd name="connsiteX0" fmla="*/ 503202 w 607568"/>
                <a:gd name="connsiteY0" fmla="*/ 459310 h 549494"/>
                <a:gd name="connsiteX1" fmla="*/ 548364 w 607568"/>
                <a:gd name="connsiteY1" fmla="*/ 504402 h 549494"/>
                <a:gd name="connsiteX2" fmla="*/ 503202 w 607568"/>
                <a:gd name="connsiteY2" fmla="*/ 549494 h 549494"/>
                <a:gd name="connsiteX3" fmla="*/ 458040 w 607568"/>
                <a:gd name="connsiteY3" fmla="*/ 504402 h 549494"/>
                <a:gd name="connsiteX4" fmla="*/ 503202 w 607568"/>
                <a:gd name="connsiteY4" fmla="*/ 459310 h 549494"/>
                <a:gd name="connsiteX5" fmla="*/ 197795 w 607568"/>
                <a:gd name="connsiteY5" fmla="*/ 459310 h 549494"/>
                <a:gd name="connsiteX6" fmla="*/ 242957 w 607568"/>
                <a:gd name="connsiteY6" fmla="*/ 504402 h 549494"/>
                <a:gd name="connsiteX7" fmla="*/ 197795 w 607568"/>
                <a:gd name="connsiteY7" fmla="*/ 549494 h 549494"/>
                <a:gd name="connsiteX8" fmla="*/ 152633 w 607568"/>
                <a:gd name="connsiteY8" fmla="*/ 504402 h 549494"/>
                <a:gd name="connsiteX9" fmla="*/ 197795 w 607568"/>
                <a:gd name="connsiteY9" fmla="*/ 459310 h 549494"/>
                <a:gd name="connsiteX10" fmla="*/ 143318 w 607568"/>
                <a:gd name="connsiteY10" fmla="*/ 390791 h 549494"/>
                <a:gd name="connsiteX11" fmla="*/ 554573 w 607568"/>
                <a:gd name="connsiteY11" fmla="*/ 390791 h 549494"/>
                <a:gd name="connsiteX12" fmla="*/ 554573 w 607568"/>
                <a:gd name="connsiteY12" fmla="*/ 437435 h 549494"/>
                <a:gd name="connsiteX13" fmla="*/ 143318 w 607568"/>
                <a:gd name="connsiteY13" fmla="*/ 437435 h 549494"/>
                <a:gd name="connsiteX14" fmla="*/ 115304 w 607568"/>
                <a:gd name="connsiteY14" fmla="*/ 313028 h 549494"/>
                <a:gd name="connsiteX15" fmla="*/ 582659 w 607568"/>
                <a:gd name="connsiteY15" fmla="*/ 313028 h 549494"/>
                <a:gd name="connsiteX16" fmla="*/ 582659 w 607568"/>
                <a:gd name="connsiteY16" fmla="*/ 359672 h 549494"/>
                <a:gd name="connsiteX17" fmla="*/ 115304 w 607568"/>
                <a:gd name="connsiteY17" fmla="*/ 359672 h 549494"/>
                <a:gd name="connsiteX18" fmla="*/ 0 w 607568"/>
                <a:gd name="connsiteY18" fmla="*/ 169922 h 549494"/>
                <a:gd name="connsiteX19" fmla="*/ 78962 w 607568"/>
                <a:gd name="connsiteY19" fmla="*/ 169922 h 549494"/>
                <a:gd name="connsiteX20" fmla="*/ 108516 w 607568"/>
                <a:gd name="connsiteY20" fmla="*/ 235254 h 549494"/>
                <a:gd name="connsiteX21" fmla="*/ 607568 w 607568"/>
                <a:gd name="connsiteY21" fmla="*/ 235254 h 549494"/>
                <a:gd name="connsiteX22" fmla="*/ 607568 w 607568"/>
                <a:gd name="connsiteY22" fmla="*/ 281909 h 549494"/>
                <a:gd name="connsiteX23" fmla="*/ 78428 w 607568"/>
                <a:gd name="connsiteY23" fmla="*/ 281909 h 549494"/>
                <a:gd name="connsiteX24" fmla="*/ 48798 w 607568"/>
                <a:gd name="connsiteY24" fmla="*/ 216577 h 549494"/>
                <a:gd name="connsiteX25" fmla="*/ 0 w 607568"/>
                <a:gd name="connsiteY25" fmla="*/ 216577 h 549494"/>
                <a:gd name="connsiteX26" fmla="*/ 257720 w 607568"/>
                <a:gd name="connsiteY26" fmla="*/ 0 h 549494"/>
                <a:gd name="connsiteX27" fmla="*/ 254207 w 607568"/>
                <a:gd name="connsiteY27" fmla="*/ 30201 h 549494"/>
                <a:gd name="connsiteX28" fmla="*/ 407797 w 607568"/>
                <a:gd name="connsiteY28" fmla="*/ 197372 h 549494"/>
                <a:gd name="connsiteX29" fmla="*/ 241147 w 607568"/>
                <a:gd name="connsiteY29" fmla="*/ 144063 h 549494"/>
                <a:gd name="connsiteX30" fmla="*/ 237633 w 607568"/>
                <a:gd name="connsiteY30" fmla="*/ 174264 h 549494"/>
                <a:gd name="connsiteX31" fmla="*/ 115586 w 607568"/>
                <a:gd name="connsiteY31" fmla="*/ 71993 h 5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568" h="549494">
                  <a:moveTo>
                    <a:pt x="503202" y="459310"/>
                  </a:moveTo>
                  <a:cubicBezTo>
                    <a:pt x="528144" y="459310"/>
                    <a:pt x="548364" y="479498"/>
                    <a:pt x="548364" y="504402"/>
                  </a:cubicBezTo>
                  <a:cubicBezTo>
                    <a:pt x="548364" y="529306"/>
                    <a:pt x="528144" y="549494"/>
                    <a:pt x="503202" y="549494"/>
                  </a:cubicBezTo>
                  <a:cubicBezTo>
                    <a:pt x="478260" y="549494"/>
                    <a:pt x="458040" y="529306"/>
                    <a:pt x="458040" y="504402"/>
                  </a:cubicBezTo>
                  <a:cubicBezTo>
                    <a:pt x="458040" y="479498"/>
                    <a:pt x="478260" y="459310"/>
                    <a:pt x="503202" y="459310"/>
                  </a:cubicBezTo>
                  <a:close/>
                  <a:moveTo>
                    <a:pt x="197795" y="459310"/>
                  </a:moveTo>
                  <a:cubicBezTo>
                    <a:pt x="222737" y="459310"/>
                    <a:pt x="242957" y="479498"/>
                    <a:pt x="242957" y="504402"/>
                  </a:cubicBezTo>
                  <a:cubicBezTo>
                    <a:pt x="242957" y="529306"/>
                    <a:pt x="222737" y="549494"/>
                    <a:pt x="197795" y="549494"/>
                  </a:cubicBezTo>
                  <a:cubicBezTo>
                    <a:pt x="172853" y="549494"/>
                    <a:pt x="152633" y="529306"/>
                    <a:pt x="152633" y="504402"/>
                  </a:cubicBezTo>
                  <a:cubicBezTo>
                    <a:pt x="152633" y="479498"/>
                    <a:pt x="172853" y="459310"/>
                    <a:pt x="197795" y="459310"/>
                  </a:cubicBezTo>
                  <a:close/>
                  <a:moveTo>
                    <a:pt x="143318" y="390791"/>
                  </a:moveTo>
                  <a:lnTo>
                    <a:pt x="554573" y="390791"/>
                  </a:lnTo>
                  <a:lnTo>
                    <a:pt x="554573" y="437435"/>
                  </a:lnTo>
                  <a:lnTo>
                    <a:pt x="143318" y="437435"/>
                  </a:lnTo>
                  <a:close/>
                  <a:moveTo>
                    <a:pt x="115304" y="313028"/>
                  </a:moveTo>
                  <a:lnTo>
                    <a:pt x="582659" y="313028"/>
                  </a:lnTo>
                  <a:lnTo>
                    <a:pt x="582659" y="359672"/>
                  </a:lnTo>
                  <a:lnTo>
                    <a:pt x="115304" y="359672"/>
                  </a:lnTo>
                  <a:close/>
                  <a:moveTo>
                    <a:pt x="0" y="169922"/>
                  </a:moveTo>
                  <a:lnTo>
                    <a:pt x="78962" y="169922"/>
                  </a:lnTo>
                  <a:lnTo>
                    <a:pt x="108516" y="235254"/>
                  </a:lnTo>
                  <a:lnTo>
                    <a:pt x="607568" y="235254"/>
                  </a:lnTo>
                  <a:lnTo>
                    <a:pt x="607568" y="281909"/>
                  </a:lnTo>
                  <a:lnTo>
                    <a:pt x="78428" y="281909"/>
                  </a:lnTo>
                  <a:lnTo>
                    <a:pt x="48798" y="216577"/>
                  </a:lnTo>
                  <a:lnTo>
                    <a:pt x="0" y="216577"/>
                  </a:lnTo>
                  <a:close/>
                  <a:moveTo>
                    <a:pt x="257720" y="0"/>
                  </a:moveTo>
                  <a:lnTo>
                    <a:pt x="254207" y="30201"/>
                  </a:lnTo>
                  <a:cubicBezTo>
                    <a:pt x="405964" y="47665"/>
                    <a:pt x="407797" y="197372"/>
                    <a:pt x="407797" y="197372"/>
                  </a:cubicBezTo>
                  <a:cubicBezTo>
                    <a:pt x="407797" y="197372"/>
                    <a:pt x="364340" y="158248"/>
                    <a:pt x="241147" y="144063"/>
                  </a:cubicBezTo>
                  <a:lnTo>
                    <a:pt x="237633" y="174264"/>
                  </a:lnTo>
                  <a:lnTo>
                    <a:pt x="115586" y="71993"/>
                  </a:lnTo>
                  <a:close/>
                </a:path>
              </a:pathLst>
            </a:custGeom>
            <a:solidFill>
              <a:schemeClr val="bg1"/>
            </a:solidFill>
            <a:ln>
              <a:noFill/>
            </a:ln>
            <a:effectLst/>
          </p:spPr>
          <p:txBody>
            <a:bodyPr lIns="0" tIns="0" rIns="0" bIns="0" anchor="ctr"/>
            <a:lstStyle/>
            <a:p>
              <a:pPr algn="ctr"/>
              <a:endParaRPr/>
            </a:p>
          </p:txBody>
        </p:sp>
      </p:grpSp>
      <p:grpSp>
        <p:nvGrpSpPr>
          <p:cNvPr id="12" name="组合 11">
            <a:extLst>
              <a:ext uri="{FF2B5EF4-FFF2-40B4-BE49-F238E27FC236}">
                <a16:creationId xmlns:a16="http://schemas.microsoft.com/office/drawing/2014/main" id="{7F69C05A-3CF4-4E06-944C-06E86FB6D25A}"/>
              </a:ext>
            </a:extLst>
          </p:cNvPr>
          <p:cNvGrpSpPr/>
          <p:nvPr/>
        </p:nvGrpSpPr>
        <p:grpSpPr>
          <a:xfrm>
            <a:off x="7470890" y="2548564"/>
            <a:ext cx="626717" cy="626716"/>
            <a:chOff x="790456" y="5247104"/>
            <a:chExt cx="415102" cy="415102"/>
          </a:xfrm>
          <a:solidFill>
            <a:schemeClr val="accent1"/>
          </a:solidFill>
        </p:grpSpPr>
        <p:sp>
          <p:nvSpPr>
            <p:cNvPr id="25" name="íṩľíḍè-Oval 24">
              <a:extLst>
                <a:ext uri="{FF2B5EF4-FFF2-40B4-BE49-F238E27FC236}">
                  <a16:creationId xmlns:a16="http://schemas.microsoft.com/office/drawing/2014/main" id="{72C33406-350F-444A-A190-B8CB50AAF693}"/>
                </a:ext>
              </a:extLst>
            </p:cNvPr>
            <p:cNvSpPr/>
            <p:nvPr/>
          </p:nvSpPr>
          <p:spPr>
            <a:xfrm>
              <a:off x="790456" y="5247104"/>
              <a:ext cx="415102" cy="415102"/>
            </a:xfrm>
            <a:prstGeom prst="ellipse">
              <a:avLst/>
            </a:prstGeom>
            <a:solidFill>
              <a:schemeClr val="accent4"/>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6" name="íṩľíḍè-Freeform 25">
              <a:extLst>
                <a:ext uri="{FF2B5EF4-FFF2-40B4-BE49-F238E27FC236}">
                  <a16:creationId xmlns:a16="http://schemas.microsoft.com/office/drawing/2014/main" id="{4A32A35C-3D0D-4F37-BEEA-55EFE1F81B04}"/>
                </a:ext>
              </a:extLst>
            </p:cNvPr>
            <p:cNvSpPr/>
            <p:nvPr/>
          </p:nvSpPr>
          <p:spPr>
            <a:xfrm>
              <a:off x="921870" y="5368329"/>
              <a:ext cx="152276" cy="172652"/>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solidFill>
              <a:schemeClr val="bg1"/>
            </a:solidFill>
            <a:ln>
              <a:noFill/>
            </a:ln>
            <a:effectLst/>
          </p:spPr>
          <p:txBody>
            <a:bodyPr lIns="0" tIns="0" rIns="0" bIns="0" anchor="ctr"/>
            <a:lstStyle/>
            <a:p>
              <a:pPr algn="ctr"/>
              <a:endParaRPr/>
            </a:p>
          </p:txBody>
        </p:sp>
      </p:grpSp>
      <p:grpSp>
        <p:nvGrpSpPr>
          <p:cNvPr id="13" name="组合 12">
            <a:extLst>
              <a:ext uri="{FF2B5EF4-FFF2-40B4-BE49-F238E27FC236}">
                <a16:creationId xmlns:a16="http://schemas.microsoft.com/office/drawing/2014/main" id="{EF456252-C1DC-4D73-BBC8-29386DD2252C}"/>
              </a:ext>
            </a:extLst>
          </p:cNvPr>
          <p:cNvGrpSpPr/>
          <p:nvPr/>
        </p:nvGrpSpPr>
        <p:grpSpPr>
          <a:xfrm>
            <a:off x="364276" y="3319343"/>
            <a:ext cx="1990950" cy="620559"/>
            <a:chOff x="8735948" y="1948892"/>
            <a:chExt cx="2654600" cy="827412"/>
          </a:xfrm>
        </p:grpSpPr>
        <p:sp>
          <p:nvSpPr>
            <p:cNvPr id="23" name="íṩľíḍè-Rectangle 22">
              <a:extLst>
                <a:ext uri="{FF2B5EF4-FFF2-40B4-BE49-F238E27FC236}">
                  <a16:creationId xmlns:a16="http://schemas.microsoft.com/office/drawing/2014/main" id="{31E2F6E5-B0EC-4548-A9FE-D33A775B8F10}"/>
                </a:ext>
              </a:extLst>
            </p:cNvPr>
            <p:cNvSpPr>
              <a:spLocks/>
            </p:cNvSpPr>
            <p:nvPr/>
          </p:nvSpPr>
          <p:spPr bwMode="auto">
            <a:xfrm>
              <a:off x="8735948" y="2288358"/>
              <a:ext cx="2654600" cy="48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rmAutofit/>
            </a:bodyPr>
            <a:lstStyle/>
            <a:p>
              <a:pPr lvl="0">
                <a:lnSpc>
                  <a:spcPct val="120000"/>
                </a:lnSpc>
              </a:pPr>
              <a:r>
                <a:rPr lang="zh-CN" altLang="en-US" sz="1000" dirty="0">
                  <a:solidFill>
                    <a:schemeClr val="dk1">
                      <a:lumMod val="100000"/>
                    </a:schemeClr>
                  </a:solidFill>
                </a:rPr>
                <a:t>点击输入替换内容</a:t>
              </a:r>
              <a:endParaRPr lang="en-US" altLang="zh-CN" sz="1000" dirty="0">
                <a:solidFill>
                  <a:schemeClr val="dk1">
                    <a:lumMod val="100000"/>
                  </a:schemeClr>
                </a:solidFill>
              </a:endParaRPr>
            </a:p>
            <a:p>
              <a:pPr lvl="0">
                <a:lnSpc>
                  <a:spcPct val="120000"/>
                </a:lnSpc>
              </a:pPr>
              <a:r>
                <a:rPr lang="zh-CN" altLang="en-US" sz="1000" dirty="0">
                  <a:solidFill>
                    <a:schemeClr val="dk1">
                      <a:lumMod val="100000"/>
                    </a:schemeClr>
                  </a:solidFill>
                </a:rPr>
                <a:t>点击输入替换内容</a:t>
              </a:r>
            </a:p>
          </p:txBody>
        </p:sp>
        <p:sp>
          <p:nvSpPr>
            <p:cNvPr id="24" name="íṩľíḍè-文本框 22">
              <a:extLst>
                <a:ext uri="{FF2B5EF4-FFF2-40B4-BE49-F238E27FC236}">
                  <a16:creationId xmlns:a16="http://schemas.microsoft.com/office/drawing/2014/main" id="{ADD24DAB-E598-4F79-A9EA-D735B5B5ADF4}"/>
                </a:ext>
              </a:extLst>
            </p:cNvPr>
            <p:cNvSpPr txBox="1">
              <a:spLocks/>
            </p:cNvSpPr>
            <p:nvPr/>
          </p:nvSpPr>
          <p:spPr bwMode="auto">
            <a:xfrm>
              <a:off x="8735948" y="1948892"/>
              <a:ext cx="2654600" cy="3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algn="ctr">
                <a:lnSpc>
                  <a:spcPct val="110000"/>
                </a:lnSpc>
                <a:spcBef>
                  <a:spcPct val="0"/>
                </a:spcBef>
                <a:buNone/>
              </a:pPr>
              <a:r>
                <a:rPr lang="zh-CN" altLang="en-US" sz="1800" b="1">
                  <a:solidFill>
                    <a:schemeClr val="accent1"/>
                  </a:solidFill>
                </a:rPr>
                <a:t>标题文本预设</a:t>
              </a:r>
              <a:endParaRPr lang="zh-CN" altLang="en-US" sz="1800" b="1" dirty="0">
                <a:solidFill>
                  <a:schemeClr val="accent1"/>
                </a:solidFill>
              </a:endParaRPr>
            </a:p>
          </p:txBody>
        </p:sp>
      </p:grpSp>
      <p:grpSp>
        <p:nvGrpSpPr>
          <p:cNvPr id="14" name="组合 13">
            <a:extLst>
              <a:ext uri="{FF2B5EF4-FFF2-40B4-BE49-F238E27FC236}">
                <a16:creationId xmlns:a16="http://schemas.microsoft.com/office/drawing/2014/main" id="{8C43CEED-56E7-4534-8D5A-985EADA25594}"/>
              </a:ext>
            </a:extLst>
          </p:cNvPr>
          <p:cNvGrpSpPr/>
          <p:nvPr/>
        </p:nvGrpSpPr>
        <p:grpSpPr>
          <a:xfrm>
            <a:off x="2524178" y="3319343"/>
            <a:ext cx="1956085" cy="620559"/>
            <a:chOff x="8172533" y="1948892"/>
            <a:chExt cx="3218015" cy="827412"/>
          </a:xfrm>
        </p:grpSpPr>
        <p:sp>
          <p:nvSpPr>
            <p:cNvPr id="21" name="íṩľíḍè-Rectangle 20">
              <a:extLst>
                <a:ext uri="{FF2B5EF4-FFF2-40B4-BE49-F238E27FC236}">
                  <a16:creationId xmlns:a16="http://schemas.microsoft.com/office/drawing/2014/main" id="{9144EA13-9639-4C49-8F35-394CE7B491F4}"/>
                </a:ext>
              </a:extLst>
            </p:cNvPr>
            <p:cNvSpPr>
              <a:spLocks/>
            </p:cNvSpPr>
            <p:nvPr/>
          </p:nvSpPr>
          <p:spPr bwMode="auto">
            <a:xfrm>
              <a:off x="8172533" y="2288358"/>
              <a:ext cx="3218015" cy="48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rmAutofit/>
            </a:bodyPr>
            <a:lstStyle/>
            <a:p>
              <a:pPr lvl="0">
                <a:lnSpc>
                  <a:spcPct val="120000"/>
                </a:lnSpc>
              </a:pPr>
              <a:r>
                <a:rPr lang="zh-CN" altLang="en-US" sz="1000" dirty="0">
                  <a:solidFill>
                    <a:schemeClr val="dk1">
                      <a:lumMod val="100000"/>
                    </a:schemeClr>
                  </a:solidFill>
                </a:rPr>
                <a:t>点击输入替换内容</a:t>
              </a:r>
              <a:endParaRPr lang="en-US" altLang="zh-CN" sz="1000" dirty="0">
                <a:solidFill>
                  <a:schemeClr val="dk1">
                    <a:lumMod val="100000"/>
                  </a:schemeClr>
                </a:solidFill>
              </a:endParaRPr>
            </a:p>
            <a:p>
              <a:pPr lvl="0">
                <a:lnSpc>
                  <a:spcPct val="120000"/>
                </a:lnSpc>
              </a:pPr>
              <a:r>
                <a:rPr lang="zh-CN" altLang="en-US" sz="1000" dirty="0">
                  <a:solidFill>
                    <a:schemeClr val="dk1">
                      <a:lumMod val="100000"/>
                    </a:schemeClr>
                  </a:solidFill>
                </a:rPr>
                <a:t>点击输入替换内容</a:t>
              </a:r>
            </a:p>
          </p:txBody>
        </p:sp>
        <p:sp>
          <p:nvSpPr>
            <p:cNvPr id="22" name="íṩľíḍè-文本框 25">
              <a:extLst>
                <a:ext uri="{FF2B5EF4-FFF2-40B4-BE49-F238E27FC236}">
                  <a16:creationId xmlns:a16="http://schemas.microsoft.com/office/drawing/2014/main" id="{6CD22264-25D7-4D48-B060-1B5BE340BEA4}"/>
                </a:ext>
              </a:extLst>
            </p:cNvPr>
            <p:cNvSpPr txBox="1">
              <a:spLocks/>
            </p:cNvSpPr>
            <p:nvPr/>
          </p:nvSpPr>
          <p:spPr bwMode="auto">
            <a:xfrm>
              <a:off x="8172533" y="1948892"/>
              <a:ext cx="3218015" cy="3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algn="ctr">
                <a:lnSpc>
                  <a:spcPct val="110000"/>
                </a:lnSpc>
                <a:spcBef>
                  <a:spcPct val="0"/>
                </a:spcBef>
                <a:buNone/>
              </a:pPr>
              <a:r>
                <a:rPr lang="zh-CN" altLang="en-US" sz="1800" b="1">
                  <a:solidFill>
                    <a:schemeClr val="accent2"/>
                  </a:solidFill>
                </a:rPr>
                <a:t>标题文本预设</a:t>
              </a:r>
              <a:endParaRPr lang="zh-CN" altLang="en-US" sz="1800" b="1" dirty="0">
                <a:solidFill>
                  <a:schemeClr val="accent2"/>
                </a:solidFill>
              </a:endParaRPr>
            </a:p>
          </p:txBody>
        </p:sp>
      </p:grpSp>
      <p:grpSp>
        <p:nvGrpSpPr>
          <p:cNvPr id="15" name="组合 14">
            <a:extLst>
              <a:ext uri="{FF2B5EF4-FFF2-40B4-BE49-F238E27FC236}">
                <a16:creationId xmlns:a16="http://schemas.microsoft.com/office/drawing/2014/main" id="{D93599D8-EF54-4F51-97D8-0690F3E774A2}"/>
              </a:ext>
            </a:extLst>
          </p:cNvPr>
          <p:cNvGrpSpPr/>
          <p:nvPr/>
        </p:nvGrpSpPr>
        <p:grpSpPr>
          <a:xfrm>
            <a:off x="4618125" y="3319343"/>
            <a:ext cx="2053130" cy="620559"/>
            <a:chOff x="8653041" y="1948892"/>
            <a:chExt cx="2737507" cy="827412"/>
          </a:xfrm>
        </p:grpSpPr>
        <p:sp>
          <p:nvSpPr>
            <p:cNvPr id="19" name="íṩľíḍè-Rectangle 18">
              <a:extLst>
                <a:ext uri="{FF2B5EF4-FFF2-40B4-BE49-F238E27FC236}">
                  <a16:creationId xmlns:a16="http://schemas.microsoft.com/office/drawing/2014/main" id="{E148E047-59DB-4F03-933E-AFD7E4053187}"/>
                </a:ext>
              </a:extLst>
            </p:cNvPr>
            <p:cNvSpPr>
              <a:spLocks/>
            </p:cNvSpPr>
            <p:nvPr/>
          </p:nvSpPr>
          <p:spPr bwMode="auto">
            <a:xfrm>
              <a:off x="8653041" y="2288358"/>
              <a:ext cx="2737507" cy="48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rmAutofit/>
            </a:bodyPr>
            <a:lstStyle/>
            <a:p>
              <a:pPr lvl="0">
                <a:lnSpc>
                  <a:spcPct val="120000"/>
                </a:lnSpc>
              </a:pPr>
              <a:r>
                <a:rPr lang="zh-CN" altLang="en-US" sz="1000" dirty="0">
                  <a:solidFill>
                    <a:schemeClr val="dk1">
                      <a:lumMod val="100000"/>
                    </a:schemeClr>
                  </a:solidFill>
                </a:rPr>
                <a:t>点击输入替换内容</a:t>
              </a:r>
              <a:endParaRPr lang="en-US" altLang="zh-CN" sz="1000" dirty="0">
                <a:solidFill>
                  <a:schemeClr val="dk1">
                    <a:lumMod val="100000"/>
                  </a:schemeClr>
                </a:solidFill>
              </a:endParaRPr>
            </a:p>
            <a:p>
              <a:pPr lvl="0">
                <a:lnSpc>
                  <a:spcPct val="120000"/>
                </a:lnSpc>
              </a:pPr>
              <a:r>
                <a:rPr lang="zh-CN" altLang="en-US" sz="1000" dirty="0">
                  <a:solidFill>
                    <a:schemeClr val="dk1">
                      <a:lumMod val="100000"/>
                    </a:schemeClr>
                  </a:solidFill>
                </a:rPr>
                <a:t>点击输入替换内容</a:t>
              </a:r>
            </a:p>
          </p:txBody>
        </p:sp>
        <p:sp>
          <p:nvSpPr>
            <p:cNvPr id="20" name="íṩľíḍè-文本框 28">
              <a:extLst>
                <a:ext uri="{FF2B5EF4-FFF2-40B4-BE49-F238E27FC236}">
                  <a16:creationId xmlns:a16="http://schemas.microsoft.com/office/drawing/2014/main" id="{7AB093CF-69CC-44FA-B9C0-D513C9D76379}"/>
                </a:ext>
              </a:extLst>
            </p:cNvPr>
            <p:cNvSpPr txBox="1">
              <a:spLocks/>
            </p:cNvSpPr>
            <p:nvPr/>
          </p:nvSpPr>
          <p:spPr bwMode="auto">
            <a:xfrm>
              <a:off x="8653041" y="1948892"/>
              <a:ext cx="2737507" cy="3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algn="ctr">
                <a:lnSpc>
                  <a:spcPct val="110000"/>
                </a:lnSpc>
                <a:spcBef>
                  <a:spcPct val="0"/>
                </a:spcBef>
                <a:buNone/>
              </a:pPr>
              <a:r>
                <a:rPr lang="zh-CN" altLang="en-US" sz="1800" b="1">
                  <a:solidFill>
                    <a:schemeClr val="accent3"/>
                  </a:solidFill>
                </a:rPr>
                <a:t>标题文本预设</a:t>
              </a:r>
              <a:endParaRPr lang="zh-CN" altLang="en-US" sz="1800" b="1" dirty="0">
                <a:solidFill>
                  <a:schemeClr val="accent3"/>
                </a:solidFill>
              </a:endParaRPr>
            </a:p>
          </p:txBody>
        </p:sp>
      </p:grpSp>
      <p:grpSp>
        <p:nvGrpSpPr>
          <p:cNvPr id="16" name="组合 15">
            <a:extLst>
              <a:ext uri="{FF2B5EF4-FFF2-40B4-BE49-F238E27FC236}">
                <a16:creationId xmlns:a16="http://schemas.microsoft.com/office/drawing/2014/main" id="{C127202A-1EA7-48C1-B544-ED34D3AECD9A}"/>
              </a:ext>
            </a:extLst>
          </p:cNvPr>
          <p:cNvGrpSpPr/>
          <p:nvPr/>
        </p:nvGrpSpPr>
        <p:grpSpPr>
          <a:xfrm>
            <a:off x="6862544" y="3319343"/>
            <a:ext cx="1843410" cy="620559"/>
            <a:chOff x="365125" y="4971720"/>
            <a:chExt cx="2457880" cy="827412"/>
          </a:xfrm>
        </p:grpSpPr>
        <p:sp>
          <p:nvSpPr>
            <p:cNvPr id="17" name="íṩľíḍè-Rectangle 16">
              <a:extLst>
                <a:ext uri="{FF2B5EF4-FFF2-40B4-BE49-F238E27FC236}">
                  <a16:creationId xmlns:a16="http://schemas.microsoft.com/office/drawing/2014/main" id="{A6BBC1CF-0304-4067-A1A5-F8FDCB93566A}"/>
                </a:ext>
              </a:extLst>
            </p:cNvPr>
            <p:cNvSpPr>
              <a:spLocks/>
            </p:cNvSpPr>
            <p:nvPr/>
          </p:nvSpPr>
          <p:spPr bwMode="auto">
            <a:xfrm>
              <a:off x="365125" y="5311186"/>
              <a:ext cx="2457880" cy="48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rmAutofit/>
            </a:bodyPr>
            <a:lstStyle/>
            <a:p>
              <a:pPr lvl="0">
                <a:lnSpc>
                  <a:spcPct val="120000"/>
                </a:lnSpc>
              </a:pPr>
              <a:r>
                <a:rPr lang="zh-CN" altLang="en-US" sz="1000" dirty="0">
                  <a:solidFill>
                    <a:schemeClr val="dk1">
                      <a:lumMod val="100000"/>
                    </a:schemeClr>
                  </a:solidFill>
                </a:rPr>
                <a:t>点击输入替换内容</a:t>
              </a:r>
              <a:endParaRPr lang="en-US" altLang="zh-CN" sz="1000" dirty="0">
                <a:solidFill>
                  <a:schemeClr val="dk1">
                    <a:lumMod val="100000"/>
                  </a:schemeClr>
                </a:solidFill>
              </a:endParaRPr>
            </a:p>
            <a:p>
              <a:pPr lvl="0">
                <a:lnSpc>
                  <a:spcPct val="120000"/>
                </a:lnSpc>
              </a:pPr>
              <a:r>
                <a:rPr lang="zh-CN" altLang="en-US" sz="1000" dirty="0">
                  <a:solidFill>
                    <a:schemeClr val="dk1">
                      <a:lumMod val="100000"/>
                    </a:schemeClr>
                  </a:solidFill>
                </a:rPr>
                <a:t>点击输入替换内容</a:t>
              </a:r>
            </a:p>
          </p:txBody>
        </p:sp>
        <p:sp>
          <p:nvSpPr>
            <p:cNvPr id="18" name="íṩľíḍè-文本框 31">
              <a:extLst>
                <a:ext uri="{FF2B5EF4-FFF2-40B4-BE49-F238E27FC236}">
                  <a16:creationId xmlns:a16="http://schemas.microsoft.com/office/drawing/2014/main" id="{A67B04C0-38D5-49B4-8FF4-474BA32DE74D}"/>
                </a:ext>
              </a:extLst>
            </p:cNvPr>
            <p:cNvSpPr txBox="1">
              <a:spLocks/>
            </p:cNvSpPr>
            <p:nvPr/>
          </p:nvSpPr>
          <p:spPr bwMode="auto">
            <a:xfrm>
              <a:off x="365125" y="4971720"/>
              <a:ext cx="2457880" cy="3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algn="ctr">
                <a:lnSpc>
                  <a:spcPct val="110000"/>
                </a:lnSpc>
                <a:spcBef>
                  <a:spcPct val="0"/>
                </a:spcBef>
                <a:buNone/>
              </a:pPr>
              <a:r>
                <a:rPr lang="zh-CN" altLang="en-US" sz="1800" b="1">
                  <a:solidFill>
                    <a:schemeClr val="accent4"/>
                  </a:solidFill>
                </a:rPr>
                <a:t>标题文本预设</a:t>
              </a:r>
              <a:endParaRPr lang="zh-CN" altLang="en-US" sz="1800" b="1" dirty="0">
                <a:solidFill>
                  <a:schemeClr val="accent4"/>
                </a:solidFill>
              </a:endParaRPr>
            </a:p>
          </p:txBody>
        </p:sp>
      </p:grpSp>
      <p:sp>
        <p:nvSpPr>
          <p:cNvPr id="33" name="Title 1">
            <a:extLst>
              <a:ext uri="{FF2B5EF4-FFF2-40B4-BE49-F238E27FC236}">
                <a16:creationId xmlns:a16="http://schemas.microsoft.com/office/drawing/2014/main" id="{50044FBA-304D-457B-9B06-B0625B58F1E4}"/>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年度工作概述</a:t>
            </a:r>
            <a:endParaRPr lang="en-GB" altLang="zh-CN" sz="1800" dirty="0">
              <a:solidFill>
                <a:schemeClr val="tx1">
                  <a:lumMod val="75000"/>
                  <a:lumOff val="25000"/>
                </a:schemeClr>
              </a:solidFill>
              <a:latin typeface="+mn-lt"/>
              <a:ea typeface="+mn-ea"/>
              <a:cs typeface="+mn-ea"/>
              <a:sym typeface="+mn-lt"/>
            </a:endParaRPr>
          </a:p>
        </p:txBody>
      </p:sp>
    </p:spTree>
    <p:custDataLst>
      <p:tags r:id="rId2"/>
    </p:custDataLst>
    <p:extLst>
      <p:ext uri="{BB962C8B-B14F-4D97-AF65-F5344CB8AC3E}">
        <p14:creationId xmlns:p14="http://schemas.microsoft.com/office/powerpoint/2010/main" val="301022629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80"/>
          <p:cNvGrpSpPr/>
          <p:nvPr/>
        </p:nvGrpSpPr>
        <p:grpSpPr>
          <a:xfrm>
            <a:off x="602559" y="1257723"/>
            <a:ext cx="7965885" cy="773963"/>
            <a:chOff x="602559" y="1257723"/>
            <a:chExt cx="7965885" cy="773963"/>
          </a:xfrm>
        </p:grpSpPr>
        <p:grpSp>
          <p:nvGrpSpPr>
            <p:cNvPr id="4" name="Group 15"/>
            <p:cNvGrpSpPr/>
            <p:nvPr/>
          </p:nvGrpSpPr>
          <p:grpSpPr>
            <a:xfrm>
              <a:off x="4228218" y="1257723"/>
              <a:ext cx="669575" cy="773963"/>
              <a:chOff x="4514509" y="1416532"/>
              <a:chExt cx="1334442" cy="1542484"/>
            </a:xfrm>
          </p:grpSpPr>
          <p:sp>
            <p:nvSpPr>
              <p:cNvPr id="77" name="Parallelogram 16"/>
              <p:cNvSpPr/>
              <p:nvPr/>
            </p:nvSpPr>
            <p:spPr>
              <a:xfrm rot="5400000">
                <a:off x="4250368" y="2027991"/>
                <a:ext cx="1198660" cy="663390"/>
              </a:xfrm>
              <a:prstGeom prst="parallelogram">
                <a:avLst>
                  <a:gd name="adj" fmla="val 485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8" name="Parallelogram 17"/>
              <p:cNvSpPr/>
              <p:nvPr/>
            </p:nvSpPr>
            <p:spPr>
              <a:xfrm rot="5400000" flipV="1">
                <a:off x="4915865" y="2025930"/>
                <a:ext cx="1198660" cy="667512"/>
              </a:xfrm>
              <a:prstGeom prst="parallelogram">
                <a:avLst>
                  <a:gd name="adj" fmla="val 485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9" name="Diamond 18"/>
              <p:cNvSpPr/>
              <p:nvPr/>
            </p:nvSpPr>
            <p:spPr>
              <a:xfrm>
                <a:off x="4514509" y="1416532"/>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5" name="Group 80"/>
            <p:cNvGrpSpPr/>
            <p:nvPr/>
          </p:nvGrpSpPr>
          <p:grpSpPr>
            <a:xfrm>
              <a:off x="2587222" y="1437119"/>
              <a:ext cx="3969557" cy="426482"/>
              <a:chOff x="3449629" y="1910864"/>
              <a:chExt cx="5292742" cy="568642"/>
            </a:xfrm>
          </p:grpSpPr>
          <p:grpSp>
            <p:nvGrpSpPr>
              <p:cNvPr id="67" name="Group 32"/>
              <p:cNvGrpSpPr/>
              <p:nvPr/>
            </p:nvGrpSpPr>
            <p:grpSpPr>
              <a:xfrm>
                <a:off x="3449629" y="1910864"/>
                <a:ext cx="2195645" cy="559057"/>
                <a:chOff x="2541214" y="1738886"/>
                <a:chExt cx="1646734" cy="419293"/>
              </a:xfrm>
            </p:grpSpPr>
            <p:sp>
              <p:nvSpPr>
                <p:cNvPr id="73" name="Freeform: Shape 33"/>
                <p:cNvSpPr/>
                <p:nvPr/>
              </p:nvSpPr>
              <p:spPr>
                <a:xfrm flipH="1">
                  <a:off x="2719632" y="1739841"/>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4" name="Oval 34"/>
                <p:cNvSpPr/>
                <p:nvPr/>
              </p:nvSpPr>
              <p:spPr>
                <a:xfrm>
                  <a:off x="2541214" y="173888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5" name="TextBox 35"/>
                <p:cNvSpPr txBox="1"/>
                <p:nvPr/>
              </p:nvSpPr>
              <p:spPr>
                <a:xfrm>
                  <a:off x="2989231" y="1827372"/>
                  <a:ext cx="982481"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76" name="Freeform: Shape 36"/>
                <p:cNvSpPr>
                  <a:spLocks/>
                </p:cNvSpPr>
                <p:nvPr/>
              </p:nvSpPr>
              <p:spPr bwMode="auto">
                <a:xfrm>
                  <a:off x="2653051" y="1832815"/>
                  <a:ext cx="178862" cy="263378"/>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anchor="ctr"/>
                <a:lstStyle/>
                <a:p>
                  <a:pPr algn="ctr"/>
                  <a:endParaRPr>
                    <a:cs typeface="+mn-ea"/>
                    <a:sym typeface="+mn-lt"/>
                  </a:endParaRPr>
                </a:p>
              </p:txBody>
            </p:sp>
          </p:grpSp>
          <p:grpSp>
            <p:nvGrpSpPr>
              <p:cNvPr id="68" name="Group 42"/>
              <p:cNvGrpSpPr/>
              <p:nvPr/>
            </p:nvGrpSpPr>
            <p:grpSpPr>
              <a:xfrm>
                <a:off x="6528329" y="1919892"/>
                <a:ext cx="2214042" cy="559614"/>
                <a:chOff x="4809601" y="1738886"/>
                <a:chExt cx="1660532" cy="419711"/>
              </a:xfrm>
            </p:grpSpPr>
            <p:sp>
              <p:nvSpPr>
                <p:cNvPr id="69" name="Freeform: Shape 43"/>
                <p:cNvSpPr/>
                <p:nvPr/>
              </p:nvSpPr>
              <p:spPr>
                <a:xfrm rot="10800000" flipH="1">
                  <a:off x="4809601" y="17402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0" name="Oval 44"/>
                <p:cNvSpPr/>
                <p:nvPr/>
              </p:nvSpPr>
              <p:spPr>
                <a:xfrm>
                  <a:off x="6066867" y="173888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1" name="TextBox 45"/>
                <p:cNvSpPr txBox="1"/>
                <p:nvPr/>
              </p:nvSpPr>
              <p:spPr>
                <a:xfrm>
                  <a:off x="4896288" y="1801083"/>
                  <a:ext cx="982481" cy="238575"/>
                </a:xfrm>
                <a:prstGeom prst="rect">
                  <a:avLst/>
                </a:prstGeom>
                <a:noFill/>
              </p:spPr>
              <p:txBody>
                <a:bodyPr wrap="none">
                  <a:normAutofit fontScale="85000" lnSpcReduction="20000"/>
                </a:bodyPr>
                <a:lstStyle/>
                <a:p>
                  <a:pPr algn="ctr"/>
                  <a:r>
                    <a:rPr lang="zh-CN" altLang="en-US" sz="1467" dirty="0">
                      <a:solidFill>
                        <a:schemeClr val="bg1"/>
                      </a:solidFill>
                      <a:cs typeface="+mn-ea"/>
                      <a:sym typeface="+mn-lt"/>
                    </a:rPr>
                    <a:t>标题文本预设</a:t>
                  </a:r>
                </a:p>
              </p:txBody>
            </p:sp>
            <p:sp>
              <p:nvSpPr>
                <p:cNvPr id="72" name="Freeform: Shape 46"/>
                <p:cNvSpPr>
                  <a:spLocks/>
                </p:cNvSpPr>
                <p:nvPr/>
              </p:nvSpPr>
              <p:spPr bwMode="auto">
                <a:xfrm>
                  <a:off x="6209423" y="1811496"/>
                  <a:ext cx="136988" cy="230486"/>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anchor="ctr"/>
                <a:lstStyle/>
                <a:p>
                  <a:pPr algn="ctr"/>
                  <a:endParaRPr>
                    <a:cs typeface="+mn-ea"/>
                    <a:sym typeface="+mn-lt"/>
                  </a:endParaRPr>
                </a:p>
              </p:txBody>
            </p:sp>
          </p:grpSp>
        </p:grpSp>
        <p:sp>
          <p:nvSpPr>
            <p:cNvPr id="6" name="TextBox 68"/>
            <p:cNvSpPr txBox="1"/>
            <p:nvPr/>
          </p:nvSpPr>
          <p:spPr>
            <a:xfrm>
              <a:off x="602560" y="1267083"/>
              <a:ext cx="1984662" cy="291170"/>
            </a:xfrm>
            <a:prstGeom prst="rect">
              <a:avLst/>
            </a:prstGeom>
            <a:noFill/>
          </p:spPr>
          <p:txBody>
            <a:bodyPr wrap="none" lIns="0" tIns="0" rIns="360000" bIns="0" anchor="b" anchorCtr="0">
              <a:normAutofit/>
            </a:bodyPr>
            <a:lstStyle/>
            <a:p>
              <a:pPr algn="r"/>
              <a:r>
                <a:rPr lang="zh-CN" altLang="en-US" sz="1600" b="1" dirty="0">
                  <a:solidFill>
                    <a:schemeClr val="accent2">
                      <a:lumMod val="100000"/>
                    </a:schemeClr>
                  </a:solidFill>
                  <a:cs typeface="+mn-ea"/>
                  <a:sym typeface="+mn-lt"/>
                </a:rPr>
                <a:t>标题文本预设</a:t>
              </a:r>
            </a:p>
          </p:txBody>
        </p:sp>
        <p:sp>
          <p:nvSpPr>
            <p:cNvPr id="7" name="TextBox 69"/>
            <p:cNvSpPr txBox="1">
              <a:spLocks/>
            </p:cNvSpPr>
            <p:nvPr/>
          </p:nvSpPr>
          <p:spPr>
            <a:xfrm>
              <a:off x="602559" y="1558252"/>
              <a:ext cx="1984662" cy="464075"/>
            </a:xfrm>
            <a:prstGeom prst="rect">
              <a:avLst/>
            </a:prstGeom>
          </p:spPr>
          <p:txBody>
            <a:bodyPr vert="horz" wrap="square" lIns="0" tIns="0" rIns="360000" bIns="0" anchor="ctr">
              <a:normAutofit/>
            </a:bodyPr>
            <a:lstStyle/>
            <a:p>
              <a:pPr lvl="0">
                <a:lnSpc>
                  <a:spcPct val="120000"/>
                </a:lnSpc>
              </a:pPr>
              <a:r>
                <a:rPr lang="zh-CN" altLang="en-US" sz="1050" dirty="0">
                  <a:solidFill>
                    <a:schemeClr val="dk1">
                      <a:lumMod val="100000"/>
                    </a:schemeClr>
                  </a:solidFill>
                </a:rPr>
                <a:t>点击输入替换内容点击输入替换内容</a:t>
              </a:r>
            </a:p>
          </p:txBody>
        </p:sp>
        <p:sp>
          <p:nvSpPr>
            <p:cNvPr id="8" name="TextBox 71"/>
            <p:cNvSpPr txBox="1"/>
            <p:nvPr/>
          </p:nvSpPr>
          <p:spPr>
            <a:xfrm>
              <a:off x="6556779" y="1267083"/>
              <a:ext cx="2011665" cy="291170"/>
            </a:xfrm>
            <a:prstGeom prst="rect">
              <a:avLst/>
            </a:prstGeom>
            <a:noFill/>
          </p:spPr>
          <p:txBody>
            <a:bodyPr wrap="none" lIns="360000" tIns="0" rIns="0" bIns="0" anchor="b" anchorCtr="0">
              <a:normAutofit/>
            </a:bodyPr>
            <a:lstStyle/>
            <a:p>
              <a:r>
                <a:rPr lang="zh-CN" altLang="en-US" sz="1600" b="1">
                  <a:solidFill>
                    <a:schemeClr val="accent2">
                      <a:lumMod val="100000"/>
                    </a:schemeClr>
                  </a:solidFill>
                  <a:cs typeface="+mn-ea"/>
                  <a:sym typeface="+mn-lt"/>
                </a:rPr>
                <a:t>标题文本预设</a:t>
              </a:r>
            </a:p>
          </p:txBody>
        </p:sp>
        <p:sp>
          <p:nvSpPr>
            <p:cNvPr id="9" name="TextBox 72"/>
            <p:cNvSpPr txBox="1">
              <a:spLocks/>
            </p:cNvSpPr>
            <p:nvPr/>
          </p:nvSpPr>
          <p:spPr>
            <a:xfrm>
              <a:off x="6556779" y="1558252"/>
              <a:ext cx="2011665" cy="464075"/>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dk1">
                      <a:lumMod val="100000"/>
                    </a:schemeClr>
                  </a:solidFill>
                </a:rPr>
                <a:t>点击输入替换内容点击输入替换内容</a:t>
              </a:r>
            </a:p>
          </p:txBody>
        </p:sp>
      </p:grpSp>
      <p:grpSp>
        <p:nvGrpSpPr>
          <p:cNvPr id="82" name="组合 81"/>
          <p:cNvGrpSpPr/>
          <p:nvPr/>
        </p:nvGrpSpPr>
        <p:grpSpPr>
          <a:xfrm>
            <a:off x="602559" y="2088315"/>
            <a:ext cx="7965885" cy="767682"/>
            <a:chOff x="602559" y="2088315"/>
            <a:chExt cx="7965885" cy="767682"/>
          </a:xfrm>
        </p:grpSpPr>
        <p:grpSp>
          <p:nvGrpSpPr>
            <p:cNvPr id="10" name="Group 11"/>
            <p:cNvGrpSpPr/>
            <p:nvPr/>
          </p:nvGrpSpPr>
          <p:grpSpPr>
            <a:xfrm>
              <a:off x="4221894" y="2088315"/>
              <a:ext cx="669576" cy="767682"/>
              <a:chOff x="4514508" y="1429050"/>
              <a:chExt cx="1334443" cy="1529966"/>
            </a:xfrm>
          </p:grpSpPr>
          <p:sp>
            <p:nvSpPr>
              <p:cNvPr id="64" name="Parallelogram 12"/>
              <p:cNvSpPr/>
              <p:nvPr/>
            </p:nvSpPr>
            <p:spPr>
              <a:xfrm rot="5400000">
                <a:off x="4250368" y="2027991"/>
                <a:ext cx="1198660" cy="663390"/>
              </a:xfrm>
              <a:prstGeom prst="parallelogram">
                <a:avLst>
                  <a:gd name="adj" fmla="val 4855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5" name="Parallelogram 13"/>
              <p:cNvSpPr/>
              <p:nvPr/>
            </p:nvSpPr>
            <p:spPr>
              <a:xfrm rot="5400000" flipV="1">
                <a:off x="4915865" y="2025930"/>
                <a:ext cx="1198660" cy="667512"/>
              </a:xfrm>
              <a:prstGeom prst="parallelogram">
                <a:avLst>
                  <a:gd name="adj" fmla="val 4855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6" name="Diamond 14"/>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11" name="Group 73"/>
            <p:cNvGrpSpPr/>
            <p:nvPr/>
          </p:nvGrpSpPr>
          <p:grpSpPr>
            <a:xfrm>
              <a:off x="2598086" y="2260726"/>
              <a:ext cx="3928421" cy="426047"/>
              <a:chOff x="3464114" y="2996036"/>
              <a:chExt cx="5237895" cy="568062"/>
            </a:xfrm>
          </p:grpSpPr>
          <p:grpSp>
            <p:nvGrpSpPr>
              <p:cNvPr id="54" name="Group 27"/>
              <p:cNvGrpSpPr/>
              <p:nvPr/>
            </p:nvGrpSpPr>
            <p:grpSpPr>
              <a:xfrm>
                <a:off x="3464114" y="3006314"/>
                <a:ext cx="2177840" cy="557784"/>
                <a:chOff x="2538532" y="2254736"/>
                <a:chExt cx="1633380" cy="418338"/>
              </a:xfrm>
            </p:grpSpPr>
            <p:sp>
              <p:nvSpPr>
                <p:cNvPr id="60" name="Freeform: Shape 28"/>
                <p:cNvSpPr/>
                <p:nvPr/>
              </p:nvSpPr>
              <p:spPr>
                <a:xfrm flipH="1">
                  <a:off x="2703596" y="2254736"/>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1" name="Oval 29"/>
                <p:cNvSpPr/>
                <p:nvPr/>
              </p:nvSpPr>
              <p:spPr>
                <a:xfrm>
                  <a:off x="2538532" y="2254736"/>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2" name="TextBox 30"/>
                <p:cNvSpPr txBox="1"/>
                <p:nvPr/>
              </p:nvSpPr>
              <p:spPr>
                <a:xfrm>
                  <a:off x="2989231" y="2315641"/>
                  <a:ext cx="982481"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63" name="Freeform: Shape 31"/>
                <p:cNvSpPr>
                  <a:spLocks/>
                </p:cNvSpPr>
                <p:nvPr/>
              </p:nvSpPr>
              <p:spPr bwMode="auto">
                <a:xfrm flipH="1">
                  <a:off x="2637180" y="2348922"/>
                  <a:ext cx="198794" cy="215880"/>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headEnd/>
                  <a:tailEnd/>
                </a:ln>
              </p:spPr>
              <p:txBody>
                <a:bodyPr anchor="ctr"/>
                <a:lstStyle/>
                <a:p>
                  <a:pPr algn="ctr"/>
                  <a:endParaRPr>
                    <a:cs typeface="+mn-ea"/>
                    <a:sym typeface="+mn-lt"/>
                  </a:endParaRPr>
                </a:p>
              </p:txBody>
            </p:sp>
          </p:grpSp>
          <p:grpSp>
            <p:nvGrpSpPr>
              <p:cNvPr id="55" name="Group 37"/>
              <p:cNvGrpSpPr/>
              <p:nvPr/>
            </p:nvGrpSpPr>
            <p:grpSpPr>
              <a:xfrm>
                <a:off x="6519510" y="2996036"/>
                <a:ext cx="2182499" cy="564344"/>
                <a:chOff x="4830079" y="2239939"/>
                <a:chExt cx="1636874" cy="423258"/>
              </a:xfrm>
            </p:grpSpPr>
            <p:sp>
              <p:nvSpPr>
                <p:cNvPr id="56" name="Freeform: Shape 38"/>
                <p:cNvSpPr/>
                <p:nvPr/>
              </p:nvSpPr>
              <p:spPr>
                <a:xfrm rot="10800000" flipH="1">
                  <a:off x="4830079" y="22448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7" name="Oval 39"/>
                <p:cNvSpPr/>
                <p:nvPr/>
              </p:nvSpPr>
              <p:spPr>
                <a:xfrm>
                  <a:off x="6063687" y="2239939"/>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8" name="TextBox 40"/>
                <p:cNvSpPr txBox="1"/>
                <p:nvPr/>
              </p:nvSpPr>
              <p:spPr>
                <a:xfrm>
                  <a:off x="4896288" y="2301322"/>
                  <a:ext cx="982480"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59" name="Freeform: Shape 41"/>
                <p:cNvSpPr>
                  <a:spLocks/>
                </p:cNvSpPr>
                <p:nvPr/>
              </p:nvSpPr>
              <p:spPr bwMode="auto">
                <a:xfrm>
                  <a:off x="6194793" y="2330718"/>
                  <a:ext cx="159391" cy="186078"/>
                </a:xfrm>
                <a:custGeom>
                  <a:avLst/>
                  <a:gdLst/>
                  <a:ahLst/>
                  <a:cxnLst>
                    <a:cxn ang="0">
                      <a:pos x="158" y="119"/>
                    </a:cxn>
                    <a:cxn ang="0">
                      <a:pos x="0" y="119"/>
                    </a:cxn>
                    <a:cxn ang="0">
                      <a:pos x="0" y="0"/>
                    </a:cxn>
                    <a:cxn ang="0">
                      <a:pos x="8" y="0"/>
                    </a:cxn>
                    <a:cxn ang="0">
                      <a:pos x="8" y="108"/>
                    </a:cxn>
                    <a:cxn ang="0">
                      <a:pos x="158" y="108"/>
                    </a:cxn>
                    <a:cxn ang="0">
                      <a:pos x="158" y="119"/>
                    </a:cxn>
                    <a:cxn ang="0">
                      <a:pos x="147" y="98"/>
                    </a:cxn>
                    <a:cxn ang="0">
                      <a:pos x="19" y="98"/>
                    </a:cxn>
                    <a:cxn ang="0">
                      <a:pos x="19" y="54"/>
                    </a:cxn>
                    <a:cxn ang="0">
                      <a:pos x="54" y="9"/>
                    </a:cxn>
                    <a:cxn ang="0">
                      <a:pos x="97" y="54"/>
                    </a:cxn>
                    <a:cxn ang="0">
                      <a:pos x="127" y="28"/>
                    </a:cxn>
                    <a:cxn ang="0">
                      <a:pos x="147" y="98"/>
                    </a:cxn>
                  </a:cxnLst>
                  <a:rect l="0" t="0" r="r" b="b"/>
                  <a:pathLst>
                    <a:path w="158" h="119">
                      <a:moveTo>
                        <a:pt x="158" y="119"/>
                      </a:moveTo>
                      <a:lnTo>
                        <a:pt x="0" y="119"/>
                      </a:lnTo>
                      <a:lnTo>
                        <a:pt x="0" y="0"/>
                      </a:lnTo>
                      <a:lnTo>
                        <a:pt x="8" y="0"/>
                      </a:lnTo>
                      <a:lnTo>
                        <a:pt x="8" y="108"/>
                      </a:lnTo>
                      <a:lnTo>
                        <a:pt x="158" y="108"/>
                      </a:lnTo>
                      <a:lnTo>
                        <a:pt x="158" y="119"/>
                      </a:lnTo>
                      <a:close/>
                      <a:moveTo>
                        <a:pt x="147" y="98"/>
                      </a:moveTo>
                      <a:lnTo>
                        <a:pt x="19" y="98"/>
                      </a:lnTo>
                      <a:lnTo>
                        <a:pt x="19" y="54"/>
                      </a:lnTo>
                      <a:lnTo>
                        <a:pt x="54" y="9"/>
                      </a:lnTo>
                      <a:lnTo>
                        <a:pt x="97" y="54"/>
                      </a:lnTo>
                      <a:lnTo>
                        <a:pt x="127" y="28"/>
                      </a:lnTo>
                      <a:lnTo>
                        <a:pt x="147" y="98"/>
                      </a:lnTo>
                      <a:close/>
                    </a:path>
                  </a:pathLst>
                </a:custGeom>
                <a:solidFill>
                  <a:schemeClr val="bg1"/>
                </a:solidFill>
                <a:ln w="9525">
                  <a:noFill/>
                  <a:round/>
                  <a:headEnd/>
                  <a:tailEnd/>
                </a:ln>
              </p:spPr>
              <p:txBody>
                <a:bodyPr anchor="ctr"/>
                <a:lstStyle/>
                <a:p>
                  <a:pPr algn="ctr"/>
                  <a:endParaRPr>
                    <a:cs typeface="+mn-ea"/>
                    <a:sym typeface="+mn-lt"/>
                  </a:endParaRPr>
                </a:p>
              </p:txBody>
            </p:sp>
          </p:grpSp>
        </p:grpSp>
        <p:sp>
          <p:nvSpPr>
            <p:cNvPr id="12" name="TextBox 83"/>
            <p:cNvSpPr txBox="1"/>
            <p:nvPr/>
          </p:nvSpPr>
          <p:spPr>
            <a:xfrm>
              <a:off x="602560" y="2094535"/>
              <a:ext cx="1984662" cy="291170"/>
            </a:xfrm>
            <a:prstGeom prst="rect">
              <a:avLst/>
            </a:prstGeom>
            <a:noFill/>
          </p:spPr>
          <p:txBody>
            <a:bodyPr wrap="none" lIns="0" tIns="0" rIns="360000" bIns="0" anchor="b" anchorCtr="0">
              <a:normAutofit/>
            </a:bodyPr>
            <a:lstStyle/>
            <a:p>
              <a:pPr algn="r"/>
              <a:r>
                <a:rPr lang="zh-CN" altLang="en-US" sz="1600" b="1">
                  <a:solidFill>
                    <a:schemeClr val="accent1">
                      <a:lumMod val="100000"/>
                    </a:schemeClr>
                  </a:solidFill>
                  <a:cs typeface="+mn-ea"/>
                  <a:sym typeface="+mn-lt"/>
                </a:rPr>
                <a:t>标题文本预设</a:t>
              </a:r>
            </a:p>
          </p:txBody>
        </p:sp>
        <p:sp>
          <p:nvSpPr>
            <p:cNvPr id="13" name="TextBox 84"/>
            <p:cNvSpPr txBox="1">
              <a:spLocks/>
            </p:cNvSpPr>
            <p:nvPr/>
          </p:nvSpPr>
          <p:spPr>
            <a:xfrm>
              <a:off x="602559" y="2385704"/>
              <a:ext cx="1984662" cy="464075"/>
            </a:xfrm>
            <a:prstGeom prst="rect">
              <a:avLst/>
            </a:prstGeom>
          </p:spPr>
          <p:txBody>
            <a:bodyPr vert="horz" wrap="square" lIns="0" tIns="0" rIns="360000" bIns="0" anchor="ctr">
              <a:normAutofit/>
            </a:bodyPr>
            <a:lstStyle/>
            <a:p>
              <a:pPr lvl="0">
                <a:lnSpc>
                  <a:spcPct val="120000"/>
                </a:lnSpc>
              </a:pPr>
              <a:r>
                <a:rPr lang="zh-CN" altLang="en-US" sz="1050" dirty="0">
                  <a:solidFill>
                    <a:schemeClr val="dk1">
                      <a:lumMod val="100000"/>
                    </a:schemeClr>
                  </a:solidFill>
                </a:rPr>
                <a:t>点击输入替换内容点击输入替换内容</a:t>
              </a:r>
            </a:p>
          </p:txBody>
        </p:sp>
        <p:sp>
          <p:nvSpPr>
            <p:cNvPr id="14" name="TextBox 86"/>
            <p:cNvSpPr txBox="1"/>
            <p:nvPr/>
          </p:nvSpPr>
          <p:spPr>
            <a:xfrm>
              <a:off x="6556779" y="2094535"/>
              <a:ext cx="2011665" cy="291170"/>
            </a:xfrm>
            <a:prstGeom prst="rect">
              <a:avLst/>
            </a:prstGeom>
            <a:noFill/>
          </p:spPr>
          <p:txBody>
            <a:bodyPr wrap="none" lIns="360000" tIns="0" rIns="0" bIns="0" anchor="b" anchorCtr="0">
              <a:normAutofit/>
            </a:bodyPr>
            <a:lstStyle/>
            <a:p>
              <a:r>
                <a:rPr lang="zh-CN" altLang="en-US" sz="1600" b="1">
                  <a:solidFill>
                    <a:schemeClr val="accent1">
                      <a:lumMod val="100000"/>
                    </a:schemeClr>
                  </a:solidFill>
                  <a:cs typeface="+mn-ea"/>
                  <a:sym typeface="+mn-lt"/>
                </a:rPr>
                <a:t>标题文本预设</a:t>
              </a:r>
            </a:p>
          </p:txBody>
        </p:sp>
        <p:sp>
          <p:nvSpPr>
            <p:cNvPr id="15" name="TextBox 87"/>
            <p:cNvSpPr txBox="1">
              <a:spLocks/>
            </p:cNvSpPr>
            <p:nvPr/>
          </p:nvSpPr>
          <p:spPr>
            <a:xfrm>
              <a:off x="6556779" y="2385704"/>
              <a:ext cx="2011665" cy="464075"/>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dk1">
                      <a:lumMod val="100000"/>
                    </a:schemeClr>
                  </a:solidFill>
                </a:rPr>
                <a:t>点击输入替换内容点击输入替换内容</a:t>
              </a:r>
            </a:p>
          </p:txBody>
        </p:sp>
      </p:grpSp>
      <p:grpSp>
        <p:nvGrpSpPr>
          <p:cNvPr id="83" name="组合 82"/>
          <p:cNvGrpSpPr/>
          <p:nvPr/>
        </p:nvGrpSpPr>
        <p:grpSpPr>
          <a:xfrm>
            <a:off x="602559" y="2912626"/>
            <a:ext cx="7965885" cy="767682"/>
            <a:chOff x="602559" y="2912626"/>
            <a:chExt cx="7965885" cy="767682"/>
          </a:xfrm>
        </p:grpSpPr>
        <p:grpSp>
          <p:nvGrpSpPr>
            <p:cNvPr id="16" name="Group 7"/>
            <p:cNvGrpSpPr/>
            <p:nvPr/>
          </p:nvGrpSpPr>
          <p:grpSpPr>
            <a:xfrm>
              <a:off x="4226642" y="2912626"/>
              <a:ext cx="669576" cy="767682"/>
              <a:chOff x="4514508" y="1429050"/>
              <a:chExt cx="1334443" cy="1529966"/>
            </a:xfrm>
          </p:grpSpPr>
          <p:sp>
            <p:nvSpPr>
              <p:cNvPr id="51" name="Parallelogram 8"/>
              <p:cNvSpPr/>
              <p:nvPr/>
            </p:nvSpPr>
            <p:spPr>
              <a:xfrm rot="5400000">
                <a:off x="4250368" y="2027991"/>
                <a:ext cx="1198660" cy="663390"/>
              </a:xfrm>
              <a:prstGeom prst="parallelogram">
                <a:avLst>
                  <a:gd name="adj" fmla="val 4855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2" name="Parallelogram 9"/>
              <p:cNvSpPr/>
              <p:nvPr/>
            </p:nvSpPr>
            <p:spPr>
              <a:xfrm rot="5400000" flipV="1">
                <a:off x="4915865" y="2025930"/>
                <a:ext cx="1198660" cy="667512"/>
              </a:xfrm>
              <a:prstGeom prst="parallelogram">
                <a:avLst>
                  <a:gd name="adj" fmla="val 4855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3" name="Diamond 10"/>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17" name="Group 74"/>
            <p:cNvGrpSpPr/>
            <p:nvPr/>
          </p:nvGrpSpPr>
          <p:grpSpPr>
            <a:xfrm>
              <a:off x="2602109" y="3090649"/>
              <a:ext cx="3921218" cy="436941"/>
              <a:chOff x="3469479" y="3700765"/>
              <a:chExt cx="5228291" cy="582588"/>
            </a:xfrm>
          </p:grpSpPr>
          <p:grpSp>
            <p:nvGrpSpPr>
              <p:cNvPr id="41" name="Group 47"/>
              <p:cNvGrpSpPr/>
              <p:nvPr/>
            </p:nvGrpSpPr>
            <p:grpSpPr>
              <a:xfrm>
                <a:off x="6522407" y="3700765"/>
                <a:ext cx="2175363" cy="557784"/>
                <a:chOff x="4832251" y="2775573"/>
                <a:chExt cx="1631522" cy="418338"/>
              </a:xfrm>
            </p:grpSpPr>
            <p:sp>
              <p:nvSpPr>
                <p:cNvPr id="47" name="Freeform: Shape 48"/>
                <p:cNvSpPr/>
                <p:nvPr/>
              </p:nvSpPr>
              <p:spPr>
                <a:xfrm rot="10800000" flipH="1">
                  <a:off x="4832251" y="2775573"/>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8" name="Oval 49"/>
                <p:cNvSpPr/>
                <p:nvPr/>
              </p:nvSpPr>
              <p:spPr>
                <a:xfrm>
                  <a:off x="6060507" y="2775573"/>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9" name="TextBox 50"/>
                <p:cNvSpPr txBox="1"/>
                <p:nvPr/>
              </p:nvSpPr>
              <p:spPr>
                <a:xfrm>
                  <a:off x="4896288" y="2855746"/>
                  <a:ext cx="982481"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50" name="Freeform: Shape 51"/>
                <p:cNvSpPr>
                  <a:spLocks noChangeAspect="1"/>
                </p:cNvSpPr>
                <p:nvPr/>
              </p:nvSpPr>
              <p:spPr bwMode="auto">
                <a:xfrm>
                  <a:off x="6140725" y="2841039"/>
                  <a:ext cx="243248" cy="28187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6350">
                  <a:solidFill>
                    <a:schemeClr val="bg1"/>
                  </a:solidFill>
                  <a:round/>
                  <a:headEnd/>
                  <a:tailEnd/>
                </a:ln>
              </p:spPr>
              <p:txBody>
                <a:bodyPr anchor="ctr"/>
                <a:lstStyle/>
                <a:p>
                  <a:pPr algn="ctr"/>
                  <a:endParaRPr>
                    <a:cs typeface="+mn-ea"/>
                    <a:sym typeface="+mn-lt"/>
                  </a:endParaRPr>
                </a:p>
              </p:txBody>
            </p:sp>
          </p:grpSp>
          <p:grpSp>
            <p:nvGrpSpPr>
              <p:cNvPr id="42" name="Group 57"/>
              <p:cNvGrpSpPr/>
              <p:nvPr/>
            </p:nvGrpSpPr>
            <p:grpSpPr>
              <a:xfrm>
                <a:off x="3469479" y="3702297"/>
                <a:ext cx="2170777" cy="581056"/>
                <a:chOff x="2542555" y="2776723"/>
                <a:chExt cx="1628083" cy="435792"/>
              </a:xfrm>
            </p:grpSpPr>
            <p:sp>
              <p:nvSpPr>
                <p:cNvPr id="43" name="Freeform: Shape 58"/>
                <p:cNvSpPr/>
                <p:nvPr/>
              </p:nvSpPr>
              <p:spPr>
                <a:xfrm flipH="1">
                  <a:off x="2702322" y="2779159"/>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Oval 59"/>
                <p:cNvSpPr/>
                <p:nvPr/>
              </p:nvSpPr>
              <p:spPr>
                <a:xfrm>
                  <a:off x="2542555" y="2776723"/>
                  <a:ext cx="420092" cy="43579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TextBox 60"/>
                <p:cNvSpPr txBox="1"/>
                <p:nvPr/>
              </p:nvSpPr>
              <p:spPr>
                <a:xfrm>
                  <a:off x="2989231" y="2875581"/>
                  <a:ext cx="982481"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46" name="Freeform: Shape 61"/>
                <p:cNvSpPr>
                  <a:spLocks/>
                </p:cNvSpPr>
                <p:nvPr/>
              </p:nvSpPr>
              <p:spPr bwMode="auto">
                <a:xfrm>
                  <a:off x="2609499" y="2901509"/>
                  <a:ext cx="205848" cy="207170"/>
                </a:xfrm>
                <a:custGeom>
                  <a:avLst/>
                  <a:gdLst>
                    <a:gd name="connsiteX0" fmla="*/ 9825 w 10000"/>
                    <a:gd name="connsiteY0" fmla="*/ 8947 h 10000"/>
                    <a:gd name="connsiteX1" fmla="*/ 8947 w 10000"/>
                    <a:gd name="connsiteY1" fmla="*/ 9649 h 10000"/>
                    <a:gd name="connsiteX2" fmla="*/ 7544 w 10000"/>
                    <a:gd name="connsiteY2" fmla="*/ 10000 h 10000"/>
                    <a:gd name="connsiteX3" fmla="*/ 5789 w 10000"/>
                    <a:gd name="connsiteY3" fmla="*/ 9474 h 10000"/>
                    <a:gd name="connsiteX4" fmla="*/ 4561 w 10000"/>
                    <a:gd name="connsiteY4" fmla="*/ 8947 h 10000"/>
                    <a:gd name="connsiteX5" fmla="*/ 1228 w 10000"/>
                    <a:gd name="connsiteY5" fmla="*/ 5614 h 10000"/>
                    <a:gd name="connsiteX6" fmla="*/ 526 w 10000"/>
                    <a:gd name="connsiteY6" fmla="*/ 4386 h 10000"/>
                    <a:gd name="connsiteX7" fmla="*/ 0 w 10000"/>
                    <a:gd name="connsiteY7" fmla="*/ 2456 h 10000"/>
                    <a:gd name="connsiteX8" fmla="*/ 526 w 10000"/>
                    <a:gd name="connsiteY8" fmla="*/ 1228 h 10000"/>
                    <a:gd name="connsiteX9" fmla="*/ 1228 w 10000"/>
                    <a:gd name="connsiteY9" fmla="*/ 351 h 10000"/>
                    <a:gd name="connsiteX10" fmla="*/ 2105 w 10000"/>
                    <a:gd name="connsiteY10" fmla="*/ 0 h 10000"/>
                    <a:gd name="connsiteX11" fmla="*/ 2281 w 10000"/>
                    <a:gd name="connsiteY11" fmla="*/ 175 h 10000"/>
                    <a:gd name="connsiteX12" fmla="*/ 3333 w 10000"/>
                    <a:gd name="connsiteY12" fmla="*/ 1754 h 10000"/>
                    <a:gd name="connsiteX13" fmla="*/ 3684 w 10000"/>
                    <a:gd name="connsiteY13" fmla="*/ 2456 h 10000"/>
                    <a:gd name="connsiteX14" fmla="*/ 2456 w 10000"/>
                    <a:gd name="connsiteY14" fmla="*/ 3860 h 10000"/>
                    <a:gd name="connsiteX15" fmla="*/ 2632 w 10000"/>
                    <a:gd name="connsiteY15" fmla="*/ 4561 h 10000"/>
                    <a:gd name="connsiteX16" fmla="*/ 5614 w 10000"/>
                    <a:gd name="connsiteY16" fmla="*/ 7368 h 10000"/>
                    <a:gd name="connsiteX17" fmla="*/ 6140 w 10000"/>
                    <a:gd name="connsiteY17" fmla="*/ 7719 h 10000"/>
                    <a:gd name="connsiteX18" fmla="*/ 7544 w 10000"/>
                    <a:gd name="connsiteY18" fmla="*/ 6316 h 10000"/>
                    <a:gd name="connsiteX19" fmla="*/ 8246 w 10000"/>
                    <a:gd name="connsiteY19" fmla="*/ 6667 h 10000"/>
                    <a:gd name="connsiteX20" fmla="*/ 9474 w 10000"/>
                    <a:gd name="connsiteY20" fmla="*/ 7368 h 10000"/>
                    <a:gd name="connsiteX21" fmla="*/ 10000 w 10000"/>
                    <a:gd name="connsiteY21" fmla="*/ 7719 h 10000"/>
                    <a:gd name="connsiteX22" fmla="*/ 10000 w 10000"/>
                    <a:gd name="connsiteY22" fmla="*/ 7895 h 10000"/>
                    <a:gd name="connsiteX23" fmla="*/ 9825 w 10000"/>
                    <a:gd name="connsiteY23" fmla="*/ 8947 h 10000"/>
                    <a:gd name="connsiteX0" fmla="*/ 9825 w 10000"/>
                    <a:gd name="connsiteY0" fmla="*/ 9017 h 10070"/>
                    <a:gd name="connsiteX1" fmla="*/ 8947 w 10000"/>
                    <a:gd name="connsiteY1" fmla="*/ 9719 h 10070"/>
                    <a:gd name="connsiteX2" fmla="*/ 7544 w 10000"/>
                    <a:gd name="connsiteY2" fmla="*/ 10070 h 10070"/>
                    <a:gd name="connsiteX3" fmla="*/ 5789 w 10000"/>
                    <a:gd name="connsiteY3" fmla="*/ 9544 h 10070"/>
                    <a:gd name="connsiteX4" fmla="*/ 4561 w 10000"/>
                    <a:gd name="connsiteY4" fmla="*/ 9017 h 10070"/>
                    <a:gd name="connsiteX5" fmla="*/ 1228 w 10000"/>
                    <a:gd name="connsiteY5" fmla="*/ 5684 h 10070"/>
                    <a:gd name="connsiteX6" fmla="*/ 526 w 10000"/>
                    <a:gd name="connsiteY6" fmla="*/ 4456 h 10070"/>
                    <a:gd name="connsiteX7" fmla="*/ 0 w 10000"/>
                    <a:gd name="connsiteY7" fmla="*/ 2526 h 10070"/>
                    <a:gd name="connsiteX8" fmla="*/ 526 w 10000"/>
                    <a:gd name="connsiteY8" fmla="*/ 1298 h 10070"/>
                    <a:gd name="connsiteX9" fmla="*/ 1228 w 10000"/>
                    <a:gd name="connsiteY9" fmla="*/ 421 h 10070"/>
                    <a:gd name="connsiteX10" fmla="*/ 2105 w 10000"/>
                    <a:gd name="connsiteY10" fmla="*/ 70 h 10070"/>
                    <a:gd name="connsiteX11" fmla="*/ 3333 w 10000"/>
                    <a:gd name="connsiteY11" fmla="*/ 1824 h 10070"/>
                    <a:gd name="connsiteX12" fmla="*/ 3684 w 10000"/>
                    <a:gd name="connsiteY12" fmla="*/ 2526 h 10070"/>
                    <a:gd name="connsiteX13" fmla="*/ 2456 w 10000"/>
                    <a:gd name="connsiteY13" fmla="*/ 3930 h 10070"/>
                    <a:gd name="connsiteX14" fmla="*/ 2632 w 10000"/>
                    <a:gd name="connsiteY14" fmla="*/ 4631 h 10070"/>
                    <a:gd name="connsiteX15" fmla="*/ 5614 w 10000"/>
                    <a:gd name="connsiteY15" fmla="*/ 7438 h 10070"/>
                    <a:gd name="connsiteX16" fmla="*/ 6140 w 10000"/>
                    <a:gd name="connsiteY16" fmla="*/ 7789 h 10070"/>
                    <a:gd name="connsiteX17" fmla="*/ 7544 w 10000"/>
                    <a:gd name="connsiteY17" fmla="*/ 6386 h 10070"/>
                    <a:gd name="connsiteX18" fmla="*/ 8246 w 10000"/>
                    <a:gd name="connsiteY18" fmla="*/ 6737 h 10070"/>
                    <a:gd name="connsiteX19" fmla="*/ 9474 w 10000"/>
                    <a:gd name="connsiteY19" fmla="*/ 7438 h 10070"/>
                    <a:gd name="connsiteX20" fmla="*/ 10000 w 10000"/>
                    <a:gd name="connsiteY20" fmla="*/ 7789 h 10070"/>
                    <a:gd name="connsiteX21" fmla="*/ 10000 w 10000"/>
                    <a:gd name="connsiteY21" fmla="*/ 7965 h 10070"/>
                    <a:gd name="connsiteX22" fmla="*/ 9825 w 10000"/>
                    <a:gd name="connsiteY22" fmla="*/ 9017 h 10070"/>
                    <a:gd name="connsiteX0" fmla="*/ 9825 w 10000"/>
                    <a:gd name="connsiteY0" fmla="*/ 9065 h 10118"/>
                    <a:gd name="connsiteX1" fmla="*/ 8947 w 10000"/>
                    <a:gd name="connsiteY1" fmla="*/ 9767 h 10118"/>
                    <a:gd name="connsiteX2" fmla="*/ 7544 w 10000"/>
                    <a:gd name="connsiteY2" fmla="*/ 10118 h 10118"/>
                    <a:gd name="connsiteX3" fmla="*/ 5789 w 10000"/>
                    <a:gd name="connsiteY3" fmla="*/ 9592 h 10118"/>
                    <a:gd name="connsiteX4" fmla="*/ 4561 w 10000"/>
                    <a:gd name="connsiteY4" fmla="*/ 9065 h 10118"/>
                    <a:gd name="connsiteX5" fmla="*/ 1228 w 10000"/>
                    <a:gd name="connsiteY5" fmla="*/ 5732 h 10118"/>
                    <a:gd name="connsiteX6" fmla="*/ 526 w 10000"/>
                    <a:gd name="connsiteY6" fmla="*/ 4504 h 10118"/>
                    <a:gd name="connsiteX7" fmla="*/ 0 w 10000"/>
                    <a:gd name="connsiteY7" fmla="*/ 2574 h 10118"/>
                    <a:gd name="connsiteX8" fmla="*/ 526 w 10000"/>
                    <a:gd name="connsiteY8" fmla="*/ 1346 h 10118"/>
                    <a:gd name="connsiteX9" fmla="*/ 1228 w 10000"/>
                    <a:gd name="connsiteY9" fmla="*/ 469 h 10118"/>
                    <a:gd name="connsiteX10" fmla="*/ 2105 w 10000"/>
                    <a:gd name="connsiteY10" fmla="*/ 118 h 10118"/>
                    <a:gd name="connsiteX11" fmla="*/ 3684 w 10000"/>
                    <a:gd name="connsiteY11" fmla="*/ 2574 h 10118"/>
                    <a:gd name="connsiteX12" fmla="*/ 2456 w 10000"/>
                    <a:gd name="connsiteY12" fmla="*/ 3978 h 10118"/>
                    <a:gd name="connsiteX13" fmla="*/ 2632 w 10000"/>
                    <a:gd name="connsiteY13" fmla="*/ 4679 h 10118"/>
                    <a:gd name="connsiteX14" fmla="*/ 5614 w 10000"/>
                    <a:gd name="connsiteY14" fmla="*/ 7486 h 10118"/>
                    <a:gd name="connsiteX15" fmla="*/ 6140 w 10000"/>
                    <a:gd name="connsiteY15" fmla="*/ 7837 h 10118"/>
                    <a:gd name="connsiteX16" fmla="*/ 7544 w 10000"/>
                    <a:gd name="connsiteY16" fmla="*/ 6434 h 10118"/>
                    <a:gd name="connsiteX17" fmla="*/ 8246 w 10000"/>
                    <a:gd name="connsiteY17" fmla="*/ 6785 h 10118"/>
                    <a:gd name="connsiteX18" fmla="*/ 9474 w 10000"/>
                    <a:gd name="connsiteY18" fmla="*/ 7486 h 10118"/>
                    <a:gd name="connsiteX19" fmla="*/ 10000 w 10000"/>
                    <a:gd name="connsiteY19" fmla="*/ 7837 h 10118"/>
                    <a:gd name="connsiteX20" fmla="*/ 10000 w 10000"/>
                    <a:gd name="connsiteY20" fmla="*/ 8013 h 10118"/>
                    <a:gd name="connsiteX21" fmla="*/ 9825 w 10000"/>
                    <a:gd name="connsiteY21" fmla="*/ 9065 h 10118"/>
                    <a:gd name="connsiteX0" fmla="*/ 9825 w 10000"/>
                    <a:gd name="connsiteY0" fmla="*/ 9236 h 10289"/>
                    <a:gd name="connsiteX1" fmla="*/ 8947 w 10000"/>
                    <a:gd name="connsiteY1" fmla="*/ 9938 h 10289"/>
                    <a:gd name="connsiteX2" fmla="*/ 7544 w 10000"/>
                    <a:gd name="connsiteY2" fmla="*/ 10289 h 10289"/>
                    <a:gd name="connsiteX3" fmla="*/ 5789 w 10000"/>
                    <a:gd name="connsiteY3" fmla="*/ 9763 h 10289"/>
                    <a:gd name="connsiteX4" fmla="*/ 4561 w 10000"/>
                    <a:gd name="connsiteY4" fmla="*/ 9236 h 10289"/>
                    <a:gd name="connsiteX5" fmla="*/ 1228 w 10000"/>
                    <a:gd name="connsiteY5" fmla="*/ 5903 h 10289"/>
                    <a:gd name="connsiteX6" fmla="*/ 526 w 10000"/>
                    <a:gd name="connsiteY6" fmla="*/ 4675 h 10289"/>
                    <a:gd name="connsiteX7" fmla="*/ 0 w 10000"/>
                    <a:gd name="connsiteY7" fmla="*/ 2745 h 10289"/>
                    <a:gd name="connsiteX8" fmla="*/ 526 w 10000"/>
                    <a:gd name="connsiteY8" fmla="*/ 1517 h 10289"/>
                    <a:gd name="connsiteX9" fmla="*/ 1228 w 10000"/>
                    <a:gd name="connsiteY9" fmla="*/ 640 h 10289"/>
                    <a:gd name="connsiteX10" fmla="*/ 2105 w 10000"/>
                    <a:gd name="connsiteY10" fmla="*/ 289 h 10289"/>
                    <a:gd name="connsiteX11" fmla="*/ 3684 w 10000"/>
                    <a:gd name="connsiteY11" fmla="*/ 2745 h 10289"/>
                    <a:gd name="connsiteX12" fmla="*/ 2456 w 10000"/>
                    <a:gd name="connsiteY12" fmla="*/ 4149 h 10289"/>
                    <a:gd name="connsiteX13" fmla="*/ 2632 w 10000"/>
                    <a:gd name="connsiteY13" fmla="*/ 4850 h 10289"/>
                    <a:gd name="connsiteX14" fmla="*/ 5614 w 10000"/>
                    <a:gd name="connsiteY14" fmla="*/ 7657 h 10289"/>
                    <a:gd name="connsiteX15" fmla="*/ 6140 w 10000"/>
                    <a:gd name="connsiteY15" fmla="*/ 8008 h 10289"/>
                    <a:gd name="connsiteX16" fmla="*/ 7544 w 10000"/>
                    <a:gd name="connsiteY16" fmla="*/ 6605 h 10289"/>
                    <a:gd name="connsiteX17" fmla="*/ 8246 w 10000"/>
                    <a:gd name="connsiteY17" fmla="*/ 6956 h 10289"/>
                    <a:gd name="connsiteX18" fmla="*/ 9474 w 10000"/>
                    <a:gd name="connsiteY18" fmla="*/ 7657 h 10289"/>
                    <a:gd name="connsiteX19" fmla="*/ 10000 w 10000"/>
                    <a:gd name="connsiteY19" fmla="*/ 8008 h 10289"/>
                    <a:gd name="connsiteX20" fmla="*/ 10000 w 10000"/>
                    <a:gd name="connsiteY20" fmla="*/ 8184 h 10289"/>
                    <a:gd name="connsiteX21" fmla="*/ 9825 w 10000"/>
                    <a:gd name="connsiteY21" fmla="*/ 9236 h 10289"/>
                    <a:gd name="connsiteX0" fmla="*/ 9825 w 10000"/>
                    <a:gd name="connsiteY0" fmla="*/ 9236 h 10289"/>
                    <a:gd name="connsiteX1" fmla="*/ 8947 w 10000"/>
                    <a:gd name="connsiteY1" fmla="*/ 9938 h 10289"/>
                    <a:gd name="connsiteX2" fmla="*/ 7544 w 10000"/>
                    <a:gd name="connsiteY2" fmla="*/ 10289 h 10289"/>
                    <a:gd name="connsiteX3" fmla="*/ 5789 w 10000"/>
                    <a:gd name="connsiteY3" fmla="*/ 9763 h 10289"/>
                    <a:gd name="connsiteX4" fmla="*/ 4561 w 10000"/>
                    <a:gd name="connsiteY4" fmla="*/ 9236 h 10289"/>
                    <a:gd name="connsiteX5" fmla="*/ 1228 w 10000"/>
                    <a:gd name="connsiteY5" fmla="*/ 5903 h 10289"/>
                    <a:gd name="connsiteX6" fmla="*/ 526 w 10000"/>
                    <a:gd name="connsiteY6" fmla="*/ 4675 h 10289"/>
                    <a:gd name="connsiteX7" fmla="*/ 0 w 10000"/>
                    <a:gd name="connsiteY7" fmla="*/ 2745 h 10289"/>
                    <a:gd name="connsiteX8" fmla="*/ 526 w 10000"/>
                    <a:gd name="connsiteY8" fmla="*/ 1517 h 10289"/>
                    <a:gd name="connsiteX9" fmla="*/ 1228 w 10000"/>
                    <a:gd name="connsiteY9" fmla="*/ 640 h 10289"/>
                    <a:gd name="connsiteX10" fmla="*/ 2105 w 10000"/>
                    <a:gd name="connsiteY10" fmla="*/ 289 h 10289"/>
                    <a:gd name="connsiteX11" fmla="*/ 3684 w 10000"/>
                    <a:gd name="connsiteY11" fmla="*/ 2745 h 10289"/>
                    <a:gd name="connsiteX12" fmla="*/ 2456 w 10000"/>
                    <a:gd name="connsiteY12" fmla="*/ 4149 h 10289"/>
                    <a:gd name="connsiteX13" fmla="*/ 2632 w 10000"/>
                    <a:gd name="connsiteY13" fmla="*/ 4850 h 10289"/>
                    <a:gd name="connsiteX14" fmla="*/ 5614 w 10000"/>
                    <a:gd name="connsiteY14" fmla="*/ 7657 h 10289"/>
                    <a:gd name="connsiteX15" fmla="*/ 6140 w 10000"/>
                    <a:gd name="connsiteY15" fmla="*/ 8008 h 10289"/>
                    <a:gd name="connsiteX16" fmla="*/ 7544 w 10000"/>
                    <a:gd name="connsiteY16" fmla="*/ 6605 h 10289"/>
                    <a:gd name="connsiteX17" fmla="*/ 8246 w 10000"/>
                    <a:gd name="connsiteY17" fmla="*/ 6956 h 10289"/>
                    <a:gd name="connsiteX18" fmla="*/ 9474 w 10000"/>
                    <a:gd name="connsiteY18" fmla="*/ 7657 h 10289"/>
                    <a:gd name="connsiteX19" fmla="*/ 10000 w 10000"/>
                    <a:gd name="connsiteY19" fmla="*/ 8008 h 10289"/>
                    <a:gd name="connsiteX20" fmla="*/ 10000 w 10000"/>
                    <a:gd name="connsiteY20" fmla="*/ 8184 h 10289"/>
                    <a:gd name="connsiteX21" fmla="*/ 9825 w 10000"/>
                    <a:gd name="connsiteY21" fmla="*/ 9236 h 10289"/>
                    <a:gd name="connsiteX0" fmla="*/ 9825 w 10000"/>
                    <a:gd name="connsiteY0" fmla="*/ 9236 h 10289"/>
                    <a:gd name="connsiteX1" fmla="*/ 8947 w 10000"/>
                    <a:gd name="connsiteY1" fmla="*/ 9938 h 10289"/>
                    <a:gd name="connsiteX2" fmla="*/ 7544 w 10000"/>
                    <a:gd name="connsiteY2" fmla="*/ 10289 h 10289"/>
                    <a:gd name="connsiteX3" fmla="*/ 5789 w 10000"/>
                    <a:gd name="connsiteY3" fmla="*/ 9763 h 10289"/>
                    <a:gd name="connsiteX4" fmla="*/ 4561 w 10000"/>
                    <a:gd name="connsiteY4" fmla="*/ 9236 h 10289"/>
                    <a:gd name="connsiteX5" fmla="*/ 1228 w 10000"/>
                    <a:gd name="connsiteY5" fmla="*/ 5903 h 10289"/>
                    <a:gd name="connsiteX6" fmla="*/ 526 w 10000"/>
                    <a:gd name="connsiteY6" fmla="*/ 4675 h 10289"/>
                    <a:gd name="connsiteX7" fmla="*/ 0 w 10000"/>
                    <a:gd name="connsiteY7" fmla="*/ 2745 h 10289"/>
                    <a:gd name="connsiteX8" fmla="*/ 526 w 10000"/>
                    <a:gd name="connsiteY8" fmla="*/ 1517 h 10289"/>
                    <a:gd name="connsiteX9" fmla="*/ 1228 w 10000"/>
                    <a:gd name="connsiteY9" fmla="*/ 640 h 10289"/>
                    <a:gd name="connsiteX10" fmla="*/ 2105 w 10000"/>
                    <a:gd name="connsiteY10" fmla="*/ 289 h 10289"/>
                    <a:gd name="connsiteX11" fmla="*/ 3684 w 10000"/>
                    <a:gd name="connsiteY11" fmla="*/ 2745 h 10289"/>
                    <a:gd name="connsiteX12" fmla="*/ 2456 w 10000"/>
                    <a:gd name="connsiteY12" fmla="*/ 4149 h 10289"/>
                    <a:gd name="connsiteX13" fmla="*/ 2632 w 10000"/>
                    <a:gd name="connsiteY13" fmla="*/ 4850 h 10289"/>
                    <a:gd name="connsiteX14" fmla="*/ 5614 w 10000"/>
                    <a:gd name="connsiteY14" fmla="*/ 7657 h 10289"/>
                    <a:gd name="connsiteX15" fmla="*/ 6140 w 10000"/>
                    <a:gd name="connsiteY15" fmla="*/ 8008 h 10289"/>
                    <a:gd name="connsiteX16" fmla="*/ 7544 w 10000"/>
                    <a:gd name="connsiteY16" fmla="*/ 6605 h 10289"/>
                    <a:gd name="connsiteX17" fmla="*/ 8246 w 10000"/>
                    <a:gd name="connsiteY17" fmla="*/ 6956 h 10289"/>
                    <a:gd name="connsiteX18" fmla="*/ 9474 w 10000"/>
                    <a:gd name="connsiteY18" fmla="*/ 7657 h 10289"/>
                    <a:gd name="connsiteX19" fmla="*/ 10000 w 10000"/>
                    <a:gd name="connsiteY19" fmla="*/ 8008 h 10289"/>
                    <a:gd name="connsiteX20" fmla="*/ 10000 w 10000"/>
                    <a:gd name="connsiteY20" fmla="*/ 8184 h 10289"/>
                    <a:gd name="connsiteX21" fmla="*/ 9825 w 10000"/>
                    <a:gd name="connsiteY21" fmla="*/ 9236 h 10289"/>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2632 w 10000"/>
                    <a:gd name="connsiteY13" fmla="*/ 4652 h 10091"/>
                    <a:gd name="connsiteX14" fmla="*/ 5614 w 10000"/>
                    <a:gd name="connsiteY14" fmla="*/ 7459 h 10091"/>
                    <a:gd name="connsiteX15" fmla="*/ 6140 w 10000"/>
                    <a:gd name="connsiteY15" fmla="*/ 7810 h 10091"/>
                    <a:gd name="connsiteX16" fmla="*/ 7544 w 10000"/>
                    <a:gd name="connsiteY16" fmla="*/ 6407 h 10091"/>
                    <a:gd name="connsiteX17" fmla="*/ 8246 w 10000"/>
                    <a:gd name="connsiteY17" fmla="*/ 6758 h 10091"/>
                    <a:gd name="connsiteX18" fmla="*/ 9474 w 10000"/>
                    <a:gd name="connsiteY18" fmla="*/ 7459 h 10091"/>
                    <a:gd name="connsiteX19" fmla="*/ 10000 w 10000"/>
                    <a:gd name="connsiteY19" fmla="*/ 7810 h 10091"/>
                    <a:gd name="connsiteX20" fmla="*/ 10000 w 10000"/>
                    <a:gd name="connsiteY20" fmla="*/ 7986 h 10091"/>
                    <a:gd name="connsiteX21" fmla="*/ 9825 w 10000"/>
                    <a:gd name="connsiteY21"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2632 w 10000"/>
                    <a:gd name="connsiteY13" fmla="*/ 4652 h 10091"/>
                    <a:gd name="connsiteX14" fmla="*/ 5614 w 10000"/>
                    <a:gd name="connsiteY14" fmla="*/ 7459 h 10091"/>
                    <a:gd name="connsiteX15" fmla="*/ 6140 w 10000"/>
                    <a:gd name="connsiteY15" fmla="*/ 7810 h 10091"/>
                    <a:gd name="connsiteX16" fmla="*/ 7544 w 10000"/>
                    <a:gd name="connsiteY16" fmla="*/ 6407 h 10091"/>
                    <a:gd name="connsiteX17" fmla="*/ 8246 w 10000"/>
                    <a:gd name="connsiteY17" fmla="*/ 6758 h 10091"/>
                    <a:gd name="connsiteX18" fmla="*/ 9474 w 10000"/>
                    <a:gd name="connsiteY18" fmla="*/ 7459 h 10091"/>
                    <a:gd name="connsiteX19" fmla="*/ 10000 w 10000"/>
                    <a:gd name="connsiteY19" fmla="*/ 7810 h 10091"/>
                    <a:gd name="connsiteX20" fmla="*/ 10000 w 10000"/>
                    <a:gd name="connsiteY20" fmla="*/ 7986 h 10091"/>
                    <a:gd name="connsiteX21" fmla="*/ 9825 w 10000"/>
                    <a:gd name="connsiteY21"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2632 w 10000"/>
                    <a:gd name="connsiteY13" fmla="*/ 4652 h 10091"/>
                    <a:gd name="connsiteX14" fmla="*/ 5614 w 10000"/>
                    <a:gd name="connsiteY14" fmla="*/ 7459 h 10091"/>
                    <a:gd name="connsiteX15" fmla="*/ 6140 w 10000"/>
                    <a:gd name="connsiteY15" fmla="*/ 7810 h 10091"/>
                    <a:gd name="connsiteX16" fmla="*/ 7544 w 10000"/>
                    <a:gd name="connsiteY16" fmla="*/ 6407 h 10091"/>
                    <a:gd name="connsiteX17" fmla="*/ 8246 w 10000"/>
                    <a:gd name="connsiteY17" fmla="*/ 6758 h 10091"/>
                    <a:gd name="connsiteX18" fmla="*/ 9474 w 10000"/>
                    <a:gd name="connsiteY18" fmla="*/ 7459 h 10091"/>
                    <a:gd name="connsiteX19" fmla="*/ 10000 w 10000"/>
                    <a:gd name="connsiteY19" fmla="*/ 7810 h 10091"/>
                    <a:gd name="connsiteX20" fmla="*/ 10000 w 10000"/>
                    <a:gd name="connsiteY20" fmla="*/ 7986 h 10091"/>
                    <a:gd name="connsiteX21" fmla="*/ 9825 w 10000"/>
                    <a:gd name="connsiteY21"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2632 w 10000"/>
                    <a:gd name="connsiteY13" fmla="*/ 4652 h 10091"/>
                    <a:gd name="connsiteX14" fmla="*/ 5614 w 10000"/>
                    <a:gd name="connsiteY14" fmla="*/ 7459 h 10091"/>
                    <a:gd name="connsiteX15" fmla="*/ 6140 w 10000"/>
                    <a:gd name="connsiteY15" fmla="*/ 7810 h 10091"/>
                    <a:gd name="connsiteX16" fmla="*/ 7544 w 10000"/>
                    <a:gd name="connsiteY16" fmla="*/ 6407 h 10091"/>
                    <a:gd name="connsiteX17" fmla="*/ 8246 w 10000"/>
                    <a:gd name="connsiteY17" fmla="*/ 6758 h 10091"/>
                    <a:gd name="connsiteX18" fmla="*/ 9474 w 10000"/>
                    <a:gd name="connsiteY18" fmla="*/ 7459 h 10091"/>
                    <a:gd name="connsiteX19" fmla="*/ 10000 w 10000"/>
                    <a:gd name="connsiteY19" fmla="*/ 7810 h 10091"/>
                    <a:gd name="connsiteX20" fmla="*/ 10000 w 10000"/>
                    <a:gd name="connsiteY20" fmla="*/ 7986 h 10091"/>
                    <a:gd name="connsiteX21" fmla="*/ 9825 w 10000"/>
                    <a:gd name="connsiteY21"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2632 w 10000"/>
                    <a:gd name="connsiteY13" fmla="*/ 4652 h 10091"/>
                    <a:gd name="connsiteX14" fmla="*/ 6140 w 10000"/>
                    <a:gd name="connsiteY14" fmla="*/ 7810 h 10091"/>
                    <a:gd name="connsiteX15" fmla="*/ 7544 w 10000"/>
                    <a:gd name="connsiteY15" fmla="*/ 6407 h 10091"/>
                    <a:gd name="connsiteX16" fmla="*/ 8246 w 10000"/>
                    <a:gd name="connsiteY16" fmla="*/ 6758 h 10091"/>
                    <a:gd name="connsiteX17" fmla="*/ 9474 w 10000"/>
                    <a:gd name="connsiteY17" fmla="*/ 7459 h 10091"/>
                    <a:gd name="connsiteX18" fmla="*/ 10000 w 10000"/>
                    <a:gd name="connsiteY18" fmla="*/ 7810 h 10091"/>
                    <a:gd name="connsiteX19" fmla="*/ 10000 w 10000"/>
                    <a:gd name="connsiteY19" fmla="*/ 7986 h 10091"/>
                    <a:gd name="connsiteX20" fmla="*/ 9825 w 10000"/>
                    <a:gd name="connsiteY20"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6140 w 10000"/>
                    <a:gd name="connsiteY13" fmla="*/ 7810 h 10091"/>
                    <a:gd name="connsiteX14" fmla="*/ 7544 w 10000"/>
                    <a:gd name="connsiteY14" fmla="*/ 6407 h 10091"/>
                    <a:gd name="connsiteX15" fmla="*/ 8246 w 10000"/>
                    <a:gd name="connsiteY15" fmla="*/ 6758 h 10091"/>
                    <a:gd name="connsiteX16" fmla="*/ 9474 w 10000"/>
                    <a:gd name="connsiteY16" fmla="*/ 7459 h 10091"/>
                    <a:gd name="connsiteX17" fmla="*/ 10000 w 10000"/>
                    <a:gd name="connsiteY17" fmla="*/ 7810 h 10091"/>
                    <a:gd name="connsiteX18" fmla="*/ 10000 w 10000"/>
                    <a:gd name="connsiteY18" fmla="*/ 7986 h 10091"/>
                    <a:gd name="connsiteX19" fmla="*/ 9825 w 10000"/>
                    <a:gd name="connsiteY19"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6140 w 10000"/>
                    <a:gd name="connsiteY13" fmla="*/ 7810 h 10091"/>
                    <a:gd name="connsiteX14" fmla="*/ 7544 w 10000"/>
                    <a:gd name="connsiteY14" fmla="*/ 6407 h 10091"/>
                    <a:gd name="connsiteX15" fmla="*/ 8246 w 10000"/>
                    <a:gd name="connsiteY15" fmla="*/ 6758 h 10091"/>
                    <a:gd name="connsiteX16" fmla="*/ 9474 w 10000"/>
                    <a:gd name="connsiteY16" fmla="*/ 7459 h 10091"/>
                    <a:gd name="connsiteX17" fmla="*/ 10000 w 10000"/>
                    <a:gd name="connsiteY17" fmla="*/ 7810 h 10091"/>
                    <a:gd name="connsiteX18" fmla="*/ 9825 w 10000"/>
                    <a:gd name="connsiteY18" fmla="*/ 9038 h 10091"/>
                    <a:gd name="connsiteX0" fmla="*/ 9825 w 10000"/>
                    <a:gd name="connsiteY0" fmla="*/ 9038 h 10091"/>
                    <a:gd name="connsiteX1" fmla="*/ 8947 w 10000"/>
                    <a:gd name="connsiteY1" fmla="*/ 9740 h 10091"/>
                    <a:gd name="connsiteX2" fmla="*/ 7544 w 10000"/>
                    <a:gd name="connsiteY2" fmla="*/ 10091 h 10091"/>
                    <a:gd name="connsiteX3" fmla="*/ 5789 w 10000"/>
                    <a:gd name="connsiteY3" fmla="*/ 9565 h 10091"/>
                    <a:gd name="connsiteX4" fmla="*/ 4561 w 10000"/>
                    <a:gd name="connsiteY4" fmla="*/ 9038 h 10091"/>
                    <a:gd name="connsiteX5" fmla="*/ 1228 w 10000"/>
                    <a:gd name="connsiteY5" fmla="*/ 5705 h 10091"/>
                    <a:gd name="connsiteX6" fmla="*/ 526 w 10000"/>
                    <a:gd name="connsiteY6" fmla="*/ 4477 h 10091"/>
                    <a:gd name="connsiteX7" fmla="*/ 0 w 10000"/>
                    <a:gd name="connsiteY7" fmla="*/ 2547 h 10091"/>
                    <a:gd name="connsiteX8" fmla="*/ 526 w 10000"/>
                    <a:gd name="connsiteY8" fmla="*/ 1319 h 10091"/>
                    <a:gd name="connsiteX9" fmla="*/ 1228 w 10000"/>
                    <a:gd name="connsiteY9" fmla="*/ 442 h 10091"/>
                    <a:gd name="connsiteX10" fmla="*/ 2105 w 10000"/>
                    <a:gd name="connsiteY10" fmla="*/ 91 h 10091"/>
                    <a:gd name="connsiteX11" fmla="*/ 3684 w 10000"/>
                    <a:gd name="connsiteY11" fmla="*/ 2547 h 10091"/>
                    <a:gd name="connsiteX12" fmla="*/ 2456 w 10000"/>
                    <a:gd name="connsiteY12" fmla="*/ 3951 h 10091"/>
                    <a:gd name="connsiteX13" fmla="*/ 6140 w 10000"/>
                    <a:gd name="connsiteY13" fmla="*/ 7810 h 10091"/>
                    <a:gd name="connsiteX14" fmla="*/ 7544 w 10000"/>
                    <a:gd name="connsiteY14" fmla="*/ 6407 h 10091"/>
                    <a:gd name="connsiteX15" fmla="*/ 8246 w 10000"/>
                    <a:gd name="connsiteY15" fmla="*/ 6758 h 10091"/>
                    <a:gd name="connsiteX16" fmla="*/ 9474 w 10000"/>
                    <a:gd name="connsiteY16" fmla="*/ 7459 h 10091"/>
                    <a:gd name="connsiteX17" fmla="*/ 10000 w 10000"/>
                    <a:gd name="connsiteY17" fmla="*/ 7810 h 10091"/>
                    <a:gd name="connsiteX18" fmla="*/ 9825 w 10000"/>
                    <a:gd name="connsiteY18"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8246 w 10040"/>
                    <a:gd name="connsiteY15" fmla="*/ 6758 h 10091"/>
                    <a:gd name="connsiteX16" fmla="*/ 9474 w 10040"/>
                    <a:gd name="connsiteY16" fmla="*/ 7459 h 10091"/>
                    <a:gd name="connsiteX17" fmla="*/ 10000 w 10040"/>
                    <a:gd name="connsiteY17" fmla="*/ 7810 h 10091"/>
                    <a:gd name="connsiteX18" fmla="*/ 9825 w 10040"/>
                    <a:gd name="connsiteY18"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8246 w 10040"/>
                    <a:gd name="connsiteY15" fmla="*/ 6758 h 10091"/>
                    <a:gd name="connsiteX16" fmla="*/ 8173 w 10040"/>
                    <a:gd name="connsiteY16" fmla="*/ 6778 h 10091"/>
                    <a:gd name="connsiteX17" fmla="*/ 9474 w 10040"/>
                    <a:gd name="connsiteY17" fmla="*/ 7459 h 10091"/>
                    <a:gd name="connsiteX18" fmla="*/ 10000 w 10040"/>
                    <a:gd name="connsiteY18" fmla="*/ 7810 h 10091"/>
                    <a:gd name="connsiteX19" fmla="*/ 9825 w 10040"/>
                    <a:gd name="connsiteY19"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8246 w 10040"/>
                    <a:gd name="connsiteY15" fmla="*/ 6758 h 10091"/>
                    <a:gd name="connsiteX16" fmla="*/ 9474 w 10040"/>
                    <a:gd name="connsiteY16" fmla="*/ 7459 h 10091"/>
                    <a:gd name="connsiteX17" fmla="*/ 10000 w 10040"/>
                    <a:gd name="connsiteY17" fmla="*/ 7810 h 10091"/>
                    <a:gd name="connsiteX18" fmla="*/ 9825 w 10040"/>
                    <a:gd name="connsiteY18"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9474 w 10040"/>
                    <a:gd name="connsiteY15" fmla="*/ 7459 h 10091"/>
                    <a:gd name="connsiteX16" fmla="*/ 10000 w 10040"/>
                    <a:gd name="connsiteY16" fmla="*/ 7810 h 10091"/>
                    <a:gd name="connsiteX17" fmla="*/ 9825 w 10040"/>
                    <a:gd name="connsiteY17"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10000 w 10040"/>
                    <a:gd name="connsiteY15" fmla="*/ 7810 h 10091"/>
                    <a:gd name="connsiteX16" fmla="*/ 9825 w 10040"/>
                    <a:gd name="connsiteY16"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10000 w 10040"/>
                    <a:gd name="connsiteY15" fmla="*/ 7810 h 10091"/>
                    <a:gd name="connsiteX16" fmla="*/ 9825 w 10040"/>
                    <a:gd name="connsiteY16" fmla="*/ 9038 h 10091"/>
                    <a:gd name="connsiteX0" fmla="*/ 9825 w 10040"/>
                    <a:gd name="connsiteY0" fmla="*/ 9038 h 10091"/>
                    <a:gd name="connsiteX1" fmla="*/ 8947 w 10040"/>
                    <a:gd name="connsiteY1" fmla="*/ 9740 h 10091"/>
                    <a:gd name="connsiteX2" fmla="*/ 7544 w 10040"/>
                    <a:gd name="connsiteY2" fmla="*/ 10091 h 10091"/>
                    <a:gd name="connsiteX3" fmla="*/ 5789 w 10040"/>
                    <a:gd name="connsiteY3" fmla="*/ 9565 h 10091"/>
                    <a:gd name="connsiteX4" fmla="*/ 4561 w 10040"/>
                    <a:gd name="connsiteY4" fmla="*/ 9038 h 10091"/>
                    <a:gd name="connsiteX5" fmla="*/ 1228 w 10040"/>
                    <a:gd name="connsiteY5" fmla="*/ 5705 h 10091"/>
                    <a:gd name="connsiteX6" fmla="*/ 526 w 10040"/>
                    <a:gd name="connsiteY6" fmla="*/ 4477 h 10091"/>
                    <a:gd name="connsiteX7" fmla="*/ 0 w 10040"/>
                    <a:gd name="connsiteY7" fmla="*/ 2547 h 10091"/>
                    <a:gd name="connsiteX8" fmla="*/ 526 w 10040"/>
                    <a:gd name="connsiteY8" fmla="*/ 1319 h 10091"/>
                    <a:gd name="connsiteX9" fmla="*/ 1228 w 10040"/>
                    <a:gd name="connsiteY9" fmla="*/ 442 h 10091"/>
                    <a:gd name="connsiteX10" fmla="*/ 2105 w 10040"/>
                    <a:gd name="connsiteY10" fmla="*/ 91 h 10091"/>
                    <a:gd name="connsiteX11" fmla="*/ 3684 w 10040"/>
                    <a:gd name="connsiteY11" fmla="*/ 2547 h 10091"/>
                    <a:gd name="connsiteX12" fmla="*/ 2456 w 10040"/>
                    <a:gd name="connsiteY12" fmla="*/ 3951 h 10091"/>
                    <a:gd name="connsiteX13" fmla="*/ 6140 w 10040"/>
                    <a:gd name="connsiteY13" fmla="*/ 7810 h 10091"/>
                    <a:gd name="connsiteX14" fmla="*/ 7544 w 10040"/>
                    <a:gd name="connsiteY14" fmla="*/ 6407 h 10091"/>
                    <a:gd name="connsiteX15" fmla="*/ 10000 w 10040"/>
                    <a:gd name="connsiteY15" fmla="*/ 7810 h 10091"/>
                    <a:gd name="connsiteX16" fmla="*/ 9825 w 10040"/>
                    <a:gd name="connsiteY16" fmla="*/ 9038 h 10091"/>
                    <a:gd name="connsiteX0" fmla="*/ 9825 w 10040"/>
                    <a:gd name="connsiteY0" fmla="*/ 9038 h 10117"/>
                    <a:gd name="connsiteX1" fmla="*/ 8947 w 10040"/>
                    <a:gd name="connsiteY1" fmla="*/ 9740 h 10117"/>
                    <a:gd name="connsiteX2" fmla="*/ 7544 w 10040"/>
                    <a:gd name="connsiteY2" fmla="*/ 10091 h 10117"/>
                    <a:gd name="connsiteX3" fmla="*/ 4561 w 10040"/>
                    <a:gd name="connsiteY3" fmla="*/ 9038 h 10117"/>
                    <a:gd name="connsiteX4" fmla="*/ 1228 w 10040"/>
                    <a:gd name="connsiteY4" fmla="*/ 5705 h 10117"/>
                    <a:gd name="connsiteX5" fmla="*/ 526 w 10040"/>
                    <a:gd name="connsiteY5" fmla="*/ 4477 h 10117"/>
                    <a:gd name="connsiteX6" fmla="*/ 0 w 10040"/>
                    <a:gd name="connsiteY6" fmla="*/ 2547 h 10117"/>
                    <a:gd name="connsiteX7" fmla="*/ 526 w 10040"/>
                    <a:gd name="connsiteY7" fmla="*/ 1319 h 10117"/>
                    <a:gd name="connsiteX8" fmla="*/ 1228 w 10040"/>
                    <a:gd name="connsiteY8" fmla="*/ 442 h 10117"/>
                    <a:gd name="connsiteX9" fmla="*/ 2105 w 10040"/>
                    <a:gd name="connsiteY9" fmla="*/ 91 h 10117"/>
                    <a:gd name="connsiteX10" fmla="*/ 3684 w 10040"/>
                    <a:gd name="connsiteY10" fmla="*/ 2547 h 10117"/>
                    <a:gd name="connsiteX11" fmla="*/ 2456 w 10040"/>
                    <a:gd name="connsiteY11" fmla="*/ 3951 h 10117"/>
                    <a:gd name="connsiteX12" fmla="*/ 6140 w 10040"/>
                    <a:gd name="connsiteY12" fmla="*/ 7810 h 10117"/>
                    <a:gd name="connsiteX13" fmla="*/ 7544 w 10040"/>
                    <a:gd name="connsiteY13" fmla="*/ 6407 h 10117"/>
                    <a:gd name="connsiteX14" fmla="*/ 10000 w 10040"/>
                    <a:gd name="connsiteY14" fmla="*/ 7810 h 10117"/>
                    <a:gd name="connsiteX15" fmla="*/ 9825 w 10040"/>
                    <a:gd name="connsiteY15" fmla="*/ 9038 h 10117"/>
                    <a:gd name="connsiteX0" fmla="*/ 9825 w 10040"/>
                    <a:gd name="connsiteY0" fmla="*/ 9038 h 10091"/>
                    <a:gd name="connsiteX1" fmla="*/ 7544 w 10040"/>
                    <a:gd name="connsiteY1" fmla="*/ 10091 h 10091"/>
                    <a:gd name="connsiteX2" fmla="*/ 4561 w 10040"/>
                    <a:gd name="connsiteY2" fmla="*/ 9038 h 10091"/>
                    <a:gd name="connsiteX3" fmla="*/ 1228 w 10040"/>
                    <a:gd name="connsiteY3" fmla="*/ 5705 h 10091"/>
                    <a:gd name="connsiteX4" fmla="*/ 526 w 10040"/>
                    <a:gd name="connsiteY4" fmla="*/ 4477 h 10091"/>
                    <a:gd name="connsiteX5" fmla="*/ 0 w 10040"/>
                    <a:gd name="connsiteY5" fmla="*/ 2547 h 10091"/>
                    <a:gd name="connsiteX6" fmla="*/ 526 w 10040"/>
                    <a:gd name="connsiteY6" fmla="*/ 1319 h 10091"/>
                    <a:gd name="connsiteX7" fmla="*/ 1228 w 10040"/>
                    <a:gd name="connsiteY7" fmla="*/ 442 h 10091"/>
                    <a:gd name="connsiteX8" fmla="*/ 2105 w 10040"/>
                    <a:gd name="connsiteY8" fmla="*/ 91 h 10091"/>
                    <a:gd name="connsiteX9" fmla="*/ 3684 w 10040"/>
                    <a:gd name="connsiteY9" fmla="*/ 2547 h 10091"/>
                    <a:gd name="connsiteX10" fmla="*/ 2456 w 10040"/>
                    <a:gd name="connsiteY10" fmla="*/ 3951 h 10091"/>
                    <a:gd name="connsiteX11" fmla="*/ 6140 w 10040"/>
                    <a:gd name="connsiteY11" fmla="*/ 7810 h 10091"/>
                    <a:gd name="connsiteX12" fmla="*/ 7544 w 10040"/>
                    <a:gd name="connsiteY12" fmla="*/ 6407 h 10091"/>
                    <a:gd name="connsiteX13" fmla="*/ 10000 w 10040"/>
                    <a:gd name="connsiteY13" fmla="*/ 7810 h 10091"/>
                    <a:gd name="connsiteX14" fmla="*/ 9825 w 10040"/>
                    <a:gd name="connsiteY14" fmla="*/ 9038 h 10091"/>
                    <a:gd name="connsiteX0" fmla="*/ 9825 w 10040"/>
                    <a:gd name="connsiteY0" fmla="*/ 9038 h 10293"/>
                    <a:gd name="connsiteX1" fmla="*/ 7625 w 10040"/>
                    <a:gd name="connsiteY1" fmla="*/ 10293 h 10293"/>
                    <a:gd name="connsiteX2" fmla="*/ 4561 w 10040"/>
                    <a:gd name="connsiteY2" fmla="*/ 9038 h 10293"/>
                    <a:gd name="connsiteX3" fmla="*/ 1228 w 10040"/>
                    <a:gd name="connsiteY3" fmla="*/ 5705 h 10293"/>
                    <a:gd name="connsiteX4" fmla="*/ 526 w 10040"/>
                    <a:gd name="connsiteY4" fmla="*/ 4477 h 10293"/>
                    <a:gd name="connsiteX5" fmla="*/ 0 w 10040"/>
                    <a:gd name="connsiteY5" fmla="*/ 2547 h 10293"/>
                    <a:gd name="connsiteX6" fmla="*/ 526 w 10040"/>
                    <a:gd name="connsiteY6" fmla="*/ 1319 h 10293"/>
                    <a:gd name="connsiteX7" fmla="*/ 1228 w 10040"/>
                    <a:gd name="connsiteY7" fmla="*/ 442 h 10293"/>
                    <a:gd name="connsiteX8" fmla="*/ 2105 w 10040"/>
                    <a:gd name="connsiteY8" fmla="*/ 91 h 10293"/>
                    <a:gd name="connsiteX9" fmla="*/ 3684 w 10040"/>
                    <a:gd name="connsiteY9" fmla="*/ 2547 h 10293"/>
                    <a:gd name="connsiteX10" fmla="*/ 2456 w 10040"/>
                    <a:gd name="connsiteY10" fmla="*/ 3951 h 10293"/>
                    <a:gd name="connsiteX11" fmla="*/ 6140 w 10040"/>
                    <a:gd name="connsiteY11" fmla="*/ 7810 h 10293"/>
                    <a:gd name="connsiteX12" fmla="*/ 7544 w 10040"/>
                    <a:gd name="connsiteY12" fmla="*/ 6407 h 10293"/>
                    <a:gd name="connsiteX13" fmla="*/ 10000 w 10040"/>
                    <a:gd name="connsiteY13" fmla="*/ 7810 h 10293"/>
                    <a:gd name="connsiteX14" fmla="*/ 9825 w 10040"/>
                    <a:gd name="connsiteY14" fmla="*/ 9038 h 10293"/>
                    <a:gd name="connsiteX0" fmla="*/ 9542 w 10009"/>
                    <a:gd name="connsiteY0" fmla="*/ 9442 h 10298"/>
                    <a:gd name="connsiteX1" fmla="*/ 7625 w 10009"/>
                    <a:gd name="connsiteY1" fmla="*/ 10293 h 10298"/>
                    <a:gd name="connsiteX2" fmla="*/ 4561 w 10009"/>
                    <a:gd name="connsiteY2" fmla="*/ 9038 h 10298"/>
                    <a:gd name="connsiteX3" fmla="*/ 1228 w 10009"/>
                    <a:gd name="connsiteY3" fmla="*/ 5705 h 10298"/>
                    <a:gd name="connsiteX4" fmla="*/ 526 w 10009"/>
                    <a:gd name="connsiteY4" fmla="*/ 4477 h 10298"/>
                    <a:gd name="connsiteX5" fmla="*/ 0 w 10009"/>
                    <a:gd name="connsiteY5" fmla="*/ 2547 h 10298"/>
                    <a:gd name="connsiteX6" fmla="*/ 526 w 10009"/>
                    <a:gd name="connsiteY6" fmla="*/ 1319 h 10298"/>
                    <a:gd name="connsiteX7" fmla="*/ 1228 w 10009"/>
                    <a:gd name="connsiteY7" fmla="*/ 442 h 10298"/>
                    <a:gd name="connsiteX8" fmla="*/ 2105 w 10009"/>
                    <a:gd name="connsiteY8" fmla="*/ 91 h 10298"/>
                    <a:gd name="connsiteX9" fmla="*/ 3684 w 10009"/>
                    <a:gd name="connsiteY9" fmla="*/ 2547 h 10298"/>
                    <a:gd name="connsiteX10" fmla="*/ 2456 w 10009"/>
                    <a:gd name="connsiteY10" fmla="*/ 3951 h 10298"/>
                    <a:gd name="connsiteX11" fmla="*/ 6140 w 10009"/>
                    <a:gd name="connsiteY11" fmla="*/ 7810 h 10298"/>
                    <a:gd name="connsiteX12" fmla="*/ 7544 w 10009"/>
                    <a:gd name="connsiteY12" fmla="*/ 6407 h 10298"/>
                    <a:gd name="connsiteX13" fmla="*/ 10000 w 10009"/>
                    <a:gd name="connsiteY13" fmla="*/ 7810 h 10298"/>
                    <a:gd name="connsiteX14" fmla="*/ 9542 w 10009"/>
                    <a:gd name="connsiteY14" fmla="*/ 9442 h 10298"/>
                    <a:gd name="connsiteX0" fmla="*/ 9562 w 10029"/>
                    <a:gd name="connsiteY0" fmla="*/ 9442 h 10298"/>
                    <a:gd name="connsiteX1" fmla="*/ 7645 w 10029"/>
                    <a:gd name="connsiteY1" fmla="*/ 10293 h 10298"/>
                    <a:gd name="connsiteX2" fmla="*/ 4581 w 10029"/>
                    <a:gd name="connsiteY2" fmla="*/ 9038 h 10298"/>
                    <a:gd name="connsiteX3" fmla="*/ 1248 w 10029"/>
                    <a:gd name="connsiteY3" fmla="*/ 5705 h 10298"/>
                    <a:gd name="connsiteX4" fmla="*/ 546 w 10029"/>
                    <a:gd name="connsiteY4" fmla="*/ 4477 h 10298"/>
                    <a:gd name="connsiteX5" fmla="*/ 20 w 10029"/>
                    <a:gd name="connsiteY5" fmla="*/ 2547 h 10298"/>
                    <a:gd name="connsiteX6" fmla="*/ 203 w 10029"/>
                    <a:gd name="connsiteY6" fmla="*/ 1541 h 10298"/>
                    <a:gd name="connsiteX7" fmla="*/ 1248 w 10029"/>
                    <a:gd name="connsiteY7" fmla="*/ 442 h 10298"/>
                    <a:gd name="connsiteX8" fmla="*/ 2125 w 10029"/>
                    <a:gd name="connsiteY8" fmla="*/ 91 h 10298"/>
                    <a:gd name="connsiteX9" fmla="*/ 3704 w 10029"/>
                    <a:gd name="connsiteY9" fmla="*/ 2547 h 10298"/>
                    <a:gd name="connsiteX10" fmla="*/ 2476 w 10029"/>
                    <a:gd name="connsiteY10" fmla="*/ 3951 h 10298"/>
                    <a:gd name="connsiteX11" fmla="*/ 6160 w 10029"/>
                    <a:gd name="connsiteY11" fmla="*/ 7810 h 10298"/>
                    <a:gd name="connsiteX12" fmla="*/ 7564 w 10029"/>
                    <a:gd name="connsiteY12" fmla="*/ 6407 h 10298"/>
                    <a:gd name="connsiteX13" fmla="*/ 10020 w 10029"/>
                    <a:gd name="connsiteY13" fmla="*/ 7810 h 10298"/>
                    <a:gd name="connsiteX14" fmla="*/ 9562 w 10029"/>
                    <a:gd name="connsiteY14" fmla="*/ 9442 h 10298"/>
                    <a:gd name="connsiteX0" fmla="*/ 9387 w 9854"/>
                    <a:gd name="connsiteY0" fmla="*/ 9442 h 10298"/>
                    <a:gd name="connsiteX1" fmla="*/ 7470 w 9854"/>
                    <a:gd name="connsiteY1" fmla="*/ 10293 h 10298"/>
                    <a:gd name="connsiteX2" fmla="*/ 4406 w 9854"/>
                    <a:gd name="connsiteY2" fmla="*/ 9038 h 10298"/>
                    <a:gd name="connsiteX3" fmla="*/ 1073 w 9854"/>
                    <a:gd name="connsiteY3" fmla="*/ 5705 h 10298"/>
                    <a:gd name="connsiteX4" fmla="*/ 371 w 9854"/>
                    <a:gd name="connsiteY4" fmla="*/ 4477 h 10298"/>
                    <a:gd name="connsiteX5" fmla="*/ 28 w 9854"/>
                    <a:gd name="connsiteY5" fmla="*/ 1541 h 10298"/>
                    <a:gd name="connsiteX6" fmla="*/ 1073 w 9854"/>
                    <a:gd name="connsiteY6" fmla="*/ 442 h 10298"/>
                    <a:gd name="connsiteX7" fmla="*/ 1950 w 9854"/>
                    <a:gd name="connsiteY7" fmla="*/ 91 h 10298"/>
                    <a:gd name="connsiteX8" fmla="*/ 3529 w 9854"/>
                    <a:gd name="connsiteY8" fmla="*/ 2547 h 10298"/>
                    <a:gd name="connsiteX9" fmla="*/ 2301 w 9854"/>
                    <a:gd name="connsiteY9" fmla="*/ 3951 h 10298"/>
                    <a:gd name="connsiteX10" fmla="*/ 5985 w 9854"/>
                    <a:gd name="connsiteY10" fmla="*/ 7810 h 10298"/>
                    <a:gd name="connsiteX11" fmla="*/ 7389 w 9854"/>
                    <a:gd name="connsiteY11" fmla="*/ 6407 h 10298"/>
                    <a:gd name="connsiteX12" fmla="*/ 9845 w 9854"/>
                    <a:gd name="connsiteY12" fmla="*/ 7810 h 10298"/>
                    <a:gd name="connsiteX13" fmla="*/ 9387 w 9854"/>
                    <a:gd name="connsiteY13" fmla="*/ 9442 h 10298"/>
                    <a:gd name="connsiteX0" fmla="*/ 9672 w 10146"/>
                    <a:gd name="connsiteY0" fmla="*/ 9169 h 10000"/>
                    <a:gd name="connsiteX1" fmla="*/ 7727 w 10146"/>
                    <a:gd name="connsiteY1" fmla="*/ 9995 h 10000"/>
                    <a:gd name="connsiteX2" fmla="*/ 4617 w 10146"/>
                    <a:gd name="connsiteY2" fmla="*/ 8776 h 10000"/>
                    <a:gd name="connsiteX3" fmla="*/ 1235 w 10146"/>
                    <a:gd name="connsiteY3" fmla="*/ 5540 h 10000"/>
                    <a:gd name="connsiteX4" fmla="*/ 522 w 10146"/>
                    <a:gd name="connsiteY4" fmla="*/ 4347 h 10000"/>
                    <a:gd name="connsiteX5" fmla="*/ 174 w 10146"/>
                    <a:gd name="connsiteY5" fmla="*/ 1496 h 10000"/>
                    <a:gd name="connsiteX6" fmla="*/ 1235 w 10146"/>
                    <a:gd name="connsiteY6" fmla="*/ 429 h 10000"/>
                    <a:gd name="connsiteX7" fmla="*/ 2125 w 10146"/>
                    <a:gd name="connsiteY7" fmla="*/ 88 h 10000"/>
                    <a:gd name="connsiteX8" fmla="*/ 3727 w 10146"/>
                    <a:gd name="connsiteY8" fmla="*/ 2473 h 10000"/>
                    <a:gd name="connsiteX9" fmla="*/ 2481 w 10146"/>
                    <a:gd name="connsiteY9" fmla="*/ 3837 h 10000"/>
                    <a:gd name="connsiteX10" fmla="*/ 6220 w 10146"/>
                    <a:gd name="connsiteY10" fmla="*/ 7584 h 10000"/>
                    <a:gd name="connsiteX11" fmla="*/ 7644 w 10146"/>
                    <a:gd name="connsiteY11" fmla="*/ 6222 h 10000"/>
                    <a:gd name="connsiteX12" fmla="*/ 10137 w 10146"/>
                    <a:gd name="connsiteY12" fmla="*/ 7584 h 10000"/>
                    <a:gd name="connsiteX13" fmla="*/ 9672 w 10146"/>
                    <a:gd name="connsiteY13" fmla="*/ 9169 h 10000"/>
                    <a:gd name="connsiteX0" fmla="*/ 9777 w 10251"/>
                    <a:gd name="connsiteY0" fmla="*/ 9169 h 10000"/>
                    <a:gd name="connsiteX1" fmla="*/ 7832 w 10251"/>
                    <a:gd name="connsiteY1" fmla="*/ 9995 h 10000"/>
                    <a:gd name="connsiteX2" fmla="*/ 4722 w 10251"/>
                    <a:gd name="connsiteY2" fmla="*/ 8776 h 10000"/>
                    <a:gd name="connsiteX3" fmla="*/ 1340 w 10251"/>
                    <a:gd name="connsiteY3" fmla="*/ 5540 h 10000"/>
                    <a:gd name="connsiteX4" fmla="*/ 627 w 10251"/>
                    <a:gd name="connsiteY4" fmla="*/ 4347 h 10000"/>
                    <a:gd name="connsiteX5" fmla="*/ 279 w 10251"/>
                    <a:gd name="connsiteY5" fmla="*/ 1496 h 10000"/>
                    <a:gd name="connsiteX6" fmla="*/ 1340 w 10251"/>
                    <a:gd name="connsiteY6" fmla="*/ 429 h 10000"/>
                    <a:gd name="connsiteX7" fmla="*/ 2230 w 10251"/>
                    <a:gd name="connsiteY7" fmla="*/ 88 h 10000"/>
                    <a:gd name="connsiteX8" fmla="*/ 3832 w 10251"/>
                    <a:gd name="connsiteY8" fmla="*/ 2473 h 10000"/>
                    <a:gd name="connsiteX9" fmla="*/ 2586 w 10251"/>
                    <a:gd name="connsiteY9" fmla="*/ 3837 h 10000"/>
                    <a:gd name="connsiteX10" fmla="*/ 6325 w 10251"/>
                    <a:gd name="connsiteY10" fmla="*/ 7584 h 10000"/>
                    <a:gd name="connsiteX11" fmla="*/ 7749 w 10251"/>
                    <a:gd name="connsiteY11" fmla="*/ 6222 h 10000"/>
                    <a:gd name="connsiteX12" fmla="*/ 10242 w 10251"/>
                    <a:gd name="connsiteY12" fmla="*/ 7584 h 10000"/>
                    <a:gd name="connsiteX13" fmla="*/ 9777 w 10251"/>
                    <a:gd name="connsiteY13" fmla="*/ 916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1" h="10000">
                      <a:moveTo>
                        <a:pt x="9777" y="9169"/>
                      </a:moveTo>
                      <a:cubicBezTo>
                        <a:pt x="9362" y="9538"/>
                        <a:pt x="8674" y="10060"/>
                        <a:pt x="7832" y="9995"/>
                      </a:cubicBezTo>
                      <a:cubicBezTo>
                        <a:pt x="6989" y="9930"/>
                        <a:pt x="5791" y="9486"/>
                        <a:pt x="4722" y="8776"/>
                      </a:cubicBezTo>
                      <a:cubicBezTo>
                        <a:pt x="3476" y="8096"/>
                        <a:pt x="2052" y="6562"/>
                        <a:pt x="1340" y="5540"/>
                      </a:cubicBezTo>
                      <a:cubicBezTo>
                        <a:pt x="984" y="5029"/>
                        <a:pt x="806" y="4688"/>
                        <a:pt x="627" y="4347"/>
                      </a:cubicBezTo>
                      <a:cubicBezTo>
                        <a:pt x="-184" y="3047"/>
                        <a:pt x="-105" y="2423"/>
                        <a:pt x="279" y="1496"/>
                      </a:cubicBezTo>
                      <a:cubicBezTo>
                        <a:pt x="458" y="1156"/>
                        <a:pt x="984" y="599"/>
                        <a:pt x="1340" y="429"/>
                      </a:cubicBezTo>
                      <a:cubicBezTo>
                        <a:pt x="1519" y="258"/>
                        <a:pt x="2423" y="-188"/>
                        <a:pt x="2230" y="88"/>
                      </a:cubicBezTo>
                      <a:cubicBezTo>
                        <a:pt x="2721" y="1839"/>
                        <a:pt x="2991" y="1603"/>
                        <a:pt x="3832" y="2473"/>
                      </a:cubicBezTo>
                      <a:cubicBezTo>
                        <a:pt x="3832" y="2984"/>
                        <a:pt x="2586" y="3496"/>
                        <a:pt x="2586" y="3837"/>
                      </a:cubicBezTo>
                      <a:cubicBezTo>
                        <a:pt x="3001" y="4688"/>
                        <a:pt x="5464" y="7187"/>
                        <a:pt x="6325" y="7584"/>
                      </a:cubicBezTo>
                      <a:cubicBezTo>
                        <a:pt x="7185" y="7981"/>
                        <a:pt x="7097" y="6222"/>
                        <a:pt x="7749" y="6222"/>
                      </a:cubicBezTo>
                      <a:cubicBezTo>
                        <a:pt x="8464" y="6457"/>
                        <a:pt x="9877" y="7237"/>
                        <a:pt x="10242" y="7584"/>
                      </a:cubicBezTo>
                      <a:cubicBezTo>
                        <a:pt x="10306" y="7981"/>
                        <a:pt x="10041" y="8772"/>
                        <a:pt x="9777" y="9169"/>
                      </a:cubicBezTo>
                      <a:close/>
                    </a:path>
                  </a:pathLst>
                </a:custGeom>
                <a:solidFill>
                  <a:schemeClr val="bg1"/>
                </a:solidFill>
                <a:ln w="9525">
                  <a:noFill/>
                  <a:round/>
                  <a:headEnd/>
                  <a:tailEnd/>
                </a:ln>
              </p:spPr>
              <p:txBody>
                <a:bodyPr anchor="ctr"/>
                <a:lstStyle/>
                <a:p>
                  <a:pPr algn="ctr"/>
                  <a:endParaRPr>
                    <a:cs typeface="+mn-ea"/>
                    <a:sym typeface="+mn-lt"/>
                  </a:endParaRPr>
                </a:p>
              </p:txBody>
            </p:sp>
          </p:grpSp>
        </p:grpSp>
        <p:sp>
          <p:nvSpPr>
            <p:cNvPr id="18" name="TextBox 89"/>
            <p:cNvSpPr txBox="1"/>
            <p:nvPr/>
          </p:nvSpPr>
          <p:spPr>
            <a:xfrm>
              <a:off x="602560" y="2918846"/>
              <a:ext cx="1984662" cy="291170"/>
            </a:xfrm>
            <a:prstGeom prst="rect">
              <a:avLst/>
            </a:prstGeom>
            <a:noFill/>
          </p:spPr>
          <p:txBody>
            <a:bodyPr wrap="none" lIns="0" tIns="0" rIns="360000" bIns="0" anchor="b" anchorCtr="0">
              <a:normAutofit/>
            </a:bodyPr>
            <a:lstStyle/>
            <a:p>
              <a:pPr algn="r"/>
              <a:r>
                <a:rPr lang="zh-CN" altLang="en-US" sz="1600" b="1">
                  <a:solidFill>
                    <a:schemeClr val="accent3">
                      <a:lumMod val="100000"/>
                    </a:schemeClr>
                  </a:solidFill>
                  <a:cs typeface="+mn-ea"/>
                  <a:sym typeface="+mn-lt"/>
                </a:rPr>
                <a:t>标题文本预设</a:t>
              </a:r>
            </a:p>
          </p:txBody>
        </p:sp>
        <p:sp>
          <p:nvSpPr>
            <p:cNvPr id="19" name="TextBox 90"/>
            <p:cNvSpPr txBox="1">
              <a:spLocks/>
            </p:cNvSpPr>
            <p:nvPr/>
          </p:nvSpPr>
          <p:spPr>
            <a:xfrm>
              <a:off x="602559" y="3210014"/>
              <a:ext cx="1984662" cy="464075"/>
            </a:xfrm>
            <a:prstGeom prst="rect">
              <a:avLst/>
            </a:prstGeom>
          </p:spPr>
          <p:txBody>
            <a:bodyPr vert="horz" wrap="square" lIns="0" tIns="0" rIns="360000" bIns="0" anchor="ctr">
              <a:normAutofit/>
            </a:bodyPr>
            <a:lstStyle/>
            <a:p>
              <a:pPr lvl="0">
                <a:lnSpc>
                  <a:spcPct val="120000"/>
                </a:lnSpc>
              </a:pPr>
              <a:r>
                <a:rPr lang="zh-CN" altLang="en-US" sz="1050" dirty="0">
                  <a:solidFill>
                    <a:schemeClr val="dk1">
                      <a:lumMod val="100000"/>
                    </a:schemeClr>
                  </a:solidFill>
                </a:rPr>
                <a:t>点击输入替换内容点击输入替换内容</a:t>
              </a:r>
            </a:p>
          </p:txBody>
        </p:sp>
        <p:sp>
          <p:nvSpPr>
            <p:cNvPr id="20" name="TextBox 92"/>
            <p:cNvSpPr txBox="1"/>
            <p:nvPr/>
          </p:nvSpPr>
          <p:spPr>
            <a:xfrm>
              <a:off x="6556779" y="2918846"/>
              <a:ext cx="2011665" cy="291170"/>
            </a:xfrm>
            <a:prstGeom prst="rect">
              <a:avLst/>
            </a:prstGeom>
            <a:noFill/>
          </p:spPr>
          <p:txBody>
            <a:bodyPr wrap="none" lIns="360000" tIns="0" rIns="0" bIns="0" anchor="b" anchorCtr="0">
              <a:normAutofit/>
            </a:bodyPr>
            <a:lstStyle/>
            <a:p>
              <a:r>
                <a:rPr lang="zh-CN" altLang="en-US" sz="1600" b="1">
                  <a:solidFill>
                    <a:schemeClr val="accent3">
                      <a:lumMod val="100000"/>
                    </a:schemeClr>
                  </a:solidFill>
                  <a:cs typeface="+mn-ea"/>
                  <a:sym typeface="+mn-lt"/>
                </a:rPr>
                <a:t>标题文本预设</a:t>
              </a:r>
            </a:p>
          </p:txBody>
        </p:sp>
        <p:sp>
          <p:nvSpPr>
            <p:cNvPr id="21" name="TextBox 93"/>
            <p:cNvSpPr txBox="1">
              <a:spLocks/>
            </p:cNvSpPr>
            <p:nvPr/>
          </p:nvSpPr>
          <p:spPr>
            <a:xfrm>
              <a:off x="6556779" y="3210014"/>
              <a:ext cx="2011665" cy="464075"/>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dk1">
                      <a:lumMod val="100000"/>
                    </a:schemeClr>
                  </a:solidFill>
                </a:rPr>
                <a:t>点击输入替换内容点击输入替换内容</a:t>
              </a:r>
            </a:p>
          </p:txBody>
        </p:sp>
      </p:grpSp>
      <p:grpSp>
        <p:nvGrpSpPr>
          <p:cNvPr id="84" name="组合 83"/>
          <p:cNvGrpSpPr/>
          <p:nvPr/>
        </p:nvGrpSpPr>
        <p:grpSpPr>
          <a:xfrm>
            <a:off x="602559" y="3736936"/>
            <a:ext cx="7965885" cy="767682"/>
            <a:chOff x="602559" y="3736936"/>
            <a:chExt cx="7965885" cy="767682"/>
          </a:xfrm>
        </p:grpSpPr>
        <p:grpSp>
          <p:nvGrpSpPr>
            <p:cNvPr id="22" name="Group 3"/>
            <p:cNvGrpSpPr/>
            <p:nvPr/>
          </p:nvGrpSpPr>
          <p:grpSpPr>
            <a:xfrm>
              <a:off x="4246912" y="3736936"/>
              <a:ext cx="669576" cy="767682"/>
              <a:chOff x="4514508" y="1429050"/>
              <a:chExt cx="1334443" cy="1529966"/>
            </a:xfrm>
          </p:grpSpPr>
          <p:sp>
            <p:nvSpPr>
              <p:cNvPr id="38" name="Parallelogram 4"/>
              <p:cNvSpPr/>
              <p:nvPr/>
            </p:nvSpPr>
            <p:spPr>
              <a:xfrm rot="5400000">
                <a:off x="4250368" y="2027991"/>
                <a:ext cx="1198660" cy="663390"/>
              </a:xfrm>
              <a:prstGeom prst="parallelogram">
                <a:avLst>
                  <a:gd name="adj" fmla="val 4855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Parallelogram 5"/>
              <p:cNvSpPr/>
              <p:nvPr/>
            </p:nvSpPr>
            <p:spPr>
              <a:xfrm rot="5400000" flipV="1">
                <a:off x="4915865" y="2025930"/>
                <a:ext cx="1198660" cy="667512"/>
              </a:xfrm>
              <a:prstGeom prst="parallelogram">
                <a:avLst>
                  <a:gd name="adj" fmla="val 4855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Diamond 6"/>
              <p:cNvSpPr/>
              <p:nvPr/>
            </p:nvSpPr>
            <p:spPr>
              <a:xfrm>
                <a:off x="4514508" y="1429050"/>
                <a:ext cx="1333770" cy="695827"/>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23" name="Group 75"/>
            <p:cNvGrpSpPr/>
            <p:nvPr/>
          </p:nvGrpSpPr>
          <p:grpSpPr>
            <a:xfrm>
              <a:off x="2599427" y="3905915"/>
              <a:ext cx="3920720" cy="434756"/>
              <a:chOff x="3465903" y="4386305"/>
              <a:chExt cx="5227627" cy="579675"/>
            </a:xfrm>
          </p:grpSpPr>
          <p:grpSp>
            <p:nvGrpSpPr>
              <p:cNvPr id="28" name="Group 52"/>
              <p:cNvGrpSpPr/>
              <p:nvPr/>
            </p:nvGrpSpPr>
            <p:grpSpPr>
              <a:xfrm>
                <a:off x="6555019" y="4406775"/>
                <a:ext cx="2138511" cy="559205"/>
                <a:chOff x="4856710" y="3305082"/>
                <a:chExt cx="1603883" cy="419404"/>
              </a:xfrm>
            </p:grpSpPr>
            <p:sp>
              <p:nvSpPr>
                <p:cNvPr id="34" name="Freeform: Shape 53"/>
                <p:cNvSpPr/>
                <p:nvPr/>
              </p:nvSpPr>
              <p:spPr>
                <a:xfrm rot="10800000" flipH="1">
                  <a:off x="4856710" y="3305082"/>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5" name="Oval 54"/>
                <p:cNvSpPr/>
                <p:nvPr/>
              </p:nvSpPr>
              <p:spPr>
                <a:xfrm>
                  <a:off x="6057327" y="3306148"/>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6" name="TextBox 55"/>
                <p:cNvSpPr txBox="1"/>
                <p:nvPr/>
              </p:nvSpPr>
              <p:spPr>
                <a:xfrm>
                  <a:off x="4896287" y="3346003"/>
                  <a:ext cx="982480"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37" name="Freeform: Shape 56"/>
                <p:cNvSpPr/>
                <p:nvPr/>
              </p:nvSpPr>
              <p:spPr>
                <a:xfrm rot="21162830">
                  <a:off x="6159203" y="3408655"/>
                  <a:ext cx="212234" cy="211194"/>
                </a:xfrm>
                <a:custGeom>
                  <a:avLst/>
                  <a:gdLst>
                    <a:gd name="connsiteX0" fmla="*/ 507598 w 1016126"/>
                    <a:gd name="connsiteY0" fmla="*/ 380368 h 1011148"/>
                    <a:gd name="connsiteX1" fmla="*/ 685217 w 1016126"/>
                    <a:gd name="connsiteY1" fmla="*/ 478224 h 1011148"/>
                    <a:gd name="connsiteX2" fmla="*/ 617372 w 1016126"/>
                    <a:gd name="connsiteY2" fmla="*/ 636559 h 1011148"/>
                    <a:gd name="connsiteX3" fmla="*/ 397824 w 1016126"/>
                    <a:gd name="connsiteY3" fmla="*/ 636559 h 1011148"/>
                    <a:gd name="connsiteX4" fmla="*/ 329979 w 1016126"/>
                    <a:gd name="connsiteY4" fmla="*/ 478224 h 1011148"/>
                    <a:gd name="connsiteX5" fmla="*/ 673151 w 1016126"/>
                    <a:gd name="connsiteY5" fmla="*/ 82982 h 1011148"/>
                    <a:gd name="connsiteX6" fmla="*/ 720125 w 1016126"/>
                    <a:gd name="connsiteY6" fmla="*/ 247796 h 1011148"/>
                    <a:gd name="connsiteX7" fmla="*/ 531530 w 1016126"/>
                    <a:gd name="connsiteY7" fmla="*/ 322336 h 1011148"/>
                    <a:gd name="connsiteX8" fmla="*/ 367756 w 1016126"/>
                    <a:gd name="connsiteY8" fmla="*/ 202743 h 1011148"/>
                    <a:gd name="connsiteX9" fmla="*/ 454686 w 1016126"/>
                    <a:gd name="connsiteY9" fmla="*/ 55050 h 1011148"/>
                    <a:gd name="connsiteX10" fmla="*/ 384048 w 1016126"/>
                    <a:gd name="connsiteY10" fmla="*/ 67453 h 1011148"/>
                    <a:gd name="connsiteX11" fmla="*/ 110847 w 1016126"/>
                    <a:gd name="connsiteY11" fmla="*/ 278712 h 1011148"/>
                    <a:gd name="connsiteX12" fmla="*/ 80116 w 1016126"/>
                    <a:gd name="connsiteY12" fmla="*/ 346046 h 1011148"/>
                    <a:gd name="connsiteX13" fmla="*/ 244826 w 1016126"/>
                    <a:gd name="connsiteY13" fmla="*/ 299102 h 1011148"/>
                    <a:gd name="connsiteX14" fmla="*/ 319366 w 1016126"/>
                    <a:gd name="connsiteY14" fmla="*/ 487697 h 1011148"/>
                    <a:gd name="connsiteX15" fmla="*/ 199773 w 1016126"/>
                    <a:gd name="connsiteY15" fmla="*/ 651471 h 1011148"/>
                    <a:gd name="connsiteX16" fmla="*/ 53674 w 1016126"/>
                    <a:gd name="connsiteY16" fmla="*/ 565478 h 1011148"/>
                    <a:gd name="connsiteX17" fmla="*/ 65541 w 1016126"/>
                    <a:gd name="connsiteY17" fmla="*/ 633060 h 1011148"/>
                    <a:gd name="connsiteX18" fmla="*/ 358850 w 1016126"/>
                    <a:gd name="connsiteY18" fmla="*/ 943707 h 1011148"/>
                    <a:gd name="connsiteX19" fmla="*/ 399205 w 1016126"/>
                    <a:gd name="connsiteY19" fmla="*/ 953056 h 1011148"/>
                    <a:gd name="connsiteX20" fmla="*/ 355048 w 1016126"/>
                    <a:gd name="connsiteY20" fmla="*/ 938516 h 1011148"/>
                    <a:gd name="connsiteX21" fmla="*/ 307833 w 1016126"/>
                    <a:gd name="connsiteY21" fmla="*/ 772855 h 1011148"/>
                    <a:gd name="connsiteX22" fmla="*/ 496428 w 1016126"/>
                    <a:gd name="connsiteY22" fmla="*/ 698316 h 1011148"/>
                    <a:gd name="connsiteX23" fmla="*/ 660203 w 1016126"/>
                    <a:gd name="connsiteY23" fmla="*/ 817908 h 1011148"/>
                    <a:gd name="connsiteX24" fmla="*/ 575815 w 1016126"/>
                    <a:gd name="connsiteY24" fmla="*/ 961283 h 1011148"/>
                    <a:gd name="connsiteX25" fmla="*/ 631148 w 1016126"/>
                    <a:gd name="connsiteY25" fmla="*/ 951567 h 1011148"/>
                    <a:gd name="connsiteX26" fmla="*/ 904349 w 1016126"/>
                    <a:gd name="connsiteY26" fmla="*/ 740308 h 1011148"/>
                    <a:gd name="connsiteX27" fmla="*/ 936319 w 1016126"/>
                    <a:gd name="connsiteY27" fmla="*/ 670258 h 1011148"/>
                    <a:gd name="connsiteX28" fmla="*/ 772080 w 1016126"/>
                    <a:gd name="connsiteY28" fmla="*/ 717069 h 1011148"/>
                    <a:gd name="connsiteX29" fmla="*/ 697541 w 1016126"/>
                    <a:gd name="connsiteY29" fmla="*/ 528474 h 1011148"/>
                    <a:gd name="connsiteX30" fmla="*/ 817133 w 1016126"/>
                    <a:gd name="connsiteY30" fmla="*/ 364699 h 1011148"/>
                    <a:gd name="connsiteX31" fmla="*/ 960766 w 1016126"/>
                    <a:gd name="connsiteY31" fmla="*/ 449240 h 1011148"/>
                    <a:gd name="connsiteX32" fmla="*/ 949656 w 1016126"/>
                    <a:gd name="connsiteY32" fmla="*/ 385960 h 1011148"/>
                    <a:gd name="connsiteX33" fmla="*/ 738396 w 1016126"/>
                    <a:gd name="connsiteY33" fmla="*/ 112759 h 1011148"/>
                    <a:gd name="connsiteX34" fmla="*/ 572170 w 1016126"/>
                    <a:gd name="connsiteY34" fmla="*/ 4178 h 1011148"/>
                    <a:gd name="connsiteX35" fmla="*/ 1012010 w 1016126"/>
                    <a:gd name="connsiteY35" fmla="*/ 570007 h 1011148"/>
                    <a:gd name="connsiteX36" fmla="*/ 443955 w 1016126"/>
                    <a:gd name="connsiteY36" fmla="*/ 1006970 h 1011148"/>
                    <a:gd name="connsiteX37" fmla="*/ 4115 w 1016126"/>
                    <a:gd name="connsiteY37" fmla="*/ 441140 h 1011148"/>
                    <a:gd name="connsiteX38" fmla="*/ 572170 w 1016126"/>
                    <a:gd name="connsiteY38" fmla="*/ 4178 h 101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6126" h="1011148">
                      <a:moveTo>
                        <a:pt x="507598" y="380368"/>
                      </a:moveTo>
                      <a:lnTo>
                        <a:pt x="685217" y="478224"/>
                      </a:lnTo>
                      <a:lnTo>
                        <a:pt x="617372" y="636559"/>
                      </a:lnTo>
                      <a:cubicBezTo>
                        <a:pt x="534772" y="637489"/>
                        <a:pt x="470355" y="640764"/>
                        <a:pt x="397824" y="636559"/>
                      </a:cubicBezTo>
                      <a:lnTo>
                        <a:pt x="329979" y="478224"/>
                      </a:lnTo>
                      <a:close/>
                      <a:moveTo>
                        <a:pt x="673151" y="82982"/>
                      </a:moveTo>
                      <a:lnTo>
                        <a:pt x="720125" y="247796"/>
                      </a:lnTo>
                      <a:lnTo>
                        <a:pt x="531530" y="322336"/>
                      </a:lnTo>
                      <a:lnTo>
                        <a:pt x="367756" y="202743"/>
                      </a:lnTo>
                      <a:lnTo>
                        <a:pt x="454686" y="55050"/>
                      </a:lnTo>
                      <a:lnTo>
                        <a:pt x="384048" y="67453"/>
                      </a:lnTo>
                      <a:cubicBezTo>
                        <a:pt x="269245" y="99594"/>
                        <a:pt x="170839" y="175689"/>
                        <a:pt x="110847" y="278712"/>
                      </a:cubicBezTo>
                      <a:lnTo>
                        <a:pt x="80116" y="346046"/>
                      </a:lnTo>
                      <a:lnTo>
                        <a:pt x="244826" y="299102"/>
                      </a:lnTo>
                      <a:lnTo>
                        <a:pt x="319366" y="487697"/>
                      </a:lnTo>
                      <a:lnTo>
                        <a:pt x="199773" y="651471"/>
                      </a:lnTo>
                      <a:lnTo>
                        <a:pt x="53674" y="565478"/>
                      </a:lnTo>
                      <a:lnTo>
                        <a:pt x="65541" y="633060"/>
                      </a:lnTo>
                      <a:cubicBezTo>
                        <a:pt x="105717" y="776563"/>
                        <a:pt x="214572" y="894448"/>
                        <a:pt x="358850" y="943707"/>
                      </a:cubicBezTo>
                      <a:lnTo>
                        <a:pt x="399205" y="953056"/>
                      </a:lnTo>
                      <a:lnTo>
                        <a:pt x="355048" y="938516"/>
                      </a:lnTo>
                      <a:lnTo>
                        <a:pt x="307833" y="772855"/>
                      </a:lnTo>
                      <a:lnTo>
                        <a:pt x="496428" y="698316"/>
                      </a:lnTo>
                      <a:lnTo>
                        <a:pt x="660203" y="817908"/>
                      </a:lnTo>
                      <a:lnTo>
                        <a:pt x="575815" y="961283"/>
                      </a:lnTo>
                      <a:lnTo>
                        <a:pt x="631148" y="951567"/>
                      </a:lnTo>
                      <a:cubicBezTo>
                        <a:pt x="745951" y="919426"/>
                        <a:pt x="844357" y="843331"/>
                        <a:pt x="904349" y="740308"/>
                      </a:cubicBezTo>
                      <a:lnTo>
                        <a:pt x="936319" y="670258"/>
                      </a:lnTo>
                      <a:lnTo>
                        <a:pt x="772080" y="717069"/>
                      </a:lnTo>
                      <a:lnTo>
                        <a:pt x="697541" y="528474"/>
                      </a:lnTo>
                      <a:lnTo>
                        <a:pt x="817133" y="364699"/>
                      </a:lnTo>
                      <a:lnTo>
                        <a:pt x="960766" y="449240"/>
                      </a:lnTo>
                      <a:lnTo>
                        <a:pt x="949656" y="385960"/>
                      </a:lnTo>
                      <a:cubicBezTo>
                        <a:pt x="917514" y="271157"/>
                        <a:pt x="841419" y="172751"/>
                        <a:pt x="738396" y="112759"/>
                      </a:cubicBezTo>
                      <a:close/>
                      <a:moveTo>
                        <a:pt x="572170" y="4178"/>
                      </a:moveTo>
                      <a:cubicBezTo>
                        <a:pt x="850492" y="39763"/>
                        <a:pt x="1047416" y="293094"/>
                        <a:pt x="1012010" y="570007"/>
                      </a:cubicBezTo>
                      <a:cubicBezTo>
                        <a:pt x="976605" y="846921"/>
                        <a:pt x="722278" y="1042556"/>
                        <a:pt x="443955" y="1006970"/>
                      </a:cubicBezTo>
                      <a:cubicBezTo>
                        <a:pt x="165633" y="971385"/>
                        <a:pt x="-31290" y="718054"/>
                        <a:pt x="4115" y="441140"/>
                      </a:cubicBezTo>
                      <a:cubicBezTo>
                        <a:pt x="39521" y="164227"/>
                        <a:pt x="293848" y="-31408"/>
                        <a:pt x="572170" y="4178"/>
                      </a:cubicBezTo>
                      <a:close/>
                    </a:path>
                  </a:pathLst>
                </a:cu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29" name="Group 62"/>
              <p:cNvGrpSpPr/>
              <p:nvPr/>
            </p:nvGrpSpPr>
            <p:grpSpPr>
              <a:xfrm>
                <a:off x="3465903" y="4386305"/>
                <a:ext cx="2199812" cy="557786"/>
                <a:chOff x="2539873" y="3289724"/>
                <a:chExt cx="1649859" cy="418339"/>
              </a:xfrm>
            </p:grpSpPr>
            <p:sp>
              <p:nvSpPr>
                <p:cNvPr id="30" name="Freeform: Shape 63"/>
                <p:cNvSpPr/>
                <p:nvPr/>
              </p:nvSpPr>
              <p:spPr>
                <a:xfrm flipH="1">
                  <a:off x="2721416" y="3289724"/>
                  <a:ext cx="1468316" cy="418338"/>
                </a:xfrm>
                <a:custGeom>
                  <a:avLst/>
                  <a:gdLst>
                    <a:gd name="connsiteX0" fmla="*/ 0 w 1957755"/>
                    <a:gd name="connsiteY0" fmla="*/ 0 h 635760"/>
                    <a:gd name="connsiteX1" fmla="*/ 1904643 w 1957755"/>
                    <a:gd name="connsiteY1" fmla="*/ 0 h 635760"/>
                    <a:gd name="connsiteX2" fmla="*/ 1957755 w 1957755"/>
                    <a:gd name="connsiteY2" fmla="*/ 317880 h 635760"/>
                    <a:gd name="connsiteX3" fmla="*/ 1904643 w 1957755"/>
                    <a:gd name="connsiteY3" fmla="*/ 635760 h 635760"/>
                    <a:gd name="connsiteX4" fmla="*/ 0 w 1957755"/>
                    <a:gd name="connsiteY4" fmla="*/ 635760 h 635760"/>
                    <a:gd name="connsiteX5" fmla="*/ 0 w 1957755"/>
                    <a:gd name="connsiteY5" fmla="*/ 0 h 6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755" h="635760">
                      <a:moveTo>
                        <a:pt x="0" y="0"/>
                      </a:moveTo>
                      <a:lnTo>
                        <a:pt x="1904643" y="0"/>
                      </a:lnTo>
                      <a:cubicBezTo>
                        <a:pt x="1933975" y="0"/>
                        <a:pt x="1957755" y="142320"/>
                        <a:pt x="1957755" y="317880"/>
                      </a:cubicBezTo>
                      <a:cubicBezTo>
                        <a:pt x="1957755" y="493440"/>
                        <a:pt x="1933975" y="635760"/>
                        <a:pt x="1904643" y="635760"/>
                      </a:cubicBezTo>
                      <a:lnTo>
                        <a:pt x="0" y="63576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1" name="Oval 64"/>
                <p:cNvSpPr/>
                <p:nvPr/>
              </p:nvSpPr>
              <p:spPr>
                <a:xfrm>
                  <a:off x="2539873" y="3289725"/>
                  <a:ext cx="403266" cy="4183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2" name="TextBox 65"/>
                <p:cNvSpPr txBox="1"/>
                <p:nvPr/>
              </p:nvSpPr>
              <p:spPr>
                <a:xfrm>
                  <a:off x="2989231" y="3365241"/>
                  <a:ext cx="982481" cy="238575"/>
                </a:xfrm>
                <a:prstGeom prst="rect">
                  <a:avLst/>
                </a:prstGeom>
                <a:noFill/>
              </p:spPr>
              <p:txBody>
                <a:bodyPr wrap="none">
                  <a:normAutofit fontScale="85000" lnSpcReduction="20000"/>
                </a:bodyPr>
                <a:lstStyle/>
                <a:p>
                  <a:pPr algn="ctr"/>
                  <a:r>
                    <a:rPr lang="zh-CN" altLang="en-US" sz="1467">
                      <a:solidFill>
                        <a:schemeClr val="bg1"/>
                      </a:solidFill>
                      <a:cs typeface="+mn-ea"/>
                      <a:sym typeface="+mn-lt"/>
                    </a:rPr>
                    <a:t>标题文本预设</a:t>
                  </a:r>
                </a:p>
              </p:txBody>
            </p:sp>
            <p:sp>
              <p:nvSpPr>
                <p:cNvPr id="33" name="Freeform: Shape 66"/>
                <p:cNvSpPr/>
                <p:nvPr/>
              </p:nvSpPr>
              <p:spPr>
                <a:xfrm rot="10980303">
                  <a:off x="2597439" y="3377028"/>
                  <a:ext cx="254108" cy="204160"/>
                </a:xfrm>
                <a:custGeom>
                  <a:avLst/>
                  <a:gdLst>
                    <a:gd name="connsiteX0" fmla="*/ 602135 w 3080953"/>
                    <a:gd name="connsiteY0" fmla="*/ 2205747 h 2577712"/>
                    <a:gd name="connsiteX1" fmla="*/ 784247 w 3080953"/>
                    <a:gd name="connsiteY1" fmla="*/ 2003455 h 2577712"/>
                    <a:gd name="connsiteX2" fmla="*/ 581955 w 3080953"/>
                    <a:gd name="connsiteY2" fmla="*/ 1821342 h 2577712"/>
                    <a:gd name="connsiteX3" fmla="*/ 399843 w 3080953"/>
                    <a:gd name="connsiteY3" fmla="*/ 2023634 h 2577712"/>
                    <a:gd name="connsiteX4" fmla="*/ 602135 w 3080953"/>
                    <a:gd name="connsiteY4" fmla="*/ 2205747 h 2577712"/>
                    <a:gd name="connsiteX5" fmla="*/ 1748831 w 3080953"/>
                    <a:gd name="connsiteY5" fmla="*/ 2182288 h 2577712"/>
                    <a:gd name="connsiteX6" fmla="*/ 1930943 w 3080953"/>
                    <a:gd name="connsiteY6" fmla="*/ 1979995 h 2577712"/>
                    <a:gd name="connsiteX7" fmla="*/ 1728651 w 3080953"/>
                    <a:gd name="connsiteY7" fmla="*/ 1797883 h 2577712"/>
                    <a:gd name="connsiteX8" fmla="*/ 1546538 w 3080953"/>
                    <a:gd name="connsiteY8" fmla="*/ 2000175 h 2577712"/>
                    <a:gd name="connsiteX9" fmla="*/ 1748831 w 3080953"/>
                    <a:gd name="connsiteY9" fmla="*/ 2182288 h 2577712"/>
                    <a:gd name="connsiteX10" fmla="*/ 1686976 w 3080953"/>
                    <a:gd name="connsiteY10" fmla="*/ 2568218 h 2577712"/>
                    <a:gd name="connsiteX11" fmla="*/ 1154201 w 3080953"/>
                    <a:gd name="connsiteY11" fmla="*/ 2208239 h 2577712"/>
                    <a:gd name="connsiteX12" fmla="*/ 1129481 w 3080953"/>
                    <a:gd name="connsiteY12" fmla="*/ 2126013 h 2577712"/>
                    <a:gd name="connsiteX13" fmla="*/ 1102766 w 3080953"/>
                    <a:gd name="connsiteY13" fmla="*/ 2215962 h 2577712"/>
                    <a:gd name="connsiteX14" fmla="*/ 571193 w 3080953"/>
                    <a:gd name="connsiteY14" fmla="*/ 2577712 h 2577712"/>
                    <a:gd name="connsiteX15" fmla="*/ 0 w 3080953"/>
                    <a:gd name="connsiteY15" fmla="*/ 2006520 h 2577712"/>
                    <a:gd name="connsiteX16" fmla="*/ 348859 w 3080953"/>
                    <a:gd name="connsiteY16" fmla="*/ 1480214 h 2577712"/>
                    <a:gd name="connsiteX17" fmla="*/ 422100 w 3080953"/>
                    <a:gd name="connsiteY17" fmla="*/ 1457478 h 2577712"/>
                    <a:gd name="connsiteX18" fmla="*/ 349522 w 3080953"/>
                    <a:gd name="connsiteY18" fmla="*/ 74939 h 2577712"/>
                    <a:gd name="connsiteX19" fmla="*/ 1777046 w 3080953"/>
                    <a:gd name="connsiteY19" fmla="*/ 0 h 2577712"/>
                    <a:gd name="connsiteX20" fmla="*/ 1799008 w 3080953"/>
                    <a:gd name="connsiteY20" fmla="*/ 418344 h 2577712"/>
                    <a:gd name="connsiteX21" fmla="*/ 2997304 w 3080953"/>
                    <a:gd name="connsiteY21" fmla="*/ 58740 h 2577712"/>
                    <a:gd name="connsiteX22" fmla="*/ 3080953 w 3080953"/>
                    <a:gd name="connsiteY22" fmla="*/ 1652173 h 2577712"/>
                    <a:gd name="connsiteX23" fmla="*/ 1851592 w 3080953"/>
                    <a:gd name="connsiteY23" fmla="*/ 1420012 h 2577712"/>
                    <a:gd name="connsiteX24" fmla="*/ 1851986 w 3080953"/>
                    <a:gd name="connsiteY24" fmla="*/ 1427524 h 2577712"/>
                    <a:gd name="connsiteX25" fmla="*/ 1753515 w 3080953"/>
                    <a:gd name="connsiteY25" fmla="*/ 1432693 h 2577712"/>
                    <a:gd name="connsiteX26" fmla="*/ 1798325 w 3080953"/>
                    <a:gd name="connsiteY26" fmla="*/ 1437060 h 2577712"/>
                    <a:gd name="connsiteX27" fmla="*/ 2256264 w 3080953"/>
                    <a:gd name="connsiteY27" fmla="*/ 1995127 h 2577712"/>
                    <a:gd name="connsiteX28" fmla="*/ 1686976 w 3080953"/>
                    <a:gd name="connsiteY28" fmla="*/ 2568218 h 257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0953" h="2577712">
                      <a:moveTo>
                        <a:pt x="602135" y="2205747"/>
                      </a:moveTo>
                      <a:cubicBezTo>
                        <a:pt x="708286" y="2200174"/>
                        <a:pt x="789820" y="2109605"/>
                        <a:pt x="784247" y="2003455"/>
                      </a:cubicBezTo>
                      <a:cubicBezTo>
                        <a:pt x="778675" y="1897304"/>
                        <a:pt x="688106" y="1815770"/>
                        <a:pt x="581955" y="1821342"/>
                      </a:cubicBezTo>
                      <a:cubicBezTo>
                        <a:pt x="475804" y="1826915"/>
                        <a:pt x="394270" y="1917484"/>
                        <a:pt x="399843" y="2023634"/>
                      </a:cubicBezTo>
                      <a:cubicBezTo>
                        <a:pt x="405415" y="2129785"/>
                        <a:pt x="495984" y="2211319"/>
                        <a:pt x="602135" y="2205747"/>
                      </a:cubicBezTo>
                      <a:close/>
                      <a:moveTo>
                        <a:pt x="1748831" y="2182288"/>
                      </a:moveTo>
                      <a:cubicBezTo>
                        <a:pt x="1854981" y="2176715"/>
                        <a:pt x="1936516" y="2086146"/>
                        <a:pt x="1930943" y="1979995"/>
                      </a:cubicBezTo>
                      <a:cubicBezTo>
                        <a:pt x="1925371" y="1873845"/>
                        <a:pt x="1834802" y="1792310"/>
                        <a:pt x="1728651" y="1797883"/>
                      </a:cubicBezTo>
                      <a:cubicBezTo>
                        <a:pt x="1622500" y="1803455"/>
                        <a:pt x="1540966" y="1894024"/>
                        <a:pt x="1546538" y="2000175"/>
                      </a:cubicBezTo>
                      <a:cubicBezTo>
                        <a:pt x="1552111" y="2106326"/>
                        <a:pt x="1642680" y="2187860"/>
                        <a:pt x="1748831" y="2182288"/>
                      </a:cubicBezTo>
                      <a:close/>
                      <a:moveTo>
                        <a:pt x="1686976" y="2568218"/>
                      </a:moveTo>
                      <a:cubicBezTo>
                        <a:pt x="1445452" y="2569022"/>
                        <a:pt x="1238442" y="2419805"/>
                        <a:pt x="1154201" y="2208239"/>
                      </a:cubicBezTo>
                      <a:lnTo>
                        <a:pt x="1129481" y="2126013"/>
                      </a:lnTo>
                      <a:lnTo>
                        <a:pt x="1102766" y="2215962"/>
                      </a:lnTo>
                      <a:cubicBezTo>
                        <a:pt x="1019231" y="2427807"/>
                        <a:pt x="812718" y="2577713"/>
                        <a:pt x="571193" y="2577712"/>
                      </a:cubicBezTo>
                      <a:cubicBezTo>
                        <a:pt x="255732" y="2577713"/>
                        <a:pt x="0" y="2321981"/>
                        <a:pt x="0" y="2006520"/>
                      </a:cubicBezTo>
                      <a:cubicBezTo>
                        <a:pt x="-1" y="1769924"/>
                        <a:pt x="143849" y="1566925"/>
                        <a:pt x="348859" y="1480214"/>
                      </a:cubicBezTo>
                      <a:lnTo>
                        <a:pt x="422100" y="1457478"/>
                      </a:lnTo>
                      <a:lnTo>
                        <a:pt x="349522" y="74939"/>
                      </a:lnTo>
                      <a:lnTo>
                        <a:pt x="1777046" y="0"/>
                      </a:lnTo>
                      <a:lnTo>
                        <a:pt x="1799008" y="418344"/>
                      </a:lnTo>
                      <a:lnTo>
                        <a:pt x="2997304" y="58740"/>
                      </a:lnTo>
                      <a:lnTo>
                        <a:pt x="3080953" y="1652173"/>
                      </a:lnTo>
                      <a:lnTo>
                        <a:pt x="1851592" y="1420012"/>
                      </a:lnTo>
                      <a:lnTo>
                        <a:pt x="1851986" y="1427524"/>
                      </a:lnTo>
                      <a:lnTo>
                        <a:pt x="1753515" y="1432693"/>
                      </a:lnTo>
                      <a:lnTo>
                        <a:pt x="1798325" y="1437060"/>
                      </a:lnTo>
                      <a:cubicBezTo>
                        <a:pt x="2058784" y="1489453"/>
                        <a:pt x="2255345" y="1719099"/>
                        <a:pt x="2256264" y="1995127"/>
                      </a:cubicBezTo>
                      <a:cubicBezTo>
                        <a:pt x="2257314" y="2310585"/>
                        <a:pt x="2002434" y="2567168"/>
                        <a:pt x="1686976" y="256821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sp>
          <p:nvSpPr>
            <p:cNvPr id="24" name="TextBox 95"/>
            <p:cNvSpPr txBox="1"/>
            <p:nvPr/>
          </p:nvSpPr>
          <p:spPr>
            <a:xfrm>
              <a:off x="602560" y="3743156"/>
              <a:ext cx="1984662" cy="291170"/>
            </a:xfrm>
            <a:prstGeom prst="rect">
              <a:avLst/>
            </a:prstGeom>
            <a:noFill/>
          </p:spPr>
          <p:txBody>
            <a:bodyPr wrap="none" lIns="0" tIns="0" rIns="360000" bIns="0" anchor="b" anchorCtr="0">
              <a:normAutofit/>
            </a:bodyPr>
            <a:lstStyle/>
            <a:p>
              <a:pPr algn="r"/>
              <a:r>
                <a:rPr lang="zh-CN" altLang="en-US" sz="1600" b="1">
                  <a:solidFill>
                    <a:schemeClr val="accent4">
                      <a:lumMod val="100000"/>
                    </a:schemeClr>
                  </a:solidFill>
                  <a:cs typeface="+mn-ea"/>
                  <a:sym typeface="+mn-lt"/>
                </a:rPr>
                <a:t>标题文本预设</a:t>
              </a:r>
            </a:p>
          </p:txBody>
        </p:sp>
        <p:sp>
          <p:nvSpPr>
            <p:cNvPr id="25" name="TextBox 96"/>
            <p:cNvSpPr txBox="1">
              <a:spLocks/>
            </p:cNvSpPr>
            <p:nvPr/>
          </p:nvSpPr>
          <p:spPr>
            <a:xfrm>
              <a:off x="602559" y="4034324"/>
              <a:ext cx="1984662" cy="464075"/>
            </a:xfrm>
            <a:prstGeom prst="rect">
              <a:avLst/>
            </a:prstGeom>
          </p:spPr>
          <p:txBody>
            <a:bodyPr vert="horz" wrap="square" lIns="0" tIns="0" rIns="360000" bIns="0" anchor="ctr">
              <a:normAutofit/>
            </a:bodyPr>
            <a:lstStyle/>
            <a:p>
              <a:pPr lvl="0">
                <a:lnSpc>
                  <a:spcPct val="120000"/>
                </a:lnSpc>
              </a:pPr>
              <a:r>
                <a:rPr lang="zh-CN" altLang="en-US" sz="1050" dirty="0">
                  <a:solidFill>
                    <a:schemeClr val="dk1">
                      <a:lumMod val="100000"/>
                    </a:schemeClr>
                  </a:solidFill>
                </a:rPr>
                <a:t>点击输入替换内容点击输入替换内容</a:t>
              </a:r>
            </a:p>
          </p:txBody>
        </p:sp>
        <p:sp>
          <p:nvSpPr>
            <p:cNvPr id="26" name="TextBox 98"/>
            <p:cNvSpPr txBox="1"/>
            <p:nvPr/>
          </p:nvSpPr>
          <p:spPr>
            <a:xfrm>
              <a:off x="6556779" y="3743156"/>
              <a:ext cx="2011665" cy="291170"/>
            </a:xfrm>
            <a:prstGeom prst="rect">
              <a:avLst/>
            </a:prstGeom>
            <a:noFill/>
          </p:spPr>
          <p:txBody>
            <a:bodyPr wrap="none" lIns="360000" tIns="0" rIns="0" bIns="0" anchor="b" anchorCtr="0">
              <a:normAutofit/>
            </a:bodyPr>
            <a:lstStyle/>
            <a:p>
              <a:r>
                <a:rPr lang="zh-CN" altLang="en-US" sz="1600" b="1">
                  <a:solidFill>
                    <a:schemeClr val="accent4">
                      <a:lumMod val="100000"/>
                    </a:schemeClr>
                  </a:solidFill>
                  <a:cs typeface="+mn-ea"/>
                  <a:sym typeface="+mn-lt"/>
                </a:rPr>
                <a:t>标题文本预设</a:t>
              </a:r>
            </a:p>
          </p:txBody>
        </p:sp>
        <p:sp>
          <p:nvSpPr>
            <p:cNvPr id="27" name="TextBox 99"/>
            <p:cNvSpPr txBox="1">
              <a:spLocks/>
            </p:cNvSpPr>
            <p:nvPr/>
          </p:nvSpPr>
          <p:spPr>
            <a:xfrm>
              <a:off x="6556779" y="4034324"/>
              <a:ext cx="2011665" cy="464075"/>
            </a:xfrm>
            <a:prstGeom prst="rect">
              <a:avLst/>
            </a:prstGeom>
          </p:spPr>
          <p:txBody>
            <a:bodyPr vert="horz" wrap="square" lIns="360000" tIns="0" rIns="0" bIns="0" anchor="ctr" anchorCtr="0">
              <a:normAutofit/>
            </a:bodyPr>
            <a:lstStyle/>
            <a:p>
              <a:pPr lvl="0">
                <a:lnSpc>
                  <a:spcPct val="120000"/>
                </a:lnSpc>
              </a:pPr>
              <a:r>
                <a:rPr lang="zh-CN" altLang="en-US" sz="1050" dirty="0">
                  <a:solidFill>
                    <a:schemeClr val="dk1">
                      <a:lumMod val="100000"/>
                    </a:schemeClr>
                  </a:solidFill>
                </a:rPr>
                <a:t>点击输入替换内容点击输入替换内容</a:t>
              </a:r>
            </a:p>
          </p:txBody>
        </p:sp>
      </p:grpSp>
      <p:sp>
        <p:nvSpPr>
          <p:cNvPr id="85" name="Title 1">
            <a:extLst>
              <a:ext uri="{FF2B5EF4-FFF2-40B4-BE49-F238E27FC236}">
                <a16:creationId xmlns:a16="http://schemas.microsoft.com/office/drawing/2014/main" id="{A95B11A0-F9C5-4F47-9838-10D120D85A1E}"/>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cs typeface="+mn-ea"/>
                <a:sym typeface="+mn-lt"/>
              </a:rPr>
              <a:t>年度工作概述</a:t>
            </a:r>
            <a:endParaRPr lang="en-GB" altLang="zh-CN" sz="18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821854147"/>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ppt_x"/>
                                          </p:val>
                                        </p:tav>
                                        <p:tav tm="100000">
                                          <p:val>
                                            <p:strVal val="#ppt_x"/>
                                          </p:val>
                                        </p:tav>
                                      </p:tavLst>
                                    </p:anim>
                                    <p:anim calcmode="lin" valueType="num">
                                      <p:cBhvr additive="base">
                                        <p:cTn id="13" dur="500" fill="hold"/>
                                        <p:tgtEl>
                                          <p:spTgt spid="8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additive="base">
                                        <p:cTn id="17" dur="500" fill="hold"/>
                                        <p:tgtEl>
                                          <p:spTgt spid="83"/>
                                        </p:tgtEl>
                                        <p:attrNameLst>
                                          <p:attrName>ppt_x</p:attrName>
                                        </p:attrNameLst>
                                      </p:cBhvr>
                                      <p:tavLst>
                                        <p:tav tm="0">
                                          <p:val>
                                            <p:strVal val="#ppt_x"/>
                                          </p:val>
                                        </p:tav>
                                        <p:tav tm="100000">
                                          <p:val>
                                            <p:strVal val="#ppt_x"/>
                                          </p:val>
                                        </p:tav>
                                      </p:tavLst>
                                    </p:anim>
                                    <p:anim calcmode="lin" valueType="num">
                                      <p:cBhvr additive="base">
                                        <p:cTn id="18" dur="500" fill="hold"/>
                                        <p:tgtEl>
                                          <p:spTgt spid="8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additive="base">
                                        <p:cTn id="22" dur="500" fill="hold"/>
                                        <p:tgtEl>
                                          <p:spTgt spid="84"/>
                                        </p:tgtEl>
                                        <p:attrNameLst>
                                          <p:attrName>ppt_x</p:attrName>
                                        </p:attrNameLst>
                                      </p:cBhvr>
                                      <p:tavLst>
                                        <p:tav tm="0">
                                          <p:val>
                                            <p:strVal val="#ppt_x"/>
                                          </p:val>
                                        </p:tav>
                                        <p:tav tm="100000">
                                          <p:val>
                                            <p:strVal val="#ppt_x"/>
                                          </p:val>
                                        </p:tav>
                                      </p:tavLst>
                                    </p:anim>
                                    <p:anim calcmode="lin" valueType="num">
                                      <p:cBhvr additive="base">
                                        <p:cTn id="23"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84BD440F-D93A-4EDC-A5C9-0639FEDC2054}"/>
              </a:ext>
            </a:extLst>
          </p:cNvPr>
          <p:cNvGrpSpPr/>
          <p:nvPr/>
        </p:nvGrpSpPr>
        <p:grpSpPr>
          <a:xfrm>
            <a:off x="3468378" y="1653648"/>
            <a:ext cx="2207245" cy="2078242"/>
            <a:chOff x="3468378" y="1653648"/>
            <a:chExt cx="2207245" cy="2078242"/>
          </a:xfrm>
          <a:blipFill dpi="0" rotWithShape="1">
            <a:blip r:embed="rId5">
              <a:extLst>
                <a:ext uri="{28A0092B-C50C-407E-A947-70E740481C1C}">
                  <a14:useLocalDpi xmlns:a14="http://schemas.microsoft.com/office/drawing/2010/main" val="0"/>
                </a:ext>
              </a:extLst>
            </a:blip>
            <a:srcRect/>
            <a:stretch>
              <a:fillRect/>
            </a:stretch>
          </a:blipFill>
        </p:grpSpPr>
        <p:sp>
          <p:nvSpPr>
            <p:cNvPr id="24" name="íṩľíḍè-Rectangle 23">
              <a:extLst>
                <a:ext uri="{FF2B5EF4-FFF2-40B4-BE49-F238E27FC236}">
                  <a16:creationId xmlns:a16="http://schemas.microsoft.com/office/drawing/2014/main" id="{393EC974-B75F-4A5C-B6AA-02C5F31BA79F}"/>
                </a:ext>
              </a:extLst>
            </p:cNvPr>
            <p:cNvSpPr/>
            <p:nvPr/>
          </p:nvSpPr>
          <p:spPr>
            <a:xfrm>
              <a:off x="3468378" y="1653648"/>
              <a:ext cx="1073605" cy="1008696"/>
            </a:xfrm>
            <a:prstGeom prst="rect">
              <a:avLst/>
            </a:prstGeom>
            <a:solidFill>
              <a:schemeClr val="tx1">
                <a:lumMod val="85000"/>
                <a:lumOff val="15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íṩľíḍè-Rectangle 24">
              <a:extLst>
                <a:ext uri="{FF2B5EF4-FFF2-40B4-BE49-F238E27FC236}">
                  <a16:creationId xmlns:a16="http://schemas.microsoft.com/office/drawing/2014/main" id="{286E5FCA-4558-49A9-8CC7-B0FB750CA248}"/>
                </a:ext>
              </a:extLst>
            </p:cNvPr>
            <p:cNvSpPr/>
            <p:nvPr/>
          </p:nvSpPr>
          <p:spPr>
            <a:xfrm>
              <a:off x="4602018" y="1653648"/>
              <a:ext cx="1073605" cy="1008696"/>
            </a:xfrm>
            <a:prstGeom prst="rect">
              <a:avLst/>
            </a:prstGeom>
            <a:solidFill>
              <a:srgbClr val="17A9C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6" name="íṩľíḍè-Rectangle 25">
              <a:extLst>
                <a:ext uri="{FF2B5EF4-FFF2-40B4-BE49-F238E27FC236}">
                  <a16:creationId xmlns:a16="http://schemas.microsoft.com/office/drawing/2014/main" id="{77DDCF3A-0FCF-4D3F-AE5C-C91A3012AE8C}"/>
                </a:ext>
              </a:extLst>
            </p:cNvPr>
            <p:cNvSpPr/>
            <p:nvPr/>
          </p:nvSpPr>
          <p:spPr>
            <a:xfrm>
              <a:off x="3468378" y="2723194"/>
              <a:ext cx="1073605" cy="1008696"/>
            </a:xfrm>
            <a:prstGeom prst="rect">
              <a:avLst/>
            </a:prstGeom>
            <a:solidFill>
              <a:srgbClr val="17A9C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íṩľíḍè-Rectangle 26">
              <a:extLst>
                <a:ext uri="{FF2B5EF4-FFF2-40B4-BE49-F238E27FC236}">
                  <a16:creationId xmlns:a16="http://schemas.microsoft.com/office/drawing/2014/main" id="{6B7D6947-385B-4FA3-98E8-AAC5DA705E08}"/>
                </a:ext>
              </a:extLst>
            </p:cNvPr>
            <p:cNvSpPr/>
            <p:nvPr/>
          </p:nvSpPr>
          <p:spPr>
            <a:xfrm>
              <a:off x="4602018" y="2723194"/>
              <a:ext cx="1073605" cy="1008696"/>
            </a:xfrm>
            <a:prstGeom prst="rect">
              <a:avLst/>
            </a:prstGeom>
            <a:solidFill>
              <a:schemeClr val="tx1">
                <a:lumMod val="85000"/>
                <a:lumOff val="15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33" name="组合 32">
            <a:extLst>
              <a:ext uri="{FF2B5EF4-FFF2-40B4-BE49-F238E27FC236}">
                <a16:creationId xmlns:a16="http://schemas.microsoft.com/office/drawing/2014/main" id="{8B661C62-8484-4E02-9AB9-03C626EE9C0F}"/>
              </a:ext>
            </a:extLst>
          </p:cNvPr>
          <p:cNvGrpSpPr/>
          <p:nvPr/>
        </p:nvGrpSpPr>
        <p:grpSpPr>
          <a:xfrm>
            <a:off x="3791786" y="1923743"/>
            <a:ext cx="1558640" cy="1558640"/>
            <a:chOff x="3791786" y="1923743"/>
            <a:chExt cx="1558640" cy="1558640"/>
          </a:xfrm>
        </p:grpSpPr>
        <p:sp>
          <p:nvSpPr>
            <p:cNvPr id="28" name="íṩľíḍè-Diamond 27">
              <a:extLst>
                <a:ext uri="{FF2B5EF4-FFF2-40B4-BE49-F238E27FC236}">
                  <a16:creationId xmlns:a16="http://schemas.microsoft.com/office/drawing/2014/main" id="{12366531-3766-4FEB-B4C3-6BD90D6CBF9B}"/>
                </a:ext>
              </a:extLst>
            </p:cNvPr>
            <p:cNvSpPr/>
            <p:nvPr/>
          </p:nvSpPr>
          <p:spPr>
            <a:xfrm>
              <a:off x="3791786" y="1923743"/>
              <a:ext cx="1558640" cy="1558640"/>
            </a:xfrm>
            <a:prstGeom prst="diamond">
              <a:avLst/>
            </a:prstGeom>
            <a:solidFill>
              <a:schemeClr val="bg1"/>
            </a:solidFill>
            <a:ln w="76200">
              <a:solidFill>
                <a:schemeClr val="bg1"/>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grpSp>
          <p:nvGrpSpPr>
            <p:cNvPr id="29" name="组合 28">
              <a:extLst>
                <a:ext uri="{FF2B5EF4-FFF2-40B4-BE49-F238E27FC236}">
                  <a16:creationId xmlns:a16="http://schemas.microsoft.com/office/drawing/2014/main" id="{9D81A0D6-41FD-465D-9F1F-50CFAC1CB8DF}"/>
                </a:ext>
              </a:extLst>
            </p:cNvPr>
            <p:cNvGrpSpPr/>
            <p:nvPr/>
          </p:nvGrpSpPr>
          <p:grpSpPr>
            <a:xfrm>
              <a:off x="4046564" y="2525576"/>
              <a:ext cx="1049084" cy="494054"/>
              <a:chOff x="4838009" y="3218636"/>
              <a:chExt cx="2520280" cy="1186897"/>
            </a:xfrm>
          </p:grpSpPr>
          <p:sp>
            <p:nvSpPr>
              <p:cNvPr id="30" name="íṩľíḍè-文本框 13">
                <a:extLst>
                  <a:ext uri="{FF2B5EF4-FFF2-40B4-BE49-F238E27FC236}">
                    <a16:creationId xmlns:a16="http://schemas.microsoft.com/office/drawing/2014/main" id="{88F7AD77-B27D-4713-B916-D15A7AFD07E2}"/>
                  </a:ext>
                </a:extLst>
              </p:cNvPr>
              <p:cNvSpPr txBox="1"/>
              <p:nvPr/>
            </p:nvSpPr>
            <p:spPr bwMode="auto">
              <a:xfrm>
                <a:off x="4838009" y="3218636"/>
                <a:ext cx="2520280" cy="328565"/>
              </a:xfrm>
              <a:prstGeom prst="rect">
                <a:avLst/>
              </a:prstGeom>
              <a:noFill/>
            </p:spPr>
            <p:txBody>
              <a:bodyPr wrap="none" lIns="144000" tIns="0" rIns="144000" bIns="0" anchor="b" anchorCtr="0">
                <a:normAutofit fontScale="47500" lnSpcReduction="20000"/>
              </a:bodyPr>
              <a:lstStyle/>
              <a:p>
                <a:pPr algn="ctr">
                  <a:lnSpc>
                    <a:spcPct val="120000"/>
                  </a:lnSpc>
                  <a:defRPr/>
                </a:pPr>
                <a:r>
                  <a:rPr lang="zh-CN" altLang="en-US" sz="1600" b="1">
                    <a:solidFill>
                      <a:sysClr val="windowText" lastClr="000000"/>
                    </a:solidFill>
                  </a:rPr>
                  <a:t>标题文本预设</a:t>
                </a:r>
              </a:p>
            </p:txBody>
          </p:sp>
          <p:sp>
            <p:nvSpPr>
              <p:cNvPr id="31" name="íṩľíḍè-Rectangle 30">
                <a:extLst>
                  <a:ext uri="{FF2B5EF4-FFF2-40B4-BE49-F238E27FC236}">
                    <a16:creationId xmlns:a16="http://schemas.microsoft.com/office/drawing/2014/main" id="{AA2F5E3B-0EE9-455B-AB04-B67BDA0BD296}"/>
                  </a:ext>
                </a:extLst>
              </p:cNvPr>
              <p:cNvSpPr>
                <a:spLocks/>
              </p:cNvSpPr>
              <p:nvPr/>
            </p:nvSpPr>
            <p:spPr bwMode="auto">
              <a:xfrm>
                <a:off x="4838009" y="3693385"/>
                <a:ext cx="2520280" cy="71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4000" tIns="0" rIns="144000" bIns="0" anchor="t" anchorCtr="0">
                <a:normAutofit fontScale="47500" lnSpcReduction="20000"/>
              </a:bodyPr>
              <a:lstStyle/>
              <a:p>
                <a:pPr lvl="0" algn="ctr">
                  <a:lnSpc>
                    <a:spcPct val="140000"/>
                  </a:lnSpc>
                  <a:defRPr sz="1800"/>
                </a:pPr>
                <a:r>
                  <a:rPr lang="zh-CN" altLang="en-US" sz="1100">
                    <a:solidFill>
                      <a:sysClr val="windowText" lastClr="000000"/>
                    </a:solidFill>
                  </a:rPr>
                  <a:t>此部分内容作为文字排版占位显示（建议使用主题字体）</a:t>
                </a:r>
              </a:p>
            </p:txBody>
          </p:sp>
        </p:grpSp>
      </p:grpSp>
      <p:grpSp>
        <p:nvGrpSpPr>
          <p:cNvPr id="34" name="组合 33">
            <a:extLst>
              <a:ext uri="{FF2B5EF4-FFF2-40B4-BE49-F238E27FC236}">
                <a16:creationId xmlns:a16="http://schemas.microsoft.com/office/drawing/2014/main" id="{D45F1747-61EC-43B9-9806-CC3A543F0B52}"/>
              </a:ext>
            </a:extLst>
          </p:cNvPr>
          <p:cNvGrpSpPr/>
          <p:nvPr/>
        </p:nvGrpSpPr>
        <p:grpSpPr>
          <a:xfrm>
            <a:off x="824901" y="1839551"/>
            <a:ext cx="7469074" cy="1512168"/>
            <a:chOff x="824901" y="1839551"/>
            <a:chExt cx="7469074" cy="1512168"/>
          </a:xfrm>
        </p:grpSpPr>
        <p:grpSp>
          <p:nvGrpSpPr>
            <p:cNvPr id="4" name="组合 3">
              <a:extLst>
                <a:ext uri="{FF2B5EF4-FFF2-40B4-BE49-F238E27FC236}">
                  <a16:creationId xmlns:a16="http://schemas.microsoft.com/office/drawing/2014/main" id="{63A26328-A0B5-4101-ACF8-DEFC5182D193}"/>
                </a:ext>
              </a:extLst>
            </p:cNvPr>
            <p:cNvGrpSpPr/>
            <p:nvPr/>
          </p:nvGrpSpPr>
          <p:grpSpPr>
            <a:xfrm>
              <a:off x="824901" y="1839551"/>
              <a:ext cx="2094202" cy="540060"/>
              <a:chOff x="3723184" y="4221088"/>
              <a:chExt cx="2792269" cy="720080"/>
            </a:xfrm>
          </p:grpSpPr>
          <p:grpSp>
            <p:nvGrpSpPr>
              <p:cNvPr id="20" name="组合 19">
                <a:extLst>
                  <a:ext uri="{FF2B5EF4-FFF2-40B4-BE49-F238E27FC236}">
                    <a16:creationId xmlns:a16="http://schemas.microsoft.com/office/drawing/2014/main" id="{80ECB035-DA99-4966-81CE-CA22C7225BCD}"/>
                  </a:ext>
                </a:extLst>
              </p:cNvPr>
              <p:cNvGrpSpPr/>
              <p:nvPr/>
            </p:nvGrpSpPr>
            <p:grpSpPr>
              <a:xfrm>
                <a:off x="3723184" y="4221088"/>
                <a:ext cx="720080" cy="720080"/>
                <a:chOff x="4007768" y="4221088"/>
                <a:chExt cx="864096" cy="864096"/>
              </a:xfrm>
            </p:grpSpPr>
            <p:cxnSp>
              <p:nvCxnSpPr>
                <p:cNvPr id="22" name="íṩľíḍè-Straight Connector 21">
                  <a:extLst>
                    <a:ext uri="{FF2B5EF4-FFF2-40B4-BE49-F238E27FC236}">
                      <a16:creationId xmlns:a16="http://schemas.microsoft.com/office/drawing/2014/main" id="{128A8979-4DFB-4EA2-9E4E-B2B874B3DA5A}"/>
                    </a:ext>
                  </a:extLst>
                </p:cNvPr>
                <p:cNvCxnSpPr/>
                <p:nvPr/>
              </p:nvCxnSpPr>
              <p:spPr>
                <a:xfrm flipH="1">
                  <a:off x="4007768" y="4221088"/>
                  <a:ext cx="864096" cy="864096"/>
                </a:xfrm>
                <a:prstGeom prst="line">
                  <a:avLst/>
                </a:prstGeom>
                <a:solidFill>
                  <a:schemeClr val="bg1"/>
                </a:solidFill>
                <a:ln w="31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23" name="íṩľíḍè-Oval 22">
                  <a:extLst>
                    <a:ext uri="{FF2B5EF4-FFF2-40B4-BE49-F238E27FC236}">
                      <a16:creationId xmlns:a16="http://schemas.microsoft.com/office/drawing/2014/main" id="{570B136F-7AD5-465D-8D1F-E99F19C1B38F}"/>
                    </a:ext>
                  </a:extLst>
                </p:cNvPr>
                <p:cNvSpPr/>
                <p:nvPr/>
              </p:nvSpPr>
              <p:spPr>
                <a:xfrm>
                  <a:off x="4121508" y="4334830"/>
                  <a:ext cx="636617" cy="636612"/>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5000" lnSpcReduction="20000"/>
                </a:bodyPr>
                <a:lstStyle/>
                <a:p>
                  <a:pPr marL="225425" indent="-225425" algn="ctr" fontAlgn="base">
                    <a:spcBef>
                      <a:spcPct val="0"/>
                    </a:spcBef>
                    <a:spcAft>
                      <a:spcPct val="0"/>
                    </a:spcAft>
                  </a:pPr>
                  <a:r>
                    <a:rPr lang="en-US" altLang="zh-CN" kern="0">
                      <a:solidFill>
                        <a:prstClr val="black"/>
                      </a:solidFill>
                    </a:rPr>
                    <a:t>1</a:t>
                  </a:r>
                  <a:endParaRPr lang="en-US" altLang="zh-CN" kern="0" dirty="0">
                    <a:solidFill>
                      <a:prstClr val="black"/>
                    </a:solidFill>
                  </a:endParaRPr>
                </a:p>
              </p:txBody>
            </p:sp>
          </p:grpSp>
          <p:sp>
            <p:nvSpPr>
              <p:cNvPr id="21" name="íṩľíḍè-文本框 17">
                <a:extLst>
                  <a:ext uri="{FF2B5EF4-FFF2-40B4-BE49-F238E27FC236}">
                    <a16:creationId xmlns:a16="http://schemas.microsoft.com/office/drawing/2014/main" id="{9E6C6804-7D4B-412C-B9BB-3B517C1E1CFA}"/>
                  </a:ext>
                </a:extLst>
              </p:cNvPr>
              <p:cNvSpPr txBox="1">
                <a:spLocks/>
              </p:cNvSpPr>
              <p:nvPr/>
            </p:nvSpPr>
            <p:spPr bwMode="auto">
              <a:xfrm>
                <a:off x="4511824" y="4245857"/>
                <a:ext cx="2003629" cy="67054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100" dirty="0">
                    <a:solidFill>
                      <a:schemeClr val="dk1">
                        <a:lumMod val="100000"/>
                      </a:schemeClr>
                    </a:solidFill>
                  </a:rPr>
                  <a:t>点击输入替换内容点击输入替换内容</a:t>
                </a:r>
              </a:p>
            </p:txBody>
          </p:sp>
        </p:grpSp>
        <p:grpSp>
          <p:nvGrpSpPr>
            <p:cNvPr id="5" name="组合 4">
              <a:extLst>
                <a:ext uri="{FF2B5EF4-FFF2-40B4-BE49-F238E27FC236}">
                  <a16:creationId xmlns:a16="http://schemas.microsoft.com/office/drawing/2014/main" id="{21D12B28-8B31-4466-9CC6-833B36466950}"/>
                </a:ext>
              </a:extLst>
            </p:cNvPr>
            <p:cNvGrpSpPr/>
            <p:nvPr/>
          </p:nvGrpSpPr>
          <p:grpSpPr>
            <a:xfrm>
              <a:off x="6199773" y="1839551"/>
              <a:ext cx="2094202" cy="540060"/>
              <a:chOff x="3723184" y="4221088"/>
              <a:chExt cx="2792269" cy="720080"/>
            </a:xfrm>
          </p:grpSpPr>
          <p:grpSp>
            <p:nvGrpSpPr>
              <p:cNvPr id="16" name="组合 15">
                <a:extLst>
                  <a:ext uri="{FF2B5EF4-FFF2-40B4-BE49-F238E27FC236}">
                    <a16:creationId xmlns:a16="http://schemas.microsoft.com/office/drawing/2014/main" id="{7DA77598-B383-4100-A31D-A0D79405A63E}"/>
                  </a:ext>
                </a:extLst>
              </p:cNvPr>
              <p:cNvGrpSpPr/>
              <p:nvPr/>
            </p:nvGrpSpPr>
            <p:grpSpPr>
              <a:xfrm>
                <a:off x="3723184" y="4221088"/>
                <a:ext cx="720080" cy="720080"/>
                <a:chOff x="4007768" y="4221088"/>
                <a:chExt cx="864096" cy="864096"/>
              </a:xfrm>
            </p:grpSpPr>
            <p:cxnSp>
              <p:nvCxnSpPr>
                <p:cNvPr id="18" name="íṩľíḍè-Straight Connector 17">
                  <a:extLst>
                    <a:ext uri="{FF2B5EF4-FFF2-40B4-BE49-F238E27FC236}">
                      <a16:creationId xmlns:a16="http://schemas.microsoft.com/office/drawing/2014/main" id="{E64FCDA2-75FB-403B-8141-71FF149AF008}"/>
                    </a:ext>
                  </a:extLst>
                </p:cNvPr>
                <p:cNvCxnSpPr/>
                <p:nvPr/>
              </p:nvCxnSpPr>
              <p:spPr>
                <a:xfrm flipH="1">
                  <a:off x="4007768" y="4221088"/>
                  <a:ext cx="864096" cy="864096"/>
                </a:xfrm>
                <a:prstGeom prst="line">
                  <a:avLst/>
                </a:prstGeom>
                <a:solidFill>
                  <a:schemeClr val="bg1"/>
                </a:solidFill>
                <a:ln w="31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19" name="íṩľíḍè-Oval 18">
                  <a:extLst>
                    <a:ext uri="{FF2B5EF4-FFF2-40B4-BE49-F238E27FC236}">
                      <a16:creationId xmlns:a16="http://schemas.microsoft.com/office/drawing/2014/main" id="{42F768F2-A990-4724-B1FF-F3340A3D0227}"/>
                    </a:ext>
                  </a:extLst>
                </p:cNvPr>
                <p:cNvSpPr/>
                <p:nvPr/>
              </p:nvSpPr>
              <p:spPr>
                <a:xfrm>
                  <a:off x="4121508" y="4334830"/>
                  <a:ext cx="636617" cy="636612"/>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5000" lnSpcReduction="20000"/>
                </a:bodyPr>
                <a:lstStyle/>
                <a:p>
                  <a:pPr marL="225425" indent="-225425" algn="ctr" fontAlgn="base">
                    <a:spcBef>
                      <a:spcPct val="0"/>
                    </a:spcBef>
                    <a:spcAft>
                      <a:spcPct val="0"/>
                    </a:spcAft>
                  </a:pPr>
                  <a:r>
                    <a:rPr lang="zh-CN" altLang="en-US" kern="0">
                      <a:solidFill>
                        <a:prstClr val="black"/>
                      </a:solidFill>
                    </a:rPr>
                    <a:t>２</a:t>
                  </a:r>
                  <a:endParaRPr lang="zh-CN" altLang="en-US" kern="0" dirty="0">
                    <a:solidFill>
                      <a:prstClr val="black"/>
                    </a:solidFill>
                  </a:endParaRPr>
                </a:p>
              </p:txBody>
            </p:sp>
          </p:grpSp>
          <p:sp>
            <p:nvSpPr>
              <p:cNvPr id="17" name="íṩľíḍè-文本框 22">
                <a:extLst>
                  <a:ext uri="{FF2B5EF4-FFF2-40B4-BE49-F238E27FC236}">
                    <a16:creationId xmlns:a16="http://schemas.microsoft.com/office/drawing/2014/main" id="{F47680AD-C591-4A61-A81A-A0BA020BF7E0}"/>
                  </a:ext>
                </a:extLst>
              </p:cNvPr>
              <p:cNvSpPr txBox="1">
                <a:spLocks/>
              </p:cNvSpPr>
              <p:nvPr/>
            </p:nvSpPr>
            <p:spPr bwMode="auto">
              <a:xfrm>
                <a:off x="4511824" y="4245857"/>
                <a:ext cx="2003629" cy="67054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100" dirty="0">
                    <a:solidFill>
                      <a:schemeClr val="dk1">
                        <a:lumMod val="100000"/>
                      </a:schemeClr>
                    </a:solidFill>
                  </a:rPr>
                  <a:t>点击输入替换内容点击输入替换内容</a:t>
                </a:r>
              </a:p>
            </p:txBody>
          </p:sp>
        </p:grpSp>
        <p:grpSp>
          <p:nvGrpSpPr>
            <p:cNvPr id="6" name="组合 5">
              <a:extLst>
                <a:ext uri="{FF2B5EF4-FFF2-40B4-BE49-F238E27FC236}">
                  <a16:creationId xmlns:a16="http://schemas.microsoft.com/office/drawing/2014/main" id="{83B55EA0-74CA-460E-96A4-85820E16800D}"/>
                </a:ext>
              </a:extLst>
            </p:cNvPr>
            <p:cNvGrpSpPr/>
            <p:nvPr/>
          </p:nvGrpSpPr>
          <p:grpSpPr>
            <a:xfrm>
              <a:off x="824901" y="2811659"/>
              <a:ext cx="2094202" cy="540060"/>
              <a:chOff x="3723184" y="4221088"/>
              <a:chExt cx="2792269" cy="720080"/>
            </a:xfrm>
          </p:grpSpPr>
          <p:grpSp>
            <p:nvGrpSpPr>
              <p:cNvPr id="12" name="组合 11">
                <a:extLst>
                  <a:ext uri="{FF2B5EF4-FFF2-40B4-BE49-F238E27FC236}">
                    <a16:creationId xmlns:a16="http://schemas.microsoft.com/office/drawing/2014/main" id="{CA6A6F03-7CCC-4F76-9FDF-A3258FDC070E}"/>
                  </a:ext>
                </a:extLst>
              </p:cNvPr>
              <p:cNvGrpSpPr/>
              <p:nvPr/>
            </p:nvGrpSpPr>
            <p:grpSpPr>
              <a:xfrm>
                <a:off x="3723184" y="4221088"/>
                <a:ext cx="720080" cy="720080"/>
                <a:chOff x="4007768" y="4221088"/>
                <a:chExt cx="864096" cy="864096"/>
              </a:xfrm>
            </p:grpSpPr>
            <p:cxnSp>
              <p:nvCxnSpPr>
                <p:cNvPr id="14" name="íṩľíḍè-Straight Connector 13">
                  <a:extLst>
                    <a:ext uri="{FF2B5EF4-FFF2-40B4-BE49-F238E27FC236}">
                      <a16:creationId xmlns:a16="http://schemas.microsoft.com/office/drawing/2014/main" id="{480DAC6D-1762-4A0A-8B0A-3EF1F3DD77CB}"/>
                    </a:ext>
                  </a:extLst>
                </p:cNvPr>
                <p:cNvCxnSpPr/>
                <p:nvPr/>
              </p:nvCxnSpPr>
              <p:spPr>
                <a:xfrm flipH="1">
                  <a:off x="4007768" y="4221088"/>
                  <a:ext cx="864096" cy="864096"/>
                </a:xfrm>
                <a:prstGeom prst="line">
                  <a:avLst/>
                </a:prstGeom>
                <a:solidFill>
                  <a:schemeClr val="bg1"/>
                </a:solidFill>
                <a:ln w="31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15" name="íṩľíḍè-Oval 14">
                  <a:extLst>
                    <a:ext uri="{FF2B5EF4-FFF2-40B4-BE49-F238E27FC236}">
                      <a16:creationId xmlns:a16="http://schemas.microsoft.com/office/drawing/2014/main" id="{7D61DFDF-6699-48C6-8D80-4A4773B4BC27}"/>
                    </a:ext>
                  </a:extLst>
                </p:cNvPr>
                <p:cNvSpPr/>
                <p:nvPr/>
              </p:nvSpPr>
              <p:spPr>
                <a:xfrm>
                  <a:off x="4121508" y="4334830"/>
                  <a:ext cx="636617" cy="636612"/>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5000" lnSpcReduction="20000"/>
                </a:bodyPr>
                <a:lstStyle/>
                <a:p>
                  <a:pPr marL="225425" indent="-225425" algn="ctr" fontAlgn="base">
                    <a:spcBef>
                      <a:spcPct val="0"/>
                    </a:spcBef>
                    <a:spcAft>
                      <a:spcPct val="0"/>
                    </a:spcAft>
                  </a:pPr>
                  <a:r>
                    <a:rPr lang="en-US" altLang="zh-CN" kern="0">
                      <a:solidFill>
                        <a:prstClr val="black"/>
                      </a:solidFill>
                    </a:rPr>
                    <a:t>3</a:t>
                  </a:r>
                </a:p>
              </p:txBody>
            </p:sp>
          </p:grpSp>
          <p:sp>
            <p:nvSpPr>
              <p:cNvPr id="13" name="íṩľíḍè-文本框 27">
                <a:extLst>
                  <a:ext uri="{FF2B5EF4-FFF2-40B4-BE49-F238E27FC236}">
                    <a16:creationId xmlns:a16="http://schemas.microsoft.com/office/drawing/2014/main" id="{D29D47B5-CD5A-481D-B940-2AB0F47980A3}"/>
                  </a:ext>
                </a:extLst>
              </p:cNvPr>
              <p:cNvSpPr txBox="1">
                <a:spLocks/>
              </p:cNvSpPr>
              <p:nvPr/>
            </p:nvSpPr>
            <p:spPr bwMode="auto">
              <a:xfrm>
                <a:off x="4511824" y="4245857"/>
                <a:ext cx="2003629" cy="67054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100" dirty="0">
                    <a:solidFill>
                      <a:schemeClr val="dk1">
                        <a:lumMod val="100000"/>
                      </a:schemeClr>
                    </a:solidFill>
                  </a:rPr>
                  <a:t>点击输入替换内容点击输入替换内容</a:t>
                </a:r>
              </a:p>
            </p:txBody>
          </p:sp>
        </p:grpSp>
        <p:grpSp>
          <p:nvGrpSpPr>
            <p:cNvPr id="7" name="组合 6">
              <a:extLst>
                <a:ext uri="{FF2B5EF4-FFF2-40B4-BE49-F238E27FC236}">
                  <a16:creationId xmlns:a16="http://schemas.microsoft.com/office/drawing/2014/main" id="{FF89247F-E9AB-4356-BD93-69B14335029B}"/>
                </a:ext>
              </a:extLst>
            </p:cNvPr>
            <p:cNvGrpSpPr/>
            <p:nvPr/>
          </p:nvGrpSpPr>
          <p:grpSpPr>
            <a:xfrm>
              <a:off x="6199773" y="2811659"/>
              <a:ext cx="2094202" cy="540060"/>
              <a:chOff x="3723184" y="4221088"/>
              <a:chExt cx="2792269" cy="720080"/>
            </a:xfrm>
          </p:grpSpPr>
          <p:grpSp>
            <p:nvGrpSpPr>
              <p:cNvPr id="8" name="组合 7">
                <a:extLst>
                  <a:ext uri="{FF2B5EF4-FFF2-40B4-BE49-F238E27FC236}">
                    <a16:creationId xmlns:a16="http://schemas.microsoft.com/office/drawing/2014/main" id="{D24E0732-51B6-4E59-AF13-B0DF3B7E7F76}"/>
                  </a:ext>
                </a:extLst>
              </p:cNvPr>
              <p:cNvGrpSpPr/>
              <p:nvPr/>
            </p:nvGrpSpPr>
            <p:grpSpPr>
              <a:xfrm>
                <a:off x="3723184" y="4221088"/>
                <a:ext cx="720080" cy="720080"/>
                <a:chOff x="4007768" y="4221088"/>
                <a:chExt cx="864096" cy="864096"/>
              </a:xfrm>
            </p:grpSpPr>
            <p:cxnSp>
              <p:nvCxnSpPr>
                <p:cNvPr id="10" name="íṩľíḍè-Straight Connector 9">
                  <a:extLst>
                    <a:ext uri="{FF2B5EF4-FFF2-40B4-BE49-F238E27FC236}">
                      <a16:creationId xmlns:a16="http://schemas.microsoft.com/office/drawing/2014/main" id="{23472437-C57A-4241-82A5-009B2E22A866}"/>
                    </a:ext>
                  </a:extLst>
                </p:cNvPr>
                <p:cNvCxnSpPr/>
                <p:nvPr/>
              </p:nvCxnSpPr>
              <p:spPr>
                <a:xfrm flipH="1">
                  <a:off x="4007768" y="4221088"/>
                  <a:ext cx="864096" cy="864096"/>
                </a:xfrm>
                <a:prstGeom prst="line">
                  <a:avLst/>
                </a:prstGeom>
                <a:solidFill>
                  <a:schemeClr val="bg1"/>
                </a:solidFill>
                <a:ln w="31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sp>
              <p:nvSpPr>
                <p:cNvPr id="11" name="íṩľíḍè-Oval 10">
                  <a:extLst>
                    <a:ext uri="{FF2B5EF4-FFF2-40B4-BE49-F238E27FC236}">
                      <a16:creationId xmlns:a16="http://schemas.microsoft.com/office/drawing/2014/main" id="{422F51E1-FA99-4577-B86D-92F9C4986A8A}"/>
                    </a:ext>
                  </a:extLst>
                </p:cNvPr>
                <p:cNvSpPr/>
                <p:nvPr/>
              </p:nvSpPr>
              <p:spPr>
                <a:xfrm>
                  <a:off x="4121508" y="4334830"/>
                  <a:ext cx="636617" cy="636612"/>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85000" lnSpcReduction="20000"/>
                </a:bodyPr>
                <a:lstStyle/>
                <a:p>
                  <a:pPr marL="225425" indent="-225425" algn="ctr" fontAlgn="base">
                    <a:spcBef>
                      <a:spcPct val="0"/>
                    </a:spcBef>
                    <a:spcAft>
                      <a:spcPct val="0"/>
                    </a:spcAft>
                  </a:pPr>
                  <a:r>
                    <a:rPr lang="en-US" altLang="zh-CN" kern="0">
                      <a:solidFill>
                        <a:prstClr val="black"/>
                      </a:solidFill>
                    </a:rPr>
                    <a:t>4</a:t>
                  </a:r>
                </a:p>
              </p:txBody>
            </p:sp>
          </p:grpSp>
          <p:sp>
            <p:nvSpPr>
              <p:cNvPr id="9" name="íṩľíḍè-文本框 32">
                <a:extLst>
                  <a:ext uri="{FF2B5EF4-FFF2-40B4-BE49-F238E27FC236}">
                    <a16:creationId xmlns:a16="http://schemas.microsoft.com/office/drawing/2014/main" id="{F2C2E241-E542-4901-A6F8-58E95475CA45}"/>
                  </a:ext>
                </a:extLst>
              </p:cNvPr>
              <p:cNvSpPr txBox="1">
                <a:spLocks/>
              </p:cNvSpPr>
              <p:nvPr/>
            </p:nvSpPr>
            <p:spPr bwMode="auto">
              <a:xfrm>
                <a:off x="4511824" y="4245857"/>
                <a:ext cx="2003629" cy="670540"/>
              </a:xfrm>
              <a:prstGeom prst="rect">
                <a:avLst/>
              </a:prstGeom>
              <a:noFill/>
              <a:ln w="9525">
                <a:noFill/>
                <a:miter lim="800000"/>
                <a:headEnd/>
                <a:tailEnd/>
              </a:ln>
            </p:spPr>
            <p:txBody>
              <a:bodyPr wrap="square" lIns="0" tIns="0" rIns="0" bIns="0" anchor="ctr" anchorCtr="1">
                <a:normAutofit/>
                <a:scene3d>
                  <a:camera prst="orthographicFront"/>
                  <a:lightRig rig="threePt" dir="t"/>
                </a:scene3d>
                <a:sp3d>
                  <a:bevelT w="0" h="0"/>
                </a:sp3d>
              </a:bodyPr>
              <a:lstStyle/>
              <a:p>
                <a:pPr lvl="0">
                  <a:lnSpc>
                    <a:spcPct val="120000"/>
                  </a:lnSpc>
                </a:pPr>
                <a:r>
                  <a:rPr lang="zh-CN" altLang="en-US" sz="1100" dirty="0">
                    <a:solidFill>
                      <a:schemeClr val="dk1">
                        <a:lumMod val="100000"/>
                      </a:schemeClr>
                    </a:solidFill>
                  </a:rPr>
                  <a:t>点击输入替换内容点击输入替换内容</a:t>
                </a:r>
              </a:p>
            </p:txBody>
          </p:sp>
        </p:grpSp>
      </p:grpSp>
      <p:sp>
        <p:nvSpPr>
          <p:cNvPr id="35" name="Title 1">
            <a:extLst>
              <a:ext uri="{FF2B5EF4-FFF2-40B4-BE49-F238E27FC236}">
                <a16:creationId xmlns:a16="http://schemas.microsoft.com/office/drawing/2014/main" id="{696FF92B-49C0-461C-A75D-F389B3ABC11E}"/>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cs typeface="+mn-ea"/>
                <a:sym typeface="+mn-lt"/>
              </a:rPr>
              <a:t>年度工作概述</a:t>
            </a:r>
            <a:endParaRPr lang="en-GB" altLang="zh-CN" sz="1800" dirty="0">
              <a:solidFill>
                <a:schemeClr val="tx1">
                  <a:lumMod val="75000"/>
                  <a:lumOff val="25000"/>
                </a:schemeClr>
              </a:solidFill>
              <a:cs typeface="+mn-ea"/>
              <a:sym typeface="+mn-lt"/>
            </a:endParaRPr>
          </a:p>
        </p:txBody>
      </p:sp>
    </p:spTree>
    <p:custDataLst>
      <p:tags r:id="rId2"/>
    </p:custDataLst>
    <p:extLst>
      <p:ext uri="{BB962C8B-B14F-4D97-AF65-F5344CB8AC3E}">
        <p14:creationId xmlns:p14="http://schemas.microsoft.com/office/powerpoint/2010/main" val="218906083"/>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67"/>
          <p:cNvGrpSpPr/>
          <p:nvPr/>
        </p:nvGrpSpPr>
        <p:grpSpPr>
          <a:xfrm>
            <a:off x="4604989" y="1369900"/>
            <a:ext cx="1726118" cy="1726348"/>
            <a:chOff x="4602144" y="1558709"/>
            <a:chExt cx="1419915" cy="1420105"/>
          </a:xfrm>
        </p:grpSpPr>
        <p:sp>
          <p:nvSpPr>
            <p:cNvPr id="64" name="Freeform: Shape 3"/>
            <p:cNvSpPr/>
            <p:nvPr/>
          </p:nvSpPr>
          <p:spPr>
            <a:xfrm>
              <a:off x="4643455" y="1615920"/>
              <a:ext cx="1333333" cy="1333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12700" cap="flat">
              <a:noFill/>
              <a:miter lim="400000"/>
            </a:ln>
            <a:effectLst/>
          </p:spPr>
          <p:txBody>
            <a:bodyPr anchor="ctr"/>
            <a:lstStyle/>
            <a:p>
              <a:pPr algn="ctr"/>
              <a:endParaRPr>
                <a:cs typeface="+mn-ea"/>
                <a:sym typeface="+mn-lt"/>
              </a:endParaRPr>
            </a:p>
          </p:txBody>
        </p:sp>
        <p:grpSp>
          <p:nvGrpSpPr>
            <p:cNvPr id="65" name="Group 58"/>
            <p:cNvGrpSpPr/>
            <p:nvPr/>
          </p:nvGrpSpPr>
          <p:grpSpPr>
            <a:xfrm>
              <a:off x="4602144" y="1558709"/>
              <a:ext cx="1419915" cy="1420105"/>
              <a:chOff x="0" y="0"/>
              <a:chExt cx="3899864" cy="3899891"/>
            </a:xfrm>
            <a:solidFill>
              <a:schemeClr val="accent2"/>
            </a:solidFill>
          </p:grpSpPr>
          <p:sp>
            <p:nvSpPr>
              <p:cNvPr id="93" name="Freeform: Shape 59"/>
              <p:cNvSpPr/>
              <p:nvPr/>
            </p:nvSpPr>
            <p:spPr>
              <a:xfrm>
                <a:off x="1508166" y="2616577"/>
                <a:ext cx="19289" cy="166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14426" y="3817"/>
                      <a:pt x="2245" y="10760"/>
                    </a:cubicBezTo>
                    <a:cubicBezTo>
                      <a:pt x="1649" y="14323"/>
                      <a:pt x="755" y="18037"/>
                      <a:pt x="0" y="21600"/>
                    </a:cubicBezTo>
                    <a:cubicBezTo>
                      <a:pt x="7293" y="14473"/>
                      <a:pt x="14208" y="7058"/>
                      <a:pt x="21600" y="0"/>
                    </a:cubicBezTo>
                    <a:close/>
                  </a:path>
                </a:pathLst>
              </a:custGeom>
              <a:grpFill/>
              <a:ln w="12700" cap="flat">
                <a:noFill/>
                <a:miter lim="400000"/>
              </a:ln>
              <a:effectLst/>
            </p:spPr>
            <p:txBody>
              <a:bodyPr anchor="ctr"/>
              <a:lstStyle/>
              <a:p>
                <a:pPr algn="ctr"/>
                <a:endParaRPr>
                  <a:cs typeface="+mn-ea"/>
                  <a:sym typeface="+mn-lt"/>
                </a:endParaRPr>
              </a:p>
            </p:txBody>
          </p:sp>
          <p:sp>
            <p:nvSpPr>
              <p:cNvPr id="94" name="Freeform: Shape 60"/>
              <p:cNvSpPr/>
              <p:nvPr/>
            </p:nvSpPr>
            <p:spPr>
              <a:xfrm>
                <a:off x="1617190" y="0"/>
                <a:ext cx="753428" cy="1410481"/>
              </a:xfrm>
              <a:custGeom>
                <a:avLst/>
                <a:gdLst/>
                <a:ahLst/>
                <a:cxnLst>
                  <a:cxn ang="0">
                    <a:pos x="wd2" y="hd2"/>
                  </a:cxn>
                  <a:cxn ang="5400000">
                    <a:pos x="wd2" y="hd2"/>
                  </a:cxn>
                  <a:cxn ang="10800000">
                    <a:pos x="wd2" y="hd2"/>
                  </a:cxn>
                  <a:cxn ang="16200000">
                    <a:pos x="wd2" y="hd2"/>
                  </a:cxn>
                </a:cxnLst>
                <a:rect l="0" t="0" r="r" b="b"/>
                <a:pathLst>
                  <a:path w="21364" h="21600" extrusionOk="0">
                    <a:moveTo>
                      <a:pt x="10472" y="21600"/>
                    </a:moveTo>
                    <a:cubicBezTo>
                      <a:pt x="10472" y="21600"/>
                      <a:pt x="21250" y="16823"/>
                      <a:pt x="21363" y="10860"/>
                    </a:cubicBezTo>
                    <a:cubicBezTo>
                      <a:pt x="21484" y="4896"/>
                      <a:pt x="10897" y="0"/>
                      <a:pt x="10897" y="0"/>
                    </a:cubicBezTo>
                    <a:cubicBezTo>
                      <a:pt x="10897" y="0"/>
                      <a:pt x="114" y="4775"/>
                      <a:pt x="1" y="10739"/>
                    </a:cubicBezTo>
                    <a:cubicBezTo>
                      <a:pt x="-116" y="16703"/>
                      <a:pt x="10472" y="21600"/>
                      <a:pt x="10472" y="21600"/>
                    </a:cubicBezTo>
                    <a:close/>
                  </a:path>
                </a:pathLst>
              </a:custGeom>
              <a:grpFill/>
              <a:ln w="12700" cap="flat">
                <a:noFill/>
                <a:miter lim="400000"/>
              </a:ln>
              <a:effectLst/>
            </p:spPr>
            <p:txBody>
              <a:bodyPr anchor="ctr"/>
              <a:lstStyle/>
              <a:p>
                <a:pPr algn="ctr"/>
                <a:endParaRPr>
                  <a:cs typeface="+mn-ea"/>
                  <a:sym typeface="+mn-lt"/>
                </a:endParaRPr>
              </a:p>
            </p:txBody>
          </p:sp>
          <p:sp>
            <p:nvSpPr>
              <p:cNvPr id="95" name="Freeform: Shape 61"/>
              <p:cNvSpPr/>
              <p:nvPr/>
            </p:nvSpPr>
            <p:spPr>
              <a:xfrm>
                <a:off x="2344018" y="599632"/>
                <a:ext cx="1011473" cy="993383"/>
              </a:xfrm>
              <a:custGeom>
                <a:avLst/>
                <a:gdLst/>
                <a:ahLst/>
                <a:cxnLst>
                  <a:cxn ang="0">
                    <a:pos x="wd2" y="hd2"/>
                  </a:cxn>
                  <a:cxn ang="5400000">
                    <a:pos x="wd2" y="hd2"/>
                  </a:cxn>
                  <a:cxn ang="10800000">
                    <a:pos x="wd2" y="hd2"/>
                  </a:cxn>
                  <a:cxn ang="16200000">
                    <a:pos x="wd2" y="hd2"/>
                  </a:cxn>
                </a:cxnLst>
                <a:rect l="0" t="0" r="r" b="b"/>
                <a:pathLst>
                  <a:path w="20158" h="19805" extrusionOk="0">
                    <a:moveTo>
                      <a:pt x="34" y="19739"/>
                    </a:moveTo>
                    <a:cubicBezTo>
                      <a:pt x="34" y="19739"/>
                      <a:pt x="9785" y="20701"/>
                      <a:pt x="15334" y="15267"/>
                    </a:cubicBezTo>
                    <a:cubicBezTo>
                      <a:pt x="20879" y="9835"/>
                      <a:pt x="20123" y="66"/>
                      <a:pt x="20123" y="66"/>
                    </a:cubicBezTo>
                    <a:cubicBezTo>
                      <a:pt x="20123" y="66"/>
                      <a:pt x="10371" y="-899"/>
                      <a:pt x="4825" y="4533"/>
                    </a:cubicBezTo>
                    <a:cubicBezTo>
                      <a:pt x="-721" y="9968"/>
                      <a:pt x="34" y="19739"/>
                      <a:pt x="34" y="19739"/>
                    </a:cubicBezTo>
                    <a:close/>
                  </a:path>
                </a:pathLst>
              </a:custGeom>
              <a:grpFill/>
              <a:ln w="12700" cap="flat">
                <a:noFill/>
                <a:miter lim="400000"/>
              </a:ln>
              <a:effectLst/>
            </p:spPr>
            <p:txBody>
              <a:bodyPr anchor="ctr"/>
              <a:lstStyle/>
              <a:p>
                <a:pPr algn="ctr"/>
                <a:endParaRPr>
                  <a:cs typeface="+mn-ea"/>
                  <a:sym typeface="+mn-lt"/>
                </a:endParaRPr>
              </a:p>
            </p:txBody>
          </p:sp>
          <p:sp>
            <p:nvSpPr>
              <p:cNvPr id="96" name="Freeform: Shape 62"/>
              <p:cNvSpPr/>
              <p:nvPr/>
            </p:nvSpPr>
            <p:spPr>
              <a:xfrm>
                <a:off x="2489382" y="1617190"/>
                <a:ext cx="1410482" cy="753469"/>
              </a:xfrm>
              <a:custGeom>
                <a:avLst/>
                <a:gdLst/>
                <a:ahLst/>
                <a:cxnLst>
                  <a:cxn ang="0">
                    <a:pos x="wd2" y="hd2"/>
                  </a:cxn>
                  <a:cxn ang="5400000">
                    <a:pos x="wd2" y="hd2"/>
                  </a:cxn>
                  <a:cxn ang="10800000">
                    <a:pos x="wd2" y="hd2"/>
                  </a:cxn>
                  <a:cxn ang="16200000">
                    <a:pos x="wd2" y="hd2"/>
                  </a:cxn>
                </a:cxnLst>
                <a:rect l="0" t="0" r="r" b="b"/>
                <a:pathLst>
                  <a:path w="21600" h="21367" extrusionOk="0">
                    <a:moveTo>
                      <a:pt x="10862" y="1"/>
                    </a:moveTo>
                    <a:cubicBezTo>
                      <a:pt x="4897" y="-114"/>
                      <a:pt x="0" y="10473"/>
                      <a:pt x="0" y="10473"/>
                    </a:cubicBezTo>
                    <a:cubicBezTo>
                      <a:pt x="0" y="10473"/>
                      <a:pt x="4777" y="21253"/>
                      <a:pt x="10741" y="21367"/>
                    </a:cubicBezTo>
                    <a:cubicBezTo>
                      <a:pt x="16705" y="21486"/>
                      <a:pt x="21600" y="10898"/>
                      <a:pt x="21600" y="10898"/>
                    </a:cubicBezTo>
                    <a:cubicBezTo>
                      <a:pt x="21600" y="10898"/>
                      <a:pt x="16826" y="117"/>
                      <a:pt x="10862" y="1"/>
                    </a:cubicBezTo>
                    <a:close/>
                  </a:path>
                </a:pathLst>
              </a:custGeom>
              <a:grpFill/>
              <a:ln w="12700" cap="flat">
                <a:noFill/>
                <a:miter lim="400000"/>
              </a:ln>
              <a:effectLst/>
            </p:spPr>
            <p:txBody>
              <a:bodyPr anchor="ctr"/>
              <a:lstStyle/>
              <a:p>
                <a:pPr algn="ctr"/>
                <a:endParaRPr>
                  <a:cs typeface="+mn-ea"/>
                  <a:sym typeface="+mn-lt"/>
                </a:endParaRPr>
              </a:p>
            </p:txBody>
          </p:sp>
          <p:sp>
            <p:nvSpPr>
              <p:cNvPr id="97" name="Freeform: Shape 63"/>
              <p:cNvSpPr/>
              <p:nvPr/>
            </p:nvSpPr>
            <p:spPr>
              <a:xfrm>
                <a:off x="2289505" y="2362187"/>
                <a:ext cx="993484" cy="1011294"/>
              </a:xfrm>
              <a:custGeom>
                <a:avLst/>
                <a:gdLst/>
                <a:ahLst/>
                <a:cxnLst>
                  <a:cxn ang="0">
                    <a:pos x="wd2" y="hd2"/>
                  </a:cxn>
                  <a:cxn ang="5400000">
                    <a:pos x="wd2" y="hd2"/>
                  </a:cxn>
                  <a:cxn ang="10800000">
                    <a:pos x="wd2" y="hd2"/>
                  </a:cxn>
                  <a:cxn ang="16200000">
                    <a:pos x="wd2" y="hd2"/>
                  </a:cxn>
                </a:cxnLst>
                <a:rect l="0" t="0" r="r" b="b"/>
                <a:pathLst>
                  <a:path w="19807" h="20153" extrusionOk="0">
                    <a:moveTo>
                      <a:pt x="66" y="35"/>
                    </a:moveTo>
                    <a:cubicBezTo>
                      <a:pt x="66" y="35"/>
                      <a:pt x="-895" y="9784"/>
                      <a:pt x="4539" y="15329"/>
                    </a:cubicBezTo>
                    <a:cubicBezTo>
                      <a:pt x="9971" y="20878"/>
                      <a:pt x="19741" y="20117"/>
                      <a:pt x="19741" y="20117"/>
                    </a:cubicBezTo>
                    <a:cubicBezTo>
                      <a:pt x="19741" y="20117"/>
                      <a:pt x="20705" y="10370"/>
                      <a:pt x="15274" y="4824"/>
                    </a:cubicBezTo>
                    <a:cubicBezTo>
                      <a:pt x="9838" y="-722"/>
                      <a:pt x="66" y="35"/>
                      <a:pt x="66" y="35"/>
                    </a:cubicBezTo>
                    <a:close/>
                  </a:path>
                </a:pathLst>
              </a:custGeom>
              <a:grpFill/>
              <a:ln w="12700" cap="flat">
                <a:noFill/>
                <a:miter lim="400000"/>
              </a:ln>
              <a:effectLst/>
            </p:spPr>
            <p:txBody>
              <a:bodyPr anchor="ctr"/>
              <a:lstStyle/>
              <a:p>
                <a:pPr algn="ctr"/>
                <a:endParaRPr>
                  <a:cs typeface="+mn-ea"/>
                  <a:sym typeface="+mn-lt"/>
                </a:endParaRPr>
              </a:p>
            </p:txBody>
          </p:sp>
          <p:sp>
            <p:nvSpPr>
              <p:cNvPr id="98" name="Freeform: Shape 64"/>
              <p:cNvSpPr/>
              <p:nvPr/>
            </p:nvSpPr>
            <p:spPr>
              <a:xfrm>
                <a:off x="1526337" y="2489382"/>
                <a:ext cx="753511" cy="1410509"/>
              </a:xfrm>
              <a:custGeom>
                <a:avLst/>
                <a:gdLst/>
                <a:ahLst/>
                <a:cxnLst>
                  <a:cxn ang="0">
                    <a:pos x="wd2" y="hd2"/>
                  </a:cxn>
                  <a:cxn ang="5400000">
                    <a:pos x="wd2" y="hd2"/>
                  </a:cxn>
                  <a:cxn ang="10800000">
                    <a:pos x="wd2" y="hd2"/>
                  </a:cxn>
                  <a:cxn ang="16200000">
                    <a:pos x="wd2" y="hd2"/>
                  </a:cxn>
                </a:cxnLst>
                <a:rect l="0" t="0" r="r" b="b"/>
                <a:pathLst>
                  <a:path w="21370" h="21600" extrusionOk="0">
                    <a:moveTo>
                      <a:pt x="10895" y="0"/>
                    </a:moveTo>
                    <a:cubicBezTo>
                      <a:pt x="10895" y="0"/>
                      <a:pt x="116" y="4777"/>
                      <a:pt x="1" y="10741"/>
                    </a:cubicBezTo>
                    <a:cubicBezTo>
                      <a:pt x="-118" y="16705"/>
                      <a:pt x="10470" y="21600"/>
                      <a:pt x="10470" y="21600"/>
                    </a:cubicBezTo>
                    <a:cubicBezTo>
                      <a:pt x="10470" y="21600"/>
                      <a:pt x="21252" y="16825"/>
                      <a:pt x="21369" y="10862"/>
                    </a:cubicBezTo>
                    <a:cubicBezTo>
                      <a:pt x="21482" y="4895"/>
                      <a:pt x="10895" y="0"/>
                      <a:pt x="10895" y="0"/>
                    </a:cubicBezTo>
                    <a:close/>
                  </a:path>
                </a:pathLst>
              </a:custGeom>
              <a:grpFill/>
              <a:ln w="12700" cap="flat">
                <a:noFill/>
                <a:miter lim="400000"/>
              </a:ln>
              <a:effectLst/>
            </p:spPr>
            <p:txBody>
              <a:bodyPr anchor="ctr"/>
              <a:lstStyle/>
              <a:p>
                <a:pPr algn="ctr"/>
                <a:endParaRPr>
                  <a:cs typeface="+mn-ea"/>
                  <a:sym typeface="+mn-lt"/>
                </a:endParaRPr>
              </a:p>
            </p:txBody>
          </p:sp>
          <p:sp>
            <p:nvSpPr>
              <p:cNvPr id="99" name="Freeform: Shape 65"/>
              <p:cNvSpPr/>
              <p:nvPr/>
            </p:nvSpPr>
            <p:spPr>
              <a:xfrm>
                <a:off x="526950" y="2289505"/>
                <a:ext cx="1011316" cy="993281"/>
              </a:xfrm>
              <a:custGeom>
                <a:avLst/>
                <a:gdLst/>
                <a:ahLst/>
                <a:cxnLst>
                  <a:cxn ang="0">
                    <a:pos x="wd2" y="hd2"/>
                  </a:cxn>
                  <a:cxn ang="5400000">
                    <a:pos x="wd2" y="hd2"/>
                  </a:cxn>
                  <a:cxn ang="10800000">
                    <a:pos x="wd2" y="hd2"/>
                  </a:cxn>
                  <a:cxn ang="16200000">
                    <a:pos x="wd2" y="hd2"/>
                  </a:cxn>
                </a:cxnLst>
                <a:rect l="0" t="0" r="r" b="b"/>
                <a:pathLst>
                  <a:path w="20647" h="20558" extrusionOk="0">
                    <a:moveTo>
                      <a:pt x="15704" y="15854"/>
                    </a:moveTo>
                    <a:cubicBezTo>
                      <a:pt x="18120" y="13457"/>
                      <a:pt x="19361" y="10249"/>
                      <a:pt x="19998" y="7349"/>
                    </a:cubicBezTo>
                    <a:cubicBezTo>
                      <a:pt x="20012" y="7292"/>
                      <a:pt x="20028" y="7233"/>
                      <a:pt x="20039" y="7176"/>
                    </a:cubicBezTo>
                    <a:cubicBezTo>
                      <a:pt x="20859" y="3326"/>
                      <a:pt x="20612" y="69"/>
                      <a:pt x="20612" y="69"/>
                    </a:cubicBezTo>
                    <a:cubicBezTo>
                      <a:pt x="20612" y="69"/>
                      <a:pt x="10622" y="-931"/>
                      <a:pt x="4943" y="4711"/>
                    </a:cubicBezTo>
                    <a:cubicBezTo>
                      <a:pt x="-741" y="10351"/>
                      <a:pt x="36" y="20493"/>
                      <a:pt x="36" y="20493"/>
                    </a:cubicBezTo>
                    <a:cubicBezTo>
                      <a:pt x="36" y="20493"/>
                      <a:pt x="1847" y="20669"/>
                      <a:pt x="4360" y="20444"/>
                    </a:cubicBezTo>
                    <a:cubicBezTo>
                      <a:pt x="6033" y="20293"/>
                      <a:pt x="8011" y="19956"/>
                      <a:pt x="9987" y="19271"/>
                    </a:cubicBezTo>
                    <a:cubicBezTo>
                      <a:pt x="12023" y="18567"/>
                      <a:pt x="14048" y="17499"/>
                      <a:pt x="15704" y="15854"/>
                    </a:cubicBezTo>
                    <a:close/>
                  </a:path>
                </a:pathLst>
              </a:custGeom>
              <a:grpFill/>
              <a:ln w="12700" cap="flat">
                <a:noFill/>
                <a:miter lim="400000"/>
              </a:ln>
              <a:effectLst/>
            </p:spPr>
            <p:txBody>
              <a:bodyPr anchor="ctr"/>
              <a:lstStyle/>
              <a:p>
                <a:pPr algn="ctr"/>
                <a:endParaRPr>
                  <a:cs typeface="+mn-ea"/>
                  <a:sym typeface="+mn-lt"/>
                </a:endParaRPr>
              </a:p>
            </p:txBody>
          </p:sp>
          <p:sp>
            <p:nvSpPr>
              <p:cNvPr id="100" name="Freeform: Shape 66"/>
              <p:cNvSpPr/>
              <p:nvPr/>
            </p:nvSpPr>
            <p:spPr>
              <a:xfrm>
                <a:off x="0" y="1526336"/>
                <a:ext cx="1410456" cy="753462"/>
              </a:xfrm>
              <a:custGeom>
                <a:avLst/>
                <a:gdLst/>
                <a:ahLst/>
                <a:cxnLst>
                  <a:cxn ang="0">
                    <a:pos x="wd2" y="hd2"/>
                  </a:cxn>
                  <a:cxn ang="5400000">
                    <a:pos x="wd2" y="hd2"/>
                  </a:cxn>
                  <a:cxn ang="10800000">
                    <a:pos x="wd2" y="hd2"/>
                  </a:cxn>
                  <a:cxn ang="16200000">
                    <a:pos x="wd2" y="hd2"/>
                  </a:cxn>
                </a:cxnLst>
                <a:rect l="0" t="0" r="r" b="b"/>
                <a:pathLst>
                  <a:path w="21600" h="21365" extrusionOk="0">
                    <a:moveTo>
                      <a:pt x="21600" y="10893"/>
                    </a:moveTo>
                    <a:cubicBezTo>
                      <a:pt x="21600" y="10893"/>
                      <a:pt x="16823" y="112"/>
                      <a:pt x="10859" y="1"/>
                    </a:cubicBezTo>
                    <a:cubicBezTo>
                      <a:pt x="4897" y="-120"/>
                      <a:pt x="0" y="10469"/>
                      <a:pt x="0" y="10469"/>
                    </a:cubicBezTo>
                    <a:cubicBezTo>
                      <a:pt x="0" y="10469"/>
                      <a:pt x="4775" y="21248"/>
                      <a:pt x="10739" y="21364"/>
                    </a:cubicBezTo>
                    <a:cubicBezTo>
                      <a:pt x="16705" y="21480"/>
                      <a:pt x="21600" y="10893"/>
                      <a:pt x="21600" y="10893"/>
                    </a:cubicBezTo>
                    <a:close/>
                  </a:path>
                </a:pathLst>
              </a:custGeom>
              <a:grpFill/>
              <a:ln w="12700" cap="flat">
                <a:noFill/>
                <a:miter lim="400000"/>
              </a:ln>
              <a:effectLst/>
            </p:spPr>
            <p:txBody>
              <a:bodyPr anchor="ctr"/>
              <a:lstStyle/>
              <a:p>
                <a:pPr algn="ctr"/>
                <a:endParaRPr>
                  <a:cs typeface="+mn-ea"/>
                  <a:sym typeface="+mn-lt"/>
                </a:endParaRPr>
              </a:p>
            </p:txBody>
          </p:sp>
          <p:sp>
            <p:nvSpPr>
              <p:cNvPr id="101" name="Freeform: Shape 67"/>
              <p:cNvSpPr/>
              <p:nvPr/>
            </p:nvSpPr>
            <p:spPr>
              <a:xfrm>
                <a:off x="599632" y="526949"/>
                <a:ext cx="993437" cy="1011410"/>
              </a:xfrm>
              <a:custGeom>
                <a:avLst/>
                <a:gdLst/>
                <a:ahLst/>
                <a:cxnLst>
                  <a:cxn ang="0">
                    <a:pos x="wd2" y="hd2"/>
                  </a:cxn>
                  <a:cxn ang="5400000">
                    <a:pos x="wd2" y="hd2"/>
                  </a:cxn>
                  <a:cxn ang="10800000">
                    <a:pos x="wd2" y="hd2"/>
                  </a:cxn>
                  <a:cxn ang="16200000">
                    <a:pos x="wd2" y="hd2"/>
                  </a:cxn>
                </a:cxnLst>
                <a:rect l="0" t="0" r="r" b="b"/>
                <a:pathLst>
                  <a:path w="19808" h="20157" extrusionOk="0">
                    <a:moveTo>
                      <a:pt x="19742" y="20122"/>
                    </a:moveTo>
                    <a:cubicBezTo>
                      <a:pt x="19742" y="20122"/>
                      <a:pt x="20705" y="10370"/>
                      <a:pt x="15267" y="4824"/>
                    </a:cubicBezTo>
                    <a:cubicBezTo>
                      <a:pt x="9838" y="-723"/>
                      <a:pt x="66" y="35"/>
                      <a:pt x="66" y="35"/>
                    </a:cubicBezTo>
                    <a:cubicBezTo>
                      <a:pt x="66" y="35"/>
                      <a:pt x="-895" y="9786"/>
                      <a:pt x="4537" y="15332"/>
                    </a:cubicBezTo>
                    <a:cubicBezTo>
                      <a:pt x="9970" y="20877"/>
                      <a:pt x="19742" y="20122"/>
                      <a:pt x="19742" y="20122"/>
                    </a:cubicBezTo>
                    <a:close/>
                  </a:path>
                </a:pathLst>
              </a:custGeom>
              <a:grpFill/>
              <a:ln w="12700" cap="flat">
                <a:noFill/>
                <a:miter lim="400000"/>
              </a:ln>
              <a:effectLst/>
            </p:spPr>
            <p:txBody>
              <a:bodyPr anchor="ctr"/>
              <a:lstStyle/>
              <a:p>
                <a:pPr algn="ctr"/>
                <a:endParaRPr>
                  <a:cs typeface="+mn-ea"/>
                  <a:sym typeface="+mn-lt"/>
                </a:endParaRPr>
              </a:p>
            </p:txBody>
          </p:sp>
          <p:sp>
            <p:nvSpPr>
              <p:cNvPr id="102" name="Freeform: Shape 68"/>
              <p:cNvSpPr/>
              <p:nvPr/>
            </p:nvSpPr>
            <p:spPr>
              <a:xfrm>
                <a:off x="1853409" y="1453654"/>
                <a:ext cx="194627" cy="364506"/>
              </a:xfrm>
              <a:custGeom>
                <a:avLst/>
                <a:gdLst/>
                <a:ahLst/>
                <a:cxnLst>
                  <a:cxn ang="0">
                    <a:pos x="wd2" y="hd2"/>
                  </a:cxn>
                  <a:cxn ang="5400000">
                    <a:pos x="wd2" y="hd2"/>
                  </a:cxn>
                  <a:cxn ang="10800000">
                    <a:pos x="wd2" y="hd2"/>
                  </a:cxn>
                  <a:cxn ang="16200000">
                    <a:pos x="wd2" y="hd2"/>
                  </a:cxn>
                </a:cxnLst>
                <a:rect l="0" t="0" r="r" b="b"/>
                <a:pathLst>
                  <a:path w="21364" h="21600" extrusionOk="0">
                    <a:moveTo>
                      <a:pt x="10899" y="0"/>
                    </a:moveTo>
                    <a:cubicBezTo>
                      <a:pt x="10899" y="0"/>
                      <a:pt x="110" y="4774"/>
                      <a:pt x="1" y="10741"/>
                    </a:cubicBezTo>
                    <a:cubicBezTo>
                      <a:pt x="-120" y="16701"/>
                      <a:pt x="10476" y="21600"/>
                      <a:pt x="10476" y="21600"/>
                    </a:cubicBezTo>
                    <a:cubicBezTo>
                      <a:pt x="10476" y="21600"/>
                      <a:pt x="21260" y="16826"/>
                      <a:pt x="21363" y="10858"/>
                    </a:cubicBezTo>
                    <a:cubicBezTo>
                      <a:pt x="21480" y="4894"/>
                      <a:pt x="10899" y="0"/>
                      <a:pt x="10899" y="0"/>
                    </a:cubicBezTo>
                    <a:close/>
                  </a:path>
                </a:pathLst>
              </a:custGeom>
              <a:grpFill/>
              <a:ln w="12700" cap="flat">
                <a:noFill/>
                <a:miter lim="400000"/>
              </a:ln>
              <a:effectLst/>
            </p:spPr>
            <p:txBody>
              <a:bodyPr anchor="ctr"/>
              <a:lstStyle/>
              <a:p>
                <a:pPr algn="ctr"/>
                <a:endParaRPr>
                  <a:cs typeface="+mn-ea"/>
                  <a:sym typeface="+mn-lt"/>
                </a:endParaRPr>
              </a:p>
            </p:txBody>
          </p:sp>
          <p:sp>
            <p:nvSpPr>
              <p:cNvPr id="103" name="Freeform: Shape 69"/>
              <p:cNvSpPr/>
              <p:nvPr/>
            </p:nvSpPr>
            <p:spPr>
              <a:xfrm>
                <a:off x="2053287" y="1599019"/>
                <a:ext cx="261328" cy="256713"/>
              </a:xfrm>
              <a:custGeom>
                <a:avLst/>
                <a:gdLst/>
                <a:ahLst/>
                <a:cxnLst>
                  <a:cxn ang="0">
                    <a:pos x="wd2" y="hd2"/>
                  </a:cxn>
                  <a:cxn ang="5400000">
                    <a:pos x="wd2" y="hd2"/>
                  </a:cxn>
                  <a:cxn ang="10800000">
                    <a:pos x="wd2" y="hd2"/>
                  </a:cxn>
                  <a:cxn ang="16200000">
                    <a:pos x="wd2" y="hd2"/>
                  </a:cxn>
                </a:cxnLst>
                <a:rect l="0" t="0" r="r" b="b"/>
                <a:pathLst>
                  <a:path w="20154" h="19803" extrusionOk="0">
                    <a:moveTo>
                      <a:pt x="15329" y="15270"/>
                    </a:moveTo>
                    <a:cubicBezTo>
                      <a:pt x="20877" y="9835"/>
                      <a:pt x="20119" y="66"/>
                      <a:pt x="20119" y="66"/>
                    </a:cubicBezTo>
                    <a:cubicBezTo>
                      <a:pt x="20119" y="66"/>
                      <a:pt x="10371" y="-896"/>
                      <a:pt x="4829" y="4529"/>
                    </a:cubicBezTo>
                    <a:cubicBezTo>
                      <a:pt x="-723" y="9967"/>
                      <a:pt x="35" y="19736"/>
                      <a:pt x="35" y="19736"/>
                    </a:cubicBezTo>
                    <a:cubicBezTo>
                      <a:pt x="35" y="19736"/>
                      <a:pt x="9781" y="20704"/>
                      <a:pt x="15329" y="15270"/>
                    </a:cubicBezTo>
                    <a:close/>
                  </a:path>
                </a:pathLst>
              </a:custGeom>
              <a:grpFill/>
              <a:ln w="12700" cap="flat">
                <a:noFill/>
                <a:miter lim="400000"/>
              </a:ln>
              <a:effectLst/>
            </p:spPr>
            <p:txBody>
              <a:bodyPr anchor="ctr"/>
              <a:lstStyle/>
              <a:p>
                <a:pPr algn="ctr"/>
                <a:endParaRPr>
                  <a:cs typeface="+mn-ea"/>
                  <a:sym typeface="+mn-lt"/>
                </a:endParaRPr>
              </a:p>
            </p:txBody>
          </p:sp>
          <p:sp>
            <p:nvSpPr>
              <p:cNvPr id="104" name="Freeform: Shape 70"/>
              <p:cNvSpPr/>
              <p:nvPr/>
            </p:nvSpPr>
            <p:spPr>
              <a:xfrm>
                <a:off x="2089628" y="1871579"/>
                <a:ext cx="364372" cy="194741"/>
              </a:xfrm>
              <a:custGeom>
                <a:avLst/>
                <a:gdLst/>
                <a:ahLst/>
                <a:cxnLst>
                  <a:cxn ang="0">
                    <a:pos x="wd2" y="hd2"/>
                  </a:cxn>
                  <a:cxn ang="5400000">
                    <a:pos x="wd2" y="hd2"/>
                  </a:cxn>
                  <a:cxn ang="10800000">
                    <a:pos x="wd2" y="hd2"/>
                  </a:cxn>
                  <a:cxn ang="16200000">
                    <a:pos x="wd2" y="hd2"/>
                  </a:cxn>
                </a:cxnLst>
                <a:rect l="0" t="0" r="r" b="b"/>
                <a:pathLst>
                  <a:path w="21600" h="21371" extrusionOk="0">
                    <a:moveTo>
                      <a:pt x="10735" y="21370"/>
                    </a:moveTo>
                    <a:cubicBezTo>
                      <a:pt x="16701" y="21489"/>
                      <a:pt x="21600" y="10901"/>
                      <a:pt x="21600" y="10901"/>
                    </a:cubicBezTo>
                    <a:cubicBezTo>
                      <a:pt x="21600" y="10901"/>
                      <a:pt x="16823" y="123"/>
                      <a:pt x="10856" y="1"/>
                    </a:cubicBezTo>
                    <a:cubicBezTo>
                      <a:pt x="4895" y="-111"/>
                      <a:pt x="0" y="10479"/>
                      <a:pt x="0" y="10479"/>
                    </a:cubicBezTo>
                    <a:cubicBezTo>
                      <a:pt x="0" y="10479"/>
                      <a:pt x="4776" y="21258"/>
                      <a:pt x="10735" y="21370"/>
                    </a:cubicBezTo>
                    <a:close/>
                  </a:path>
                </a:pathLst>
              </a:custGeom>
              <a:grpFill/>
              <a:ln w="12700" cap="flat">
                <a:noFill/>
                <a:miter lim="400000"/>
              </a:ln>
              <a:effectLst/>
            </p:spPr>
            <p:txBody>
              <a:bodyPr anchor="ctr"/>
              <a:lstStyle/>
              <a:p>
                <a:pPr algn="ctr"/>
                <a:endParaRPr>
                  <a:cs typeface="+mn-ea"/>
                  <a:sym typeface="+mn-lt"/>
                </a:endParaRPr>
              </a:p>
            </p:txBody>
          </p:sp>
          <p:sp>
            <p:nvSpPr>
              <p:cNvPr id="105" name="Freeform: Shape 71"/>
              <p:cNvSpPr/>
              <p:nvPr/>
            </p:nvSpPr>
            <p:spPr>
              <a:xfrm>
                <a:off x="2035116" y="2053286"/>
                <a:ext cx="256786" cy="261332"/>
              </a:xfrm>
              <a:custGeom>
                <a:avLst/>
                <a:gdLst/>
                <a:ahLst/>
                <a:cxnLst>
                  <a:cxn ang="0">
                    <a:pos x="wd2" y="hd2"/>
                  </a:cxn>
                  <a:cxn ang="5400000">
                    <a:pos x="wd2" y="hd2"/>
                  </a:cxn>
                  <a:cxn ang="10800000">
                    <a:pos x="wd2" y="hd2"/>
                  </a:cxn>
                  <a:cxn ang="16200000">
                    <a:pos x="wd2" y="hd2"/>
                  </a:cxn>
                </a:cxnLst>
                <a:rect l="0" t="0" r="r" b="b"/>
                <a:pathLst>
                  <a:path w="19816" h="20152" extrusionOk="0">
                    <a:moveTo>
                      <a:pt x="64" y="35"/>
                    </a:moveTo>
                    <a:cubicBezTo>
                      <a:pt x="64" y="35"/>
                      <a:pt x="-890" y="9785"/>
                      <a:pt x="4539" y="15330"/>
                    </a:cubicBezTo>
                    <a:cubicBezTo>
                      <a:pt x="9977" y="20879"/>
                      <a:pt x="19750" y="20117"/>
                      <a:pt x="19750" y="20117"/>
                    </a:cubicBezTo>
                    <a:cubicBezTo>
                      <a:pt x="19750" y="20117"/>
                      <a:pt x="20710" y="10371"/>
                      <a:pt x="15276" y="4824"/>
                    </a:cubicBezTo>
                    <a:cubicBezTo>
                      <a:pt x="9843" y="-721"/>
                      <a:pt x="64" y="35"/>
                      <a:pt x="64" y="35"/>
                    </a:cubicBezTo>
                    <a:close/>
                  </a:path>
                </a:pathLst>
              </a:custGeom>
              <a:grpFill/>
              <a:ln w="12700" cap="flat">
                <a:noFill/>
                <a:miter lim="400000"/>
              </a:ln>
              <a:effectLst/>
            </p:spPr>
            <p:txBody>
              <a:bodyPr anchor="ctr"/>
              <a:lstStyle/>
              <a:p>
                <a:pPr algn="ctr"/>
                <a:endParaRPr>
                  <a:cs typeface="+mn-ea"/>
                  <a:sym typeface="+mn-lt"/>
                </a:endParaRPr>
              </a:p>
            </p:txBody>
          </p:sp>
          <p:sp>
            <p:nvSpPr>
              <p:cNvPr id="106" name="Freeform: Shape 72"/>
              <p:cNvSpPr/>
              <p:nvPr/>
            </p:nvSpPr>
            <p:spPr>
              <a:xfrm>
                <a:off x="1835238" y="2089627"/>
                <a:ext cx="194747" cy="364514"/>
              </a:xfrm>
              <a:custGeom>
                <a:avLst/>
                <a:gdLst/>
                <a:ahLst/>
                <a:cxnLst>
                  <a:cxn ang="0">
                    <a:pos x="wd2" y="hd2"/>
                  </a:cxn>
                  <a:cxn ang="5400000">
                    <a:pos x="wd2" y="hd2"/>
                  </a:cxn>
                  <a:cxn ang="10800000">
                    <a:pos x="wd2" y="hd2"/>
                  </a:cxn>
                  <a:cxn ang="16200000">
                    <a:pos x="wd2" y="hd2"/>
                  </a:cxn>
                </a:cxnLst>
                <a:rect l="0" t="0" r="r" b="b"/>
                <a:pathLst>
                  <a:path w="21389" h="21600" extrusionOk="0">
                    <a:moveTo>
                      <a:pt x="10484" y="21600"/>
                    </a:moveTo>
                    <a:cubicBezTo>
                      <a:pt x="10484" y="21600"/>
                      <a:pt x="21271" y="16828"/>
                      <a:pt x="21388" y="10864"/>
                    </a:cubicBezTo>
                    <a:cubicBezTo>
                      <a:pt x="21497" y="4896"/>
                      <a:pt x="10901" y="0"/>
                      <a:pt x="10901" y="0"/>
                    </a:cubicBezTo>
                    <a:cubicBezTo>
                      <a:pt x="10901" y="0"/>
                      <a:pt x="133" y="4776"/>
                      <a:pt x="0" y="10746"/>
                    </a:cubicBezTo>
                    <a:cubicBezTo>
                      <a:pt x="-103" y="16704"/>
                      <a:pt x="10484" y="21600"/>
                      <a:pt x="10484" y="21600"/>
                    </a:cubicBezTo>
                    <a:close/>
                  </a:path>
                </a:pathLst>
              </a:custGeom>
              <a:grpFill/>
              <a:ln w="12700" cap="flat">
                <a:noFill/>
                <a:miter lim="400000"/>
              </a:ln>
              <a:effectLst/>
            </p:spPr>
            <p:txBody>
              <a:bodyPr anchor="ctr"/>
              <a:lstStyle/>
              <a:p>
                <a:pPr algn="ctr"/>
                <a:endParaRPr>
                  <a:cs typeface="+mn-ea"/>
                  <a:sym typeface="+mn-lt"/>
                </a:endParaRPr>
              </a:p>
            </p:txBody>
          </p:sp>
          <p:sp>
            <p:nvSpPr>
              <p:cNvPr id="107" name="Freeform: Shape 73"/>
              <p:cNvSpPr/>
              <p:nvPr/>
            </p:nvSpPr>
            <p:spPr>
              <a:xfrm>
                <a:off x="1580849" y="2035115"/>
                <a:ext cx="261372" cy="256676"/>
              </a:xfrm>
              <a:custGeom>
                <a:avLst/>
                <a:gdLst/>
                <a:ahLst/>
                <a:cxnLst>
                  <a:cxn ang="0">
                    <a:pos x="wd2" y="hd2"/>
                  </a:cxn>
                  <a:cxn ang="5400000">
                    <a:pos x="wd2" y="hd2"/>
                  </a:cxn>
                  <a:cxn ang="10800000">
                    <a:pos x="wd2" y="hd2"/>
                  </a:cxn>
                  <a:cxn ang="16200000">
                    <a:pos x="wd2" y="hd2"/>
                  </a:cxn>
                </a:cxnLst>
                <a:rect l="0" t="0" r="r" b="b"/>
                <a:pathLst>
                  <a:path w="20161" h="19802" extrusionOk="0">
                    <a:moveTo>
                      <a:pt x="15332" y="15268"/>
                    </a:moveTo>
                    <a:cubicBezTo>
                      <a:pt x="20877" y="9836"/>
                      <a:pt x="20127" y="66"/>
                      <a:pt x="20127" y="66"/>
                    </a:cubicBezTo>
                    <a:cubicBezTo>
                      <a:pt x="20127" y="66"/>
                      <a:pt x="10373" y="-896"/>
                      <a:pt x="4822" y="4538"/>
                    </a:cubicBezTo>
                    <a:cubicBezTo>
                      <a:pt x="-723" y="9968"/>
                      <a:pt x="35" y="19735"/>
                      <a:pt x="35" y="19735"/>
                    </a:cubicBezTo>
                    <a:cubicBezTo>
                      <a:pt x="35" y="19735"/>
                      <a:pt x="9790" y="20704"/>
                      <a:pt x="15332" y="15268"/>
                    </a:cubicBezTo>
                    <a:close/>
                  </a:path>
                </a:pathLst>
              </a:custGeom>
              <a:grpFill/>
              <a:ln w="12700" cap="flat">
                <a:noFill/>
                <a:miter lim="400000"/>
              </a:ln>
              <a:effectLst/>
            </p:spPr>
            <p:txBody>
              <a:bodyPr anchor="ctr"/>
              <a:lstStyle/>
              <a:p>
                <a:pPr algn="ctr"/>
                <a:endParaRPr>
                  <a:cs typeface="+mn-ea"/>
                  <a:sym typeface="+mn-lt"/>
                </a:endParaRPr>
              </a:p>
            </p:txBody>
          </p:sp>
          <p:sp>
            <p:nvSpPr>
              <p:cNvPr id="108" name="Freeform: Shape 74"/>
              <p:cNvSpPr/>
              <p:nvPr/>
            </p:nvSpPr>
            <p:spPr>
              <a:xfrm>
                <a:off x="1435483" y="1835238"/>
                <a:ext cx="364461" cy="194769"/>
              </a:xfrm>
              <a:custGeom>
                <a:avLst/>
                <a:gdLst/>
                <a:ahLst/>
                <a:cxnLst>
                  <a:cxn ang="0">
                    <a:pos x="wd2" y="hd2"/>
                  </a:cxn>
                  <a:cxn ang="5400000">
                    <a:pos x="wd2" y="hd2"/>
                  </a:cxn>
                  <a:cxn ang="10800000">
                    <a:pos x="wd2" y="hd2"/>
                  </a:cxn>
                  <a:cxn ang="16200000">
                    <a:pos x="wd2" y="hd2"/>
                  </a:cxn>
                </a:cxnLst>
                <a:rect l="0" t="0" r="r" b="b"/>
                <a:pathLst>
                  <a:path w="21600" h="21365" extrusionOk="0">
                    <a:moveTo>
                      <a:pt x="21600" y="10887"/>
                    </a:moveTo>
                    <a:cubicBezTo>
                      <a:pt x="21600" y="10887"/>
                      <a:pt x="16824" y="116"/>
                      <a:pt x="10859" y="1"/>
                    </a:cubicBezTo>
                    <a:cubicBezTo>
                      <a:pt x="4893" y="-121"/>
                      <a:pt x="0" y="10468"/>
                      <a:pt x="0" y="10468"/>
                    </a:cubicBezTo>
                    <a:cubicBezTo>
                      <a:pt x="0" y="10468"/>
                      <a:pt x="4776" y="21244"/>
                      <a:pt x="10741" y="21363"/>
                    </a:cubicBezTo>
                    <a:cubicBezTo>
                      <a:pt x="16698" y="21479"/>
                      <a:pt x="21600" y="10887"/>
                      <a:pt x="21600" y="10887"/>
                    </a:cubicBezTo>
                    <a:close/>
                  </a:path>
                </a:pathLst>
              </a:custGeom>
              <a:grpFill/>
              <a:ln w="12700" cap="flat">
                <a:noFill/>
                <a:miter lim="400000"/>
              </a:ln>
              <a:effectLst/>
            </p:spPr>
            <p:txBody>
              <a:bodyPr anchor="ctr"/>
              <a:lstStyle/>
              <a:p>
                <a:pPr algn="ctr"/>
                <a:endParaRPr>
                  <a:cs typeface="+mn-ea"/>
                  <a:sym typeface="+mn-lt"/>
                </a:endParaRPr>
              </a:p>
            </p:txBody>
          </p:sp>
          <p:sp>
            <p:nvSpPr>
              <p:cNvPr id="109" name="Freeform: Shape 75"/>
              <p:cNvSpPr/>
              <p:nvPr/>
            </p:nvSpPr>
            <p:spPr>
              <a:xfrm>
                <a:off x="1599019" y="1580848"/>
                <a:ext cx="256791" cy="261429"/>
              </a:xfrm>
              <a:custGeom>
                <a:avLst/>
                <a:gdLst/>
                <a:ahLst/>
                <a:cxnLst>
                  <a:cxn ang="0">
                    <a:pos x="wd2" y="hd2"/>
                  </a:cxn>
                  <a:cxn ang="5400000">
                    <a:pos x="wd2" y="hd2"/>
                  </a:cxn>
                  <a:cxn ang="10800000">
                    <a:pos x="wd2" y="hd2"/>
                  </a:cxn>
                  <a:cxn ang="16200000">
                    <a:pos x="wd2" y="hd2"/>
                  </a:cxn>
                </a:cxnLst>
                <a:rect l="0" t="0" r="r" b="b"/>
                <a:pathLst>
                  <a:path w="19812" h="20163" extrusionOk="0">
                    <a:moveTo>
                      <a:pt x="19748" y="20130"/>
                    </a:moveTo>
                    <a:cubicBezTo>
                      <a:pt x="19748" y="20130"/>
                      <a:pt x="20702" y="10371"/>
                      <a:pt x="15265" y="4827"/>
                    </a:cubicBezTo>
                    <a:cubicBezTo>
                      <a:pt x="9838" y="-721"/>
                      <a:pt x="66" y="35"/>
                      <a:pt x="66" y="35"/>
                    </a:cubicBezTo>
                    <a:cubicBezTo>
                      <a:pt x="66" y="35"/>
                      <a:pt x="-898" y="9792"/>
                      <a:pt x="4545" y="15331"/>
                    </a:cubicBezTo>
                    <a:cubicBezTo>
                      <a:pt x="9971" y="20879"/>
                      <a:pt x="19748" y="20130"/>
                      <a:pt x="19748" y="20130"/>
                    </a:cubicBezTo>
                    <a:close/>
                  </a:path>
                </a:pathLst>
              </a:custGeom>
              <a:grpFill/>
              <a:ln w="12700" cap="flat">
                <a:noFill/>
                <a:miter lim="400000"/>
              </a:ln>
              <a:effectLst/>
            </p:spPr>
            <p:txBody>
              <a:bodyPr anchor="ctr"/>
              <a:lstStyle/>
              <a:p>
                <a:pPr algn="ctr"/>
                <a:endParaRPr>
                  <a:cs typeface="+mn-ea"/>
                  <a:sym typeface="+mn-lt"/>
                </a:endParaRPr>
              </a:p>
            </p:txBody>
          </p:sp>
        </p:grpSp>
        <p:grpSp>
          <p:nvGrpSpPr>
            <p:cNvPr id="66" name="Group 137"/>
            <p:cNvGrpSpPr/>
            <p:nvPr/>
          </p:nvGrpSpPr>
          <p:grpSpPr>
            <a:xfrm>
              <a:off x="5249679" y="1731264"/>
              <a:ext cx="191002" cy="193558"/>
              <a:chOff x="3036888" y="1909763"/>
              <a:chExt cx="355600" cy="360363"/>
            </a:xfrm>
            <a:solidFill>
              <a:schemeClr val="bg1"/>
            </a:solidFill>
          </p:grpSpPr>
          <p:sp>
            <p:nvSpPr>
              <p:cNvPr id="91" name="Freeform: Shape 138"/>
              <p:cNvSpPr>
                <a:spLocks/>
              </p:cNvSpPr>
              <p:nvPr/>
            </p:nvSpPr>
            <p:spPr bwMode="auto">
              <a:xfrm>
                <a:off x="3036888" y="1909763"/>
                <a:ext cx="355600" cy="360363"/>
              </a:xfrm>
              <a:custGeom>
                <a:avLst/>
                <a:gdLst/>
                <a:ahLst/>
                <a:cxnLst>
                  <a:cxn ang="0">
                    <a:pos x="84" y="0"/>
                  </a:cxn>
                  <a:cxn ang="0">
                    <a:pos x="46" y="38"/>
                  </a:cxn>
                  <a:cxn ang="0">
                    <a:pos x="48" y="52"/>
                  </a:cxn>
                  <a:cxn ang="0">
                    <a:pos x="2" y="99"/>
                  </a:cxn>
                  <a:cxn ang="0">
                    <a:pos x="0" y="103"/>
                  </a:cxn>
                  <a:cxn ang="0">
                    <a:pos x="0" y="115"/>
                  </a:cxn>
                  <a:cxn ang="0">
                    <a:pos x="7" y="123"/>
                  </a:cxn>
                  <a:cxn ang="0">
                    <a:pos x="19" y="123"/>
                  </a:cxn>
                  <a:cxn ang="0">
                    <a:pos x="24" y="120"/>
                  </a:cxn>
                  <a:cxn ang="0">
                    <a:pos x="29" y="115"/>
                  </a:cxn>
                  <a:cxn ang="0">
                    <a:pos x="38" y="115"/>
                  </a:cxn>
                  <a:cxn ang="0">
                    <a:pos x="46" y="107"/>
                  </a:cxn>
                  <a:cxn ang="0">
                    <a:pos x="46" y="100"/>
                  </a:cxn>
                  <a:cxn ang="0">
                    <a:pos x="53" y="100"/>
                  </a:cxn>
                  <a:cxn ang="0">
                    <a:pos x="61" y="92"/>
                  </a:cxn>
                  <a:cxn ang="0">
                    <a:pos x="61" y="83"/>
                  </a:cxn>
                  <a:cxn ang="0">
                    <a:pos x="70" y="74"/>
                  </a:cxn>
                  <a:cxn ang="0">
                    <a:pos x="84" y="77"/>
                  </a:cxn>
                  <a:cxn ang="0">
                    <a:pos x="122" y="38"/>
                  </a:cxn>
                  <a:cxn ang="0">
                    <a:pos x="84" y="0"/>
                  </a:cxn>
                  <a:cxn ang="0">
                    <a:pos x="84" y="69"/>
                  </a:cxn>
                  <a:cxn ang="0">
                    <a:pos x="69" y="65"/>
                  </a:cxn>
                  <a:cxn ang="0">
                    <a:pos x="67" y="66"/>
                  </a:cxn>
                  <a:cxn ang="0">
                    <a:pos x="63" y="70"/>
                  </a:cxn>
                  <a:cxn ang="0">
                    <a:pos x="56" y="77"/>
                  </a:cxn>
                  <a:cxn ang="0">
                    <a:pos x="53" y="83"/>
                  </a:cxn>
                  <a:cxn ang="0">
                    <a:pos x="53" y="92"/>
                  </a:cxn>
                  <a:cxn ang="0">
                    <a:pos x="46" y="92"/>
                  </a:cxn>
                  <a:cxn ang="0">
                    <a:pos x="38" y="100"/>
                  </a:cxn>
                  <a:cxn ang="0">
                    <a:pos x="38" y="107"/>
                  </a:cxn>
                  <a:cxn ang="0">
                    <a:pos x="29" y="107"/>
                  </a:cxn>
                  <a:cxn ang="0">
                    <a:pos x="24" y="109"/>
                  </a:cxn>
                  <a:cxn ang="0">
                    <a:pos x="18" y="115"/>
                  </a:cxn>
                  <a:cxn ang="0">
                    <a:pos x="7" y="115"/>
                  </a:cxn>
                  <a:cxn ang="0">
                    <a:pos x="7" y="104"/>
                  </a:cxn>
                  <a:cxn ang="0">
                    <a:pos x="52" y="59"/>
                  </a:cxn>
                  <a:cxn ang="0">
                    <a:pos x="52" y="59"/>
                  </a:cxn>
                  <a:cxn ang="0">
                    <a:pos x="58" y="54"/>
                  </a:cxn>
                  <a:cxn ang="0">
                    <a:pos x="53" y="38"/>
                  </a:cxn>
                  <a:cxn ang="0">
                    <a:pos x="84" y="7"/>
                  </a:cxn>
                  <a:cxn ang="0">
                    <a:pos x="115" y="38"/>
                  </a:cxn>
                  <a:cxn ang="0">
                    <a:pos x="84" y="69"/>
                  </a:cxn>
                  <a:cxn ang="0">
                    <a:pos x="84" y="69"/>
                  </a:cxn>
                  <a:cxn ang="0">
                    <a:pos x="84" y="69"/>
                  </a:cxn>
                </a:cxnLst>
                <a:rect l="0" t="0" r="r" b="b"/>
                <a:pathLst>
                  <a:path w="122" h="123">
                    <a:moveTo>
                      <a:pt x="84" y="0"/>
                    </a:moveTo>
                    <a:cubicBezTo>
                      <a:pt x="63" y="0"/>
                      <a:pt x="46" y="17"/>
                      <a:pt x="46" y="38"/>
                    </a:cubicBezTo>
                    <a:cubicBezTo>
                      <a:pt x="46" y="43"/>
                      <a:pt x="47" y="48"/>
                      <a:pt x="48" y="52"/>
                    </a:cubicBezTo>
                    <a:cubicBezTo>
                      <a:pt x="2" y="99"/>
                      <a:pt x="2" y="99"/>
                      <a:pt x="2" y="99"/>
                    </a:cubicBezTo>
                    <a:cubicBezTo>
                      <a:pt x="1" y="100"/>
                      <a:pt x="0" y="101"/>
                      <a:pt x="0" y="103"/>
                    </a:cubicBezTo>
                    <a:cubicBezTo>
                      <a:pt x="0" y="115"/>
                      <a:pt x="0" y="115"/>
                      <a:pt x="0" y="115"/>
                    </a:cubicBezTo>
                    <a:cubicBezTo>
                      <a:pt x="0" y="119"/>
                      <a:pt x="3" y="123"/>
                      <a:pt x="7" y="123"/>
                    </a:cubicBezTo>
                    <a:cubicBezTo>
                      <a:pt x="19" y="123"/>
                      <a:pt x="19" y="123"/>
                      <a:pt x="19" y="123"/>
                    </a:cubicBezTo>
                    <a:cubicBezTo>
                      <a:pt x="21" y="123"/>
                      <a:pt x="22" y="122"/>
                      <a:pt x="24" y="120"/>
                    </a:cubicBezTo>
                    <a:cubicBezTo>
                      <a:pt x="29" y="115"/>
                      <a:pt x="29" y="115"/>
                      <a:pt x="29" y="115"/>
                    </a:cubicBezTo>
                    <a:cubicBezTo>
                      <a:pt x="38" y="115"/>
                      <a:pt x="38" y="115"/>
                      <a:pt x="38" y="115"/>
                    </a:cubicBezTo>
                    <a:cubicBezTo>
                      <a:pt x="42" y="115"/>
                      <a:pt x="46" y="111"/>
                      <a:pt x="46" y="107"/>
                    </a:cubicBezTo>
                    <a:cubicBezTo>
                      <a:pt x="46" y="100"/>
                      <a:pt x="46" y="100"/>
                      <a:pt x="46" y="100"/>
                    </a:cubicBezTo>
                    <a:cubicBezTo>
                      <a:pt x="53" y="100"/>
                      <a:pt x="53" y="100"/>
                      <a:pt x="53" y="100"/>
                    </a:cubicBezTo>
                    <a:cubicBezTo>
                      <a:pt x="58" y="100"/>
                      <a:pt x="61" y="96"/>
                      <a:pt x="61" y="92"/>
                    </a:cubicBezTo>
                    <a:cubicBezTo>
                      <a:pt x="61" y="83"/>
                      <a:pt x="61" y="83"/>
                      <a:pt x="61" y="83"/>
                    </a:cubicBezTo>
                    <a:cubicBezTo>
                      <a:pt x="70" y="74"/>
                      <a:pt x="70" y="74"/>
                      <a:pt x="70" y="74"/>
                    </a:cubicBezTo>
                    <a:cubicBezTo>
                      <a:pt x="74" y="76"/>
                      <a:pt x="79" y="77"/>
                      <a:pt x="84" y="77"/>
                    </a:cubicBezTo>
                    <a:cubicBezTo>
                      <a:pt x="105" y="77"/>
                      <a:pt x="122" y="59"/>
                      <a:pt x="122" y="38"/>
                    </a:cubicBezTo>
                    <a:cubicBezTo>
                      <a:pt x="122" y="17"/>
                      <a:pt x="105" y="0"/>
                      <a:pt x="84" y="0"/>
                    </a:cubicBezTo>
                    <a:close/>
                    <a:moveTo>
                      <a:pt x="84" y="69"/>
                    </a:moveTo>
                    <a:cubicBezTo>
                      <a:pt x="78" y="69"/>
                      <a:pt x="73" y="67"/>
                      <a:pt x="69" y="65"/>
                    </a:cubicBezTo>
                    <a:cubicBezTo>
                      <a:pt x="67" y="66"/>
                      <a:pt x="67" y="66"/>
                      <a:pt x="67" y="66"/>
                    </a:cubicBezTo>
                    <a:cubicBezTo>
                      <a:pt x="63" y="70"/>
                      <a:pt x="63" y="70"/>
                      <a:pt x="63" y="70"/>
                    </a:cubicBezTo>
                    <a:cubicBezTo>
                      <a:pt x="56" y="77"/>
                      <a:pt x="56" y="77"/>
                      <a:pt x="56" y="77"/>
                    </a:cubicBezTo>
                    <a:cubicBezTo>
                      <a:pt x="54" y="79"/>
                      <a:pt x="53" y="81"/>
                      <a:pt x="53" y="83"/>
                    </a:cubicBezTo>
                    <a:cubicBezTo>
                      <a:pt x="53" y="92"/>
                      <a:pt x="53" y="92"/>
                      <a:pt x="53" y="92"/>
                    </a:cubicBezTo>
                    <a:cubicBezTo>
                      <a:pt x="46" y="92"/>
                      <a:pt x="46" y="92"/>
                      <a:pt x="46" y="92"/>
                    </a:cubicBezTo>
                    <a:cubicBezTo>
                      <a:pt x="41" y="92"/>
                      <a:pt x="38" y="95"/>
                      <a:pt x="38" y="100"/>
                    </a:cubicBezTo>
                    <a:cubicBezTo>
                      <a:pt x="38" y="107"/>
                      <a:pt x="38" y="107"/>
                      <a:pt x="38" y="107"/>
                    </a:cubicBezTo>
                    <a:cubicBezTo>
                      <a:pt x="29" y="107"/>
                      <a:pt x="29" y="107"/>
                      <a:pt x="29" y="107"/>
                    </a:cubicBezTo>
                    <a:cubicBezTo>
                      <a:pt x="27" y="107"/>
                      <a:pt x="25" y="108"/>
                      <a:pt x="24" y="109"/>
                    </a:cubicBezTo>
                    <a:cubicBezTo>
                      <a:pt x="18" y="115"/>
                      <a:pt x="18" y="115"/>
                      <a:pt x="18" y="115"/>
                    </a:cubicBezTo>
                    <a:cubicBezTo>
                      <a:pt x="7" y="115"/>
                      <a:pt x="7" y="115"/>
                      <a:pt x="7" y="115"/>
                    </a:cubicBezTo>
                    <a:cubicBezTo>
                      <a:pt x="7" y="104"/>
                      <a:pt x="7" y="104"/>
                      <a:pt x="7" y="104"/>
                    </a:cubicBezTo>
                    <a:cubicBezTo>
                      <a:pt x="52" y="59"/>
                      <a:pt x="52" y="59"/>
                      <a:pt x="52" y="59"/>
                    </a:cubicBezTo>
                    <a:cubicBezTo>
                      <a:pt x="52" y="59"/>
                      <a:pt x="52" y="59"/>
                      <a:pt x="52" y="59"/>
                    </a:cubicBezTo>
                    <a:cubicBezTo>
                      <a:pt x="58" y="54"/>
                      <a:pt x="58" y="54"/>
                      <a:pt x="58" y="54"/>
                    </a:cubicBezTo>
                    <a:cubicBezTo>
                      <a:pt x="55" y="49"/>
                      <a:pt x="53" y="44"/>
                      <a:pt x="53" y="38"/>
                    </a:cubicBezTo>
                    <a:cubicBezTo>
                      <a:pt x="53" y="21"/>
                      <a:pt x="67" y="7"/>
                      <a:pt x="84" y="7"/>
                    </a:cubicBezTo>
                    <a:cubicBezTo>
                      <a:pt x="101" y="7"/>
                      <a:pt x="115" y="21"/>
                      <a:pt x="115" y="38"/>
                    </a:cubicBezTo>
                    <a:cubicBezTo>
                      <a:pt x="115" y="55"/>
                      <a:pt x="101" y="69"/>
                      <a:pt x="84" y="69"/>
                    </a:cubicBezTo>
                    <a:close/>
                    <a:moveTo>
                      <a:pt x="84" y="69"/>
                    </a:moveTo>
                    <a:cubicBezTo>
                      <a:pt x="84" y="69"/>
                      <a:pt x="84" y="69"/>
                      <a:pt x="84" y="69"/>
                    </a:cubicBezTo>
                  </a:path>
                </a:pathLst>
              </a:custGeom>
              <a:grpFill/>
              <a:ln w="9525">
                <a:noFill/>
                <a:round/>
                <a:headEnd/>
                <a:tailEnd/>
              </a:ln>
            </p:spPr>
            <p:txBody>
              <a:bodyPr anchor="ctr"/>
              <a:lstStyle/>
              <a:p>
                <a:pPr algn="ctr"/>
                <a:endParaRPr>
                  <a:cs typeface="+mn-ea"/>
                  <a:sym typeface="+mn-lt"/>
                </a:endParaRPr>
              </a:p>
            </p:txBody>
          </p:sp>
          <p:sp>
            <p:nvSpPr>
              <p:cNvPr id="92" name="Freeform: Shape 139"/>
              <p:cNvSpPr>
                <a:spLocks/>
              </p:cNvSpPr>
              <p:nvPr/>
            </p:nvSpPr>
            <p:spPr bwMode="auto">
              <a:xfrm>
                <a:off x="3259138" y="1952626"/>
                <a:ext cx="90488" cy="92075"/>
              </a:xfrm>
              <a:custGeom>
                <a:avLst/>
                <a:gdLst/>
                <a:ahLst/>
                <a:cxnLst>
                  <a:cxn ang="0">
                    <a:pos x="30" y="16"/>
                  </a:cxn>
                  <a:cxn ang="0">
                    <a:pos x="15" y="1"/>
                  </a:cxn>
                  <a:cxn ang="0">
                    <a:pos x="11" y="0"/>
                  </a:cxn>
                  <a:cxn ang="0">
                    <a:pos x="1" y="11"/>
                  </a:cxn>
                  <a:cxn ang="0">
                    <a:pos x="0" y="12"/>
                  </a:cxn>
                  <a:cxn ang="0">
                    <a:pos x="1" y="15"/>
                  </a:cxn>
                  <a:cxn ang="0">
                    <a:pos x="17" y="30"/>
                  </a:cxn>
                  <a:cxn ang="0">
                    <a:pos x="20" y="31"/>
                  </a:cxn>
                  <a:cxn ang="0">
                    <a:pos x="31" y="20"/>
                  </a:cxn>
                  <a:cxn ang="0">
                    <a:pos x="31" y="19"/>
                  </a:cxn>
                  <a:cxn ang="0">
                    <a:pos x="30" y="16"/>
                  </a:cxn>
                  <a:cxn ang="0">
                    <a:pos x="19" y="27"/>
                  </a:cxn>
                  <a:cxn ang="0">
                    <a:pos x="4" y="13"/>
                  </a:cxn>
                  <a:cxn ang="0">
                    <a:pos x="13" y="4"/>
                  </a:cxn>
                  <a:cxn ang="0">
                    <a:pos x="27" y="19"/>
                  </a:cxn>
                  <a:cxn ang="0">
                    <a:pos x="19" y="27"/>
                  </a:cxn>
                  <a:cxn ang="0">
                    <a:pos x="19" y="27"/>
                  </a:cxn>
                  <a:cxn ang="0">
                    <a:pos x="19" y="27"/>
                  </a:cxn>
                </a:cxnLst>
                <a:rect l="0" t="0" r="r" b="b"/>
                <a:pathLst>
                  <a:path w="31" h="31">
                    <a:moveTo>
                      <a:pt x="30" y="16"/>
                    </a:moveTo>
                    <a:cubicBezTo>
                      <a:pt x="26" y="10"/>
                      <a:pt x="21" y="5"/>
                      <a:pt x="15" y="1"/>
                    </a:cubicBezTo>
                    <a:cubicBezTo>
                      <a:pt x="14" y="0"/>
                      <a:pt x="13" y="0"/>
                      <a:pt x="11" y="0"/>
                    </a:cubicBezTo>
                    <a:cubicBezTo>
                      <a:pt x="6" y="2"/>
                      <a:pt x="2" y="6"/>
                      <a:pt x="1" y="11"/>
                    </a:cubicBezTo>
                    <a:cubicBezTo>
                      <a:pt x="0" y="12"/>
                      <a:pt x="0" y="12"/>
                      <a:pt x="0" y="12"/>
                    </a:cubicBezTo>
                    <a:cubicBezTo>
                      <a:pt x="0" y="13"/>
                      <a:pt x="1" y="14"/>
                      <a:pt x="1" y="15"/>
                    </a:cubicBezTo>
                    <a:cubicBezTo>
                      <a:pt x="5" y="21"/>
                      <a:pt x="11" y="26"/>
                      <a:pt x="17" y="30"/>
                    </a:cubicBezTo>
                    <a:cubicBezTo>
                      <a:pt x="18" y="31"/>
                      <a:pt x="19" y="31"/>
                      <a:pt x="20" y="31"/>
                    </a:cubicBezTo>
                    <a:cubicBezTo>
                      <a:pt x="25" y="29"/>
                      <a:pt x="29" y="25"/>
                      <a:pt x="31" y="20"/>
                    </a:cubicBezTo>
                    <a:cubicBezTo>
                      <a:pt x="31" y="19"/>
                      <a:pt x="31" y="19"/>
                      <a:pt x="31" y="19"/>
                    </a:cubicBezTo>
                    <a:cubicBezTo>
                      <a:pt x="31" y="18"/>
                      <a:pt x="31" y="17"/>
                      <a:pt x="30" y="16"/>
                    </a:cubicBezTo>
                    <a:close/>
                    <a:moveTo>
                      <a:pt x="19" y="27"/>
                    </a:moveTo>
                    <a:cubicBezTo>
                      <a:pt x="13" y="23"/>
                      <a:pt x="8" y="18"/>
                      <a:pt x="4" y="13"/>
                    </a:cubicBezTo>
                    <a:cubicBezTo>
                      <a:pt x="6" y="8"/>
                      <a:pt x="8" y="6"/>
                      <a:pt x="13" y="4"/>
                    </a:cubicBezTo>
                    <a:cubicBezTo>
                      <a:pt x="18" y="8"/>
                      <a:pt x="23" y="13"/>
                      <a:pt x="27" y="19"/>
                    </a:cubicBezTo>
                    <a:cubicBezTo>
                      <a:pt x="26" y="23"/>
                      <a:pt x="23" y="26"/>
                      <a:pt x="19" y="27"/>
                    </a:cubicBezTo>
                    <a:close/>
                    <a:moveTo>
                      <a:pt x="19" y="27"/>
                    </a:moveTo>
                    <a:cubicBezTo>
                      <a:pt x="19" y="27"/>
                      <a:pt x="19" y="27"/>
                      <a:pt x="19" y="27"/>
                    </a:cubicBezTo>
                  </a:path>
                </a:pathLst>
              </a:custGeom>
              <a:grpFill/>
              <a:ln w="9525">
                <a:noFill/>
                <a:round/>
                <a:headEnd/>
                <a:tailEnd/>
              </a:ln>
            </p:spPr>
            <p:txBody>
              <a:bodyPr anchor="ctr"/>
              <a:lstStyle/>
              <a:p>
                <a:pPr algn="ctr"/>
                <a:endParaRPr>
                  <a:cs typeface="+mn-ea"/>
                  <a:sym typeface="+mn-lt"/>
                </a:endParaRPr>
              </a:p>
            </p:txBody>
          </p:sp>
        </p:grpSp>
        <p:grpSp>
          <p:nvGrpSpPr>
            <p:cNvPr id="67" name="Group 140"/>
            <p:cNvGrpSpPr/>
            <p:nvPr/>
          </p:nvGrpSpPr>
          <p:grpSpPr>
            <a:xfrm>
              <a:off x="4807799" y="2158445"/>
              <a:ext cx="133018" cy="193558"/>
              <a:chOff x="4075113" y="1909763"/>
              <a:chExt cx="247650" cy="360363"/>
            </a:xfrm>
            <a:solidFill>
              <a:schemeClr val="bg1"/>
            </a:solidFill>
          </p:grpSpPr>
          <p:sp>
            <p:nvSpPr>
              <p:cNvPr id="89" name="Freeform: Shape 141"/>
              <p:cNvSpPr>
                <a:spLocks/>
              </p:cNvSpPr>
              <p:nvPr/>
            </p:nvSpPr>
            <p:spPr bwMode="auto">
              <a:xfrm>
                <a:off x="4075113" y="1909763"/>
                <a:ext cx="247650" cy="360363"/>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grpFill/>
              <a:ln w="9525">
                <a:noFill/>
                <a:round/>
                <a:headEnd/>
                <a:tailEnd/>
              </a:ln>
            </p:spPr>
            <p:txBody>
              <a:bodyPr anchor="ctr"/>
              <a:lstStyle/>
              <a:p>
                <a:pPr algn="ctr"/>
                <a:endParaRPr>
                  <a:cs typeface="+mn-ea"/>
                  <a:sym typeface="+mn-lt"/>
                </a:endParaRPr>
              </a:p>
            </p:txBody>
          </p:sp>
          <p:sp>
            <p:nvSpPr>
              <p:cNvPr id="90" name="Freeform: Shape 142"/>
              <p:cNvSpPr>
                <a:spLocks/>
              </p:cNvSpPr>
              <p:nvPr/>
            </p:nvSpPr>
            <p:spPr bwMode="auto">
              <a:xfrm>
                <a:off x="4130675" y="1965326"/>
                <a:ext cx="73025" cy="73025"/>
              </a:xfrm>
              <a:custGeom>
                <a:avLst/>
                <a:gdLst/>
                <a:ahLst/>
                <a:cxnLst>
                  <a:cxn ang="0">
                    <a:pos x="23" y="0"/>
                  </a:cxn>
                  <a:cxn ang="0">
                    <a:pos x="0" y="23"/>
                  </a:cxn>
                  <a:cxn ang="0">
                    <a:pos x="2" y="25"/>
                  </a:cxn>
                  <a:cxn ang="0">
                    <a:pos x="4" y="23"/>
                  </a:cxn>
                  <a:cxn ang="0">
                    <a:pos x="23" y="4"/>
                  </a:cxn>
                  <a:cxn ang="0">
                    <a:pos x="25" y="2"/>
                  </a:cxn>
                  <a:cxn ang="0">
                    <a:pos x="23" y="0"/>
                  </a:cxn>
                  <a:cxn ang="0">
                    <a:pos x="23" y="0"/>
                  </a:cxn>
                  <a:cxn ang="0">
                    <a:pos x="23" y="0"/>
                  </a:cxn>
                </a:cxnLst>
                <a:rect l="0" t="0" r="r" b="b"/>
                <a:pathLst>
                  <a:path w="25" h="25">
                    <a:moveTo>
                      <a:pt x="23" y="0"/>
                    </a:moveTo>
                    <a:cubicBezTo>
                      <a:pt x="11" y="0"/>
                      <a:pt x="0" y="10"/>
                      <a:pt x="0" y="23"/>
                    </a:cubicBezTo>
                    <a:cubicBezTo>
                      <a:pt x="0" y="24"/>
                      <a:pt x="1" y="25"/>
                      <a:pt x="2" y="25"/>
                    </a:cubicBezTo>
                    <a:cubicBezTo>
                      <a:pt x="3" y="25"/>
                      <a:pt x="4" y="24"/>
                      <a:pt x="4" y="23"/>
                    </a:cubicBezTo>
                    <a:cubicBezTo>
                      <a:pt x="4" y="12"/>
                      <a:pt x="13" y="4"/>
                      <a:pt x="23" y="4"/>
                    </a:cubicBezTo>
                    <a:cubicBezTo>
                      <a:pt x="24" y="4"/>
                      <a:pt x="25" y="3"/>
                      <a:pt x="25" y="2"/>
                    </a:cubicBezTo>
                    <a:cubicBezTo>
                      <a:pt x="25" y="1"/>
                      <a:pt x="24" y="0"/>
                      <a:pt x="23" y="0"/>
                    </a:cubicBezTo>
                    <a:close/>
                    <a:moveTo>
                      <a:pt x="23" y="0"/>
                    </a:moveTo>
                    <a:cubicBezTo>
                      <a:pt x="23" y="0"/>
                      <a:pt x="23" y="0"/>
                      <a:pt x="23" y="0"/>
                    </a:cubicBezTo>
                  </a:path>
                </a:pathLst>
              </a:custGeom>
              <a:grpFill/>
              <a:ln w="9525">
                <a:noFill/>
                <a:round/>
                <a:headEnd/>
                <a:tailEnd/>
              </a:ln>
            </p:spPr>
            <p:txBody>
              <a:bodyPr anchor="ctr"/>
              <a:lstStyle/>
              <a:p>
                <a:pPr algn="ctr"/>
                <a:endParaRPr>
                  <a:cs typeface="+mn-ea"/>
                  <a:sym typeface="+mn-lt"/>
                </a:endParaRPr>
              </a:p>
            </p:txBody>
          </p:sp>
        </p:grpSp>
        <p:sp>
          <p:nvSpPr>
            <p:cNvPr id="68" name="Freeform: Shape 143"/>
            <p:cNvSpPr>
              <a:spLocks/>
            </p:cNvSpPr>
            <p:nvPr/>
          </p:nvSpPr>
          <p:spPr bwMode="auto">
            <a:xfrm>
              <a:off x="4931909" y="1879162"/>
              <a:ext cx="194412" cy="167980"/>
            </a:xfrm>
            <a:custGeom>
              <a:avLst/>
              <a:gdLst/>
              <a:ahLst/>
              <a:cxnLst>
                <a:cxn ang="0">
                  <a:pos x="120" y="17"/>
                </a:cxn>
                <a:cxn ang="0">
                  <a:pos x="101" y="2"/>
                </a:cxn>
                <a:cxn ang="0">
                  <a:pos x="97" y="0"/>
                </a:cxn>
                <a:cxn ang="0">
                  <a:pos x="27" y="0"/>
                </a:cxn>
                <a:cxn ang="0">
                  <a:pos x="23" y="2"/>
                </a:cxn>
                <a:cxn ang="0">
                  <a:pos x="4" y="17"/>
                </a:cxn>
                <a:cxn ang="0">
                  <a:pos x="1" y="26"/>
                </a:cxn>
                <a:cxn ang="0">
                  <a:pos x="9" y="49"/>
                </a:cxn>
                <a:cxn ang="0">
                  <a:pos x="13" y="53"/>
                </a:cxn>
                <a:cxn ang="0">
                  <a:pos x="16" y="54"/>
                </a:cxn>
                <a:cxn ang="0">
                  <a:pos x="20" y="53"/>
                </a:cxn>
                <a:cxn ang="0">
                  <a:pos x="20" y="100"/>
                </a:cxn>
                <a:cxn ang="0">
                  <a:pos x="27" y="107"/>
                </a:cxn>
                <a:cxn ang="0">
                  <a:pos x="97" y="107"/>
                </a:cxn>
                <a:cxn ang="0">
                  <a:pos x="104" y="100"/>
                </a:cxn>
                <a:cxn ang="0">
                  <a:pos x="104" y="53"/>
                </a:cxn>
                <a:cxn ang="0">
                  <a:pos x="108" y="54"/>
                </a:cxn>
                <a:cxn ang="0">
                  <a:pos x="111" y="53"/>
                </a:cxn>
                <a:cxn ang="0">
                  <a:pos x="115" y="49"/>
                </a:cxn>
                <a:cxn ang="0">
                  <a:pos x="123" y="26"/>
                </a:cxn>
                <a:cxn ang="0">
                  <a:pos x="120" y="17"/>
                </a:cxn>
                <a:cxn ang="0">
                  <a:pos x="76" y="8"/>
                </a:cxn>
                <a:cxn ang="0">
                  <a:pos x="62" y="15"/>
                </a:cxn>
                <a:cxn ang="0">
                  <a:pos x="48" y="8"/>
                </a:cxn>
                <a:cxn ang="0">
                  <a:pos x="76" y="8"/>
                </a:cxn>
                <a:cxn ang="0">
                  <a:pos x="108" y="46"/>
                </a:cxn>
                <a:cxn ang="0">
                  <a:pos x="97" y="38"/>
                </a:cxn>
                <a:cxn ang="0">
                  <a:pos x="97" y="100"/>
                </a:cxn>
                <a:cxn ang="0">
                  <a:pos x="27" y="100"/>
                </a:cxn>
                <a:cxn ang="0">
                  <a:pos x="27" y="38"/>
                </a:cxn>
                <a:cxn ang="0">
                  <a:pos x="16" y="46"/>
                </a:cxn>
                <a:cxn ang="0">
                  <a:pos x="8" y="23"/>
                </a:cxn>
                <a:cxn ang="0">
                  <a:pos x="27" y="8"/>
                </a:cxn>
                <a:cxn ang="0">
                  <a:pos x="44" y="8"/>
                </a:cxn>
                <a:cxn ang="0">
                  <a:pos x="62" y="19"/>
                </a:cxn>
                <a:cxn ang="0">
                  <a:pos x="80" y="8"/>
                </a:cxn>
                <a:cxn ang="0">
                  <a:pos x="97" y="8"/>
                </a:cxn>
                <a:cxn ang="0">
                  <a:pos x="116" y="23"/>
                </a:cxn>
                <a:cxn ang="0">
                  <a:pos x="108" y="46"/>
                </a:cxn>
                <a:cxn ang="0">
                  <a:pos x="108" y="46"/>
                </a:cxn>
                <a:cxn ang="0">
                  <a:pos x="108" y="46"/>
                </a:cxn>
              </a:cxnLst>
              <a:rect l="0" t="0" r="r" b="b"/>
              <a:pathLst>
                <a:path w="124" h="107">
                  <a:moveTo>
                    <a:pt x="120" y="17"/>
                  </a:moveTo>
                  <a:cubicBezTo>
                    <a:pt x="101" y="2"/>
                    <a:pt x="101" y="2"/>
                    <a:pt x="101" y="2"/>
                  </a:cubicBezTo>
                  <a:cubicBezTo>
                    <a:pt x="100" y="1"/>
                    <a:pt x="98" y="0"/>
                    <a:pt x="97" y="0"/>
                  </a:cubicBezTo>
                  <a:cubicBezTo>
                    <a:pt x="27" y="0"/>
                    <a:pt x="27" y="0"/>
                    <a:pt x="27" y="0"/>
                  </a:cubicBezTo>
                  <a:cubicBezTo>
                    <a:pt x="26" y="0"/>
                    <a:pt x="24" y="1"/>
                    <a:pt x="23" y="2"/>
                  </a:cubicBezTo>
                  <a:cubicBezTo>
                    <a:pt x="4" y="17"/>
                    <a:pt x="4" y="17"/>
                    <a:pt x="4" y="17"/>
                  </a:cubicBezTo>
                  <a:cubicBezTo>
                    <a:pt x="1" y="19"/>
                    <a:pt x="0" y="22"/>
                    <a:pt x="1" y="26"/>
                  </a:cubicBezTo>
                  <a:cubicBezTo>
                    <a:pt x="9" y="49"/>
                    <a:pt x="9" y="49"/>
                    <a:pt x="9" y="49"/>
                  </a:cubicBezTo>
                  <a:cubicBezTo>
                    <a:pt x="9" y="51"/>
                    <a:pt x="11" y="53"/>
                    <a:pt x="13" y="53"/>
                  </a:cubicBezTo>
                  <a:cubicBezTo>
                    <a:pt x="14" y="54"/>
                    <a:pt x="15" y="54"/>
                    <a:pt x="16" y="54"/>
                  </a:cubicBezTo>
                  <a:cubicBezTo>
                    <a:pt x="17" y="54"/>
                    <a:pt x="19" y="53"/>
                    <a:pt x="20" y="53"/>
                  </a:cubicBezTo>
                  <a:cubicBezTo>
                    <a:pt x="20" y="100"/>
                    <a:pt x="20" y="100"/>
                    <a:pt x="20" y="100"/>
                  </a:cubicBezTo>
                  <a:cubicBezTo>
                    <a:pt x="20" y="104"/>
                    <a:pt x="23" y="107"/>
                    <a:pt x="27" y="107"/>
                  </a:cubicBezTo>
                  <a:cubicBezTo>
                    <a:pt x="97" y="107"/>
                    <a:pt x="97" y="107"/>
                    <a:pt x="97" y="107"/>
                  </a:cubicBezTo>
                  <a:cubicBezTo>
                    <a:pt x="101" y="107"/>
                    <a:pt x="104" y="104"/>
                    <a:pt x="104" y="100"/>
                  </a:cubicBezTo>
                  <a:cubicBezTo>
                    <a:pt x="104" y="53"/>
                    <a:pt x="104" y="53"/>
                    <a:pt x="104" y="53"/>
                  </a:cubicBezTo>
                  <a:cubicBezTo>
                    <a:pt x="105" y="53"/>
                    <a:pt x="107" y="54"/>
                    <a:pt x="108" y="54"/>
                  </a:cubicBezTo>
                  <a:cubicBezTo>
                    <a:pt x="109" y="54"/>
                    <a:pt x="110" y="54"/>
                    <a:pt x="111" y="53"/>
                  </a:cubicBezTo>
                  <a:cubicBezTo>
                    <a:pt x="113" y="53"/>
                    <a:pt x="115" y="51"/>
                    <a:pt x="115" y="49"/>
                  </a:cubicBezTo>
                  <a:cubicBezTo>
                    <a:pt x="123" y="26"/>
                    <a:pt x="123" y="26"/>
                    <a:pt x="123" y="26"/>
                  </a:cubicBezTo>
                  <a:cubicBezTo>
                    <a:pt x="124" y="22"/>
                    <a:pt x="123" y="19"/>
                    <a:pt x="120" y="17"/>
                  </a:cubicBezTo>
                  <a:close/>
                  <a:moveTo>
                    <a:pt x="76" y="8"/>
                  </a:moveTo>
                  <a:cubicBezTo>
                    <a:pt x="74" y="12"/>
                    <a:pt x="69" y="15"/>
                    <a:pt x="62" y="15"/>
                  </a:cubicBezTo>
                  <a:cubicBezTo>
                    <a:pt x="55" y="15"/>
                    <a:pt x="50" y="12"/>
                    <a:pt x="48" y="8"/>
                  </a:cubicBezTo>
                  <a:lnTo>
                    <a:pt x="76" y="8"/>
                  </a:lnTo>
                  <a:close/>
                  <a:moveTo>
                    <a:pt x="108" y="46"/>
                  </a:moveTo>
                  <a:cubicBezTo>
                    <a:pt x="97" y="38"/>
                    <a:pt x="97" y="38"/>
                    <a:pt x="97" y="38"/>
                  </a:cubicBezTo>
                  <a:cubicBezTo>
                    <a:pt x="97" y="100"/>
                    <a:pt x="97" y="100"/>
                    <a:pt x="97" y="100"/>
                  </a:cubicBezTo>
                  <a:cubicBezTo>
                    <a:pt x="27" y="100"/>
                    <a:pt x="27" y="100"/>
                    <a:pt x="27" y="100"/>
                  </a:cubicBezTo>
                  <a:cubicBezTo>
                    <a:pt x="27" y="38"/>
                    <a:pt x="27" y="38"/>
                    <a:pt x="27" y="38"/>
                  </a:cubicBezTo>
                  <a:cubicBezTo>
                    <a:pt x="16" y="46"/>
                    <a:pt x="16" y="46"/>
                    <a:pt x="16" y="46"/>
                  </a:cubicBezTo>
                  <a:cubicBezTo>
                    <a:pt x="8" y="23"/>
                    <a:pt x="8" y="23"/>
                    <a:pt x="8" y="23"/>
                  </a:cubicBezTo>
                  <a:cubicBezTo>
                    <a:pt x="27" y="8"/>
                    <a:pt x="27" y="8"/>
                    <a:pt x="27" y="8"/>
                  </a:cubicBezTo>
                  <a:cubicBezTo>
                    <a:pt x="44" y="8"/>
                    <a:pt x="44" y="8"/>
                    <a:pt x="44" y="8"/>
                  </a:cubicBezTo>
                  <a:cubicBezTo>
                    <a:pt x="46" y="14"/>
                    <a:pt x="53" y="19"/>
                    <a:pt x="62" y="19"/>
                  </a:cubicBezTo>
                  <a:cubicBezTo>
                    <a:pt x="71" y="19"/>
                    <a:pt x="78" y="14"/>
                    <a:pt x="80" y="8"/>
                  </a:cubicBezTo>
                  <a:cubicBezTo>
                    <a:pt x="97" y="8"/>
                    <a:pt x="97" y="8"/>
                    <a:pt x="97" y="8"/>
                  </a:cubicBezTo>
                  <a:cubicBezTo>
                    <a:pt x="116" y="23"/>
                    <a:pt x="116" y="23"/>
                    <a:pt x="116" y="23"/>
                  </a:cubicBezTo>
                  <a:lnTo>
                    <a:pt x="108" y="46"/>
                  </a:lnTo>
                  <a:close/>
                  <a:moveTo>
                    <a:pt x="108" y="46"/>
                  </a:moveTo>
                  <a:cubicBezTo>
                    <a:pt x="108" y="46"/>
                    <a:pt x="108" y="46"/>
                    <a:pt x="108" y="46"/>
                  </a:cubicBezTo>
                </a:path>
              </a:pathLst>
            </a:custGeom>
            <a:solidFill>
              <a:schemeClr val="bg1"/>
            </a:solidFill>
            <a:ln w="9525">
              <a:noFill/>
              <a:round/>
              <a:headEnd/>
              <a:tailEnd/>
            </a:ln>
          </p:spPr>
          <p:txBody>
            <a:bodyPr anchor="ctr"/>
            <a:lstStyle/>
            <a:p>
              <a:pPr algn="ctr"/>
              <a:endParaRPr>
                <a:cs typeface="+mn-ea"/>
                <a:sym typeface="+mn-lt"/>
              </a:endParaRPr>
            </a:p>
          </p:txBody>
        </p:sp>
        <p:grpSp>
          <p:nvGrpSpPr>
            <p:cNvPr id="69" name="Group 144"/>
            <p:cNvGrpSpPr/>
            <p:nvPr/>
          </p:nvGrpSpPr>
          <p:grpSpPr>
            <a:xfrm>
              <a:off x="5519178" y="1868867"/>
              <a:ext cx="218288" cy="219140"/>
              <a:chOff x="5530850" y="1882776"/>
              <a:chExt cx="406400" cy="407988"/>
            </a:xfrm>
            <a:solidFill>
              <a:schemeClr val="bg1"/>
            </a:solidFill>
          </p:grpSpPr>
          <p:sp>
            <p:nvSpPr>
              <p:cNvPr id="80" name="Freeform: Shape 145"/>
              <p:cNvSpPr>
                <a:spLocks/>
              </p:cNvSpPr>
              <p:nvPr/>
            </p:nvSpPr>
            <p:spPr bwMode="auto">
              <a:xfrm>
                <a:off x="5530850" y="1882776"/>
                <a:ext cx="406400" cy="407988"/>
              </a:xfrm>
              <a:custGeom>
                <a:avLst/>
                <a:gdLst/>
                <a:ahLst/>
                <a:cxnLst>
                  <a:cxn ang="0">
                    <a:pos x="93" y="12"/>
                  </a:cxn>
                  <a:cxn ang="0">
                    <a:pos x="13" y="46"/>
                  </a:cxn>
                  <a:cxn ang="0">
                    <a:pos x="47" y="126"/>
                  </a:cxn>
                  <a:cxn ang="0">
                    <a:pos x="127" y="92"/>
                  </a:cxn>
                  <a:cxn ang="0">
                    <a:pos x="93" y="12"/>
                  </a:cxn>
                  <a:cxn ang="0">
                    <a:pos x="50" y="119"/>
                  </a:cxn>
                  <a:cxn ang="0">
                    <a:pos x="20" y="49"/>
                  </a:cxn>
                  <a:cxn ang="0">
                    <a:pos x="90" y="19"/>
                  </a:cxn>
                  <a:cxn ang="0">
                    <a:pos x="120" y="89"/>
                  </a:cxn>
                  <a:cxn ang="0">
                    <a:pos x="50" y="119"/>
                  </a:cxn>
                  <a:cxn ang="0">
                    <a:pos x="50" y="119"/>
                  </a:cxn>
                  <a:cxn ang="0">
                    <a:pos x="50" y="119"/>
                  </a:cxn>
                </a:cxnLst>
                <a:rect l="0" t="0" r="r" b="b"/>
                <a:pathLst>
                  <a:path w="139" h="139">
                    <a:moveTo>
                      <a:pt x="93" y="12"/>
                    </a:moveTo>
                    <a:cubicBezTo>
                      <a:pt x="61" y="0"/>
                      <a:pt x="25" y="15"/>
                      <a:pt x="13" y="46"/>
                    </a:cubicBezTo>
                    <a:cubicBezTo>
                      <a:pt x="0" y="78"/>
                      <a:pt x="16" y="114"/>
                      <a:pt x="47" y="126"/>
                    </a:cubicBezTo>
                    <a:cubicBezTo>
                      <a:pt x="78" y="139"/>
                      <a:pt x="114" y="124"/>
                      <a:pt x="127" y="92"/>
                    </a:cubicBezTo>
                    <a:cubicBezTo>
                      <a:pt x="139" y="61"/>
                      <a:pt x="124" y="25"/>
                      <a:pt x="93" y="12"/>
                    </a:cubicBezTo>
                    <a:close/>
                    <a:moveTo>
                      <a:pt x="50" y="119"/>
                    </a:moveTo>
                    <a:cubicBezTo>
                      <a:pt x="22" y="108"/>
                      <a:pt x="9" y="77"/>
                      <a:pt x="20" y="49"/>
                    </a:cubicBezTo>
                    <a:cubicBezTo>
                      <a:pt x="31" y="22"/>
                      <a:pt x="62" y="8"/>
                      <a:pt x="90" y="19"/>
                    </a:cubicBezTo>
                    <a:cubicBezTo>
                      <a:pt x="117" y="30"/>
                      <a:pt x="131" y="62"/>
                      <a:pt x="120" y="89"/>
                    </a:cubicBezTo>
                    <a:cubicBezTo>
                      <a:pt x="109" y="117"/>
                      <a:pt x="77" y="130"/>
                      <a:pt x="50" y="119"/>
                    </a:cubicBezTo>
                    <a:close/>
                    <a:moveTo>
                      <a:pt x="50" y="119"/>
                    </a:moveTo>
                    <a:cubicBezTo>
                      <a:pt x="50" y="119"/>
                      <a:pt x="50" y="119"/>
                      <a:pt x="50" y="119"/>
                    </a:cubicBezTo>
                  </a:path>
                </a:pathLst>
              </a:custGeom>
              <a:grpFill/>
              <a:ln w="9525">
                <a:noFill/>
                <a:round/>
                <a:headEnd/>
                <a:tailEnd/>
              </a:ln>
            </p:spPr>
            <p:txBody>
              <a:bodyPr anchor="ctr"/>
              <a:lstStyle/>
              <a:p>
                <a:pPr algn="ctr"/>
                <a:endParaRPr>
                  <a:cs typeface="+mn-ea"/>
                  <a:sym typeface="+mn-lt"/>
                </a:endParaRPr>
              </a:p>
            </p:txBody>
          </p:sp>
          <p:sp>
            <p:nvSpPr>
              <p:cNvPr id="81" name="Freeform: Shape 146"/>
              <p:cNvSpPr>
                <a:spLocks/>
              </p:cNvSpPr>
              <p:nvPr/>
            </p:nvSpPr>
            <p:spPr bwMode="auto">
              <a:xfrm>
                <a:off x="5710238" y="2062163"/>
                <a:ext cx="49213" cy="49213"/>
              </a:xfrm>
              <a:custGeom>
                <a:avLst/>
                <a:gdLst/>
                <a:ahLst/>
                <a:cxnLst>
                  <a:cxn ang="0">
                    <a:pos x="12" y="1"/>
                  </a:cxn>
                  <a:cxn ang="0">
                    <a:pos x="2" y="5"/>
                  </a:cxn>
                  <a:cxn ang="0">
                    <a:pos x="6" y="15"/>
                  </a:cxn>
                  <a:cxn ang="0">
                    <a:pos x="16" y="11"/>
                  </a:cxn>
                  <a:cxn ang="0">
                    <a:pos x="12" y="1"/>
                  </a:cxn>
                  <a:cxn ang="0">
                    <a:pos x="7" y="12"/>
                  </a:cxn>
                  <a:cxn ang="0">
                    <a:pos x="5" y="7"/>
                  </a:cxn>
                  <a:cxn ang="0">
                    <a:pos x="10" y="5"/>
                  </a:cxn>
                  <a:cxn ang="0">
                    <a:pos x="12" y="10"/>
                  </a:cxn>
                  <a:cxn ang="0">
                    <a:pos x="7" y="12"/>
                  </a:cxn>
                  <a:cxn ang="0">
                    <a:pos x="7" y="12"/>
                  </a:cxn>
                  <a:cxn ang="0">
                    <a:pos x="7" y="12"/>
                  </a:cxn>
                </a:cxnLst>
                <a:rect l="0" t="0" r="r" b="b"/>
                <a:pathLst>
                  <a:path w="17" h="17">
                    <a:moveTo>
                      <a:pt x="12" y="1"/>
                    </a:moveTo>
                    <a:cubicBezTo>
                      <a:pt x="8" y="0"/>
                      <a:pt x="3" y="1"/>
                      <a:pt x="2" y="5"/>
                    </a:cubicBezTo>
                    <a:cubicBezTo>
                      <a:pt x="0" y="9"/>
                      <a:pt x="2" y="14"/>
                      <a:pt x="6" y="15"/>
                    </a:cubicBezTo>
                    <a:cubicBezTo>
                      <a:pt x="10" y="17"/>
                      <a:pt x="14" y="15"/>
                      <a:pt x="16" y="11"/>
                    </a:cubicBezTo>
                    <a:cubicBezTo>
                      <a:pt x="17" y="7"/>
                      <a:pt x="16" y="3"/>
                      <a:pt x="12" y="1"/>
                    </a:cubicBezTo>
                    <a:close/>
                    <a:moveTo>
                      <a:pt x="7" y="12"/>
                    </a:moveTo>
                    <a:cubicBezTo>
                      <a:pt x="5" y="11"/>
                      <a:pt x="4" y="9"/>
                      <a:pt x="5" y="7"/>
                    </a:cubicBezTo>
                    <a:cubicBezTo>
                      <a:pt x="6" y="5"/>
                      <a:pt x="8" y="4"/>
                      <a:pt x="10" y="5"/>
                    </a:cubicBezTo>
                    <a:cubicBezTo>
                      <a:pt x="12" y="5"/>
                      <a:pt x="13" y="8"/>
                      <a:pt x="12" y="10"/>
                    </a:cubicBezTo>
                    <a:cubicBezTo>
                      <a:pt x="12" y="12"/>
                      <a:pt x="9" y="13"/>
                      <a:pt x="7" y="12"/>
                    </a:cubicBezTo>
                    <a:close/>
                    <a:moveTo>
                      <a:pt x="7" y="12"/>
                    </a:moveTo>
                    <a:cubicBezTo>
                      <a:pt x="7" y="12"/>
                      <a:pt x="7" y="12"/>
                      <a:pt x="7" y="12"/>
                    </a:cubicBezTo>
                  </a:path>
                </a:pathLst>
              </a:custGeom>
              <a:grpFill/>
              <a:ln w="9525">
                <a:noFill/>
                <a:round/>
                <a:headEnd/>
                <a:tailEnd/>
              </a:ln>
            </p:spPr>
            <p:txBody>
              <a:bodyPr anchor="ctr"/>
              <a:lstStyle/>
              <a:p>
                <a:pPr algn="ctr"/>
                <a:endParaRPr>
                  <a:cs typeface="+mn-ea"/>
                  <a:sym typeface="+mn-lt"/>
                </a:endParaRPr>
              </a:p>
            </p:txBody>
          </p:sp>
          <p:sp>
            <p:nvSpPr>
              <p:cNvPr id="82" name="Freeform: Shape 147"/>
              <p:cNvSpPr>
                <a:spLocks/>
              </p:cNvSpPr>
              <p:nvPr/>
            </p:nvSpPr>
            <p:spPr bwMode="auto">
              <a:xfrm>
                <a:off x="5659438" y="2008188"/>
                <a:ext cx="152400" cy="152400"/>
              </a:xfrm>
              <a:custGeom>
                <a:avLst/>
                <a:gdLst/>
                <a:ahLst/>
                <a:cxnLst>
                  <a:cxn ang="0">
                    <a:pos x="34" y="5"/>
                  </a:cxn>
                  <a:cxn ang="0">
                    <a:pos x="4" y="18"/>
                  </a:cxn>
                  <a:cxn ang="0">
                    <a:pos x="17" y="48"/>
                  </a:cxn>
                  <a:cxn ang="0">
                    <a:pos x="47" y="35"/>
                  </a:cxn>
                  <a:cxn ang="0">
                    <a:pos x="34" y="5"/>
                  </a:cxn>
                  <a:cxn ang="0">
                    <a:pos x="20" y="41"/>
                  </a:cxn>
                  <a:cxn ang="0">
                    <a:pos x="12" y="21"/>
                  </a:cxn>
                  <a:cxn ang="0">
                    <a:pos x="31" y="12"/>
                  </a:cxn>
                  <a:cxn ang="0">
                    <a:pos x="40" y="32"/>
                  </a:cxn>
                  <a:cxn ang="0">
                    <a:pos x="20" y="41"/>
                  </a:cxn>
                  <a:cxn ang="0">
                    <a:pos x="20" y="41"/>
                  </a:cxn>
                  <a:cxn ang="0">
                    <a:pos x="20" y="41"/>
                  </a:cxn>
                </a:cxnLst>
                <a:rect l="0" t="0" r="r" b="b"/>
                <a:pathLst>
                  <a:path w="52" h="52">
                    <a:moveTo>
                      <a:pt x="34" y="5"/>
                    </a:moveTo>
                    <a:cubicBezTo>
                      <a:pt x="23" y="0"/>
                      <a:pt x="9" y="6"/>
                      <a:pt x="4" y="18"/>
                    </a:cubicBezTo>
                    <a:cubicBezTo>
                      <a:pt x="0" y="30"/>
                      <a:pt x="5" y="43"/>
                      <a:pt x="17" y="48"/>
                    </a:cubicBezTo>
                    <a:cubicBezTo>
                      <a:pt x="29" y="52"/>
                      <a:pt x="42" y="47"/>
                      <a:pt x="47" y="35"/>
                    </a:cubicBezTo>
                    <a:cubicBezTo>
                      <a:pt x="52" y="23"/>
                      <a:pt x="46" y="10"/>
                      <a:pt x="34" y="5"/>
                    </a:cubicBezTo>
                    <a:close/>
                    <a:moveTo>
                      <a:pt x="20" y="41"/>
                    </a:moveTo>
                    <a:cubicBezTo>
                      <a:pt x="12" y="37"/>
                      <a:pt x="8" y="28"/>
                      <a:pt x="12" y="21"/>
                    </a:cubicBezTo>
                    <a:cubicBezTo>
                      <a:pt x="15" y="13"/>
                      <a:pt x="24" y="9"/>
                      <a:pt x="31" y="12"/>
                    </a:cubicBezTo>
                    <a:cubicBezTo>
                      <a:pt x="39" y="15"/>
                      <a:pt x="43" y="24"/>
                      <a:pt x="40" y="32"/>
                    </a:cubicBezTo>
                    <a:cubicBezTo>
                      <a:pt x="37" y="40"/>
                      <a:pt x="28" y="44"/>
                      <a:pt x="20" y="41"/>
                    </a:cubicBezTo>
                    <a:close/>
                    <a:moveTo>
                      <a:pt x="20" y="41"/>
                    </a:moveTo>
                    <a:cubicBezTo>
                      <a:pt x="20" y="41"/>
                      <a:pt x="20" y="41"/>
                      <a:pt x="20" y="41"/>
                    </a:cubicBezTo>
                  </a:path>
                </a:pathLst>
              </a:custGeom>
              <a:grpFill/>
              <a:ln w="9525">
                <a:noFill/>
                <a:round/>
                <a:headEnd/>
                <a:tailEnd/>
              </a:ln>
            </p:spPr>
            <p:txBody>
              <a:bodyPr anchor="ctr"/>
              <a:lstStyle/>
              <a:p>
                <a:pPr algn="ctr"/>
                <a:endParaRPr>
                  <a:cs typeface="+mn-ea"/>
                  <a:sym typeface="+mn-lt"/>
                </a:endParaRPr>
              </a:p>
            </p:txBody>
          </p:sp>
          <p:sp>
            <p:nvSpPr>
              <p:cNvPr id="83" name="Freeform: Shape 148"/>
              <p:cNvSpPr>
                <a:spLocks/>
              </p:cNvSpPr>
              <p:nvPr/>
            </p:nvSpPr>
            <p:spPr bwMode="auto">
              <a:xfrm>
                <a:off x="5762625" y="2111376"/>
                <a:ext cx="58738" cy="58738"/>
              </a:xfrm>
              <a:custGeom>
                <a:avLst/>
                <a:gdLst/>
                <a:ahLst/>
                <a:cxnLst>
                  <a:cxn ang="0">
                    <a:pos x="19" y="3"/>
                  </a:cxn>
                  <a:cxn ang="0">
                    <a:pos x="18" y="0"/>
                  </a:cxn>
                  <a:cxn ang="0">
                    <a:pos x="16" y="1"/>
                  </a:cxn>
                  <a:cxn ang="0">
                    <a:pos x="1" y="16"/>
                  </a:cxn>
                  <a:cxn ang="0">
                    <a:pos x="0" y="18"/>
                  </a:cxn>
                  <a:cxn ang="0">
                    <a:pos x="3" y="19"/>
                  </a:cxn>
                  <a:cxn ang="0">
                    <a:pos x="3" y="19"/>
                  </a:cxn>
                  <a:cxn ang="0">
                    <a:pos x="19" y="3"/>
                  </a:cxn>
                  <a:cxn ang="0">
                    <a:pos x="19" y="3"/>
                  </a:cxn>
                  <a:cxn ang="0">
                    <a:pos x="19" y="3"/>
                  </a:cxn>
                </a:cxnLst>
                <a:rect l="0" t="0" r="r" b="b"/>
                <a:pathLst>
                  <a:path w="20" h="20">
                    <a:moveTo>
                      <a:pt x="19" y="3"/>
                    </a:moveTo>
                    <a:cubicBezTo>
                      <a:pt x="20" y="2"/>
                      <a:pt x="19" y="1"/>
                      <a:pt x="18" y="0"/>
                    </a:cubicBezTo>
                    <a:cubicBezTo>
                      <a:pt x="17" y="0"/>
                      <a:pt x="16" y="0"/>
                      <a:pt x="16" y="1"/>
                    </a:cubicBezTo>
                    <a:cubicBezTo>
                      <a:pt x="13" y="8"/>
                      <a:pt x="8" y="13"/>
                      <a:pt x="1" y="16"/>
                    </a:cubicBezTo>
                    <a:cubicBezTo>
                      <a:pt x="0" y="16"/>
                      <a:pt x="0" y="17"/>
                      <a:pt x="0" y="18"/>
                    </a:cubicBezTo>
                    <a:cubicBezTo>
                      <a:pt x="1" y="19"/>
                      <a:pt x="2" y="20"/>
                      <a:pt x="3" y="19"/>
                    </a:cubicBezTo>
                    <a:cubicBezTo>
                      <a:pt x="3" y="19"/>
                      <a:pt x="3" y="19"/>
                      <a:pt x="3" y="19"/>
                    </a:cubicBezTo>
                    <a:cubicBezTo>
                      <a:pt x="10" y="16"/>
                      <a:pt x="16" y="10"/>
                      <a:pt x="19" y="3"/>
                    </a:cubicBezTo>
                    <a:close/>
                    <a:moveTo>
                      <a:pt x="19" y="3"/>
                    </a:moveTo>
                    <a:cubicBezTo>
                      <a:pt x="19" y="3"/>
                      <a:pt x="19" y="3"/>
                      <a:pt x="19" y="3"/>
                    </a:cubicBezTo>
                  </a:path>
                </a:pathLst>
              </a:custGeom>
              <a:grpFill/>
              <a:ln w="9525">
                <a:noFill/>
                <a:round/>
                <a:headEnd/>
                <a:tailEnd/>
              </a:ln>
            </p:spPr>
            <p:txBody>
              <a:bodyPr anchor="ctr"/>
              <a:lstStyle/>
              <a:p>
                <a:pPr algn="ctr"/>
                <a:endParaRPr>
                  <a:cs typeface="+mn-ea"/>
                  <a:sym typeface="+mn-lt"/>
                </a:endParaRPr>
              </a:p>
            </p:txBody>
          </p:sp>
          <p:sp>
            <p:nvSpPr>
              <p:cNvPr id="84" name="Freeform: Shape 149"/>
              <p:cNvSpPr>
                <a:spLocks/>
              </p:cNvSpPr>
              <p:nvPr/>
            </p:nvSpPr>
            <p:spPr bwMode="auto">
              <a:xfrm>
                <a:off x="5780088" y="2125663"/>
                <a:ext cx="82550" cy="85725"/>
              </a:xfrm>
              <a:custGeom>
                <a:avLst/>
                <a:gdLst/>
                <a:ahLst/>
                <a:cxnLst>
                  <a:cxn ang="0">
                    <a:pos x="26" y="1"/>
                  </a:cxn>
                  <a:cxn ang="0">
                    <a:pos x="24" y="2"/>
                  </a:cxn>
                  <a:cxn ang="0">
                    <a:pos x="1" y="25"/>
                  </a:cxn>
                  <a:cxn ang="0">
                    <a:pos x="0" y="28"/>
                  </a:cxn>
                  <a:cxn ang="0">
                    <a:pos x="3" y="29"/>
                  </a:cxn>
                  <a:cxn ang="0">
                    <a:pos x="3" y="28"/>
                  </a:cxn>
                  <a:cxn ang="0">
                    <a:pos x="28" y="3"/>
                  </a:cxn>
                  <a:cxn ang="0">
                    <a:pos x="26" y="1"/>
                  </a:cxn>
                  <a:cxn ang="0">
                    <a:pos x="26" y="1"/>
                  </a:cxn>
                  <a:cxn ang="0">
                    <a:pos x="26" y="1"/>
                  </a:cxn>
                </a:cxnLst>
                <a:rect l="0" t="0" r="r" b="b"/>
                <a:pathLst>
                  <a:path w="28" h="29">
                    <a:moveTo>
                      <a:pt x="26" y="1"/>
                    </a:moveTo>
                    <a:cubicBezTo>
                      <a:pt x="25" y="0"/>
                      <a:pt x="24" y="1"/>
                      <a:pt x="24" y="2"/>
                    </a:cubicBezTo>
                    <a:cubicBezTo>
                      <a:pt x="20" y="13"/>
                      <a:pt x="11" y="21"/>
                      <a:pt x="1" y="25"/>
                    </a:cubicBezTo>
                    <a:cubicBezTo>
                      <a:pt x="0" y="25"/>
                      <a:pt x="0" y="27"/>
                      <a:pt x="0" y="28"/>
                    </a:cubicBezTo>
                    <a:cubicBezTo>
                      <a:pt x="1" y="29"/>
                      <a:pt x="2" y="29"/>
                      <a:pt x="3" y="29"/>
                    </a:cubicBezTo>
                    <a:cubicBezTo>
                      <a:pt x="3" y="29"/>
                      <a:pt x="3" y="29"/>
                      <a:pt x="3" y="28"/>
                    </a:cubicBezTo>
                    <a:cubicBezTo>
                      <a:pt x="14" y="24"/>
                      <a:pt x="23" y="15"/>
                      <a:pt x="28" y="3"/>
                    </a:cubicBezTo>
                    <a:cubicBezTo>
                      <a:pt x="28" y="2"/>
                      <a:pt x="27" y="1"/>
                      <a:pt x="26" y="1"/>
                    </a:cubicBezTo>
                    <a:close/>
                    <a:moveTo>
                      <a:pt x="26" y="1"/>
                    </a:moveTo>
                    <a:cubicBezTo>
                      <a:pt x="26" y="1"/>
                      <a:pt x="26" y="1"/>
                      <a:pt x="26" y="1"/>
                    </a:cubicBezTo>
                  </a:path>
                </a:pathLst>
              </a:custGeom>
              <a:grpFill/>
              <a:ln w="9525">
                <a:noFill/>
                <a:round/>
                <a:headEnd/>
                <a:tailEnd/>
              </a:ln>
            </p:spPr>
            <p:txBody>
              <a:bodyPr anchor="ctr"/>
              <a:lstStyle/>
              <a:p>
                <a:pPr algn="ctr"/>
                <a:endParaRPr>
                  <a:cs typeface="+mn-ea"/>
                  <a:sym typeface="+mn-lt"/>
                </a:endParaRPr>
              </a:p>
            </p:txBody>
          </p:sp>
          <p:sp>
            <p:nvSpPr>
              <p:cNvPr id="85" name="Freeform: Shape 150"/>
              <p:cNvSpPr>
                <a:spLocks/>
              </p:cNvSpPr>
              <p:nvPr/>
            </p:nvSpPr>
            <p:spPr bwMode="auto">
              <a:xfrm>
                <a:off x="5770563" y="2120901"/>
                <a:ext cx="71438" cy="69850"/>
              </a:xfrm>
              <a:custGeom>
                <a:avLst/>
                <a:gdLst/>
                <a:ahLst/>
                <a:cxnLst>
                  <a:cxn ang="0">
                    <a:pos x="22" y="0"/>
                  </a:cxn>
                  <a:cxn ang="0">
                    <a:pos x="20" y="1"/>
                  </a:cxn>
                  <a:cxn ang="0">
                    <a:pos x="1" y="20"/>
                  </a:cxn>
                  <a:cxn ang="0">
                    <a:pos x="1" y="20"/>
                  </a:cxn>
                  <a:cxn ang="0">
                    <a:pos x="0" y="23"/>
                  </a:cxn>
                  <a:cxn ang="0">
                    <a:pos x="3" y="24"/>
                  </a:cxn>
                  <a:cxn ang="0">
                    <a:pos x="3" y="23"/>
                  </a:cxn>
                  <a:cxn ang="0">
                    <a:pos x="23" y="3"/>
                  </a:cxn>
                  <a:cxn ang="0">
                    <a:pos x="22" y="0"/>
                  </a:cxn>
                  <a:cxn ang="0">
                    <a:pos x="22" y="0"/>
                  </a:cxn>
                  <a:cxn ang="0">
                    <a:pos x="22" y="0"/>
                  </a:cxn>
                </a:cxnLst>
                <a:rect l="0" t="0" r="r" b="b"/>
                <a:pathLst>
                  <a:path w="24" h="24">
                    <a:moveTo>
                      <a:pt x="22" y="0"/>
                    </a:moveTo>
                    <a:cubicBezTo>
                      <a:pt x="21" y="0"/>
                      <a:pt x="20" y="0"/>
                      <a:pt x="20" y="1"/>
                    </a:cubicBezTo>
                    <a:cubicBezTo>
                      <a:pt x="16" y="10"/>
                      <a:pt x="10" y="17"/>
                      <a:pt x="1" y="20"/>
                    </a:cubicBezTo>
                    <a:cubicBezTo>
                      <a:pt x="1" y="20"/>
                      <a:pt x="1" y="20"/>
                      <a:pt x="1" y="20"/>
                    </a:cubicBezTo>
                    <a:cubicBezTo>
                      <a:pt x="0" y="20"/>
                      <a:pt x="0" y="22"/>
                      <a:pt x="0" y="23"/>
                    </a:cubicBezTo>
                    <a:cubicBezTo>
                      <a:pt x="1" y="24"/>
                      <a:pt x="2" y="24"/>
                      <a:pt x="3" y="24"/>
                    </a:cubicBezTo>
                    <a:cubicBezTo>
                      <a:pt x="3" y="24"/>
                      <a:pt x="3" y="23"/>
                      <a:pt x="3" y="23"/>
                    </a:cubicBezTo>
                    <a:cubicBezTo>
                      <a:pt x="12" y="20"/>
                      <a:pt x="19" y="12"/>
                      <a:pt x="23" y="3"/>
                    </a:cubicBezTo>
                    <a:cubicBezTo>
                      <a:pt x="24" y="2"/>
                      <a:pt x="23" y="0"/>
                      <a:pt x="22" y="0"/>
                    </a:cubicBezTo>
                    <a:close/>
                    <a:moveTo>
                      <a:pt x="22" y="0"/>
                    </a:moveTo>
                    <a:cubicBezTo>
                      <a:pt x="22" y="0"/>
                      <a:pt x="22" y="0"/>
                      <a:pt x="22" y="0"/>
                    </a:cubicBezTo>
                  </a:path>
                </a:pathLst>
              </a:custGeom>
              <a:grpFill/>
              <a:ln w="9525">
                <a:noFill/>
                <a:round/>
                <a:headEnd/>
                <a:tailEnd/>
              </a:ln>
            </p:spPr>
            <p:txBody>
              <a:bodyPr anchor="ctr"/>
              <a:lstStyle/>
              <a:p>
                <a:pPr algn="ctr"/>
                <a:endParaRPr>
                  <a:cs typeface="+mn-ea"/>
                  <a:sym typeface="+mn-lt"/>
                </a:endParaRPr>
              </a:p>
            </p:txBody>
          </p:sp>
          <p:sp>
            <p:nvSpPr>
              <p:cNvPr id="86" name="Freeform: Shape 151"/>
              <p:cNvSpPr>
                <a:spLocks/>
              </p:cNvSpPr>
              <p:nvPr/>
            </p:nvSpPr>
            <p:spPr bwMode="auto">
              <a:xfrm>
                <a:off x="5651500" y="2003426"/>
                <a:ext cx="58738" cy="58738"/>
              </a:xfrm>
              <a:custGeom>
                <a:avLst/>
                <a:gdLst/>
                <a:ahLst/>
                <a:cxnLst>
                  <a:cxn ang="0">
                    <a:pos x="19" y="1"/>
                  </a:cxn>
                  <a:cxn ang="0">
                    <a:pos x="17" y="0"/>
                  </a:cxn>
                  <a:cxn ang="0">
                    <a:pos x="17" y="0"/>
                  </a:cxn>
                  <a:cxn ang="0">
                    <a:pos x="0" y="17"/>
                  </a:cxn>
                  <a:cxn ang="0">
                    <a:pos x="1" y="19"/>
                  </a:cxn>
                  <a:cxn ang="0">
                    <a:pos x="4" y="18"/>
                  </a:cxn>
                  <a:cxn ang="0">
                    <a:pos x="18" y="4"/>
                  </a:cxn>
                  <a:cxn ang="0">
                    <a:pos x="19" y="1"/>
                  </a:cxn>
                  <a:cxn ang="0">
                    <a:pos x="19" y="1"/>
                  </a:cxn>
                  <a:cxn ang="0">
                    <a:pos x="19" y="1"/>
                  </a:cxn>
                </a:cxnLst>
                <a:rect l="0" t="0" r="r" b="b"/>
                <a:pathLst>
                  <a:path w="20" h="20">
                    <a:moveTo>
                      <a:pt x="19" y="1"/>
                    </a:moveTo>
                    <a:cubicBezTo>
                      <a:pt x="19" y="0"/>
                      <a:pt x="18" y="0"/>
                      <a:pt x="17" y="0"/>
                    </a:cubicBezTo>
                    <a:cubicBezTo>
                      <a:pt x="17" y="0"/>
                      <a:pt x="17" y="0"/>
                      <a:pt x="17" y="0"/>
                    </a:cubicBezTo>
                    <a:cubicBezTo>
                      <a:pt x="9" y="3"/>
                      <a:pt x="3" y="9"/>
                      <a:pt x="0" y="17"/>
                    </a:cubicBezTo>
                    <a:cubicBezTo>
                      <a:pt x="0" y="18"/>
                      <a:pt x="0" y="19"/>
                      <a:pt x="1" y="19"/>
                    </a:cubicBezTo>
                    <a:cubicBezTo>
                      <a:pt x="2" y="20"/>
                      <a:pt x="3" y="19"/>
                      <a:pt x="4" y="18"/>
                    </a:cubicBezTo>
                    <a:cubicBezTo>
                      <a:pt x="7" y="11"/>
                      <a:pt x="12" y="6"/>
                      <a:pt x="18" y="4"/>
                    </a:cubicBezTo>
                    <a:cubicBezTo>
                      <a:pt x="19" y="3"/>
                      <a:pt x="20" y="2"/>
                      <a:pt x="19" y="1"/>
                    </a:cubicBezTo>
                    <a:close/>
                    <a:moveTo>
                      <a:pt x="19" y="1"/>
                    </a:moveTo>
                    <a:cubicBezTo>
                      <a:pt x="19" y="1"/>
                      <a:pt x="19" y="1"/>
                      <a:pt x="19" y="1"/>
                    </a:cubicBezTo>
                  </a:path>
                </a:pathLst>
              </a:custGeom>
              <a:grpFill/>
              <a:ln w="9525">
                <a:noFill/>
                <a:round/>
                <a:headEnd/>
                <a:tailEnd/>
              </a:ln>
            </p:spPr>
            <p:txBody>
              <a:bodyPr anchor="ctr"/>
              <a:lstStyle/>
              <a:p>
                <a:pPr algn="ctr"/>
                <a:endParaRPr>
                  <a:cs typeface="+mn-ea"/>
                  <a:sym typeface="+mn-lt"/>
                </a:endParaRPr>
              </a:p>
            </p:txBody>
          </p:sp>
          <p:sp>
            <p:nvSpPr>
              <p:cNvPr id="87" name="Freeform: Shape 152"/>
              <p:cNvSpPr>
                <a:spLocks/>
              </p:cNvSpPr>
              <p:nvPr/>
            </p:nvSpPr>
            <p:spPr bwMode="auto">
              <a:xfrm>
                <a:off x="5610225" y="1962151"/>
                <a:ext cx="82550" cy="82550"/>
              </a:xfrm>
              <a:custGeom>
                <a:avLst/>
                <a:gdLst/>
                <a:ahLst/>
                <a:cxnLst>
                  <a:cxn ang="0">
                    <a:pos x="27" y="1"/>
                  </a:cxn>
                  <a:cxn ang="0">
                    <a:pos x="25" y="0"/>
                  </a:cxn>
                  <a:cxn ang="0">
                    <a:pos x="25" y="0"/>
                  </a:cxn>
                  <a:cxn ang="0">
                    <a:pos x="0" y="25"/>
                  </a:cxn>
                  <a:cxn ang="0">
                    <a:pos x="1" y="28"/>
                  </a:cxn>
                  <a:cxn ang="0">
                    <a:pos x="4" y="27"/>
                  </a:cxn>
                  <a:cxn ang="0">
                    <a:pos x="26" y="3"/>
                  </a:cxn>
                  <a:cxn ang="0">
                    <a:pos x="27" y="1"/>
                  </a:cxn>
                  <a:cxn ang="0">
                    <a:pos x="27" y="1"/>
                  </a:cxn>
                  <a:cxn ang="0">
                    <a:pos x="27" y="1"/>
                  </a:cxn>
                </a:cxnLst>
                <a:rect l="0" t="0" r="r" b="b"/>
                <a:pathLst>
                  <a:path w="28" h="28">
                    <a:moveTo>
                      <a:pt x="27" y="1"/>
                    </a:moveTo>
                    <a:cubicBezTo>
                      <a:pt x="27" y="0"/>
                      <a:pt x="26" y="0"/>
                      <a:pt x="25" y="0"/>
                    </a:cubicBezTo>
                    <a:cubicBezTo>
                      <a:pt x="25" y="0"/>
                      <a:pt x="25" y="0"/>
                      <a:pt x="25" y="0"/>
                    </a:cubicBezTo>
                    <a:cubicBezTo>
                      <a:pt x="14" y="5"/>
                      <a:pt x="5" y="13"/>
                      <a:pt x="0" y="25"/>
                    </a:cubicBezTo>
                    <a:cubicBezTo>
                      <a:pt x="0" y="26"/>
                      <a:pt x="0" y="27"/>
                      <a:pt x="1" y="28"/>
                    </a:cubicBezTo>
                    <a:cubicBezTo>
                      <a:pt x="2" y="28"/>
                      <a:pt x="3" y="28"/>
                      <a:pt x="4" y="27"/>
                    </a:cubicBezTo>
                    <a:cubicBezTo>
                      <a:pt x="8" y="16"/>
                      <a:pt x="16" y="8"/>
                      <a:pt x="26" y="3"/>
                    </a:cubicBezTo>
                    <a:cubicBezTo>
                      <a:pt x="27" y="3"/>
                      <a:pt x="28" y="2"/>
                      <a:pt x="27" y="1"/>
                    </a:cubicBezTo>
                    <a:close/>
                    <a:moveTo>
                      <a:pt x="27" y="1"/>
                    </a:moveTo>
                    <a:cubicBezTo>
                      <a:pt x="27" y="1"/>
                      <a:pt x="27" y="1"/>
                      <a:pt x="27" y="1"/>
                    </a:cubicBezTo>
                  </a:path>
                </a:pathLst>
              </a:custGeom>
              <a:grpFill/>
              <a:ln w="9525">
                <a:noFill/>
                <a:round/>
                <a:headEnd/>
                <a:tailEnd/>
              </a:ln>
            </p:spPr>
            <p:txBody>
              <a:bodyPr anchor="ctr"/>
              <a:lstStyle/>
              <a:p>
                <a:pPr algn="ctr"/>
                <a:endParaRPr>
                  <a:cs typeface="+mn-ea"/>
                  <a:sym typeface="+mn-lt"/>
                </a:endParaRPr>
              </a:p>
            </p:txBody>
          </p:sp>
          <p:sp>
            <p:nvSpPr>
              <p:cNvPr id="88" name="Freeform: Shape 153"/>
              <p:cNvSpPr>
                <a:spLocks/>
              </p:cNvSpPr>
              <p:nvPr/>
            </p:nvSpPr>
            <p:spPr bwMode="auto">
              <a:xfrm>
                <a:off x="5630863" y="1982788"/>
                <a:ext cx="69850" cy="69850"/>
              </a:xfrm>
              <a:custGeom>
                <a:avLst/>
                <a:gdLst/>
                <a:ahLst/>
                <a:cxnLst>
                  <a:cxn ang="0">
                    <a:pos x="22" y="4"/>
                  </a:cxn>
                  <a:cxn ang="0">
                    <a:pos x="23" y="1"/>
                  </a:cxn>
                  <a:cxn ang="0">
                    <a:pos x="21" y="0"/>
                  </a:cxn>
                  <a:cxn ang="0">
                    <a:pos x="21" y="0"/>
                  </a:cxn>
                  <a:cxn ang="0">
                    <a:pos x="0" y="21"/>
                  </a:cxn>
                  <a:cxn ang="0">
                    <a:pos x="1" y="24"/>
                  </a:cxn>
                  <a:cxn ang="0">
                    <a:pos x="4" y="22"/>
                  </a:cxn>
                  <a:cxn ang="0">
                    <a:pos x="22" y="4"/>
                  </a:cxn>
                  <a:cxn ang="0">
                    <a:pos x="22" y="4"/>
                  </a:cxn>
                  <a:cxn ang="0">
                    <a:pos x="22" y="4"/>
                  </a:cxn>
                </a:cxnLst>
                <a:rect l="0" t="0" r="r" b="b"/>
                <a:pathLst>
                  <a:path w="24" h="24">
                    <a:moveTo>
                      <a:pt x="22" y="4"/>
                    </a:moveTo>
                    <a:cubicBezTo>
                      <a:pt x="23" y="3"/>
                      <a:pt x="24" y="2"/>
                      <a:pt x="23" y="1"/>
                    </a:cubicBezTo>
                    <a:cubicBezTo>
                      <a:pt x="23" y="0"/>
                      <a:pt x="22" y="0"/>
                      <a:pt x="21" y="0"/>
                    </a:cubicBezTo>
                    <a:cubicBezTo>
                      <a:pt x="21" y="0"/>
                      <a:pt x="21" y="0"/>
                      <a:pt x="21" y="0"/>
                    </a:cubicBezTo>
                    <a:cubicBezTo>
                      <a:pt x="12" y="4"/>
                      <a:pt x="4" y="11"/>
                      <a:pt x="0" y="21"/>
                    </a:cubicBezTo>
                    <a:cubicBezTo>
                      <a:pt x="0" y="22"/>
                      <a:pt x="0" y="23"/>
                      <a:pt x="1" y="24"/>
                    </a:cubicBezTo>
                    <a:cubicBezTo>
                      <a:pt x="2" y="24"/>
                      <a:pt x="3" y="23"/>
                      <a:pt x="4" y="22"/>
                    </a:cubicBezTo>
                    <a:cubicBezTo>
                      <a:pt x="7" y="14"/>
                      <a:pt x="14" y="7"/>
                      <a:pt x="22" y="4"/>
                    </a:cubicBezTo>
                    <a:close/>
                    <a:moveTo>
                      <a:pt x="22" y="4"/>
                    </a:moveTo>
                    <a:cubicBezTo>
                      <a:pt x="22" y="4"/>
                      <a:pt x="22" y="4"/>
                      <a:pt x="22" y="4"/>
                    </a:cubicBezTo>
                  </a:path>
                </a:pathLst>
              </a:custGeom>
              <a:grpFill/>
              <a:ln w="9525">
                <a:noFill/>
                <a:round/>
                <a:headEnd/>
                <a:tailEnd/>
              </a:ln>
            </p:spPr>
            <p:txBody>
              <a:bodyPr anchor="ctr"/>
              <a:lstStyle/>
              <a:p>
                <a:pPr algn="ctr"/>
                <a:endParaRPr>
                  <a:cs typeface="+mn-ea"/>
                  <a:sym typeface="+mn-lt"/>
                </a:endParaRPr>
              </a:p>
            </p:txBody>
          </p:sp>
        </p:grpSp>
        <p:sp>
          <p:nvSpPr>
            <p:cNvPr id="70" name="Freeform: Shape 154"/>
            <p:cNvSpPr>
              <a:spLocks/>
            </p:cNvSpPr>
            <p:nvPr/>
          </p:nvSpPr>
          <p:spPr bwMode="auto">
            <a:xfrm>
              <a:off x="5683958" y="2188697"/>
              <a:ext cx="193560" cy="193558"/>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bg1"/>
            </a:solidFill>
            <a:ln w="9525">
              <a:noFill/>
              <a:round/>
              <a:headEnd/>
              <a:tailEnd/>
            </a:ln>
          </p:spPr>
          <p:txBody>
            <a:bodyPr anchor="ctr"/>
            <a:lstStyle/>
            <a:p>
              <a:pPr algn="ctr"/>
              <a:endParaRPr>
                <a:cs typeface="+mn-ea"/>
                <a:sym typeface="+mn-lt"/>
              </a:endParaRPr>
            </a:p>
          </p:txBody>
        </p:sp>
        <p:sp>
          <p:nvSpPr>
            <p:cNvPr id="71" name="Freeform: Shape 155"/>
            <p:cNvSpPr>
              <a:spLocks/>
            </p:cNvSpPr>
            <p:nvPr/>
          </p:nvSpPr>
          <p:spPr bwMode="auto">
            <a:xfrm>
              <a:off x="5531542" y="2544132"/>
              <a:ext cx="193560" cy="132166"/>
            </a:xfrm>
            <a:custGeom>
              <a:avLst/>
              <a:gdLst/>
              <a:ahLst/>
              <a:cxnLst>
                <a:cxn ang="0">
                  <a:pos x="115" y="4"/>
                </a:cxn>
                <a:cxn ang="0">
                  <a:pos x="112" y="4"/>
                </a:cxn>
                <a:cxn ang="0">
                  <a:pos x="107" y="6"/>
                </a:cxn>
                <a:cxn ang="0">
                  <a:pos x="96" y="16"/>
                </a:cxn>
                <a:cxn ang="0">
                  <a:pos x="96" y="12"/>
                </a:cxn>
                <a:cxn ang="0">
                  <a:pos x="85" y="0"/>
                </a:cxn>
                <a:cxn ang="0">
                  <a:pos x="12" y="0"/>
                </a:cxn>
                <a:cxn ang="0">
                  <a:pos x="0" y="12"/>
                </a:cxn>
                <a:cxn ang="0">
                  <a:pos x="0" y="73"/>
                </a:cxn>
                <a:cxn ang="0">
                  <a:pos x="12" y="84"/>
                </a:cxn>
                <a:cxn ang="0">
                  <a:pos x="85" y="84"/>
                </a:cxn>
                <a:cxn ang="0">
                  <a:pos x="96" y="73"/>
                </a:cxn>
                <a:cxn ang="0">
                  <a:pos x="96" y="68"/>
                </a:cxn>
                <a:cxn ang="0">
                  <a:pos x="107" y="78"/>
                </a:cxn>
                <a:cxn ang="0">
                  <a:pos x="112" y="81"/>
                </a:cxn>
                <a:cxn ang="0">
                  <a:pos x="115" y="81"/>
                </a:cxn>
                <a:cxn ang="0">
                  <a:pos x="123" y="73"/>
                </a:cxn>
                <a:cxn ang="0">
                  <a:pos x="123" y="12"/>
                </a:cxn>
                <a:cxn ang="0">
                  <a:pos x="115" y="4"/>
                </a:cxn>
                <a:cxn ang="0">
                  <a:pos x="12" y="77"/>
                </a:cxn>
                <a:cxn ang="0">
                  <a:pos x="8" y="73"/>
                </a:cxn>
                <a:cxn ang="0">
                  <a:pos x="8" y="12"/>
                </a:cxn>
                <a:cxn ang="0">
                  <a:pos x="12" y="8"/>
                </a:cxn>
                <a:cxn ang="0">
                  <a:pos x="85" y="8"/>
                </a:cxn>
                <a:cxn ang="0">
                  <a:pos x="89" y="12"/>
                </a:cxn>
                <a:cxn ang="0">
                  <a:pos x="89" y="73"/>
                </a:cxn>
                <a:cxn ang="0">
                  <a:pos x="85" y="77"/>
                </a:cxn>
                <a:cxn ang="0">
                  <a:pos x="12" y="77"/>
                </a:cxn>
                <a:cxn ang="0">
                  <a:pos x="115" y="73"/>
                </a:cxn>
                <a:cxn ang="0">
                  <a:pos x="112" y="73"/>
                </a:cxn>
                <a:cxn ang="0">
                  <a:pos x="96" y="58"/>
                </a:cxn>
                <a:cxn ang="0">
                  <a:pos x="96" y="58"/>
                </a:cxn>
                <a:cxn ang="0">
                  <a:pos x="92" y="54"/>
                </a:cxn>
                <a:cxn ang="0">
                  <a:pos x="92" y="31"/>
                </a:cxn>
                <a:cxn ang="0">
                  <a:pos x="112" y="12"/>
                </a:cxn>
                <a:cxn ang="0">
                  <a:pos x="115" y="12"/>
                </a:cxn>
                <a:cxn ang="0">
                  <a:pos x="115" y="73"/>
                </a:cxn>
                <a:cxn ang="0">
                  <a:pos x="115" y="73"/>
                </a:cxn>
                <a:cxn ang="0">
                  <a:pos x="115" y="73"/>
                </a:cxn>
              </a:cxnLst>
              <a:rect l="0" t="0" r="r" b="b"/>
              <a:pathLst>
                <a:path w="123" h="84">
                  <a:moveTo>
                    <a:pt x="115" y="4"/>
                  </a:moveTo>
                  <a:cubicBezTo>
                    <a:pt x="112" y="4"/>
                    <a:pt x="112" y="4"/>
                    <a:pt x="112" y="4"/>
                  </a:cubicBezTo>
                  <a:cubicBezTo>
                    <a:pt x="110" y="4"/>
                    <a:pt x="108" y="5"/>
                    <a:pt x="107" y="6"/>
                  </a:cubicBezTo>
                  <a:cubicBezTo>
                    <a:pt x="96" y="16"/>
                    <a:pt x="96" y="16"/>
                    <a:pt x="96" y="16"/>
                  </a:cubicBezTo>
                  <a:cubicBezTo>
                    <a:pt x="96" y="12"/>
                    <a:pt x="96" y="12"/>
                    <a:pt x="96" y="12"/>
                  </a:cubicBezTo>
                  <a:cubicBezTo>
                    <a:pt x="96" y="5"/>
                    <a:pt x="91" y="0"/>
                    <a:pt x="85" y="0"/>
                  </a:cubicBezTo>
                  <a:cubicBezTo>
                    <a:pt x="12" y="0"/>
                    <a:pt x="12" y="0"/>
                    <a:pt x="12" y="0"/>
                  </a:cubicBezTo>
                  <a:cubicBezTo>
                    <a:pt x="6" y="0"/>
                    <a:pt x="0" y="5"/>
                    <a:pt x="0" y="12"/>
                  </a:cubicBezTo>
                  <a:cubicBezTo>
                    <a:pt x="0" y="73"/>
                    <a:pt x="0" y="73"/>
                    <a:pt x="0" y="73"/>
                  </a:cubicBezTo>
                  <a:cubicBezTo>
                    <a:pt x="0" y="79"/>
                    <a:pt x="6" y="84"/>
                    <a:pt x="12" y="84"/>
                  </a:cubicBezTo>
                  <a:cubicBezTo>
                    <a:pt x="85" y="84"/>
                    <a:pt x="85" y="84"/>
                    <a:pt x="85" y="84"/>
                  </a:cubicBezTo>
                  <a:cubicBezTo>
                    <a:pt x="91" y="84"/>
                    <a:pt x="96" y="79"/>
                    <a:pt x="96" y="73"/>
                  </a:cubicBezTo>
                  <a:cubicBezTo>
                    <a:pt x="96" y="68"/>
                    <a:pt x="96" y="68"/>
                    <a:pt x="96" y="68"/>
                  </a:cubicBezTo>
                  <a:cubicBezTo>
                    <a:pt x="107" y="78"/>
                    <a:pt x="107" y="78"/>
                    <a:pt x="107" y="78"/>
                  </a:cubicBezTo>
                  <a:cubicBezTo>
                    <a:pt x="108" y="80"/>
                    <a:pt x="110" y="81"/>
                    <a:pt x="112" y="81"/>
                  </a:cubicBezTo>
                  <a:cubicBezTo>
                    <a:pt x="115" y="81"/>
                    <a:pt x="115" y="81"/>
                    <a:pt x="115" y="81"/>
                  </a:cubicBezTo>
                  <a:cubicBezTo>
                    <a:pt x="120" y="81"/>
                    <a:pt x="123" y="77"/>
                    <a:pt x="123" y="73"/>
                  </a:cubicBezTo>
                  <a:cubicBezTo>
                    <a:pt x="123" y="12"/>
                    <a:pt x="123" y="12"/>
                    <a:pt x="123" y="12"/>
                  </a:cubicBezTo>
                  <a:cubicBezTo>
                    <a:pt x="123" y="7"/>
                    <a:pt x="120" y="4"/>
                    <a:pt x="115" y="4"/>
                  </a:cubicBezTo>
                  <a:close/>
                  <a:moveTo>
                    <a:pt x="12" y="77"/>
                  </a:moveTo>
                  <a:cubicBezTo>
                    <a:pt x="10" y="77"/>
                    <a:pt x="8" y="75"/>
                    <a:pt x="8" y="73"/>
                  </a:cubicBezTo>
                  <a:cubicBezTo>
                    <a:pt x="8" y="12"/>
                    <a:pt x="8" y="12"/>
                    <a:pt x="8" y="12"/>
                  </a:cubicBezTo>
                  <a:cubicBezTo>
                    <a:pt x="8" y="9"/>
                    <a:pt x="10" y="8"/>
                    <a:pt x="12" y="8"/>
                  </a:cubicBezTo>
                  <a:cubicBezTo>
                    <a:pt x="85" y="8"/>
                    <a:pt x="85" y="8"/>
                    <a:pt x="85" y="8"/>
                  </a:cubicBezTo>
                  <a:cubicBezTo>
                    <a:pt x="87" y="8"/>
                    <a:pt x="89" y="9"/>
                    <a:pt x="89" y="12"/>
                  </a:cubicBezTo>
                  <a:cubicBezTo>
                    <a:pt x="89" y="73"/>
                    <a:pt x="89" y="73"/>
                    <a:pt x="89" y="73"/>
                  </a:cubicBezTo>
                  <a:cubicBezTo>
                    <a:pt x="89" y="75"/>
                    <a:pt x="87" y="77"/>
                    <a:pt x="85" y="77"/>
                  </a:cubicBezTo>
                  <a:lnTo>
                    <a:pt x="12" y="77"/>
                  </a:lnTo>
                  <a:close/>
                  <a:moveTo>
                    <a:pt x="115" y="73"/>
                  </a:moveTo>
                  <a:cubicBezTo>
                    <a:pt x="112" y="73"/>
                    <a:pt x="112" y="73"/>
                    <a:pt x="112" y="73"/>
                  </a:cubicBezTo>
                  <a:cubicBezTo>
                    <a:pt x="96" y="58"/>
                    <a:pt x="96" y="58"/>
                    <a:pt x="96" y="58"/>
                  </a:cubicBezTo>
                  <a:cubicBezTo>
                    <a:pt x="96" y="58"/>
                    <a:pt x="96" y="58"/>
                    <a:pt x="96" y="58"/>
                  </a:cubicBezTo>
                  <a:cubicBezTo>
                    <a:pt x="92" y="54"/>
                    <a:pt x="92" y="54"/>
                    <a:pt x="92" y="54"/>
                  </a:cubicBezTo>
                  <a:cubicBezTo>
                    <a:pt x="92" y="31"/>
                    <a:pt x="92" y="31"/>
                    <a:pt x="92" y="31"/>
                  </a:cubicBezTo>
                  <a:cubicBezTo>
                    <a:pt x="112" y="12"/>
                    <a:pt x="112" y="12"/>
                    <a:pt x="112" y="12"/>
                  </a:cubicBezTo>
                  <a:cubicBezTo>
                    <a:pt x="115" y="12"/>
                    <a:pt x="115" y="12"/>
                    <a:pt x="115" y="12"/>
                  </a:cubicBezTo>
                  <a:lnTo>
                    <a:pt x="115" y="73"/>
                  </a:lnTo>
                  <a:close/>
                  <a:moveTo>
                    <a:pt x="115" y="73"/>
                  </a:moveTo>
                  <a:cubicBezTo>
                    <a:pt x="115" y="73"/>
                    <a:pt x="115" y="73"/>
                    <a:pt x="115" y="73"/>
                  </a:cubicBezTo>
                </a:path>
              </a:pathLst>
            </a:custGeom>
            <a:solidFill>
              <a:schemeClr val="bg1"/>
            </a:solidFill>
            <a:ln w="9525">
              <a:noFill/>
              <a:round/>
              <a:headEnd/>
              <a:tailEnd/>
            </a:ln>
          </p:spPr>
          <p:txBody>
            <a:bodyPr anchor="ctr"/>
            <a:lstStyle/>
            <a:p>
              <a:pPr algn="ctr"/>
              <a:endParaRPr>
                <a:cs typeface="+mn-ea"/>
                <a:sym typeface="+mn-lt"/>
              </a:endParaRPr>
            </a:p>
          </p:txBody>
        </p:sp>
        <p:sp>
          <p:nvSpPr>
            <p:cNvPr id="72" name="Freeform: Shape 156"/>
            <p:cNvSpPr>
              <a:spLocks/>
            </p:cNvSpPr>
            <p:nvPr/>
          </p:nvSpPr>
          <p:spPr bwMode="auto">
            <a:xfrm>
              <a:off x="5211144" y="2665593"/>
              <a:ext cx="192706" cy="144954"/>
            </a:xfrm>
            <a:custGeom>
              <a:avLst/>
              <a:gdLst/>
              <a:ahLst/>
              <a:cxnLst>
                <a:cxn ang="0">
                  <a:pos x="101" y="2"/>
                </a:cxn>
                <a:cxn ang="0">
                  <a:pos x="27" y="0"/>
                </a:cxn>
                <a:cxn ang="0">
                  <a:pos x="2" y="22"/>
                </a:cxn>
                <a:cxn ang="0">
                  <a:pos x="2" y="32"/>
                </a:cxn>
                <a:cxn ang="0">
                  <a:pos x="61" y="92"/>
                </a:cxn>
                <a:cxn ang="0">
                  <a:pos x="121" y="32"/>
                </a:cxn>
                <a:cxn ang="0">
                  <a:pos x="120" y="22"/>
                </a:cxn>
                <a:cxn ang="0">
                  <a:pos x="86" y="14"/>
                </a:cxn>
                <a:cxn ang="0">
                  <a:pos x="93" y="8"/>
                </a:cxn>
                <a:cxn ang="0">
                  <a:pos x="76" y="27"/>
                </a:cxn>
                <a:cxn ang="0">
                  <a:pos x="93" y="27"/>
                </a:cxn>
                <a:cxn ang="0">
                  <a:pos x="73" y="25"/>
                </a:cxn>
                <a:cxn ang="0">
                  <a:pos x="75" y="9"/>
                </a:cxn>
                <a:cxn ang="0">
                  <a:pos x="70" y="27"/>
                </a:cxn>
                <a:cxn ang="0">
                  <a:pos x="61" y="20"/>
                </a:cxn>
                <a:cxn ang="0">
                  <a:pos x="70" y="8"/>
                </a:cxn>
                <a:cxn ang="0">
                  <a:pos x="53" y="8"/>
                </a:cxn>
                <a:cxn ang="0">
                  <a:pos x="58" y="17"/>
                </a:cxn>
                <a:cxn ang="0">
                  <a:pos x="40" y="16"/>
                </a:cxn>
                <a:cxn ang="0">
                  <a:pos x="58" y="17"/>
                </a:cxn>
                <a:cxn ang="0">
                  <a:pos x="30" y="27"/>
                </a:cxn>
                <a:cxn ang="0">
                  <a:pos x="47" y="27"/>
                </a:cxn>
                <a:cxn ang="0">
                  <a:pos x="37" y="14"/>
                </a:cxn>
                <a:cxn ang="0">
                  <a:pos x="43" y="8"/>
                </a:cxn>
                <a:cxn ang="0">
                  <a:pos x="34" y="17"/>
                </a:cxn>
                <a:cxn ang="0">
                  <a:pos x="8" y="27"/>
                </a:cxn>
                <a:cxn ang="0">
                  <a:pos x="11" y="31"/>
                </a:cxn>
                <a:cxn ang="0">
                  <a:pos x="49" y="71"/>
                </a:cxn>
                <a:cxn ang="0">
                  <a:pos x="29" y="31"/>
                </a:cxn>
                <a:cxn ang="0">
                  <a:pos x="57" y="78"/>
                </a:cxn>
                <a:cxn ang="0">
                  <a:pos x="52" y="31"/>
                </a:cxn>
                <a:cxn ang="0">
                  <a:pos x="61" y="79"/>
                </a:cxn>
                <a:cxn ang="0">
                  <a:pos x="65" y="78"/>
                </a:cxn>
                <a:cxn ang="0">
                  <a:pos x="94" y="31"/>
                </a:cxn>
                <a:cxn ang="0">
                  <a:pos x="74" y="71"/>
                </a:cxn>
                <a:cxn ang="0">
                  <a:pos x="112" y="31"/>
                </a:cxn>
                <a:cxn ang="0">
                  <a:pos x="99" y="27"/>
                </a:cxn>
                <a:cxn ang="0">
                  <a:pos x="97" y="9"/>
                </a:cxn>
                <a:cxn ang="0">
                  <a:pos x="99" y="27"/>
                </a:cxn>
                <a:cxn ang="0">
                  <a:pos x="99" y="27"/>
                </a:cxn>
              </a:cxnLst>
              <a:rect l="0" t="0" r="r" b="b"/>
              <a:pathLst>
                <a:path w="123" h="92">
                  <a:moveTo>
                    <a:pt x="120" y="22"/>
                  </a:moveTo>
                  <a:cubicBezTo>
                    <a:pt x="101" y="2"/>
                    <a:pt x="101" y="2"/>
                    <a:pt x="101" y="2"/>
                  </a:cubicBezTo>
                  <a:cubicBezTo>
                    <a:pt x="100" y="1"/>
                    <a:pt x="98" y="0"/>
                    <a:pt x="96" y="0"/>
                  </a:cubicBezTo>
                  <a:cubicBezTo>
                    <a:pt x="27" y="0"/>
                    <a:pt x="27" y="0"/>
                    <a:pt x="27" y="0"/>
                  </a:cubicBezTo>
                  <a:cubicBezTo>
                    <a:pt x="25" y="0"/>
                    <a:pt x="23" y="1"/>
                    <a:pt x="22" y="2"/>
                  </a:cubicBezTo>
                  <a:cubicBezTo>
                    <a:pt x="2" y="22"/>
                    <a:pt x="2" y="22"/>
                    <a:pt x="2" y="22"/>
                  </a:cubicBezTo>
                  <a:cubicBezTo>
                    <a:pt x="1" y="23"/>
                    <a:pt x="0" y="25"/>
                    <a:pt x="0" y="27"/>
                  </a:cubicBezTo>
                  <a:cubicBezTo>
                    <a:pt x="0" y="29"/>
                    <a:pt x="1" y="31"/>
                    <a:pt x="2" y="32"/>
                  </a:cubicBezTo>
                  <a:cubicBezTo>
                    <a:pt x="56" y="90"/>
                    <a:pt x="56" y="90"/>
                    <a:pt x="56" y="90"/>
                  </a:cubicBezTo>
                  <a:cubicBezTo>
                    <a:pt x="57" y="91"/>
                    <a:pt x="59" y="92"/>
                    <a:pt x="61" y="92"/>
                  </a:cubicBezTo>
                  <a:cubicBezTo>
                    <a:pt x="64" y="92"/>
                    <a:pt x="66" y="91"/>
                    <a:pt x="67" y="90"/>
                  </a:cubicBezTo>
                  <a:cubicBezTo>
                    <a:pt x="121" y="32"/>
                    <a:pt x="121" y="32"/>
                    <a:pt x="121" y="32"/>
                  </a:cubicBezTo>
                  <a:cubicBezTo>
                    <a:pt x="122" y="31"/>
                    <a:pt x="123" y="29"/>
                    <a:pt x="123" y="27"/>
                  </a:cubicBezTo>
                  <a:cubicBezTo>
                    <a:pt x="123" y="25"/>
                    <a:pt x="122" y="23"/>
                    <a:pt x="120" y="22"/>
                  </a:cubicBezTo>
                  <a:close/>
                  <a:moveTo>
                    <a:pt x="93" y="8"/>
                  </a:moveTo>
                  <a:cubicBezTo>
                    <a:pt x="86" y="14"/>
                    <a:pt x="86" y="14"/>
                    <a:pt x="86" y="14"/>
                  </a:cubicBezTo>
                  <a:cubicBezTo>
                    <a:pt x="79" y="8"/>
                    <a:pt x="79" y="8"/>
                    <a:pt x="79" y="8"/>
                  </a:cubicBezTo>
                  <a:lnTo>
                    <a:pt x="93" y="8"/>
                  </a:lnTo>
                  <a:close/>
                  <a:moveTo>
                    <a:pt x="93" y="27"/>
                  </a:moveTo>
                  <a:cubicBezTo>
                    <a:pt x="76" y="27"/>
                    <a:pt x="76" y="27"/>
                    <a:pt x="76" y="27"/>
                  </a:cubicBezTo>
                  <a:cubicBezTo>
                    <a:pt x="85" y="19"/>
                    <a:pt x="85" y="19"/>
                    <a:pt x="85" y="19"/>
                  </a:cubicBezTo>
                  <a:lnTo>
                    <a:pt x="93" y="27"/>
                  </a:lnTo>
                  <a:close/>
                  <a:moveTo>
                    <a:pt x="83" y="16"/>
                  </a:moveTo>
                  <a:cubicBezTo>
                    <a:pt x="73" y="25"/>
                    <a:pt x="73" y="25"/>
                    <a:pt x="73" y="25"/>
                  </a:cubicBezTo>
                  <a:cubicBezTo>
                    <a:pt x="64" y="17"/>
                    <a:pt x="64" y="17"/>
                    <a:pt x="64" y="17"/>
                  </a:cubicBezTo>
                  <a:cubicBezTo>
                    <a:pt x="75" y="9"/>
                    <a:pt x="75" y="9"/>
                    <a:pt x="75" y="9"/>
                  </a:cubicBezTo>
                  <a:lnTo>
                    <a:pt x="83" y="16"/>
                  </a:lnTo>
                  <a:close/>
                  <a:moveTo>
                    <a:pt x="70" y="27"/>
                  </a:moveTo>
                  <a:cubicBezTo>
                    <a:pt x="53" y="27"/>
                    <a:pt x="53" y="27"/>
                    <a:pt x="53" y="27"/>
                  </a:cubicBezTo>
                  <a:cubicBezTo>
                    <a:pt x="61" y="20"/>
                    <a:pt x="61" y="20"/>
                    <a:pt x="61" y="20"/>
                  </a:cubicBezTo>
                  <a:lnTo>
                    <a:pt x="70" y="27"/>
                  </a:lnTo>
                  <a:close/>
                  <a:moveTo>
                    <a:pt x="70" y="8"/>
                  </a:moveTo>
                  <a:cubicBezTo>
                    <a:pt x="61" y="15"/>
                    <a:pt x="61" y="15"/>
                    <a:pt x="61" y="15"/>
                  </a:cubicBezTo>
                  <a:cubicBezTo>
                    <a:pt x="53" y="8"/>
                    <a:pt x="53" y="8"/>
                    <a:pt x="53" y="8"/>
                  </a:cubicBezTo>
                  <a:lnTo>
                    <a:pt x="70" y="8"/>
                  </a:lnTo>
                  <a:close/>
                  <a:moveTo>
                    <a:pt x="58" y="17"/>
                  </a:moveTo>
                  <a:cubicBezTo>
                    <a:pt x="50" y="25"/>
                    <a:pt x="50" y="25"/>
                    <a:pt x="50" y="25"/>
                  </a:cubicBezTo>
                  <a:cubicBezTo>
                    <a:pt x="40" y="16"/>
                    <a:pt x="40" y="16"/>
                    <a:pt x="40" y="16"/>
                  </a:cubicBezTo>
                  <a:cubicBezTo>
                    <a:pt x="48" y="9"/>
                    <a:pt x="48" y="9"/>
                    <a:pt x="48" y="9"/>
                  </a:cubicBezTo>
                  <a:lnTo>
                    <a:pt x="58" y="17"/>
                  </a:lnTo>
                  <a:close/>
                  <a:moveTo>
                    <a:pt x="47" y="27"/>
                  </a:moveTo>
                  <a:cubicBezTo>
                    <a:pt x="30" y="27"/>
                    <a:pt x="30" y="27"/>
                    <a:pt x="30" y="27"/>
                  </a:cubicBezTo>
                  <a:cubicBezTo>
                    <a:pt x="37" y="19"/>
                    <a:pt x="37" y="19"/>
                    <a:pt x="37" y="19"/>
                  </a:cubicBezTo>
                  <a:lnTo>
                    <a:pt x="47" y="27"/>
                  </a:lnTo>
                  <a:close/>
                  <a:moveTo>
                    <a:pt x="43" y="8"/>
                  </a:moveTo>
                  <a:cubicBezTo>
                    <a:pt x="37" y="14"/>
                    <a:pt x="37" y="14"/>
                    <a:pt x="37" y="14"/>
                  </a:cubicBezTo>
                  <a:cubicBezTo>
                    <a:pt x="30" y="8"/>
                    <a:pt x="30" y="8"/>
                    <a:pt x="30" y="8"/>
                  </a:cubicBezTo>
                  <a:lnTo>
                    <a:pt x="43" y="8"/>
                  </a:lnTo>
                  <a:close/>
                  <a:moveTo>
                    <a:pt x="26" y="9"/>
                  </a:moveTo>
                  <a:cubicBezTo>
                    <a:pt x="34" y="17"/>
                    <a:pt x="34" y="17"/>
                    <a:pt x="34" y="17"/>
                  </a:cubicBezTo>
                  <a:cubicBezTo>
                    <a:pt x="24" y="27"/>
                    <a:pt x="24" y="27"/>
                    <a:pt x="24" y="27"/>
                  </a:cubicBezTo>
                  <a:cubicBezTo>
                    <a:pt x="8" y="27"/>
                    <a:pt x="8" y="27"/>
                    <a:pt x="8" y="27"/>
                  </a:cubicBezTo>
                  <a:lnTo>
                    <a:pt x="26" y="9"/>
                  </a:lnTo>
                  <a:close/>
                  <a:moveTo>
                    <a:pt x="11" y="31"/>
                  </a:moveTo>
                  <a:cubicBezTo>
                    <a:pt x="25" y="31"/>
                    <a:pt x="25" y="31"/>
                    <a:pt x="25" y="31"/>
                  </a:cubicBezTo>
                  <a:cubicBezTo>
                    <a:pt x="49" y="71"/>
                    <a:pt x="49" y="71"/>
                    <a:pt x="49" y="71"/>
                  </a:cubicBezTo>
                  <a:lnTo>
                    <a:pt x="11" y="31"/>
                  </a:lnTo>
                  <a:close/>
                  <a:moveTo>
                    <a:pt x="29" y="31"/>
                  </a:moveTo>
                  <a:cubicBezTo>
                    <a:pt x="48" y="31"/>
                    <a:pt x="48" y="31"/>
                    <a:pt x="48" y="31"/>
                  </a:cubicBezTo>
                  <a:cubicBezTo>
                    <a:pt x="57" y="78"/>
                    <a:pt x="57" y="78"/>
                    <a:pt x="57" y="78"/>
                  </a:cubicBezTo>
                  <a:lnTo>
                    <a:pt x="29" y="31"/>
                  </a:lnTo>
                  <a:close/>
                  <a:moveTo>
                    <a:pt x="52" y="31"/>
                  </a:moveTo>
                  <a:cubicBezTo>
                    <a:pt x="71" y="31"/>
                    <a:pt x="71" y="31"/>
                    <a:pt x="71" y="31"/>
                  </a:cubicBezTo>
                  <a:cubicBezTo>
                    <a:pt x="61" y="79"/>
                    <a:pt x="61" y="79"/>
                    <a:pt x="61" y="79"/>
                  </a:cubicBezTo>
                  <a:lnTo>
                    <a:pt x="52" y="31"/>
                  </a:lnTo>
                  <a:close/>
                  <a:moveTo>
                    <a:pt x="65" y="78"/>
                  </a:moveTo>
                  <a:cubicBezTo>
                    <a:pt x="75" y="31"/>
                    <a:pt x="75" y="31"/>
                    <a:pt x="75" y="31"/>
                  </a:cubicBezTo>
                  <a:cubicBezTo>
                    <a:pt x="94" y="31"/>
                    <a:pt x="94" y="31"/>
                    <a:pt x="94" y="31"/>
                  </a:cubicBezTo>
                  <a:lnTo>
                    <a:pt x="65" y="78"/>
                  </a:lnTo>
                  <a:close/>
                  <a:moveTo>
                    <a:pt x="74" y="71"/>
                  </a:moveTo>
                  <a:cubicBezTo>
                    <a:pt x="98" y="31"/>
                    <a:pt x="98" y="31"/>
                    <a:pt x="98" y="31"/>
                  </a:cubicBezTo>
                  <a:cubicBezTo>
                    <a:pt x="112" y="31"/>
                    <a:pt x="112" y="31"/>
                    <a:pt x="112" y="31"/>
                  </a:cubicBezTo>
                  <a:lnTo>
                    <a:pt x="74" y="71"/>
                  </a:lnTo>
                  <a:close/>
                  <a:moveTo>
                    <a:pt x="99" y="27"/>
                  </a:moveTo>
                  <a:cubicBezTo>
                    <a:pt x="88" y="17"/>
                    <a:pt x="88" y="17"/>
                    <a:pt x="88" y="17"/>
                  </a:cubicBezTo>
                  <a:cubicBezTo>
                    <a:pt x="97" y="9"/>
                    <a:pt x="97" y="9"/>
                    <a:pt x="97" y="9"/>
                  </a:cubicBezTo>
                  <a:cubicBezTo>
                    <a:pt x="115" y="27"/>
                    <a:pt x="115" y="27"/>
                    <a:pt x="115" y="27"/>
                  </a:cubicBezTo>
                  <a:lnTo>
                    <a:pt x="99" y="27"/>
                  </a:lnTo>
                  <a:close/>
                  <a:moveTo>
                    <a:pt x="99" y="27"/>
                  </a:moveTo>
                  <a:cubicBezTo>
                    <a:pt x="99" y="27"/>
                    <a:pt x="99" y="27"/>
                    <a:pt x="99" y="27"/>
                  </a:cubicBezTo>
                </a:path>
              </a:pathLst>
            </a:custGeom>
            <a:solidFill>
              <a:schemeClr val="bg1"/>
            </a:solidFill>
            <a:ln w="9525">
              <a:noFill/>
              <a:round/>
              <a:headEnd/>
              <a:tailEnd/>
            </a:ln>
          </p:spPr>
          <p:txBody>
            <a:bodyPr anchor="ctr"/>
            <a:lstStyle/>
            <a:p>
              <a:pPr algn="ctr"/>
              <a:endParaRPr>
                <a:cs typeface="+mn-ea"/>
                <a:sym typeface="+mn-lt"/>
              </a:endParaRPr>
            </a:p>
          </p:txBody>
        </p:sp>
        <p:grpSp>
          <p:nvGrpSpPr>
            <p:cNvPr id="73" name="Group 157"/>
            <p:cNvGrpSpPr/>
            <p:nvPr/>
          </p:nvGrpSpPr>
          <p:grpSpPr>
            <a:xfrm>
              <a:off x="4896612" y="2493506"/>
              <a:ext cx="193560" cy="193558"/>
              <a:chOff x="8780463" y="1906588"/>
              <a:chExt cx="360363" cy="360363"/>
            </a:xfrm>
            <a:solidFill>
              <a:schemeClr val="bg1"/>
            </a:solidFill>
          </p:grpSpPr>
          <p:sp>
            <p:nvSpPr>
              <p:cNvPr id="74" name="Freeform: Shape 158"/>
              <p:cNvSpPr>
                <a:spLocks/>
              </p:cNvSpPr>
              <p:nvPr/>
            </p:nvSpPr>
            <p:spPr bwMode="auto">
              <a:xfrm>
                <a:off x="8780463" y="1938338"/>
                <a:ext cx="328613" cy="328613"/>
              </a:xfrm>
              <a:custGeom>
                <a:avLst/>
                <a:gdLst/>
                <a:ahLst/>
                <a:cxnLst>
                  <a:cxn ang="0">
                    <a:pos x="80" y="3"/>
                  </a:cxn>
                  <a:cxn ang="0">
                    <a:pos x="73" y="0"/>
                  </a:cxn>
                  <a:cxn ang="0">
                    <a:pos x="66" y="3"/>
                  </a:cxn>
                  <a:cxn ang="0">
                    <a:pos x="61" y="9"/>
                  </a:cxn>
                  <a:cxn ang="0">
                    <a:pos x="58" y="15"/>
                  </a:cxn>
                  <a:cxn ang="0">
                    <a:pos x="60" y="20"/>
                  </a:cxn>
                  <a:cxn ang="0">
                    <a:pos x="8" y="41"/>
                  </a:cxn>
                  <a:cxn ang="0">
                    <a:pos x="1" y="50"/>
                  </a:cxn>
                  <a:cxn ang="0">
                    <a:pos x="4" y="60"/>
                  </a:cxn>
                  <a:cxn ang="0">
                    <a:pos x="53" y="108"/>
                  </a:cxn>
                  <a:cxn ang="0">
                    <a:pos x="61" y="112"/>
                  </a:cxn>
                  <a:cxn ang="0">
                    <a:pos x="61" y="112"/>
                  </a:cxn>
                  <a:cxn ang="0">
                    <a:pos x="63" y="111"/>
                  </a:cxn>
                  <a:cxn ang="0">
                    <a:pos x="72" y="104"/>
                  </a:cxn>
                  <a:cxn ang="0">
                    <a:pos x="92" y="53"/>
                  </a:cxn>
                  <a:cxn ang="0">
                    <a:pos x="97" y="55"/>
                  </a:cxn>
                  <a:cxn ang="0">
                    <a:pos x="104" y="52"/>
                  </a:cxn>
                  <a:cxn ang="0">
                    <a:pos x="110" y="46"/>
                  </a:cxn>
                  <a:cxn ang="0">
                    <a:pos x="112" y="40"/>
                  </a:cxn>
                  <a:cxn ang="0">
                    <a:pos x="110" y="33"/>
                  </a:cxn>
                  <a:cxn ang="0">
                    <a:pos x="80" y="3"/>
                  </a:cxn>
                  <a:cxn ang="0">
                    <a:pos x="65" y="102"/>
                  </a:cxn>
                  <a:cxn ang="0">
                    <a:pos x="62" y="104"/>
                  </a:cxn>
                  <a:cxn ang="0">
                    <a:pos x="61" y="104"/>
                  </a:cxn>
                  <a:cxn ang="0">
                    <a:pos x="58" y="103"/>
                  </a:cxn>
                  <a:cxn ang="0">
                    <a:pos x="9" y="55"/>
                  </a:cxn>
                  <a:cxn ang="0">
                    <a:pos x="8" y="51"/>
                  </a:cxn>
                  <a:cxn ang="0">
                    <a:pos x="11" y="48"/>
                  </a:cxn>
                  <a:cxn ang="0">
                    <a:pos x="34" y="39"/>
                  </a:cxn>
                  <a:cxn ang="0">
                    <a:pos x="83" y="56"/>
                  </a:cxn>
                  <a:cxn ang="0">
                    <a:pos x="65" y="102"/>
                  </a:cxn>
                  <a:cxn ang="0">
                    <a:pos x="104" y="41"/>
                  </a:cxn>
                  <a:cxn ang="0">
                    <a:pos x="99" y="46"/>
                  </a:cxn>
                  <a:cxn ang="0">
                    <a:pos x="96" y="46"/>
                  </a:cxn>
                  <a:cxn ang="0">
                    <a:pos x="89" y="40"/>
                  </a:cxn>
                  <a:cxn ang="0">
                    <a:pos x="84" y="53"/>
                  </a:cxn>
                  <a:cxn ang="0">
                    <a:pos x="84" y="52"/>
                  </a:cxn>
                  <a:cxn ang="0">
                    <a:pos x="50" y="38"/>
                  </a:cxn>
                  <a:cxn ang="0">
                    <a:pos x="40" y="36"/>
                  </a:cxn>
                  <a:cxn ang="0">
                    <a:pos x="73" y="23"/>
                  </a:cxn>
                  <a:cxn ang="0">
                    <a:pos x="66" y="17"/>
                  </a:cxn>
                  <a:cxn ang="0">
                    <a:pos x="66" y="14"/>
                  </a:cxn>
                  <a:cxn ang="0">
                    <a:pos x="72" y="9"/>
                  </a:cxn>
                  <a:cxn ang="0">
                    <a:pos x="75" y="9"/>
                  </a:cxn>
                  <a:cxn ang="0">
                    <a:pos x="104" y="38"/>
                  </a:cxn>
                  <a:cxn ang="0">
                    <a:pos x="104" y="41"/>
                  </a:cxn>
                  <a:cxn ang="0">
                    <a:pos x="104" y="41"/>
                  </a:cxn>
                  <a:cxn ang="0">
                    <a:pos x="104" y="41"/>
                  </a:cxn>
                </a:cxnLst>
                <a:rect l="0" t="0" r="r" b="b"/>
                <a:pathLst>
                  <a:path w="112" h="112">
                    <a:moveTo>
                      <a:pt x="80" y="3"/>
                    </a:moveTo>
                    <a:cubicBezTo>
                      <a:pt x="78" y="1"/>
                      <a:pt x="76" y="0"/>
                      <a:pt x="73" y="0"/>
                    </a:cubicBezTo>
                    <a:cubicBezTo>
                      <a:pt x="71" y="0"/>
                      <a:pt x="68" y="1"/>
                      <a:pt x="66" y="3"/>
                    </a:cubicBezTo>
                    <a:cubicBezTo>
                      <a:pt x="61" y="9"/>
                      <a:pt x="61" y="9"/>
                      <a:pt x="61" y="9"/>
                    </a:cubicBezTo>
                    <a:cubicBezTo>
                      <a:pt x="59" y="10"/>
                      <a:pt x="58" y="13"/>
                      <a:pt x="58" y="15"/>
                    </a:cubicBezTo>
                    <a:cubicBezTo>
                      <a:pt x="58" y="17"/>
                      <a:pt x="59" y="19"/>
                      <a:pt x="60" y="20"/>
                    </a:cubicBezTo>
                    <a:cubicBezTo>
                      <a:pt x="8" y="41"/>
                      <a:pt x="8" y="41"/>
                      <a:pt x="8" y="41"/>
                    </a:cubicBezTo>
                    <a:cubicBezTo>
                      <a:pt x="4" y="43"/>
                      <a:pt x="2" y="46"/>
                      <a:pt x="1" y="50"/>
                    </a:cubicBezTo>
                    <a:cubicBezTo>
                      <a:pt x="0" y="53"/>
                      <a:pt x="1" y="57"/>
                      <a:pt x="4" y="60"/>
                    </a:cubicBezTo>
                    <a:cubicBezTo>
                      <a:pt x="53" y="108"/>
                      <a:pt x="53" y="108"/>
                      <a:pt x="53" y="108"/>
                    </a:cubicBezTo>
                    <a:cubicBezTo>
                      <a:pt x="55" y="110"/>
                      <a:pt x="58" y="112"/>
                      <a:pt x="61" y="112"/>
                    </a:cubicBezTo>
                    <a:cubicBezTo>
                      <a:pt x="61" y="112"/>
                      <a:pt x="61" y="112"/>
                      <a:pt x="61" y="112"/>
                    </a:cubicBezTo>
                    <a:cubicBezTo>
                      <a:pt x="62" y="112"/>
                      <a:pt x="63" y="112"/>
                      <a:pt x="63" y="111"/>
                    </a:cubicBezTo>
                    <a:cubicBezTo>
                      <a:pt x="67" y="111"/>
                      <a:pt x="70" y="108"/>
                      <a:pt x="72" y="104"/>
                    </a:cubicBezTo>
                    <a:cubicBezTo>
                      <a:pt x="92" y="53"/>
                      <a:pt x="92" y="53"/>
                      <a:pt x="92" y="53"/>
                    </a:cubicBezTo>
                    <a:cubicBezTo>
                      <a:pt x="94" y="54"/>
                      <a:pt x="95" y="55"/>
                      <a:pt x="97" y="55"/>
                    </a:cubicBezTo>
                    <a:cubicBezTo>
                      <a:pt x="100" y="55"/>
                      <a:pt x="102" y="54"/>
                      <a:pt x="104" y="52"/>
                    </a:cubicBezTo>
                    <a:cubicBezTo>
                      <a:pt x="110" y="46"/>
                      <a:pt x="110" y="46"/>
                      <a:pt x="110" y="46"/>
                    </a:cubicBezTo>
                    <a:cubicBezTo>
                      <a:pt x="111" y="45"/>
                      <a:pt x="112" y="42"/>
                      <a:pt x="112" y="40"/>
                    </a:cubicBezTo>
                    <a:cubicBezTo>
                      <a:pt x="112" y="37"/>
                      <a:pt x="111" y="35"/>
                      <a:pt x="110" y="33"/>
                    </a:cubicBezTo>
                    <a:lnTo>
                      <a:pt x="80" y="3"/>
                    </a:lnTo>
                    <a:close/>
                    <a:moveTo>
                      <a:pt x="65" y="102"/>
                    </a:moveTo>
                    <a:cubicBezTo>
                      <a:pt x="64" y="103"/>
                      <a:pt x="63" y="104"/>
                      <a:pt x="62" y="104"/>
                    </a:cubicBezTo>
                    <a:cubicBezTo>
                      <a:pt x="61" y="104"/>
                      <a:pt x="61" y="104"/>
                      <a:pt x="61" y="104"/>
                    </a:cubicBezTo>
                    <a:cubicBezTo>
                      <a:pt x="60" y="104"/>
                      <a:pt x="59" y="104"/>
                      <a:pt x="58" y="103"/>
                    </a:cubicBezTo>
                    <a:cubicBezTo>
                      <a:pt x="9" y="55"/>
                      <a:pt x="9" y="55"/>
                      <a:pt x="9" y="55"/>
                    </a:cubicBezTo>
                    <a:cubicBezTo>
                      <a:pt x="9" y="54"/>
                      <a:pt x="8" y="52"/>
                      <a:pt x="8" y="51"/>
                    </a:cubicBezTo>
                    <a:cubicBezTo>
                      <a:pt x="9" y="50"/>
                      <a:pt x="9" y="49"/>
                      <a:pt x="11" y="48"/>
                    </a:cubicBezTo>
                    <a:cubicBezTo>
                      <a:pt x="34" y="39"/>
                      <a:pt x="34" y="39"/>
                      <a:pt x="34" y="39"/>
                    </a:cubicBezTo>
                    <a:cubicBezTo>
                      <a:pt x="51" y="44"/>
                      <a:pt x="67" y="39"/>
                      <a:pt x="83" y="56"/>
                    </a:cubicBezTo>
                    <a:lnTo>
                      <a:pt x="65" y="102"/>
                    </a:lnTo>
                    <a:close/>
                    <a:moveTo>
                      <a:pt x="104" y="41"/>
                    </a:moveTo>
                    <a:cubicBezTo>
                      <a:pt x="99" y="46"/>
                      <a:pt x="99" y="46"/>
                      <a:pt x="99" y="46"/>
                    </a:cubicBezTo>
                    <a:cubicBezTo>
                      <a:pt x="98" y="47"/>
                      <a:pt x="97" y="47"/>
                      <a:pt x="96" y="46"/>
                    </a:cubicBezTo>
                    <a:cubicBezTo>
                      <a:pt x="89" y="40"/>
                      <a:pt x="89" y="40"/>
                      <a:pt x="89" y="40"/>
                    </a:cubicBezTo>
                    <a:cubicBezTo>
                      <a:pt x="84" y="53"/>
                      <a:pt x="84" y="53"/>
                      <a:pt x="84" y="53"/>
                    </a:cubicBezTo>
                    <a:cubicBezTo>
                      <a:pt x="84" y="52"/>
                      <a:pt x="84" y="52"/>
                      <a:pt x="84" y="52"/>
                    </a:cubicBezTo>
                    <a:cubicBezTo>
                      <a:pt x="73" y="41"/>
                      <a:pt x="61" y="39"/>
                      <a:pt x="50" y="38"/>
                    </a:cubicBezTo>
                    <a:cubicBezTo>
                      <a:pt x="47" y="38"/>
                      <a:pt x="44" y="37"/>
                      <a:pt x="40" y="36"/>
                    </a:cubicBezTo>
                    <a:cubicBezTo>
                      <a:pt x="73" y="23"/>
                      <a:pt x="73" y="23"/>
                      <a:pt x="73" y="23"/>
                    </a:cubicBezTo>
                    <a:cubicBezTo>
                      <a:pt x="66" y="17"/>
                      <a:pt x="66" y="17"/>
                      <a:pt x="66" y="17"/>
                    </a:cubicBezTo>
                    <a:cubicBezTo>
                      <a:pt x="66" y="16"/>
                      <a:pt x="66" y="15"/>
                      <a:pt x="66" y="14"/>
                    </a:cubicBezTo>
                    <a:cubicBezTo>
                      <a:pt x="72" y="9"/>
                      <a:pt x="72" y="9"/>
                      <a:pt x="72" y="9"/>
                    </a:cubicBezTo>
                    <a:cubicBezTo>
                      <a:pt x="73" y="8"/>
                      <a:pt x="74" y="8"/>
                      <a:pt x="75" y="9"/>
                    </a:cubicBezTo>
                    <a:cubicBezTo>
                      <a:pt x="104" y="38"/>
                      <a:pt x="104" y="38"/>
                      <a:pt x="104" y="38"/>
                    </a:cubicBezTo>
                    <a:cubicBezTo>
                      <a:pt x="105" y="39"/>
                      <a:pt x="105" y="40"/>
                      <a:pt x="104" y="41"/>
                    </a:cubicBezTo>
                    <a:close/>
                    <a:moveTo>
                      <a:pt x="104" y="41"/>
                    </a:moveTo>
                    <a:cubicBezTo>
                      <a:pt x="104" y="41"/>
                      <a:pt x="104" y="41"/>
                      <a:pt x="104" y="41"/>
                    </a:cubicBezTo>
                  </a:path>
                </a:pathLst>
              </a:custGeom>
              <a:grpFill/>
              <a:ln w="9525">
                <a:noFill/>
                <a:round/>
                <a:headEnd/>
                <a:tailEnd/>
              </a:ln>
            </p:spPr>
            <p:txBody>
              <a:bodyPr anchor="ctr"/>
              <a:lstStyle/>
              <a:p>
                <a:pPr algn="ctr"/>
                <a:endParaRPr>
                  <a:cs typeface="+mn-ea"/>
                  <a:sym typeface="+mn-lt"/>
                </a:endParaRPr>
              </a:p>
            </p:txBody>
          </p:sp>
          <p:sp>
            <p:nvSpPr>
              <p:cNvPr id="75" name="Freeform: Shape 159"/>
              <p:cNvSpPr>
                <a:spLocks/>
              </p:cNvSpPr>
              <p:nvPr/>
            </p:nvSpPr>
            <p:spPr bwMode="auto">
              <a:xfrm>
                <a:off x="8939213" y="2084388"/>
                <a:ext cx="55563" cy="57150"/>
              </a:xfrm>
              <a:custGeom>
                <a:avLst/>
                <a:gdLst/>
                <a:ahLst/>
                <a:cxnLst>
                  <a:cxn ang="0">
                    <a:pos x="10" y="19"/>
                  </a:cxn>
                  <a:cxn ang="0">
                    <a:pos x="19" y="10"/>
                  </a:cxn>
                  <a:cxn ang="0">
                    <a:pos x="10" y="0"/>
                  </a:cxn>
                  <a:cxn ang="0">
                    <a:pos x="0" y="10"/>
                  </a:cxn>
                  <a:cxn ang="0">
                    <a:pos x="10" y="19"/>
                  </a:cxn>
                  <a:cxn ang="0">
                    <a:pos x="10" y="4"/>
                  </a:cxn>
                  <a:cxn ang="0">
                    <a:pos x="16" y="10"/>
                  </a:cxn>
                  <a:cxn ang="0">
                    <a:pos x="10" y="16"/>
                  </a:cxn>
                  <a:cxn ang="0">
                    <a:pos x="4" y="10"/>
                  </a:cxn>
                  <a:cxn ang="0">
                    <a:pos x="10" y="4"/>
                  </a:cxn>
                  <a:cxn ang="0">
                    <a:pos x="10" y="4"/>
                  </a:cxn>
                  <a:cxn ang="0">
                    <a:pos x="10" y="4"/>
                  </a:cxn>
                </a:cxnLst>
                <a:rect l="0" t="0" r="r" b="b"/>
                <a:pathLst>
                  <a:path w="19" h="19">
                    <a:moveTo>
                      <a:pt x="10" y="19"/>
                    </a:moveTo>
                    <a:cubicBezTo>
                      <a:pt x="15" y="19"/>
                      <a:pt x="19" y="15"/>
                      <a:pt x="19" y="10"/>
                    </a:cubicBezTo>
                    <a:cubicBezTo>
                      <a:pt x="19" y="5"/>
                      <a:pt x="15" y="0"/>
                      <a:pt x="10" y="0"/>
                    </a:cubicBezTo>
                    <a:cubicBezTo>
                      <a:pt x="5" y="0"/>
                      <a:pt x="0" y="5"/>
                      <a:pt x="0" y="10"/>
                    </a:cubicBezTo>
                    <a:cubicBezTo>
                      <a:pt x="0" y="15"/>
                      <a:pt x="5" y="19"/>
                      <a:pt x="10" y="19"/>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moveTo>
                      <a:pt x="10" y="4"/>
                    </a:moveTo>
                    <a:cubicBezTo>
                      <a:pt x="10" y="4"/>
                      <a:pt x="10" y="4"/>
                      <a:pt x="10" y="4"/>
                    </a:cubicBezTo>
                  </a:path>
                </a:pathLst>
              </a:custGeom>
              <a:grpFill/>
              <a:ln w="9525">
                <a:noFill/>
                <a:round/>
                <a:headEnd/>
                <a:tailEnd/>
              </a:ln>
            </p:spPr>
            <p:txBody>
              <a:bodyPr anchor="ctr"/>
              <a:lstStyle/>
              <a:p>
                <a:pPr algn="ctr"/>
                <a:endParaRPr>
                  <a:cs typeface="+mn-ea"/>
                  <a:sym typeface="+mn-lt"/>
                </a:endParaRPr>
              </a:p>
            </p:txBody>
          </p:sp>
          <p:sp>
            <p:nvSpPr>
              <p:cNvPr id="76" name="Freeform: Shape 160"/>
              <p:cNvSpPr>
                <a:spLocks/>
              </p:cNvSpPr>
              <p:nvPr/>
            </p:nvSpPr>
            <p:spPr bwMode="auto">
              <a:xfrm>
                <a:off x="9085263" y="1906588"/>
                <a:ext cx="55563" cy="55563"/>
              </a:xfrm>
              <a:custGeom>
                <a:avLst/>
                <a:gdLst/>
                <a:ahLst/>
                <a:cxnLst>
                  <a:cxn ang="0">
                    <a:pos x="10" y="0"/>
                  </a:cxn>
                  <a:cxn ang="0">
                    <a:pos x="0" y="9"/>
                  </a:cxn>
                  <a:cxn ang="0">
                    <a:pos x="10" y="19"/>
                  </a:cxn>
                  <a:cxn ang="0">
                    <a:pos x="19" y="9"/>
                  </a:cxn>
                  <a:cxn ang="0">
                    <a:pos x="10" y="0"/>
                  </a:cxn>
                  <a:cxn ang="0">
                    <a:pos x="10" y="15"/>
                  </a:cxn>
                  <a:cxn ang="0">
                    <a:pos x="4" y="9"/>
                  </a:cxn>
                  <a:cxn ang="0">
                    <a:pos x="10" y="4"/>
                  </a:cxn>
                  <a:cxn ang="0">
                    <a:pos x="16" y="9"/>
                  </a:cxn>
                  <a:cxn ang="0">
                    <a:pos x="10" y="15"/>
                  </a:cxn>
                  <a:cxn ang="0">
                    <a:pos x="10" y="15"/>
                  </a:cxn>
                  <a:cxn ang="0">
                    <a:pos x="10" y="15"/>
                  </a:cxn>
                </a:cxnLst>
                <a:rect l="0" t="0" r="r" b="b"/>
                <a:pathLst>
                  <a:path w="19" h="19">
                    <a:moveTo>
                      <a:pt x="10" y="0"/>
                    </a:moveTo>
                    <a:cubicBezTo>
                      <a:pt x="4" y="0"/>
                      <a:pt x="0" y="4"/>
                      <a:pt x="0" y="9"/>
                    </a:cubicBezTo>
                    <a:cubicBezTo>
                      <a:pt x="0" y="15"/>
                      <a:pt x="4" y="19"/>
                      <a:pt x="10" y="19"/>
                    </a:cubicBezTo>
                    <a:cubicBezTo>
                      <a:pt x="15" y="19"/>
                      <a:pt x="19" y="15"/>
                      <a:pt x="19" y="9"/>
                    </a:cubicBezTo>
                    <a:cubicBezTo>
                      <a:pt x="19" y="4"/>
                      <a:pt x="15" y="0"/>
                      <a:pt x="10" y="0"/>
                    </a:cubicBezTo>
                    <a:close/>
                    <a:moveTo>
                      <a:pt x="10" y="15"/>
                    </a:moveTo>
                    <a:cubicBezTo>
                      <a:pt x="7" y="15"/>
                      <a:pt x="4" y="13"/>
                      <a:pt x="4" y="9"/>
                    </a:cubicBezTo>
                    <a:cubicBezTo>
                      <a:pt x="4" y="6"/>
                      <a:pt x="7" y="4"/>
                      <a:pt x="10" y="4"/>
                    </a:cubicBezTo>
                    <a:cubicBezTo>
                      <a:pt x="13" y="4"/>
                      <a:pt x="16" y="6"/>
                      <a:pt x="16" y="9"/>
                    </a:cubicBezTo>
                    <a:cubicBezTo>
                      <a:pt x="16" y="13"/>
                      <a:pt x="13" y="15"/>
                      <a:pt x="10" y="15"/>
                    </a:cubicBezTo>
                    <a:close/>
                    <a:moveTo>
                      <a:pt x="10" y="15"/>
                    </a:moveTo>
                    <a:cubicBezTo>
                      <a:pt x="10" y="15"/>
                      <a:pt x="10" y="15"/>
                      <a:pt x="10" y="15"/>
                    </a:cubicBezTo>
                  </a:path>
                </a:pathLst>
              </a:custGeom>
              <a:grpFill/>
              <a:ln w="9525">
                <a:noFill/>
                <a:round/>
                <a:headEnd/>
                <a:tailEnd/>
              </a:ln>
            </p:spPr>
            <p:txBody>
              <a:bodyPr anchor="ctr"/>
              <a:lstStyle/>
              <a:p>
                <a:pPr algn="ctr"/>
                <a:endParaRPr>
                  <a:cs typeface="+mn-ea"/>
                  <a:sym typeface="+mn-lt"/>
                </a:endParaRPr>
              </a:p>
            </p:txBody>
          </p:sp>
          <p:sp>
            <p:nvSpPr>
              <p:cNvPr id="77" name="Freeform: Shape 161"/>
              <p:cNvSpPr>
                <a:spLocks/>
              </p:cNvSpPr>
              <p:nvPr/>
            </p:nvSpPr>
            <p:spPr bwMode="auto">
              <a:xfrm>
                <a:off x="8872538" y="2073276"/>
                <a:ext cx="46038" cy="47625"/>
              </a:xfrm>
              <a:custGeom>
                <a:avLst/>
                <a:gdLst/>
                <a:ahLst/>
                <a:cxnLst>
                  <a:cxn ang="0">
                    <a:pos x="0" y="8"/>
                  </a:cxn>
                  <a:cxn ang="0">
                    <a:pos x="8" y="16"/>
                  </a:cxn>
                  <a:cxn ang="0">
                    <a:pos x="16" y="8"/>
                  </a:cxn>
                  <a:cxn ang="0">
                    <a:pos x="8" y="0"/>
                  </a:cxn>
                  <a:cxn ang="0">
                    <a:pos x="0" y="8"/>
                  </a:cxn>
                  <a:cxn ang="0">
                    <a:pos x="8" y="4"/>
                  </a:cxn>
                  <a:cxn ang="0">
                    <a:pos x="12" y="8"/>
                  </a:cxn>
                  <a:cxn ang="0">
                    <a:pos x="8" y="12"/>
                  </a:cxn>
                  <a:cxn ang="0">
                    <a:pos x="4" y="8"/>
                  </a:cxn>
                  <a:cxn ang="0">
                    <a:pos x="8" y="4"/>
                  </a:cxn>
                  <a:cxn ang="0">
                    <a:pos x="8" y="4"/>
                  </a:cxn>
                  <a:cxn ang="0">
                    <a:pos x="8" y="4"/>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moveTo>
                      <a:pt x="8" y="4"/>
                    </a:moveTo>
                    <a:cubicBezTo>
                      <a:pt x="8" y="4"/>
                      <a:pt x="8" y="4"/>
                      <a:pt x="8" y="4"/>
                    </a:cubicBezTo>
                  </a:path>
                </a:pathLst>
              </a:custGeom>
              <a:grpFill/>
              <a:ln w="9525">
                <a:noFill/>
                <a:round/>
                <a:headEnd/>
                <a:tailEnd/>
              </a:ln>
            </p:spPr>
            <p:txBody>
              <a:bodyPr anchor="ctr"/>
              <a:lstStyle/>
              <a:p>
                <a:pPr algn="ctr"/>
                <a:endParaRPr>
                  <a:cs typeface="+mn-ea"/>
                  <a:sym typeface="+mn-lt"/>
                </a:endParaRPr>
              </a:p>
            </p:txBody>
          </p:sp>
          <p:sp>
            <p:nvSpPr>
              <p:cNvPr id="78" name="Freeform: Shape 162"/>
              <p:cNvSpPr>
                <a:spLocks/>
              </p:cNvSpPr>
              <p:nvPr/>
            </p:nvSpPr>
            <p:spPr bwMode="auto">
              <a:xfrm>
                <a:off x="8918575" y="2152651"/>
                <a:ext cx="20638" cy="23813"/>
              </a:xfrm>
              <a:custGeom>
                <a:avLst/>
                <a:gdLst/>
                <a:ahLst/>
                <a:cxnLst>
                  <a:cxn ang="0">
                    <a:pos x="7" y="4"/>
                  </a:cxn>
                  <a:cxn ang="0">
                    <a:pos x="3" y="8"/>
                  </a:cxn>
                  <a:cxn ang="0">
                    <a:pos x="0" y="4"/>
                  </a:cxn>
                  <a:cxn ang="0">
                    <a:pos x="3" y="0"/>
                  </a:cxn>
                  <a:cxn ang="0">
                    <a:pos x="7" y="4"/>
                  </a:cxn>
                  <a:cxn ang="0">
                    <a:pos x="7" y="4"/>
                  </a:cxn>
                  <a:cxn ang="0">
                    <a:pos x="7" y="4"/>
                  </a:cxn>
                </a:cxnLst>
                <a:rect l="0" t="0" r="r" b="b"/>
                <a:pathLst>
                  <a:path w="7" h="8">
                    <a:moveTo>
                      <a:pt x="7" y="4"/>
                    </a:moveTo>
                    <a:cubicBezTo>
                      <a:pt x="7" y="6"/>
                      <a:pt x="6" y="8"/>
                      <a:pt x="3" y="8"/>
                    </a:cubicBezTo>
                    <a:cubicBezTo>
                      <a:pt x="1" y="8"/>
                      <a:pt x="0" y="6"/>
                      <a:pt x="0" y="4"/>
                    </a:cubicBezTo>
                    <a:cubicBezTo>
                      <a:pt x="0" y="2"/>
                      <a:pt x="1" y="0"/>
                      <a:pt x="3" y="0"/>
                    </a:cubicBezTo>
                    <a:cubicBezTo>
                      <a:pt x="6" y="0"/>
                      <a:pt x="7" y="2"/>
                      <a:pt x="7" y="4"/>
                    </a:cubicBezTo>
                    <a:close/>
                    <a:moveTo>
                      <a:pt x="7" y="4"/>
                    </a:moveTo>
                    <a:cubicBezTo>
                      <a:pt x="7" y="4"/>
                      <a:pt x="7" y="4"/>
                      <a:pt x="7" y="4"/>
                    </a:cubicBezTo>
                  </a:path>
                </a:pathLst>
              </a:custGeom>
              <a:grpFill/>
              <a:ln w="9525">
                <a:noFill/>
                <a:round/>
                <a:headEnd/>
                <a:tailEnd/>
              </a:ln>
            </p:spPr>
            <p:txBody>
              <a:bodyPr anchor="ctr"/>
              <a:lstStyle/>
              <a:p>
                <a:pPr algn="ctr"/>
                <a:endParaRPr>
                  <a:cs typeface="+mn-ea"/>
                  <a:sym typeface="+mn-lt"/>
                </a:endParaRPr>
              </a:p>
            </p:txBody>
          </p:sp>
          <p:sp>
            <p:nvSpPr>
              <p:cNvPr id="79" name="Freeform: Shape 163"/>
              <p:cNvSpPr>
                <a:spLocks/>
              </p:cNvSpPr>
              <p:nvPr/>
            </p:nvSpPr>
            <p:spPr bwMode="auto">
              <a:xfrm>
                <a:off x="9096375" y="1985963"/>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headEnd/>
                <a:tailEnd/>
              </a:ln>
            </p:spPr>
            <p:txBody>
              <a:bodyPr anchor="ctr"/>
              <a:lstStyle/>
              <a:p>
                <a:pPr algn="ctr"/>
                <a:endParaRPr>
                  <a:cs typeface="+mn-ea"/>
                  <a:sym typeface="+mn-lt"/>
                </a:endParaRPr>
              </a:p>
            </p:txBody>
          </p:sp>
        </p:grpSp>
      </p:grpSp>
      <p:grpSp>
        <p:nvGrpSpPr>
          <p:cNvPr id="12" name="Group 166"/>
          <p:cNvGrpSpPr/>
          <p:nvPr/>
        </p:nvGrpSpPr>
        <p:grpSpPr>
          <a:xfrm>
            <a:off x="2763143" y="1257301"/>
            <a:ext cx="2050209" cy="2050184"/>
            <a:chOff x="3087031" y="1466082"/>
            <a:chExt cx="1686514" cy="1686494"/>
          </a:xfrm>
        </p:grpSpPr>
        <p:sp>
          <p:nvSpPr>
            <p:cNvPr id="14" name="Freeform: Shape 4"/>
            <p:cNvSpPr/>
            <p:nvPr/>
          </p:nvSpPr>
          <p:spPr>
            <a:xfrm>
              <a:off x="3166182" y="1563148"/>
              <a:ext cx="1492361" cy="14923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F1F1"/>
            </a:solidFill>
            <a:ln w="12700" cap="flat">
              <a:noFill/>
              <a:miter lim="400000"/>
            </a:ln>
            <a:effectLst/>
          </p:spPr>
          <p:txBody>
            <a:bodyPr anchor="ctr"/>
            <a:lstStyle/>
            <a:p>
              <a:pPr algn="ctr"/>
              <a:endParaRPr>
                <a:cs typeface="+mn-ea"/>
                <a:sym typeface="+mn-lt"/>
              </a:endParaRPr>
            </a:p>
          </p:txBody>
        </p:sp>
        <p:grpSp>
          <p:nvGrpSpPr>
            <p:cNvPr id="15" name="Group 101"/>
            <p:cNvGrpSpPr/>
            <p:nvPr/>
          </p:nvGrpSpPr>
          <p:grpSpPr>
            <a:xfrm>
              <a:off x="3087031" y="1466082"/>
              <a:ext cx="1686514" cy="1686494"/>
              <a:chOff x="3087031" y="1466082"/>
              <a:chExt cx="1686514" cy="1686494"/>
            </a:xfrm>
          </p:grpSpPr>
          <p:sp>
            <p:nvSpPr>
              <p:cNvPr id="48" name="Freeform: Shape 42"/>
              <p:cNvSpPr/>
              <p:nvPr/>
            </p:nvSpPr>
            <p:spPr>
              <a:xfrm>
                <a:off x="3457539" y="1565325"/>
                <a:ext cx="382651" cy="534819"/>
              </a:xfrm>
              <a:custGeom>
                <a:avLst/>
                <a:gdLst/>
                <a:ahLst/>
                <a:cxnLst>
                  <a:cxn ang="0">
                    <a:pos x="wd2" y="hd2"/>
                  </a:cxn>
                  <a:cxn ang="5400000">
                    <a:pos x="wd2" y="hd2"/>
                  </a:cxn>
                  <a:cxn ang="10800000">
                    <a:pos x="wd2" y="hd2"/>
                  </a:cxn>
                  <a:cxn ang="16200000">
                    <a:pos x="wd2" y="hd2"/>
                  </a:cxn>
                </a:cxnLst>
                <a:rect l="0" t="0" r="r" b="b"/>
                <a:pathLst>
                  <a:path w="17571" h="21600" extrusionOk="0">
                    <a:moveTo>
                      <a:pt x="16465" y="21600"/>
                    </a:moveTo>
                    <a:cubicBezTo>
                      <a:pt x="16465" y="21600"/>
                      <a:pt x="19586" y="13154"/>
                      <a:pt x="15342" y="7191"/>
                    </a:cubicBezTo>
                    <a:cubicBezTo>
                      <a:pt x="11102" y="1226"/>
                      <a:pt x="1106" y="0"/>
                      <a:pt x="1106" y="0"/>
                    </a:cubicBezTo>
                    <a:cubicBezTo>
                      <a:pt x="1106" y="0"/>
                      <a:pt x="-2014" y="8445"/>
                      <a:pt x="2226" y="14408"/>
                    </a:cubicBezTo>
                    <a:cubicBezTo>
                      <a:pt x="6468" y="20372"/>
                      <a:pt x="16465" y="21600"/>
                      <a:pt x="16465" y="21600"/>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49" name="Freeform: Shape 43"/>
              <p:cNvSpPr/>
              <p:nvPr/>
            </p:nvSpPr>
            <p:spPr>
              <a:xfrm>
                <a:off x="3894210" y="1466082"/>
                <a:ext cx="342819" cy="614657"/>
              </a:xfrm>
              <a:custGeom>
                <a:avLst/>
                <a:gdLst/>
                <a:ahLst/>
                <a:cxnLst>
                  <a:cxn ang="0">
                    <a:pos x="wd2" y="hd2"/>
                  </a:cxn>
                  <a:cxn ang="5400000">
                    <a:pos x="wd2" y="hd2"/>
                  </a:cxn>
                  <a:cxn ang="10800000">
                    <a:pos x="wd2" y="hd2"/>
                  </a:cxn>
                  <a:cxn ang="16200000">
                    <a:pos x="wd2" y="hd2"/>
                  </a:cxn>
                </a:cxnLst>
                <a:rect l="0" t="0" r="r" b="b"/>
                <a:pathLst>
                  <a:path w="18212" h="21600" extrusionOk="0">
                    <a:moveTo>
                      <a:pt x="17828" y="12127"/>
                    </a:moveTo>
                    <a:cubicBezTo>
                      <a:pt x="19907" y="6163"/>
                      <a:pt x="12869" y="0"/>
                      <a:pt x="12869" y="0"/>
                    </a:cubicBezTo>
                    <a:cubicBezTo>
                      <a:pt x="12869" y="0"/>
                      <a:pt x="2462" y="3505"/>
                      <a:pt x="384" y="9470"/>
                    </a:cubicBezTo>
                    <a:cubicBezTo>
                      <a:pt x="-1693" y="15435"/>
                      <a:pt x="5342" y="21600"/>
                      <a:pt x="5342" y="21600"/>
                    </a:cubicBezTo>
                    <a:cubicBezTo>
                      <a:pt x="5342" y="21600"/>
                      <a:pt x="15751" y="18093"/>
                      <a:pt x="17828" y="12127"/>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0" name="Freeform: Shape 44"/>
              <p:cNvSpPr/>
              <p:nvPr/>
            </p:nvSpPr>
            <p:spPr>
              <a:xfrm>
                <a:off x="4139010" y="1836590"/>
                <a:ext cx="534797" cy="382627"/>
              </a:xfrm>
              <a:custGeom>
                <a:avLst/>
                <a:gdLst/>
                <a:ahLst/>
                <a:cxnLst>
                  <a:cxn ang="0">
                    <a:pos x="wd2" y="hd2"/>
                  </a:cxn>
                  <a:cxn ang="5400000">
                    <a:pos x="wd2" y="hd2"/>
                  </a:cxn>
                  <a:cxn ang="10800000">
                    <a:pos x="wd2" y="hd2"/>
                  </a:cxn>
                  <a:cxn ang="16200000">
                    <a:pos x="wd2" y="hd2"/>
                  </a:cxn>
                </a:cxnLst>
                <a:rect l="0" t="0" r="r" b="b"/>
                <a:pathLst>
                  <a:path w="21600" h="17571" extrusionOk="0">
                    <a:moveTo>
                      <a:pt x="14410" y="15343"/>
                    </a:moveTo>
                    <a:cubicBezTo>
                      <a:pt x="20374" y="11104"/>
                      <a:pt x="21600" y="1107"/>
                      <a:pt x="21600" y="1107"/>
                    </a:cubicBezTo>
                    <a:cubicBezTo>
                      <a:pt x="21600" y="1107"/>
                      <a:pt x="13157" y="-2014"/>
                      <a:pt x="7193" y="2226"/>
                    </a:cubicBezTo>
                    <a:cubicBezTo>
                      <a:pt x="1229" y="6468"/>
                      <a:pt x="0" y="16465"/>
                      <a:pt x="0" y="16465"/>
                    </a:cubicBezTo>
                    <a:cubicBezTo>
                      <a:pt x="0" y="16465"/>
                      <a:pt x="8446" y="19586"/>
                      <a:pt x="14410" y="15343"/>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1" name="Freeform: Shape 45"/>
              <p:cNvSpPr/>
              <p:nvPr/>
            </p:nvSpPr>
            <p:spPr>
              <a:xfrm>
                <a:off x="4158859" y="2279878"/>
                <a:ext cx="614686" cy="342761"/>
              </a:xfrm>
              <a:custGeom>
                <a:avLst/>
                <a:gdLst/>
                <a:ahLst/>
                <a:cxnLst>
                  <a:cxn ang="0">
                    <a:pos x="wd2" y="hd2"/>
                  </a:cxn>
                  <a:cxn ang="5400000">
                    <a:pos x="wd2" y="hd2"/>
                  </a:cxn>
                  <a:cxn ang="10800000">
                    <a:pos x="wd2" y="hd2"/>
                  </a:cxn>
                  <a:cxn ang="16200000">
                    <a:pos x="wd2" y="hd2"/>
                  </a:cxn>
                </a:cxnLst>
                <a:rect l="0" t="0" r="r" b="b"/>
                <a:pathLst>
                  <a:path w="21600" h="18208" extrusionOk="0">
                    <a:moveTo>
                      <a:pt x="0" y="5341"/>
                    </a:moveTo>
                    <a:cubicBezTo>
                      <a:pt x="0" y="5341"/>
                      <a:pt x="3507" y="15748"/>
                      <a:pt x="9473" y="17823"/>
                    </a:cubicBezTo>
                    <a:cubicBezTo>
                      <a:pt x="15437" y="19904"/>
                      <a:pt x="21600" y="12869"/>
                      <a:pt x="21600" y="12869"/>
                    </a:cubicBezTo>
                    <a:cubicBezTo>
                      <a:pt x="21600" y="12869"/>
                      <a:pt x="18093" y="2460"/>
                      <a:pt x="12130" y="384"/>
                    </a:cubicBezTo>
                    <a:cubicBezTo>
                      <a:pt x="6166" y="-1696"/>
                      <a:pt x="0" y="5341"/>
                      <a:pt x="0" y="5341"/>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2" name="Freeform: Shape 46"/>
              <p:cNvSpPr/>
              <p:nvPr/>
            </p:nvSpPr>
            <p:spPr>
              <a:xfrm>
                <a:off x="4019918" y="2524678"/>
                <a:ext cx="382364" cy="534797"/>
              </a:xfrm>
              <a:custGeom>
                <a:avLst/>
                <a:gdLst/>
                <a:ahLst/>
                <a:cxnLst>
                  <a:cxn ang="0">
                    <a:pos x="wd2" y="hd2"/>
                  </a:cxn>
                  <a:cxn ang="5400000">
                    <a:pos x="wd2" y="hd2"/>
                  </a:cxn>
                  <a:cxn ang="10800000">
                    <a:pos x="wd2" y="hd2"/>
                  </a:cxn>
                  <a:cxn ang="16200000">
                    <a:pos x="wd2" y="hd2"/>
                  </a:cxn>
                </a:cxnLst>
                <a:rect l="0" t="0" r="r" b="b"/>
                <a:pathLst>
                  <a:path w="18088" h="21600" extrusionOk="0">
                    <a:moveTo>
                      <a:pt x="13856" y="5118"/>
                    </a:moveTo>
                    <a:cubicBezTo>
                      <a:pt x="8952" y="934"/>
                      <a:pt x="1139" y="0"/>
                      <a:pt x="1139" y="0"/>
                    </a:cubicBezTo>
                    <a:cubicBezTo>
                      <a:pt x="1139" y="0"/>
                      <a:pt x="-2075" y="8445"/>
                      <a:pt x="2295" y="14410"/>
                    </a:cubicBezTo>
                    <a:cubicBezTo>
                      <a:pt x="6663" y="20374"/>
                      <a:pt x="16962" y="21600"/>
                      <a:pt x="16962" y="21600"/>
                    </a:cubicBezTo>
                    <a:cubicBezTo>
                      <a:pt x="16962" y="21600"/>
                      <a:pt x="19525" y="14823"/>
                      <a:pt x="16919" y="9122"/>
                    </a:cubicBezTo>
                    <a:cubicBezTo>
                      <a:pt x="16616" y="8462"/>
                      <a:pt x="16261" y="7812"/>
                      <a:pt x="15808" y="7192"/>
                    </a:cubicBezTo>
                    <a:cubicBezTo>
                      <a:pt x="15244" y="6424"/>
                      <a:pt x="14580" y="5737"/>
                      <a:pt x="13856" y="5118"/>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3" name="Freeform: Shape 47"/>
              <p:cNvSpPr/>
              <p:nvPr/>
            </p:nvSpPr>
            <p:spPr>
              <a:xfrm>
                <a:off x="3616329" y="2537910"/>
                <a:ext cx="342765" cy="614666"/>
              </a:xfrm>
              <a:custGeom>
                <a:avLst/>
                <a:gdLst/>
                <a:ahLst/>
                <a:cxnLst>
                  <a:cxn ang="0">
                    <a:pos x="wd2" y="hd2"/>
                  </a:cxn>
                  <a:cxn ang="5400000">
                    <a:pos x="wd2" y="hd2"/>
                  </a:cxn>
                  <a:cxn ang="10800000">
                    <a:pos x="wd2" y="hd2"/>
                  </a:cxn>
                  <a:cxn ang="16200000">
                    <a:pos x="wd2" y="hd2"/>
                  </a:cxn>
                </a:cxnLst>
                <a:rect l="0" t="0" r="r" b="b"/>
                <a:pathLst>
                  <a:path w="18209" h="21600" extrusionOk="0">
                    <a:moveTo>
                      <a:pt x="385" y="9473"/>
                    </a:moveTo>
                    <a:cubicBezTo>
                      <a:pt x="-1696" y="15435"/>
                      <a:pt x="5342" y="21600"/>
                      <a:pt x="5342" y="21600"/>
                    </a:cubicBezTo>
                    <a:cubicBezTo>
                      <a:pt x="5342" y="21600"/>
                      <a:pt x="15751" y="18094"/>
                      <a:pt x="17825" y="12131"/>
                    </a:cubicBezTo>
                    <a:cubicBezTo>
                      <a:pt x="19904" y="6164"/>
                      <a:pt x="12867" y="0"/>
                      <a:pt x="12867" y="0"/>
                    </a:cubicBezTo>
                    <a:cubicBezTo>
                      <a:pt x="12867" y="0"/>
                      <a:pt x="2460" y="3508"/>
                      <a:pt x="385" y="9473"/>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4" name="Freeform: Shape 48"/>
              <p:cNvSpPr/>
              <p:nvPr/>
            </p:nvSpPr>
            <p:spPr>
              <a:xfrm>
                <a:off x="3186274" y="2398969"/>
                <a:ext cx="534809" cy="382669"/>
              </a:xfrm>
              <a:custGeom>
                <a:avLst/>
                <a:gdLst/>
                <a:ahLst/>
                <a:cxnLst>
                  <a:cxn ang="0">
                    <a:pos x="wd2" y="hd2"/>
                  </a:cxn>
                  <a:cxn ang="5400000">
                    <a:pos x="wd2" y="hd2"/>
                  </a:cxn>
                  <a:cxn ang="10800000">
                    <a:pos x="wd2" y="hd2"/>
                  </a:cxn>
                  <a:cxn ang="16200000">
                    <a:pos x="wd2" y="hd2"/>
                  </a:cxn>
                </a:cxnLst>
                <a:rect l="0" t="0" r="r" b="b"/>
                <a:pathLst>
                  <a:path w="21600" h="17569" extrusionOk="0">
                    <a:moveTo>
                      <a:pt x="7192" y="2229"/>
                    </a:moveTo>
                    <a:cubicBezTo>
                      <a:pt x="1226" y="6466"/>
                      <a:pt x="0" y="16462"/>
                      <a:pt x="0" y="16462"/>
                    </a:cubicBezTo>
                    <a:cubicBezTo>
                      <a:pt x="0" y="16462"/>
                      <a:pt x="8443" y="19585"/>
                      <a:pt x="14407" y="15344"/>
                    </a:cubicBezTo>
                    <a:cubicBezTo>
                      <a:pt x="20373" y="11102"/>
                      <a:pt x="21600" y="1106"/>
                      <a:pt x="21600" y="1106"/>
                    </a:cubicBezTo>
                    <a:cubicBezTo>
                      <a:pt x="21600" y="1106"/>
                      <a:pt x="13154" y="-2015"/>
                      <a:pt x="7192" y="2229"/>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5" name="Freeform: Shape 49"/>
              <p:cNvSpPr/>
              <p:nvPr/>
            </p:nvSpPr>
            <p:spPr>
              <a:xfrm>
                <a:off x="3087031" y="2001996"/>
                <a:ext cx="614665" cy="342783"/>
              </a:xfrm>
              <a:custGeom>
                <a:avLst/>
                <a:gdLst/>
                <a:ahLst/>
                <a:cxnLst>
                  <a:cxn ang="0">
                    <a:pos x="wd2" y="hd2"/>
                  </a:cxn>
                  <a:cxn ang="5400000">
                    <a:pos x="wd2" y="hd2"/>
                  </a:cxn>
                  <a:cxn ang="10800000">
                    <a:pos x="wd2" y="hd2"/>
                  </a:cxn>
                  <a:cxn ang="16200000">
                    <a:pos x="wd2" y="hd2"/>
                  </a:cxn>
                </a:cxnLst>
                <a:rect l="0" t="0" r="r" b="b"/>
                <a:pathLst>
                  <a:path w="21600" h="18211" extrusionOk="0">
                    <a:moveTo>
                      <a:pt x="9470" y="17827"/>
                    </a:moveTo>
                    <a:cubicBezTo>
                      <a:pt x="15435" y="19905"/>
                      <a:pt x="21600" y="12870"/>
                      <a:pt x="21600" y="12870"/>
                    </a:cubicBezTo>
                    <a:cubicBezTo>
                      <a:pt x="21600" y="12870"/>
                      <a:pt x="18093" y="2461"/>
                      <a:pt x="12128" y="385"/>
                    </a:cubicBezTo>
                    <a:cubicBezTo>
                      <a:pt x="6164" y="-1695"/>
                      <a:pt x="0" y="5342"/>
                      <a:pt x="0" y="5342"/>
                    </a:cubicBezTo>
                    <a:cubicBezTo>
                      <a:pt x="0" y="5342"/>
                      <a:pt x="3506" y="15749"/>
                      <a:pt x="9470" y="17827"/>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6" name="Freeform: Shape 50"/>
              <p:cNvSpPr/>
              <p:nvPr/>
            </p:nvSpPr>
            <p:spPr>
              <a:xfrm>
                <a:off x="3808199" y="2114472"/>
                <a:ext cx="98922" cy="138211"/>
              </a:xfrm>
              <a:custGeom>
                <a:avLst/>
                <a:gdLst/>
                <a:ahLst/>
                <a:cxnLst>
                  <a:cxn ang="0">
                    <a:pos x="wd2" y="hd2"/>
                  </a:cxn>
                  <a:cxn ang="5400000">
                    <a:pos x="wd2" y="hd2"/>
                  </a:cxn>
                  <a:cxn ang="10800000">
                    <a:pos x="wd2" y="hd2"/>
                  </a:cxn>
                  <a:cxn ang="16200000">
                    <a:pos x="wd2" y="hd2"/>
                  </a:cxn>
                </a:cxnLst>
                <a:rect l="0" t="0" r="r" b="b"/>
                <a:pathLst>
                  <a:path w="17570" h="21600" extrusionOk="0">
                    <a:moveTo>
                      <a:pt x="2229" y="14409"/>
                    </a:moveTo>
                    <a:cubicBezTo>
                      <a:pt x="6464" y="20374"/>
                      <a:pt x="16465" y="21600"/>
                      <a:pt x="16465" y="21600"/>
                    </a:cubicBezTo>
                    <a:cubicBezTo>
                      <a:pt x="16465" y="21600"/>
                      <a:pt x="19585" y="13156"/>
                      <a:pt x="15342" y="7192"/>
                    </a:cubicBezTo>
                    <a:cubicBezTo>
                      <a:pt x="11107" y="1234"/>
                      <a:pt x="1105" y="0"/>
                      <a:pt x="1105" y="0"/>
                    </a:cubicBezTo>
                    <a:cubicBezTo>
                      <a:pt x="1105" y="0"/>
                      <a:pt x="-2015" y="8448"/>
                      <a:pt x="2229" y="14409"/>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7" name="Freeform: Shape 51"/>
              <p:cNvSpPr/>
              <p:nvPr/>
            </p:nvSpPr>
            <p:spPr>
              <a:xfrm>
                <a:off x="3920675" y="2094623"/>
                <a:ext cx="88572" cy="158806"/>
              </a:xfrm>
              <a:custGeom>
                <a:avLst/>
                <a:gdLst/>
                <a:ahLst/>
                <a:cxnLst>
                  <a:cxn ang="0">
                    <a:pos x="wd2" y="hd2"/>
                  </a:cxn>
                  <a:cxn ang="5400000">
                    <a:pos x="wd2" y="hd2"/>
                  </a:cxn>
                  <a:cxn ang="10800000">
                    <a:pos x="wd2" y="hd2"/>
                  </a:cxn>
                  <a:cxn ang="16200000">
                    <a:pos x="wd2" y="hd2"/>
                  </a:cxn>
                </a:cxnLst>
                <a:rect l="0" t="0" r="r" b="b"/>
                <a:pathLst>
                  <a:path w="18215" h="21600" extrusionOk="0">
                    <a:moveTo>
                      <a:pt x="17834" y="12126"/>
                    </a:moveTo>
                    <a:cubicBezTo>
                      <a:pt x="19904" y="6165"/>
                      <a:pt x="12875" y="0"/>
                      <a:pt x="12875" y="0"/>
                    </a:cubicBezTo>
                    <a:cubicBezTo>
                      <a:pt x="12875" y="0"/>
                      <a:pt x="2469" y="3506"/>
                      <a:pt x="384" y="9471"/>
                    </a:cubicBezTo>
                    <a:cubicBezTo>
                      <a:pt x="-1696" y="15437"/>
                      <a:pt x="5348" y="21600"/>
                      <a:pt x="5348" y="21600"/>
                    </a:cubicBezTo>
                    <a:cubicBezTo>
                      <a:pt x="5348" y="21600"/>
                      <a:pt x="15752" y="18094"/>
                      <a:pt x="17834" y="12126"/>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8" name="Freeform: Shape 52"/>
              <p:cNvSpPr/>
              <p:nvPr/>
            </p:nvSpPr>
            <p:spPr>
              <a:xfrm>
                <a:off x="3986837" y="2187250"/>
                <a:ext cx="138188" cy="98894"/>
              </a:xfrm>
              <a:custGeom>
                <a:avLst/>
                <a:gdLst/>
                <a:ahLst/>
                <a:cxnLst>
                  <a:cxn ang="0">
                    <a:pos x="wd2" y="hd2"/>
                  </a:cxn>
                  <a:cxn ang="5400000">
                    <a:pos x="wd2" y="hd2"/>
                  </a:cxn>
                  <a:cxn ang="10800000">
                    <a:pos x="wd2" y="hd2"/>
                  </a:cxn>
                  <a:cxn ang="16200000">
                    <a:pos x="wd2" y="hd2"/>
                  </a:cxn>
                </a:cxnLst>
                <a:rect l="0" t="0" r="r" b="b"/>
                <a:pathLst>
                  <a:path w="21600" h="17570" extrusionOk="0">
                    <a:moveTo>
                      <a:pt x="14408" y="15343"/>
                    </a:moveTo>
                    <a:cubicBezTo>
                      <a:pt x="20375" y="11102"/>
                      <a:pt x="21600" y="1109"/>
                      <a:pt x="21600" y="1109"/>
                    </a:cubicBezTo>
                    <a:cubicBezTo>
                      <a:pt x="21600" y="1109"/>
                      <a:pt x="13160" y="-2016"/>
                      <a:pt x="7191" y="2225"/>
                    </a:cubicBezTo>
                    <a:cubicBezTo>
                      <a:pt x="1233" y="6468"/>
                      <a:pt x="0" y="16463"/>
                      <a:pt x="0" y="16463"/>
                    </a:cubicBezTo>
                    <a:cubicBezTo>
                      <a:pt x="0" y="16463"/>
                      <a:pt x="8448" y="19584"/>
                      <a:pt x="14408" y="15343"/>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59" name="Freeform: Shape 53"/>
              <p:cNvSpPr/>
              <p:nvPr/>
            </p:nvSpPr>
            <p:spPr>
              <a:xfrm>
                <a:off x="3986837" y="2299726"/>
                <a:ext cx="158877" cy="88559"/>
              </a:xfrm>
              <a:custGeom>
                <a:avLst/>
                <a:gdLst/>
                <a:ahLst/>
                <a:cxnLst>
                  <a:cxn ang="0">
                    <a:pos x="wd2" y="hd2"/>
                  </a:cxn>
                  <a:cxn ang="5400000">
                    <a:pos x="wd2" y="hd2"/>
                  </a:cxn>
                  <a:cxn ang="10800000">
                    <a:pos x="wd2" y="hd2"/>
                  </a:cxn>
                  <a:cxn ang="16200000">
                    <a:pos x="wd2" y="hd2"/>
                  </a:cxn>
                </a:cxnLst>
                <a:rect l="0" t="0" r="r" b="b"/>
                <a:pathLst>
                  <a:path w="21600" h="18213" extrusionOk="0">
                    <a:moveTo>
                      <a:pt x="9472" y="17828"/>
                    </a:moveTo>
                    <a:cubicBezTo>
                      <a:pt x="15435" y="19910"/>
                      <a:pt x="21600" y="12871"/>
                      <a:pt x="21600" y="12871"/>
                    </a:cubicBezTo>
                    <a:cubicBezTo>
                      <a:pt x="21600" y="12871"/>
                      <a:pt x="18089" y="2466"/>
                      <a:pt x="12128" y="382"/>
                    </a:cubicBezTo>
                    <a:cubicBezTo>
                      <a:pt x="6165" y="-1690"/>
                      <a:pt x="0" y="5343"/>
                      <a:pt x="0" y="5343"/>
                    </a:cubicBezTo>
                    <a:cubicBezTo>
                      <a:pt x="0" y="5343"/>
                      <a:pt x="3509" y="15756"/>
                      <a:pt x="9472" y="17828"/>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60" name="Freeform: Shape 54"/>
              <p:cNvSpPr/>
              <p:nvPr/>
            </p:nvSpPr>
            <p:spPr>
              <a:xfrm>
                <a:off x="3953756" y="2365888"/>
                <a:ext cx="98858" cy="138211"/>
              </a:xfrm>
              <a:custGeom>
                <a:avLst/>
                <a:gdLst/>
                <a:ahLst/>
                <a:cxnLst>
                  <a:cxn ang="0">
                    <a:pos x="wd2" y="hd2"/>
                  </a:cxn>
                  <a:cxn ang="5400000">
                    <a:pos x="wd2" y="hd2"/>
                  </a:cxn>
                  <a:cxn ang="10800000">
                    <a:pos x="wd2" y="hd2"/>
                  </a:cxn>
                  <a:cxn ang="16200000">
                    <a:pos x="wd2" y="hd2"/>
                  </a:cxn>
                </a:cxnLst>
                <a:rect l="0" t="0" r="r" b="b"/>
                <a:pathLst>
                  <a:path w="17572" h="21600" extrusionOk="0">
                    <a:moveTo>
                      <a:pt x="15352" y="7194"/>
                    </a:moveTo>
                    <a:cubicBezTo>
                      <a:pt x="11105" y="1226"/>
                      <a:pt x="1105" y="0"/>
                      <a:pt x="1105" y="0"/>
                    </a:cubicBezTo>
                    <a:cubicBezTo>
                      <a:pt x="1105" y="0"/>
                      <a:pt x="-2014" y="8444"/>
                      <a:pt x="2229" y="14408"/>
                    </a:cubicBezTo>
                    <a:cubicBezTo>
                      <a:pt x="6471" y="20371"/>
                      <a:pt x="16463" y="21600"/>
                      <a:pt x="16463" y="21600"/>
                    </a:cubicBezTo>
                    <a:cubicBezTo>
                      <a:pt x="16463" y="21600"/>
                      <a:pt x="19586" y="13156"/>
                      <a:pt x="15352" y="7194"/>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61" name="Freeform: Shape 55"/>
              <p:cNvSpPr/>
              <p:nvPr/>
            </p:nvSpPr>
            <p:spPr>
              <a:xfrm>
                <a:off x="3847896" y="2372504"/>
                <a:ext cx="88586" cy="158816"/>
              </a:xfrm>
              <a:custGeom>
                <a:avLst/>
                <a:gdLst/>
                <a:ahLst/>
                <a:cxnLst>
                  <a:cxn ang="0">
                    <a:pos x="wd2" y="hd2"/>
                  </a:cxn>
                  <a:cxn ang="5400000">
                    <a:pos x="wd2" y="hd2"/>
                  </a:cxn>
                  <a:cxn ang="10800000">
                    <a:pos x="wd2" y="hd2"/>
                  </a:cxn>
                  <a:cxn ang="16200000">
                    <a:pos x="wd2" y="hd2"/>
                  </a:cxn>
                </a:cxnLst>
                <a:rect l="0" t="0" r="r" b="b"/>
                <a:pathLst>
                  <a:path w="18213" h="21600" extrusionOk="0">
                    <a:moveTo>
                      <a:pt x="17829" y="12133"/>
                    </a:moveTo>
                    <a:cubicBezTo>
                      <a:pt x="19905" y="6167"/>
                      <a:pt x="12871" y="0"/>
                      <a:pt x="12871" y="0"/>
                    </a:cubicBezTo>
                    <a:cubicBezTo>
                      <a:pt x="12871" y="0"/>
                      <a:pt x="2461" y="3505"/>
                      <a:pt x="385" y="9472"/>
                    </a:cubicBezTo>
                    <a:cubicBezTo>
                      <a:pt x="-1695" y="15439"/>
                      <a:pt x="5337" y="21600"/>
                      <a:pt x="5337" y="21600"/>
                    </a:cubicBezTo>
                    <a:cubicBezTo>
                      <a:pt x="5337" y="21600"/>
                      <a:pt x="15750" y="18098"/>
                      <a:pt x="17829" y="12133"/>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62" name="Freeform: Shape 56"/>
              <p:cNvSpPr/>
              <p:nvPr/>
            </p:nvSpPr>
            <p:spPr>
              <a:xfrm>
                <a:off x="3735420" y="2332807"/>
                <a:ext cx="138179" cy="98896"/>
              </a:xfrm>
              <a:custGeom>
                <a:avLst/>
                <a:gdLst/>
                <a:ahLst/>
                <a:cxnLst>
                  <a:cxn ang="0">
                    <a:pos x="wd2" y="hd2"/>
                  </a:cxn>
                  <a:cxn ang="5400000">
                    <a:pos x="wd2" y="hd2"/>
                  </a:cxn>
                  <a:cxn ang="10800000">
                    <a:pos x="wd2" y="hd2"/>
                  </a:cxn>
                  <a:cxn ang="16200000">
                    <a:pos x="wd2" y="hd2"/>
                  </a:cxn>
                </a:cxnLst>
                <a:rect l="0" t="0" r="r" b="b"/>
                <a:pathLst>
                  <a:path w="21600" h="17568" extrusionOk="0">
                    <a:moveTo>
                      <a:pt x="14406" y="15344"/>
                    </a:moveTo>
                    <a:cubicBezTo>
                      <a:pt x="20373" y="11098"/>
                      <a:pt x="21600" y="1105"/>
                      <a:pt x="21600" y="1105"/>
                    </a:cubicBezTo>
                    <a:cubicBezTo>
                      <a:pt x="21600" y="1105"/>
                      <a:pt x="13153" y="-2015"/>
                      <a:pt x="7197" y="2230"/>
                    </a:cubicBezTo>
                    <a:cubicBezTo>
                      <a:pt x="1226" y="6465"/>
                      <a:pt x="0" y="16457"/>
                      <a:pt x="0" y="16457"/>
                    </a:cubicBezTo>
                    <a:cubicBezTo>
                      <a:pt x="0" y="16457"/>
                      <a:pt x="8439" y="19585"/>
                      <a:pt x="14406" y="15344"/>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sp>
            <p:nvSpPr>
              <p:cNvPr id="63" name="Freeform: Shape 57"/>
              <p:cNvSpPr/>
              <p:nvPr/>
            </p:nvSpPr>
            <p:spPr>
              <a:xfrm>
                <a:off x="3708955" y="2226948"/>
                <a:ext cx="158845" cy="88593"/>
              </a:xfrm>
              <a:custGeom>
                <a:avLst/>
                <a:gdLst/>
                <a:ahLst/>
                <a:cxnLst>
                  <a:cxn ang="0">
                    <a:pos x="wd2" y="hd2"/>
                  </a:cxn>
                  <a:cxn ang="5400000">
                    <a:pos x="wd2" y="hd2"/>
                  </a:cxn>
                  <a:cxn ang="10800000">
                    <a:pos x="wd2" y="hd2"/>
                  </a:cxn>
                  <a:cxn ang="16200000">
                    <a:pos x="wd2" y="hd2"/>
                  </a:cxn>
                </a:cxnLst>
                <a:rect l="0" t="0" r="r" b="b"/>
                <a:pathLst>
                  <a:path w="21600" h="18211" extrusionOk="0">
                    <a:moveTo>
                      <a:pt x="21600" y="12869"/>
                    </a:moveTo>
                    <a:cubicBezTo>
                      <a:pt x="21600" y="12869"/>
                      <a:pt x="18095" y="2468"/>
                      <a:pt x="12130" y="384"/>
                    </a:cubicBezTo>
                    <a:cubicBezTo>
                      <a:pt x="6162" y="-1695"/>
                      <a:pt x="0" y="5346"/>
                      <a:pt x="0" y="5346"/>
                    </a:cubicBezTo>
                    <a:cubicBezTo>
                      <a:pt x="0" y="5346"/>
                      <a:pt x="3506" y="15752"/>
                      <a:pt x="9470" y="17828"/>
                    </a:cubicBezTo>
                    <a:cubicBezTo>
                      <a:pt x="15434" y="19905"/>
                      <a:pt x="21600" y="12869"/>
                      <a:pt x="21600" y="12869"/>
                    </a:cubicBezTo>
                    <a:close/>
                  </a:path>
                </a:pathLst>
              </a:custGeom>
              <a:solidFill>
                <a:schemeClr val="accent1"/>
              </a:solidFill>
              <a:ln w="12700" cap="flat">
                <a:noFill/>
                <a:miter lim="400000"/>
              </a:ln>
              <a:effectLst/>
            </p:spPr>
            <p:txBody>
              <a:bodyPr anchor="ctr"/>
              <a:lstStyle/>
              <a:p>
                <a:pPr algn="ctr"/>
                <a:endParaRPr>
                  <a:cs typeface="+mn-ea"/>
                  <a:sym typeface="+mn-lt"/>
                </a:endParaRPr>
              </a:p>
            </p:txBody>
          </p:sp>
        </p:grpSp>
        <p:sp>
          <p:nvSpPr>
            <p:cNvPr id="16" name="Freeform: Shape 105"/>
            <p:cNvSpPr>
              <a:spLocks/>
            </p:cNvSpPr>
            <p:nvPr/>
          </p:nvSpPr>
          <p:spPr bwMode="auto">
            <a:xfrm>
              <a:off x="3338678" y="2071166"/>
              <a:ext cx="129952" cy="189096"/>
            </a:xfrm>
            <a:custGeom>
              <a:avLst/>
              <a:gdLst/>
              <a:ahLst/>
              <a:cxnLst>
                <a:cxn ang="0">
                  <a:pos x="38" y="109"/>
                </a:cxn>
                <a:cxn ang="0">
                  <a:pos x="40" y="107"/>
                </a:cxn>
                <a:cxn ang="0">
                  <a:pos x="44" y="107"/>
                </a:cxn>
                <a:cxn ang="0">
                  <a:pos x="46" y="109"/>
                </a:cxn>
                <a:cxn ang="0">
                  <a:pos x="44" y="111"/>
                </a:cxn>
                <a:cxn ang="0">
                  <a:pos x="40" y="111"/>
                </a:cxn>
                <a:cxn ang="0">
                  <a:pos x="38" y="109"/>
                </a:cxn>
                <a:cxn ang="0">
                  <a:pos x="48" y="12"/>
                </a:cxn>
                <a:cxn ang="0">
                  <a:pos x="37" y="12"/>
                </a:cxn>
                <a:cxn ang="0">
                  <a:pos x="35" y="14"/>
                </a:cxn>
                <a:cxn ang="0">
                  <a:pos x="37" y="15"/>
                </a:cxn>
                <a:cxn ang="0">
                  <a:pos x="48" y="15"/>
                </a:cxn>
                <a:cxn ang="0">
                  <a:pos x="50" y="14"/>
                </a:cxn>
                <a:cxn ang="0">
                  <a:pos x="48" y="12"/>
                </a:cxn>
                <a:cxn ang="0">
                  <a:pos x="85" y="12"/>
                </a:cxn>
                <a:cxn ang="0">
                  <a:pos x="85" y="111"/>
                </a:cxn>
                <a:cxn ang="0">
                  <a:pos x="73" y="123"/>
                </a:cxn>
                <a:cxn ang="0">
                  <a:pos x="12" y="123"/>
                </a:cxn>
                <a:cxn ang="0">
                  <a:pos x="0" y="111"/>
                </a:cxn>
                <a:cxn ang="0">
                  <a:pos x="0" y="12"/>
                </a:cxn>
                <a:cxn ang="0">
                  <a:pos x="12" y="0"/>
                </a:cxn>
                <a:cxn ang="0">
                  <a:pos x="73" y="0"/>
                </a:cxn>
                <a:cxn ang="0">
                  <a:pos x="85" y="12"/>
                </a:cxn>
                <a:cxn ang="0">
                  <a:pos x="77" y="104"/>
                </a:cxn>
                <a:cxn ang="0">
                  <a:pos x="8" y="104"/>
                </a:cxn>
                <a:cxn ang="0">
                  <a:pos x="8" y="111"/>
                </a:cxn>
                <a:cxn ang="0">
                  <a:pos x="12" y="115"/>
                </a:cxn>
                <a:cxn ang="0">
                  <a:pos x="73" y="115"/>
                </a:cxn>
                <a:cxn ang="0">
                  <a:pos x="77" y="111"/>
                </a:cxn>
                <a:cxn ang="0">
                  <a:pos x="77" y="104"/>
                </a:cxn>
                <a:cxn ang="0">
                  <a:pos x="77" y="23"/>
                </a:cxn>
                <a:cxn ang="0">
                  <a:pos x="8" y="23"/>
                </a:cxn>
                <a:cxn ang="0">
                  <a:pos x="8" y="100"/>
                </a:cxn>
                <a:cxn ang="0">
                  <a:pos x="77" y="100"/>
                </a:cxn>
                <a:cxn ang="0">
                  <a:pos x="77" y="23"/>
                </a:cxn>
                <a:cxn ang="0">
                  <a:pos x="77" y="12"/>
                </a:cxn>
                <a:cxn ang="0">
                  <a:pos x="73" y="8"/>
                </a:cxn>
                <a:cxn ang="0">
                  <a:pos x="12" y="8"/>
                </a:cxn>
                <a:cxn ang="0">
                  <a:pos x="8" y="12"/>
                </a:cxn>
                <a:cxn ang="0">
                  <a:pos x="8" y="19"/>
                </a:cxn>
                <a:cxn ang="0">
                  <a:pos x="77" y="19"/>
                </a:cxn>
                <a:cxn ang="0">
                  <a:pos x="77" y="12"/>
                </a:cxn>
                <a:cxn ang="0">
                  <a:pos x="77" y="12"/>
                </a:cxn>
                <a:cxn ang="0">
                  <a:pos x="77" y="12"/>
                </a:cxn>
              </a:cxnLst>
              <a:rect l="0" t="0" r="r" b="b"/>
              <a:pathLst>
                <a:path w="85" h="123">
                  <a:moveTo>
                    <a:pt x="38" y="109"/>
                  </a:moveTo>
                  <a:cubicBezTo>
                    <a:pt x="38" y="108"/>
                    <a:pt x="39" y="107"/>
                    <a:pt x="40" y="107"/>
                  </a:cubicBezTo>
                  <a:cubicBezTo>
                    <a:pt x="44" y="107"/>
                    <a:pt x="44" y="107"/>
                    <a:pt x="44" y="107"/>
                  </a:cubicBezTo>
                  <a:cubicBezTo>
                    <a:pt x="45" y="107"/>
                    <a:pt x="46" y="108"/>
                    <a:pt x="46" y="109"/>
                  </a:cubicBezTo>
                  <a:cubicBezTo>
                    <a:pt x="46" y="110"/>
                    <a:pt x="45" y="111"/>
                    <a:pt x="44" y="111"/>
                  </a:cubicBezTo>
                  <a:cubicBezTo>
                    <a:pt x="40" y="111"/>
                    <a:pt x="40" y="111"/>
                    <a:pt x="40" y="111"/>
                  </a:cubicBezTo>
                  <a:cubicBezTo>
                    <a:pt x="39" y="111"/>
                    <a:pt x="38" y="110"/>
                    <a:pt x="38" y="109"/>
                  </a:cubicBezTo>
                  <a:close/>
                  <a:moveTo>
                    <a:pt x="48" y="12"/>
                  </a:moveTo>
                  <a:cubicBezTo>
                    <a:pt x="37" y="12"/>
                    <a:pt x="37" y="12"/>
                    <a:pt x="37" y="12"/>
                  </a:cubicBezTo>
                  <a:cubicBezTo>
                    <a:pt x="36" y="12"/>
                    <a:pt x="35" y="12"/>
                    <a:pt x="35" y="14"/>
                  </a:cubicBezTo>
                  <a:cubicBezTo>
                    <a:pt x="35" y="15"/>
                    <a:pt x="36" y="15"/>
                    <a:pt x="37" y="15"/>
                  </a:cubicBezTo>
                  <a:cubicBezTo>
                    <a:pt x="48" y="15"/>
                    <a:pt x="48" y="15"/>
                    <a:pt x="48" y="15"/>
                  </a:cubicBezTo>
                  <a:cubicBezTo>
                    <a:pt x="49" y="15"/>
                    <a:pt x="50" y="15"/>
                    <a:pt x="50" y="14"/>
                  </a:cubicBezTo>
                  <a:cubicBezTo>
                    <a:pt x="50" y="12"/>
                    <a:pt x="49" y="12"/>
                    <a:pt x="48" y="12"/>
                  </a:cubicBezTo>
                  <a:close/>
                  <a:moveTo>
                    <a:pt x="85" y="12"/>
                  </a:moveTo>
                  <a:cubicBezTo>
                    <a:pt x="85" y="111"/>
                    <a:pt x="85" y="111"/>
                    <a:pt x="85" y="111"/>
                  </a:cubicBezTo>
                  <a:cubicBezTo>
                    <a:pt x="85" y="118"/>
                    <a:pt x="79" y="123"/>
                    <a:pt x="73" y="123"/>
                  </a:cubicBezTo>
                  <a:cubicBezTo>
                    <a:pt x="12" y="123"/>
                    <a:pt x="12" y="123"/>
                    <a:pt x="12" y="123"/>
                  </a:cubicBezTo>
                  <a:cubicBezTo>
                    <a:pt x="5" y="123"/>
                    <a:pt x="0" y="118"/>
                    <a:pt x="0" y="111"/>
                  </a:cubicBezTo>
                  <a:cubicBezTo>
                    <a:pt x="0" y="12"/>
                    <a:pt x="0" y="12"/>
                    <a:pt x="0" y="12"/>
                  </a:cubicBezTo>
                  <a:cubicBezTo>
                    <a:pt x="0" y="5"/>
                    <a:pt x="5" y="0"/>
                    <a:pt x="12" y="0"/>
                  </a:cubicBezTo>
                  <a:cubicBezTo>
                    <a:pt x="73" y="0"/>
                    <a:pt x="73" y="0"/>
                    <a:pt x="73" y="0"/>
                  </a:cubicBezTo>
                  <a:cubicBezTo>
                    <a:pt x="79" y="0"/>
                    <a:pt x="85" y="5"/>
                    <a:pt x="85" y="12"/>
                  </a:cubicBezTo>
                  <a:close/>
                  <a:moveTo>
                    <a:pt x="77" y="104"/>
                  </a:moveTo>
                  <a:cubicBezTo>
                    <a:pt x="8" y="104"/>
                    <a:pt x="8" y="104"/>
                    <a:pt x="8" y="104"/>
                  </a:cubicBezTo>
                  <a:cubicBezTo>
                    <a:pt x="8" y="111"/>
                    <a:pt x="8" y="111"/>
                    <a:pt x="8" y="111"/>
                  </a:cubicBezTo>
                  <a:cubicBezTo>
                    <a:pt x="8" y="113"/>
                    <a:pt x="10" y="115"/>
                    <a:pt x="12" y="115"/>
                  </a:cubicBezTo>
                  <a:cubicBezTo>
                    <a:pt x="73" y="115"/>
                    <a:pt x="73" y="115"/>
                    <a:pt x="73" y="115"/>
                  </a:cubicBezTo>
                  <a:cubicBezTo>
                    <a:pt x="75" y="115"/>
                    <a:pt x="77" y="113"/>
                    <a:pt x="77" y="111"/>
                  </a:cubicBezTo>
                  <a:lnTo>
                    <a:pt x="77" y="104"/>
                  </a:lnTo>
                  <a:close/>
                  <a:moveTo>
                    <a:pt x="77" y="23"/>
                  </a:moveTo>
                  <a:cubicBezTo>
                    <a:pt x="8" y="23"/>
                    <a:pt x="8" y="23"/>
                    <a:pt x="8" y="23"/>
                  </a:cubicBezTo>
                  <a:cubicBezTo>
                    <a:pt x="8" y="100"/>
                    <a:pt x="8" y="100"/>
                    <a:pt x="8" y="100"/>
                  </a:cubicBezTo>
                  <a:cubicBezTo>
                    <a:pt x="77" y="100"/>
                    <a:pt x="77" y="100"/>
                    <a:pt x="77" y="100"/>
                  </a:cubicBezTo>
                  <a:lnTo>
                    <a:pt x="77" y="23"/>
                  </a:lnTo>
                  <a:close/>
                  <a:moveTo>
                    <a:pt x="77" y="12"/>
                  </a:moveTo>
                  <a:cubicBezTo>
                    <a:pt x="77" y="9"/>
                    <a:pt x="75" y="8"/>
                    <a:pt x="73" y="8"/>
                  </a:cubicBezTo>
                  <a:cubicBezTo>
                    <a:pt x="12" y="8"/>
                    <a:pt x="12" y="8"/>
                    <a:pt x="12" y="8"/>
                  </a:cubicBezTo>
                  <a:cubicBezTo>
                    <a:pt x="10" y="8"/>
                    <a:pt x="8" y="9"/>
                    <a:pt x="8" y="12"/>
                  </a:cubicBezTo>
                  <a:cubicBezTo>
                    <a:pt x="8" y="19"/>
                    <a:pt x="8" y="19"/>
                    <a:pt x="8" y="19"/>
                  </a:cubicBezTo>
                  <a:cubicBezTo>
                    <a:pt x="77" y="19"/>
                    <a:pt x="77" y="19"/>
                    <a:pt x="77" y="19"/>
                  </a:cubicBezTo>
                  <a:lnTo>
                    <a:pt x="77" y="12"/>
                  </a:lnTo>
                  <a:close/>
                  <a:moveTo>
                    <a:pt x="77" y="12"/>
                  </a:moveTo>
                  <a:cubicBezTo>
                    <a:pt x="77" y="12"/>
                    <a:pt x="77" y="12"/>
                    <a:pt x="77" y="12"/>
                  </a:cubicBezTo>
                </a:path>
              </a:pathLst>
            </a:custGeom>
            <a:solidFill>
              <a:schemeClr val="bg1"/>
            </a:solidFill>
            <a:ln w="9525">
              <a:noFill/>
              <a:round/>
              <a:headEnd/>
              <a:tailEnd/>
            </a:ln>
          </p:spPr>
          <p:txBody>
            <a:bodyPr anchor="ctr"/>
            <a:lstStyle/>
            <a:p>
              <a:pPr algn="ctr"/>
              <a:endParaRPr>
                <a:cs typeface="+mn-ea"/>
                <a:sym typeface="+mn-lt"/>
              </a:endParaRPr>
            </a:p>
          </p:txBody>
        </p:sp>
        <p:grpSp>
          <p:nvGrpSpPr>
            <p:cNvPr id="17" name="Group 106"/>
            <p:cNvGrpSpPr/>
            <p:nvPr/>
          </p:nvGrpSpPr>
          <p:grpSpPr>
            <a:xfrm>
              <a:off x="3601424" y="1742596"/>
              <a:ext cx="128289" cy="189105"/>
              <a:chOff x="4914900" y="1211263"/>
              <a:chExt cx="244475" cy="360363"/>
            </a:xfrm>
            <a:solidFill>
              <a:schemeClr val="bg1"/>
            </a:solidFill>
          </p:grpSpPr>
          <p:sp>
            <p:nvSpPr>
              <p:cNvPr id="39" name="Freeform: Shape 107"/>
              <p:cNvSpPr>
                <a:spLocks/>
              </p:cNvSpPr>
              <p:nvPr/>
            </p:nvSpPr>
            <p:spPr bwMode="auto">
              <a:xfrm>
                <a:off x="5013325" y="1314451"/>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anchor="ctr"/>
              <a:lstStyle/>
              <a:p>
                <a:pPr algn="ctr"/>
                <a:endParaRPr>
                  <a:cs typeface="+mn-ea"/>
                  <a:sym typeface="+mn-lt"/>
                </a:endParaRPr>
              </a:p>
            </p:txBody>
          </p:sp>
          <p:sp>
            <p:nvSpPr>
              <p:cNvPr id="40" name="Freeform: Shape 108"/>
              <p:cNvSpPr>
                <a:spLocks/>
              </p:cNvSpPr>
              <p:nvPr/>
            </p:nvSpPr>
            <p:spPr bwMode="auto">
              <a:xfrm>
                <a:off x="5013325" y="1449388"/>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headEnd/>
                <a:tailEnd/>
              </a:ln>
            </p:spPr>
            <p:txBody>
              <a:bodyPr anchor="ctr"/>
              <a:lstStyle/>
              <a:p>
                <a:pPr algn="ctr"/>
                <a:endParaRPr>
                  <a:cs typeface="+mn-ea"/>
                  <a:sym typeface="+mn-lt"/>
                </a:endParaRPr>
              </a:p>
            </p:txBody>
          </p:sp>
          <p:sp>
            <p:nvSpPr>
              <p:cNvPr id="41" name="Freeform: Shape 109"/>
              <p:cNvSpPr>
                <a:spLocks/>
              </p:cNvSpPr>
              <p:nvPr/>
            </p:nvSpPr>
            <p:spPr bwMode="auto">
              <a:xfrm>
                <a:off x="4946650" y="1381126"/>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anchor="ctr"/>
              <a:lstStyle/>
              <a:p>
                <a:pPr algn="ctr"/>
                <a:endParaRPr>
                  <a:cs typeface="+mn-ea"/>
                  <a:sym typeface="+mn-lt"/>
                </a:endParaRPr>
              </a:p>
            </p:txBody>
          </p:sp>
          <p:sp>
            <p:nvSpPr>
              <p:cNvPr id="42" name="Freeform: Shape 110"/>
              <p:cNvSpPr>
                <a:spLocks/>
              </p:cNvSpPr>
              <p:nvPr/>
            </p:nvSpPr>
            <p:spPr bwMode="auto">
              <a:xfrm>
                <a:off x="5081588" y="1381126"/>
                <a:ext cx="22225"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anchor="ctr"/>
              <a:lstStyle/>
              <a:p>
                <a:pPr algn="ctr"/>
                <a:endParaRPr>
                  <a:cs typeface="+mn-ea"/>
                  <a:sym typeface="+mn-lt"/>
                </a:endParaRPr>
              </a:p>
            </p:txBody>
          </p:sp>
          <p:sp>
            <p:nvSpPr>
              <p:cNvPr id="43" name="Freeform: Shape 111"/>
              <p:cNvSpPr>
                <a:spLocks/>
              </p:cNvSpPr>
              <p:nvPr/>
            </p:nvSpPr>
            <p:spPr bwMode="auto">
              <a:xfrm>
                <a:off x="4967288" y="1428751"/>
                <a:ext cx="20638" cy="22225"/>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anchor="ctr"/>
              <a:lstStyle/>
              <a:p>
                <a:pPr algn="ctr"/>
                <a:endParaRPr>
                  <a:cs typeface="+mn-ea"/>
                  <a:sym typeface="+mn-lt"/>
                </a:endParaRPr>
              </a:p>
            </p:txBody>
          </p:sp>
          <p:sp>
            <p:nvSpPr>
              <p:cNvPr id="44" name="Freeform: Shape 112"/>
              <p:cNvSpPr>
                <a:spLocks/>
              </p:cNvSpPr>
              <p:nvPr/>
            </p:nvSpPr>
            <p:spPr bwMode="auto">
              <a:xfrm>
                <a:off x="4967288" y="1331913"/>
                <a:ext cx="20638" cy="23813"/>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anchor="ctr"/>
              <a:lstStyle/>
              <a:p>
                <a:pPr algn="ctr"/>
                <a:endParaRPr>
                  <a:cs typeface="+mn-ea"/>
                  <a:sym typeface="+mn-lt"/>
                </a:endParaRPr>
              </a:p>
            </p:txBody>
          </p:sp>
          <p:sp>
            <p:nvSpPr>
              <p:cNvPr id="45" name="Freeform: Shape 113"/>
              <p:cNvSpPr>
                <a:spLocks/>
              </p:cNvSpPr>
              <p:nvPr/>
            </p:nvSpPr>
            <p:spPr bwMode="auto">
              <a:xfrm>
                <a:off x="5060950" y="1428751"/>
                <a:ext cx="22225" cy="22225"/>
              </a:xfrm>
              <a:custGeom>
                <a:avLst/>
                <a:gdLst/>
                <a:ahLst/>
                <a:cxnLst>
                  <a:cxn ang="0">
                    <a:pos x="8" y="4"/>
                  </a:cxn>
                  <a:cxn ang="0">
                    <a:pos x="4" y="8"/>
                  </a:cxn>
                  <a:cxn ang="0">
                    <a:pos x="0" y="4"/>
                  </a:cxn>
                  <a:cxn ang="0">
                    <a:pos x="4" y="0"/>
                  </a:cxn>
                  <a:cxn ang="0">
                    <a:pos x="8" y="4"/>
                  </a:cxn>
                  <a:cxn ang="0">
                    <a:pos x="8" y="4"/>
                  </a:cxn>
                  <a:cxn ang="0">
                    <a:pos x="8" y="4"/>
                  </a:cxn>
                </a:cxnLst>
                <a:rect l="0" t="0" r="r" b="b"/>
                <a:pathLst>
                  <a:path w="8" h="8">
                    <a:moveTo>
                      <a:pt x="8" y="4"/>
                    </a:moveTo>
                    <a:cubicBezTo>
                      <a:pt x="8" y="6"/>
                      <a:pt x="6" y="8"/>
                      <a:pt x="4" y="8"/>
                    </a:cubicBezTo>
                    <a:cubicBezTo>
                      <a:pt x="2" y="8"/>
                      <a:pt x="0" y="6"/>
                      <a:pt x="0" y="4"/>
                    </a:cubicBezTo>
                    <a:cubicBezTo>
                      <a:pt x="0" y="2"/>
                      <a:pt x="2" y="0"/>
                      <a:pt x="4" y="0"/>
                    </a:cubicBezTo>
                    <a:cubicBezTo>
                      <a:pt x="6" y="0"/>
                      <a:pt x="8" y="2"/>
                      <a:pt x="8" y="4"/>
                    </a:cubicBezTo>
                    <a:close/>
                    <a:moveTo>
                      <a:pt x="8" y="4"/>
                    </a:moveTo>
                    <a:cubicBezTo>
                      <a:pt x="8" y="4"/>
                      <a:pt x="8" y="4"/>
                      <a:pt x="8" y="4"/>
                    </a:cubicBezTo>
                  </a:path>
                </a:pathLst>
              </a:custGeom>
              <a:grpFill/>
              <a:ln w="9525">
                <a:noFill/>
                <a:round/>
                <a:headEnd/>
                <a:tailEnd/>
              </a:ln>
            </p:spPr>
            <p:txBody>
              <a:bodyPr anchor="ctr"/>
              <a:lstStyle/>
              <a:p>
                <a:pPr algn="ctr"/>
                <a:endParaRPr>
                  <a:cs typeface="+mn-ea"/>
                  <a:sym typeface="+mn-lt"/>
                </a:endParaRPr>
              </a:p>
            </p:txBody>
          </p:sp>
          <p:sp>
            <p:nvSpPr>
              <p:cNvPr id="46" name="Freeform: Shape 114"/>
              <p:cNvSpPr>
                <a:spLocks/>
              </p:cNvSpPr>
              <p:nvPr/>
            </p:nvSpPr>
            <p:spPr bwMode="auto">
              <a:xfrm>
                <a:off x="4914900" y="1211263"/>
                <a:ext cx="244475" cy="360363"/>
              </a:xfrm>
              <a:custGeom>
                <a:avLst/>
                <a:gdLst/>
                <a:ahLst/>
                <a:cxnLst>
                  <a:cxn ang="0">
                    <a:pos x="76" y="54"/>
                  </a:cxn>
                  <a:cxn ang="0">
                    <a:pos x="76" y="54"/>
                  </a:cxn>
                  <a:cxn ang="0">
                    <a:pos x="67" y="36"/>
                  </a:cxn>
                  <a:cxn ang="0">
                    <a:pos x="61" y="6"/>
                  </a:cxn>
                  <a:cxn ang="0">
                    <a:pos x="54" y="0"/>
                  </a:cxn>
                  <a:cxn ang="0">
                    <a:pos x="23" y="0"/>
                  </a:cxn>
                  <a:cxn ang="0">
                    <a:pos x="15" y="6"/>
                  </a:cxn>
                  <a:cxn ang="0">
                    <a:pos x="10" y="35"/>
                  </a:cxn>
                  <a:cxn ang="0">
                    <a:pos x="0" y="61"/>
                  </a:cxn>
                  <a:cxn ang="0">
                    <a:pos x="10" y="87"/>
                  </a:cxn>
                  <a:cxn ang="0">
                    <a:pos x="15" y="117"/>
                  </a:cxn>
                  <a:cxn ang="0">
                    <a:pos x="23" y="123"/>
                  </a:cxn>
                  <a:cxn ang="0">
                    <a:pos x="53" y="123"/>
                  </a:cxn>
                  <a:cxn ang="0">
                    <a:pos x="61" y="117"/>
                  </a:cxn>
                  <a:cxn ang="0">
                    <a:pos x="66" y="87"/>
                  </a:cxn>
                  <a:cxn ang="0">
                    <a:pos x="76" y="69"/>
                  </a:cxn>
                  <a:cxn ang="0">
                    <a:pos x="76" y="69"/>
                  </a:cxn>
                  <a:cxn ang="0">
                    <a:pos x="84" y="61"/>
                  </a:cxn>
                  <a:cxn ang="0">
                    <a:pos x="76" y="54"/>
                  </a:cxn>
                  <a:cxn ang="0">
                    <a:pos x="23" y="8"/>
                  </a:cxn>
                  <a:cxn ang="0">
                    <a:pos x="54" y="8"/>
                  </a:cxn>
                  <a:cxn ang="0">
                    <a:pos x="58" y="28"/>
                  </a:cxn>
                  <a:cxn ang="0">
                    <a:pos x="38" y="23"/>
                  </a:cxn>
                  <a:cxn ang="0">
                    <a:pos x="19" y="28"/>
                  </a:cxn>
                  <a:cxn ang="0">
                    <a:pos x="23" y="8"/>
                  </a:cxn>
                  <a:cxn ang="0">
                    <a:pos x="53" y="115"/>
                  </a:cxn>
                  <a:cxn ang="0">
                    <a:pos x="23" y="115"/>
                  </a:cxn>
                  <a:cxn ang="0">
                    <a:pos x="19" y="95"/>
                  </a:cxn>
                  <a:cxn ang="0">
                    <a:pos x="38" y="100"/>
                  </a:cxn>
                  <a:cxn ang="0">
                    <a:pos x="57" y="95"/>
                  </a:cxn>
                  <a:cxn ang="0">
                    <a:pos x="53" y="115"/>
                  </a:cxn>
                  <a:cxn ang="0">
                    <a:pos x="38" y="92"/>
                  </a:cxn>
                  <a:cxn ang="0">
                    <a:pos x="7" y="61"/>
                  </a:cxn>
                  <a:cxn ang="0">
                    <a:pos x="38" y="31"/>
                  </a:cxn>
                  <a:cxn ang="0">
                    <a:pos x="69" y="61"/>
                  </a:cxn>
                  <a:cxn ang="0">
                    <a:pos x="38" y="92"/>
                  </a:cxn>
                  <a:cxn ang="0">
                    <a:pos x="38" y="92"/>
                  </a:cxn>
                  <a:cxn ang="0">
                    <a:pos x="38" y="92"/>
                  </a:cxn>
                </a:cxnLst>
                <a:rect l="0" t="0" r="r" b="b"/>
                <a:pathLst>
                  <a:path w="84" h="123">
                    <a:moveTo>
                      <a:pt x="76" y="54"/>
                    </a:moveTo>
                    <a:cubicBezTo>
                      <a:pt x="76" y="54"/>
                      <a:pt x="76" y="54"/>
                      <a:pt x="76" y="54"/>
                    </a:cubicBezTo>
                    <a:cubicBezTo>
                      <a:pt x="74" y="47"/>
                      <a:pt x="71" y="41"/>
                      <a:pt x="67" y="36"/>
                    </a:cubicBezTo>
                    <a:cubicBezTo>
                      <a:pt x="61" y="6"/>
                      <a:pt x="61" y="6"/>
                      <a:pt x="61" y="6"/>
                    </a:cubicBezTo>
                    <a:cubicBezTo>
                      <a:pt x="61" y="3"/>
                      <a:pt x="57" y="0"/>
                      <a:pt x="54" y="0"/>
                    </a:cubicBezTo>
                    <a:cubicBezTo>
                      <a:pt x="23" y="0"/>
                      <a:pt x="23" y="0"/>
                      <a:pt x="23" y="0"/>
                    </a:cubicBezTo>
                    <a:cubicBezTo>
                      <a:pt x="19" y="0"/>
                      <a:pt x="16" y="3"/>
                      <a:pt x="15" y="6"/>
                    </a:cubicBezTo>
                    <a:cubicBezTo>
                      <a:pt x="10" y="35"/>
                      <a:pt x="10" y="35"/>
                      <a:pt x="10" y="35"/>
                    </a:cubicBezTo>
                    <a:cubicBezTo>
                      <a:pt x="4" y="42"/>
                      <a:pt x="0" y="51"/>
                      <a:pt x="0" y="61"/>
                    </a:cubicBezTo>
                    <a:cubicBezTo>
                      <a:pt x="0" y="71"/>
                      <a:pt x="3" y="80"/>
                      <a:pt x="10" y="87"/>
                    </a:cubicBezTo>
                    <a:cubicBezTo>
                      <a:pt x="15" y="117"/>
                      <a:pt x="15" y="117"/>
                      <a:pt x="15" y="117"/>
                    </a:cubicBezTo>
                    <a:cubicBezTo>
                      <a:pt x="16" y="120"/>
                      <a:pt x="19" y="123"/>
                      <a:pt x="23" y="123"/>
                    </a:cubicBezTo>
                    <a:cubicBezTo>
                      <a:pt x="53" y="123"/>
                      <a:pt x="53" y="123"/>
                      <a:pt x="53" y="123"/>
                    </a:cubicBezTo>
                    <a:cubicBezTo>
                      <a:pt x="57" y="123"/>
                      <a:pt x="60" y="120"/>
                      <a:pt x="61" y="117"/>
                    </a:cubicBezTo>
                    <a:cubicBezTo>
                      <a:pt x="66" y="87"/>
                      <a:pt x="66" y="87"/>
                      <a:pt x="66" y="87"/>
                    </a:cubicBezTo>
                    <a:cubicBezTo>
                      <a:pt x="71" y="82"/>
                      <a:pt x="74" y="76"/>
                      <a:pt x="76" y="69"/>
                    </a:cubicBezTo>
                    <a:cubicBezTo>
                      <a:pt x="76" y="69"/>
                      <a:pt x="76" y="69"/>
                      <a:pt x="76" y="69"/>
                    </a:cubicBezTo>
                    <a:cubicBezTo>
                      <a:pt x="81" y="69"/>
                      <a:pt x="84" y="66"/>
                      <a:pt x="84" y="61"/>
                    </a:cubicBezTo>
                    <a:cubicBezTo>
                      <a:pt x="84" y="57"/>
                      <a:pt x="81" y="54"/>
                      <a:pt x="76" y="54"/>
                    </a:cubicBezTo>
                    <a:close/>
                    <a:moveTo>
                      <a:pt x="23" y="8"/>
                    </a:moveTo>
                    <a:cubicBezTo>
                      <a:pt x="54" y="8"/>
                      <a:pt x="54" y="8"/>
                      <a:pt x="54" y="8"/>
                    </a:cubicBezTo>
                    <a:cubicBezTo>
                      <a:pt x="58" y="28"/>
                      <a:pt x="58" y="28"/>
                      <a:pt x="58" y="28"/>
                    </a:cubicBezTo>
                    <a:cubicBezTo>
                      <a:pt x="52" y="25"/>
                      <a:pt x="45" y="23"/>
                      <a:pt x="38" y="23"/>
                    </a:cubicBezTo>
                    <a:cubicBezTo>
                      <a:pt x="31" y="23"/>
                      <a:pt x="25" y="25"/>
                      <a:pt x="19" y="28"/>
                    </a:cubicBezTo>
                    <a:lnTo>
                      <a:pt x="23" y="8"/>
                    </a:lnTo>
                    <a:close/>
                    <a:moveTo>
                      <a:pt x="53" y="115"/>
                    </a:moveTo>
                    <a:cubicBezTo>
                      <a:pt x="23" y="115"/>
                      <a:pt x="23" y="115"/>
                      <a:pt x="23" y="115"/>
                    </a:cubicBezTo>
                    <a:cubicBezTo>
                      <a:pt x="19" y="95"/>
                      <a:pt x="19" y="95"/>
                      <a:pt x="19" y="95"/>
                    </a:cubicBezTo>
                    <a:cubicBezTo>
                      <a:pt x="24" y="98"/>
                      <a:pt x="31" y="100"/>
                      <a:pt x="38" y="100"/>
                    </a:cubicBezTo>
                    <a:cubicBezTo>
                      <a:pt x="45" y="100"/>
                      <a:pt x="51" y="98"/>
                      <a:pt x="57" y="95"/>
                    </a:cubicBezTo>
                    <a:lnTo>
                      <a:pt x="53" y="115"/>
                    </a:lnTo>
                    <a:close/>
                    <a:moveTo>
                      <a:pt x="38" y="92"/>
                    </a:moveTo>
                    <a:cubicBezTo>
                      <a:pt x="21" y="92"/>
                      <a:pt x="7" y="78"/>
                      <a:pt x="7" y="61"/>
                    </a:cubicBezTo>
                    <a:cubicBezTo>
                      <a:pt x="7" y="45"/>
                      <a:pt x="21" y="31"/>
                      <a:pt x="38" y="31"/>
                    </a:cubicBezTo>
                    <a:cubicBezTo>
                      <a:pt x="55" y="31"/>
                      <a:pt x="69" y="45"/>
                      <a:pt x="69" y="61"/>
                    </a:cubicBezTo>
                    <a:cubicBezTo>
                      <a:pt x="69" y="78"/>
                      <a:pt x="55" y="92"/>
                      <a:pt x="38" y="92"/>
                    </a:cubicBezTo>
                    <a:close/>
                    <a:moveTo>
                      <a:pt x="38" y="92"/>
                    </a:moveTo>
                    <a:cubicBezTo>
                      <a:pt x="38" y="92"/>
                      <a:pt x="38" y="92"/>
                      <a:pt x="38" y="92"/>
                    </a:cubicBezTo>
                  </a:path>
                </a:pathLst>
              </a:custGeom>
              <a:grpFill/>
              <a:ln w="9525">
                <a:noFill/>
                <a:round/>
                <a:headEnd/>
                <a:tailEnd/>
              </a:ln>
            </p:spPr>
            <p:txBody>
              <a:bodyPr anchor="ctr"/>
              <a:lstStyle/>
              <a:p>
                <a:pPr algn="ctr"/>
                <a:endParaRPr>
                  <a:cs typeface="+mn-ea"/>
                  <a:sym typeface="+mn-lt"/>
                </a:endParaRPr>
              </a:p>
            </p:txBody>
          </p:sp>
          <p:sp>
            <p:nvSpPr>
              <p:cNvPr id="47" name="Freeform: Shape 115"/>
              <p:cNvSpPr>
                <a:spLocks/>
              </p:cNvSpPr>
              <p:nvPr/>
            </p:nvSpPr>
            <p:spPr bwMode="auto">
              <a:xfrm>
                <a:off x="5013325" y="1335088"/>
                <a:ext cx="68263" cy="66675"/>
              </a:xfrm>
              <a:custGeom>
                <a:avLst/>
                <a:gdLst/>
                <a:ahLst/>
                <a:cxnLst>
                  <a:cxn ang="0">
                    <a:pos x="23" y="0"/>
                  </a:cxn>
                  <a:cxn ang="0">
                    <a:pos x="21" y="0"/>
                  </a:cxn>
                  <a:cxn ang="0">
                    <a:pos x="1" y="17"/>
                  </a:cxn>
                  <a:cxn ang="0">
                    <a:pos x="0" y="20"/>
                  </a:cxn>
                  <a:cxn ang="0">
                    <a:pos x="1" y="22"/>
                  </a:cxn>
                  <a:cxn ang="0">
                    <a:pos x="4" y="23"/>
                  </a:cxn>
                  <a:cxn ang="0">
                    <a:pos x="7" y="22"/>
                  </a:cxn>
                  <a:cxn ang="0">
                    <a:pos x="14" y="14"/>
                  </a:cxn>
                  <a:cxn ang="0">
                    <a:pos x="23" y="2"/>
                  </a:cxn>
                  <a:cxn ang="0">
                    <a:pos x="23" y="0"/>
                  </a:cxn>
                  <a:cxn ang="0">
                    <a:pos x="23" y="0"/>
                  </a:cxn>
                  <a:cxn ang="0">
                    <a:pos x="23" y="0"/>
                  </a:cxn>
                </a:cxnLst>
                <a:rect l="0" t="0" r="r" b="b"/>
                <a:pathLst>
                  <a:path w="23" h="23">
                    <a:moveTo>
                      <a:pt x="23" y="0"/>
                    </a:moveTo>
                    <a:cubicBezTo>
                      <a:pt x="22" y="0"/>
                      <a:pt x="22" y="0"/>
                      <a:pt x="21" y="0"/>
                    </a:cubicBezTo>
                    <a:cubicBezTo>
                      <a:pt x="1" y="17"/>
                      <a:pt x="1" y="17"/>
                      <a:pt x="1" y="17"/>
                    </a:cubicBezTo>
                    <a:cubicBezTo>
                      <a:pt x="1" y="18"/>
                      <a:pt x="0" y="18"/>
                      <a:pt x="0" y="20"/>
                    </a:cubicBezTo>
                    <a:cubicBezTo>
                      <a:pt x="0" y="21"/>
                      <a:pt x="0" y="21"/>
                      <a:pt x="1" y="22"/>
                    </a:cubicBezTo>
                    <a:cubicBezTo>
                      <a:pt x="2" y="23"/>
                      <a:pt x="3" y="23"/>
                      <a:pt x="4" y="23"/>
                    </a:cubicBezTo>
                    <a:cubicBezTo>
                      <a:pt x="5" y="23"/>
                      <a:pt x="6" y="23"/>
                      <a:pt x="7" y="22"/>
                    </a:cubicBezTo>
                    <a:cubicBezTo>
                      <a:pt x="14" y="14"/>
                      <a:pt x="14" y="14"/>
                      <a:pt x="14" y="14"/>
                    </a:cubicBezTo>
                    <a:cubicBezTo>
                      <a:pt x="23" y="2"/>
                      <a:pt x="23" y="2"/>
                      <a:pt x="23" y="2"/>
                    </a:cubicBezTo>
                    <a:cubicBezTo>
                      <a:pt x="23" y="2"/>
                      <a:pt x="23" y="1"/>
                      <a:pt x="23" y="0"/>
                    </a:cubicBezTo>
                    <a:close/>
                    <a:moveTo>
                      <a:pt x="23" y="0"/>
                    </a:moveTo>
                    <a:cubicBezTo>
                      <a:pt x="23" y="0"/>
                      <a:pt x="23" y="0"/>
                      <a:pt x="23" y="0"/>
                    </a:cubicBezTo>
                  </a:path>
                </a:pathLst>
              </a:custGeom>
              <a:grpFill/>
              <a:ln w="9525">
                <a:noFill/>
                <a:round/>
                <a:headEnd/>
                <a:tailEnd/>
              </a:ln>
            </p:spPr>
            <p:txBody>
              <a:bodyPr anchor="ctr"/>
              <a:lstStyle/>
              <a:p>
                <a:pPr algn="ctr"/>
                <a:endParaRPr>
                  <a:cs typeface="+mn-ea"/>
                  <a:sym typeface="+mn-lt"/>
                </a:endParaRPr>
              </a:p>
            </p:txBody>
          </p:sp>
        </p:grpSp>
        <p:sp>
          <p:nvSpPr>
            <p:cNvPr id="18" name="Freeform: Shape 116"/>
            <p:cNvSpPr>
              <a:spLocks/>
            </p:cNvSpPr>
            <p:nvPr/>
          </p:nvSpPr>
          <p:spPr bwMode="auto">
            <a:xfrm>
              <a:off x="3986815" y="1685256"/>
              <a:ext cx="189096" cy="137450"/>
            </a:xfrm>
            <a:custGeom>
              <a:avLst/>
              <a:gdLst/>
              <a:ahLst/>
              <a:cxnLst>
                <a:cxn ang="0">
                  <a:pos x="100" y="32"/>
                </a:cxn>
                <a:cxn ang="0">
                  <a:pos x="65" y="0"/>
                </a:cxn>
                <a:cxn ang="0">
                  <a:pos x="34" y="20"/>
                </a:cxn>
                <a:cxn ang="0">
                  <a:pos x="29" y="20"/>
                </a:cxn>
                <a:cxn ang="0">
                  <a:pos x="12" y="37"/>
                </a:cxn>
                <a:cxn ang="0">
                  <a:pos x="13" y="42"/>
                </a:cxn>
                <a:cxn ang="0">
                  <a:pos x="0" y="64"/>
                </a:cxn>
                <a:cxn ang="0">
                  <a:pos x="25" y="89"/>
                </a:cxn>
                <a:cxn ang="0">
                  <a:pos x="94" y="89"/>
                </a:cxn>
                <a:cxn ang="0">
                  <a:pos x="123" y="60"/>
                </a:cxn>
                <a:cxn ang="0">
                  <a:pos x="100" y="32"/>
                </a:cxn>
                <a:cxn ang="0">
                  <a:pos x="94" y="81"/>
                </a:cxn>
                <a:cxn ang="0">
                  <a:pos x="94" y="81"/>
                </a:cxn>
                <a:cxn ang="0">
                  <a:pos x="25" y="81"/>
                </a:cxn>
                <a:cxn ang="0">
                  <a:pos x="8" y="64"/>
                </a:cxn>
                <a:cxn ang="0">
                  <a:pos x="16" y="49"/>
                </a:cxn>
                <a:cxn ang="0">
                  <a:pos x="20" y="40"/>
                </a:cxn>
                <a:cxn ang="0">
                  <a:pos x="19" y="37"/>
                </a:cxn>
                <a:cxn ang="0">
                  <a:pos x="29" y="27"/>
                </a:cxn>
                <a:cxn ang="0">
                  <a:pos x="34" y="28"/>
                </a:cxn>
                <a:cxn ang="0">
                  <a:pos x="41" y="24"/>
                </a:cxn>
                <a:cxn ang="0">
                  <a:pos x="65" y="8"/>
                </a:cxn>
                <a:cxn ang="0">
                  <a:pos x="92" y="32"/>
                </a:cxn>
                <a:cxn ang="0">
                  <a:pos x="98" y="39"/>
                </a:cxn>
                <a:cxn ang="0">
                  <a:pos x="115" y="60"/>
                </a:cxn>
                <a:cxn ang="0">
                  <a:pos x="94" y="81"/>
                </a:cxn>
                <a:cxn ang="0">
                  <a:pos x="94" y="81"/>
                </a:cxn>
                <a:cxn ang="0">
                  <a:pos x="94" y="81"/>
                </a:cxn>
              </a:cxnLst>
              <a:rect l="0" t="0" r="r" b="b"/>
              <a:pathLst>
                <a:path w="123" h="89">
                  <a:moveTo>
                    <a:pt x="100" y="32"/>
                  </a:moveTo>
                  <a:cubicBezTo>
                    <a:pt x="98" y="14"/>
                    <a:pt x="83" y="0"/>
                    <a:pt x="65" y="0"/>
                  </a:cubicBezTo>
                  <a:cubicBezTo>
                    <a:pt x="51" y="0"/>
                    <a:pt x="40" y="9"/>
                    <a:pt x="34" y="20"/>
                  </a:cubicBezTo>
                  <a:cubicBezTo>
                    <a:pt x="32" y="20"/>
                    <a:pt x="31" y="20"/>
                    <a:pt x="29" y="20"/>
                  </a:cubicBezTo>
                  <a:cubicBezTo>
                    <a:pt x="19" y="20"/>
                    <a:pt x="12" y="27"/>
                    <a:pt x="12" y="37"/>
                  </a:cubicBezTo>
                  <a:cubicBezTo>
                    <a:pt x="12" y="39"/>
                    <a:pt x="12" y="40"/>
                    <a:pt x="13" y="42"/>
                  </a:cubicBezTo>
                  <a:cubicBezTo>
                    <a:pt x="5" y="47"/>
                    <a:pt x="0" y="54"/>
                    <a:pt x="0" y="64"/>
                  </a:cubicBezTo>
                  <a:cubicBezTo>
                    <a:pt x="0" y="77"/>
                    <a:pt x="11" y="89"/>
                    <a:pt x="25" y="89"/>
                  </a:cubicBezTo>
                  <a:cubicBezTo>
                    <a:pt x="94" y="89"/>
                    <a:pt x="94" y="89"/>
                    <a:pt x="94" y="89"/>
                  </a:cubicBezTo>
                  <a:cubicBezTo>
                    <a:pt x="110" y="89"/>
                    <a:pt x="123" y="76"/>
                    <a:pt x="123" y="60"/>
                  </a:cubicBezTo>
                  <a:cubicBezTo>
                    <a:pt x="123" y="46"/>
                    <a:pt x="113" y="34"/>
                    <a:pt x="100" y="32"/>
                  </a:cubicBezTo>
                  <a:close/>
                  <a:moveTo>
                    <a:pt x="94" y="81"/>
                  </a:moveTo>
                  <a:cubicBezTo>
                    <a:pt x="94" y="81"/>
                    <a:pt x="94" y="81"/>
                    <a:pt x="94" y="81"/>
                  </a:cubicBezTo>
                  <a:cubicBezTo>
                    <a:pt x="25" y="81"/>
                    <a:pt x="25" y="81"/>
                    <a:pt x="25" y="81"/>
                  </a:cubicBezTo>
                  <a:cubicBezTo>
                    <a:pt x="16" y="81"/>
                    <a:pt x="8" y="73"/>
                    <a:pt x="8" y="64"/>
                  </a:cubicBezTo>
                  <a:cubicBezTo>
                    <a:pt x="8" y="58"/>
                    <a:pt x="11" y="52"/>
                    <a:pt x="16" y="49"/>
                  </a:cubicBezTo>
                  <a:cubicBezTo>
                    <a:pt x="22" y="46"/>
                    <a:pt x="22" y="45"/>
                    <a:pt x="20" y="40"/>
                  </a:cubicBezTo>
                  <a:cubicBezTo>
                    <a:pt x="20" y="39"/>
                    <a:pt x="19" y="38"/>
                    <a:pt x="19" y="37"/>
                  </a:cubicBezTo>
                  <a:cubicBezTo>
                    <a:pt x="19" y="32"/>
                    <a:pt x="24" y="27"/>
                    <a:pt x="29" y="27"/>
                  </a:cubicBezTo>
                  <a:cubicBezTo>
                    <a:pt x="29" y="27"/>
                    <a:pt x="31" y="27"/>
                    <a:pt x="34" y="28"/>
                  </a:cubicBezTo>
                  <a:cubicBezTo>
                    <a:pt x="39" y="30"/>
                    <a:pt x="39" y="28"/>
                    <a:pt x="41" y="24"/>
                  </a:cubicBezTo>
                  <a:cubicBezTo>
                    <a:pt x="46" y="14"/>
                    <a:pt x="55" y="8"/>
                    <a:pt x="65" y="8"/>
                  </a:cubicBezTo>
                  <a:cubicBezTo>
                    <a:pt x="79" y="8"/>
                    <a:pt x="91" y="18"/>
                    <a:pt x="92" y="32"/>
                  </a:cubicBezTo>
                  <a:cubicBezTo>
                    <a:pt x="92" y="38"/>
                    <a:pt x="92" y="38"/>
                    <a:pt x="98" y="39"/>
                  </a:cubicBezTo>
                  <a:cubicBezTo>
                    <a:pt x="108" y="41"/>
                    <a:pt x="115" y="50"/>
                    <a:pt x="115" y="60"/>
                  </a:cubicBezTo>
                  <a:cubicBezTo>
                    <a:pt x="115" y="71"/>
                    <a:pt x="106" y="81"/>
                    <a:pt x="94" y="81"/>
                  </a:cubicBezTo>
                  <a:close/>
                  <a:moveTo>
                    <a:pt x="94" y="81"/>
                  </a:moveTo>
                  <a:cubicBezTo>
                    <a:pt x="94" y="81"/>
                    <a:pt x="94" y="81"/>
                    <a:pt x="94" y="81"/>
                  </a:cubicBezTo>
                </a:path>
              </a:pathLst>
            </a:custGeom>
            <a:solidFill>
              <a:schemeClr val="bg1"/>
            </a:solidFill>
            <a:ln w="9525">
              <a:noFill/>
              <a:round/>
              <a:headEnd/>
              <a:tailEnd/>
            </a:ln>
          </p:spPr>
          <p:txBody>
            <a:bodyPr anchor="ctr"/>
            <a:lstStyle/>
            <a:p>
              <a:pPr algn="ctr"/>
              <a:endParaRPr>
                <a:cs typeface="+mn-ea"/>
                <a:sym typeface="+mn-lt"/>
              </a:endParaRPr>
            </a:p>
          </p:txBody>
        </p:sp>
        <p:sp>
          <p:nvSpPr>
            <p:cNvPr id="19" name="Freeform: Shape 117"/>
            <p:cNvSpPr>
              <a:spLocks/>
            </p:cNvSpPr>
            <p:nvPr/>
          </p:nvSpPr>
          <p:spPr bwMode="auto">
            <a:xfrm>
              <a:off x="4308634" y="1957897"/>
              <a:ext cx="189096" cy="164106"/>
            </a:xfrm>
            <a:custGeom>
              <a:avLst/>
              <a:gdLst/>
              <a:ahLst/>
              <a:cxnLst>
                <a:cxn ang="0">
                  <a:pos x="123" y="100"/>
                </a:cxn>
                <a:cxn ang="0">
                  <a:pos x="115" y="107"/>
                </a:cxn>
                <a:cxn ang="0">
                  <a:pos x="107" y="100"/>
                </a:cxn>
                <a:cxn ang="0">
                  <a:pos x="115" y="84"/>
                </a:cxn>
                <a:cxn ang="0">
                  <a:pos x="123" y="100"/>
                </a:cxn>
                <a:cxn ang="0">
                  <a:pos x="111" y="42"/>
                </a:cxn>
                <a:cxn ang="0">
                  <a:pos x="111" y="77"/>
                </a:cxn>
                <a:cxn ang="0">
                  <a:pos x="115" y="80"/>
                </a:cxn>
                <a:cxn ang="0">
                  <a:pos x="119" y="77"/>
                </a:cxn>
                <a:cxn ang="0">
                  <a:pos x="119" y="42"/>
                </a:cxn>
                <a:cxn ang="0">
                  <a:pos x="115" y="38"/>
                </a:cxn>
                <a:cxn ang="0">
                  <a:pos x="111" y="42"/>
                </a:cxn>
                <a:cxn ang="0">
                  <a:pos x="114" y="34"/>
                </a:cxn>
                <a:cxn ang="0">
                  <a:pos x="104" y="36"/>
                </a:cxn>
                <a:cxn ang="0">
                  <a:pos x="104" y="69"/>
                </a:cxn>
                <a:cxn ang="0">
                  <a:pos x="61" y="88"/>
                </a:cxn>
                <a:cxn ang="0">
                  <a:pos x="19" y="69"/>
                </a:cxn>
                <a:cxn ang="0">
                  <a:pos x="19" y="36"/>
                </a:cxn>
                <a:cxn ang="0">
                  <a:pos x="9" y="34"/>
                </a:cxn>
                <a:cxn ang="0">
                  <a:pos x="0" y="23"/>
                </a:cxn>
                <a:cxn ang="0">
                  <a:pos x="9" y="12"/>
                </a:cxn>
                <a:cxn ang="0">
                  <a:pos x="59" y="0"/>
                </a:cxn>
                <a:cxn ang="0">
                  <a:pos x="61" y="0"/>
                </a:cxn>
                <a:cxn ang="0">
                  <a:pos x="64" y="0"/>
                </a:cxn>
                <a:cxn ang="0">
                  <a:pos x="114" y="12"/>
                </a:cxn>
                <a:cxn ang="0">
                  <a:pos x="123" y="23"/>
                </a:cxn>
                <a:cxn ang="0">
                  <a:pos x="114" y="34"/>
                </a:cxn>
                <a:cxn ang="0">
                  <a:pos x="96" y="38"/>
                </a:cxn>
                <a:cxn ang="0">
                  <a:pos x="64" y="46"/>
                </a:cxn>
                <a:cxn ang="0">
                  <a:pos x="61" y="46"/>
                </a:cxn>
                <a:cxn ang="0">
                  <a:pos x="59" y="46"/>
                </a:cxn>
                <a:cxn ang="0">
                  <a:pos x="27" y="38"/>
                </a:cxn>
                <a:cxn ang="0">
                  <a:pos x="27" y="69"/>
                </a:cxn>
                <a:cxn ang="0">
                  <a:pos x="61" y="80"/>
                </a:cxn>
                <a:cxn ang="0">
                  <a:pos x="96" y="69"/>
                </a:cxn>
                <a:cxn ang="0">
                  <a:pos x="96" y="38"/>
                </a:cxn>
                <a:cxn ang="0">
                  <a:pos x="112" y="27"/>
                </a:cxn>
                <a:cxn ang="0">
                  <a:pos x="115" y="23"/>
                </a:cxn>
                <a:cxn ang="0">
                  <a:pos x="112" y="19"/>
                </a:cxn>
                <a:cxn ang="0">
                  <a:pos x="62" y="8"/>
                </a:cxn>
                <a:cxn ang="0">
                  <a:pos x="61" y="7"/>
                </a:cxn>
                <a:cxn ang="0">
                  <a:pos x="61" y="8"/>
                </a:cxn>
                <a:cxn ang="0">
                  <a:pos x="11" y="19"/>
                </a:cxn>
                <a:cxn ang="0">
                  <a:pos x="8" y="23"/>
                </a:cxn>
                <a:cxn ang="0">
                  <a:pos x="11" y="27"/>
                </a:cxn>
                <a:cxn ang="0">
                  <a:pos x="61" y="38"/>
                </a:cxn>
                <a:cxn ang="0">
                  <a:pos x="61" y="38"/>
                </a:cxn>
                <a:cxn ang="0">
                  <a:pos x="62" y="38"/>
                </a:cxn>
                <a:cxn ang="0">
                  <a:pos x="112" y="27"/>
                </a:cxn>
                <a:cxn ang="0">
                  <a:pos x="112" y="27"/>
                </a:cxn>
                <a:cxn ang="0">
                  <a:pos x="112" y="27"/>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bg1"/>
            </a:solidFill>
            <a:ln w="9525">
              <a:noFill/>
              <a:round/>
              <a:headEnd/>
              <a:tailEnd/>
            </a:ln>
          </p:spPr>
          <p:txBody>
            <a:bodyPr anchor="ctr"/>
            <a:lstStyle/>
            <a:p>
              <a:pPr algn="ctr"/>
              <a:endParaRPr>
                <a:cs typeface="+mn-ea"/>
                <a:sym typeface="+mn-lt"/>
              </a:endParaRPr>
            </a:p>
          </p:txBody>
        </p:sp>
        <p:sp>
          <p:nvSpPr>
            <p:cNvPr id="20" name="Freeform: Shape 118"/>
            <p:cNvSpPr>
              <a:spLocks/>
            </p:cNvSpPr>
            <p:nvPr/>
          </p:nvSpPr>
          <p:spPr bwMode="auto">
            <a:xfrm>
              <a:off x="4361992" y="2352003"/>
              <a:ext cx="176600" cy="175768"/>
            </a:xfrm>
            <a:custGeom>
              <a:avLst/>
              <a:gdLst/>
              <a:ahLst/>
              <a:cxnLst>
                <a:cxn ang="0">
                  <a:pos x="111" y="101"/>
                </a:cxn>
                <a:cxn ang="0">
                  <a:pos x="78" y="88"/>
                </a:cxn>
                <a:cxn ang="0">
                  <a:pos x="92" y="59"/>
                </a:cxn>
                <a:cxn ang="0">
                  <a:pos x="83" y="12"/>
                </a:cxn>
                <a:cxn ang="0">
                  <a:pos x="57" y="0"/>
                </a:cxn>
                <a:cxn ang="0">
                  <a:pos x="32" y="12"/>
                </a:cxn>
                <a:cxn ang="0">
                  <a:pos x="23" y="59"/>
                </a:cxn>
                <a:cxn ang="0">
                  <a:pos x="36" y="88"/>
                </a:cxn>
                <a:cxn ang="0">
                  <a:pos x="3" y="101"/>
                </a:cxn>
                <a:cxn ang="0">
                  <a:pos x="1" y="109"/>
                </a:cxn>
                <a:cxn ang="0">
                  <a:pos x="7" y="114"/>
                </a:cxn>
                <a:cxn ang="0">
                  <a:pos x="107" y="114"/>
                </a:cxn>
                <a:cxn ang="0">
                  <a:pos x="114" y="109"/>
                </a:cxn>
                <a:cxn ang="0">
                  <a:pos x="111" y="101"/>
                </a:cxn>
                <a:cxn ang="0">
                  <a:pos x="29" y="38"/>
                </a:cxn>
                <a:cxn ang="0">
                  <a:pos x="57" y="7"/>
                </a:cxn>
                <a:cxn ang="0">
                  <a:pos x="85" y="38"/>
                </a:cxn>
                <a:cxn ang="0">
                  <a:pos x="72" y="83"/>
                </a:cxn>
                <a:cxn ang="0">
                  <a:pos x="71" y="85"/>
                </a:cxn>
                <a:cxn ang="0">
                  <a:pos x="43" y="85"/>
                </a:cxn>
                <a:cxn ang="0">
                  <a:pos x="42" y="83"/>
                </a:cxn>
                <a:cxn ang="0">
                  <a:pos x="29" y="38"/>
                </a:cxn>
                <a:cxn ang="0">
                  <a:pos x="7" y="107"/>
                </a:cxn>
                <a:cxn ang="0">
                  <a:pos x="38" y="95"/>
                </a:cxn>
                <a:cxn ang="0">
                  <a:pos x="47" y="93"/>
                </a:cxn>
                <a:cxn ang="0">
                  <a:pos x="57" y="96"/>
                </a:cxn>
                <a:cxn ang="0">
                  <a:pos x="68" y="93"/>
                </a:cxn>
                <a:cxn ang="0">
                  <a:pos x="77" y="95"/>
                </a:cxn>
                <a:cxn ang="0">
                  <a:pos x="107" y="107"/>
                </a:cxn>
                <a:cxn ang="0">
                  <a:pos x="7" y="107"/>
                </a:cxn>
                <a:cxn ang="0">
                  <a:pos x="7" y="107"/>
                </a:cxn>
                <a:cxn ang="0">
                  <a:pos x="7" y="107"/>
                </a:cxn>
              </a:cxnLst>
              <a:rect l="0" t="0" r="r" b="b"/>
              <a:pathLst>
                <a:path w="115" h="114">
                  <a:moveTo>
                    <a:pt x="111" y="101"/>
                  </a:moveTo>
                  <a:cubicBezTo>
                    <a:pt x="110" y="101"/>
                    <a:pt x="97" y="92"/>
                    <a:pt x="78" y="88"/>
                  </a:cubicBezTo>
                  <a:cubicBezTo>
                    <a:pt x="85" y="79"/>
                    <a:pt x="90" y="67"/>
                    <a:pt x="92" y="59"/>
                  </a:cubicBezTo>
                  <a:cubicBezTo>
                    <a:pt x="94" y="48"/>
                    <a:pt x="93" y="26"/>
                    <a:pt x="83" y="12"/>
                  </a:cubicBezTo>
                  <a:cubicBezTo>
                    <a:pt x="76" y="4"/>
                    <a:pt x="68" y="0"/>
                    <a:pt x="57" y="0"/>
                  </a:cubicBezTo>
                  <a:cubicBezTo>
                    <a:pt x="47" y="0"/>
                    <a:pt x="38" y="4"/>
                    <a:pt x="32" y="12"/>
                  </a:cubicBezTo>
                  <a:cubicBezTo>
                    <a:pt x="21" y="26"/>
                    <a:pt x="20" y="48"/>
                    <a:pt x="23" y="59"/>
                  </a:cubicBezTo>
                  <a:cubicBezTo>
                    <a:pt x="25" y="67"/>
                    <a:pt x="29" y="79"/>
                    <a:pt x="36" y="88"/>
                  </a:cubicBezTo>
                  <a:cubicBezTo>
                    <a:pt x="17" y="92"/>
                    <a:pt x="4" y="101"/>
                    <a:pt x="3" y="101"/>
                  </a:cubicBezTo>
                  <a:cubicBezTo>
                    <a:pt x="1" y="103"/>
                    <a:pt x="0" y="106"/>
                    <a:pt x="1" y="109"/>
                  </a:cubicBezTo>
                  <a:cubicBezTo>
                    <a:pt x="1" y="112"/>
                    <a:pt x="4" y="114"/>
                    <a:pt x="7" y="114"/>
                  </a:cubicBezTo>
                  <a:cubicBezTo>
                    <a:pt x="107" y="114"/>
                    <a:pt x="107" y="114"/>
                    <a:pt x="107" y="114"/>
                  </a:cubicBezTo>
                  <a:cubicBezTo>
                    <a:pt x="110" y="114"/>
                    <a:pt x="113" y="112"/>
                    <a:pt x="114" y="109"/>
                  </a:cubicBezTo>
                  <a:cubicBezTo>
                    <a:pt x="115" y="106"/>
                    <a:pt x="114" y="103"/>
                    <a:pt x="111" y="101"/>
                  </a:cubicBezTo>
                  <a:close/>
                  <a:moveTo>
                    <a:pt x="29" y="38"/>
                  </a:moveTo>
                  <a:cubicBezTo>
                    <a:pt x="31" y="23"/>
                    <a:pt x="40" y="7"/>
                    <a:pt x="57" y="7"/>
                  </a:cubicBezTo>
                  <a:cubicBezTo>
                    <a:pt x="75" y="7"/>
                    <a:pt x="83" y="23"/>
                    <a:pt x="85" y="38"/>
                  </a:cubicBezTo>
                  <a:cubicBezTo>
                    <a:pt x="87" y="54"/>
                    <a:pt x="82" y="71"/>
                    <a:pt x="72" y="83"/>
                  </a:cubicBezTo>
                  <a:cubicBezTo>
                    <a:pt x="71" y="85"/>
                    <a:pt x="71" y="85"/>
                    <a:pt x="71" y="85"/>
                  </a:cubicBezTo>
                  <a:cubicBezTo>
                    <a:pt x="63" y="95"/>
                    <a:pt x="52" y="95"/>
                    <a:pt x="43" y="85"/>
                  </a:cubicBezTo>
                  <a:cubicBezTo>
                    <a:pt x="42" y="83"/>
                    <a:pt x="42" y="83"/>
                    <a:pt x="42" y="83"/>
                  </a:cubicBezTo>
                  <a:cubicBezTo>
                    <a:pt x="32" y="71"/>
                    <a:pt x="27" y="54"/>
                    <a:pt x="29" y="38"/>
                  </a:cubicBezTo>
                  <a:close/>
                  <a:moveTo>
                    <a:pt x="7" y="107"/>
                  </a:moveTo>
                  <a:cubicBezTo>
                    <a:pt x="8" y="107"/>
                    <a:pt x="20" y="99"/>
                    <a:pt x="38" y="95"/>
                  </a:cubicBezTo>
                  <a:cubicBezTo>
                    <a:pt x="47" y="93"/>
                    <a:pt x="47" y="93"/>
                    <a:pt x="47" y="93"/>
                  </a:cubicBezTo>
                  <a:cubicBezTo>
                    <a:pt x="50" y="95"/>
                    <a:pt x="53" y="96"/>
                    <a:pt x="57" y="96"/>
                  </a:cubicBezTo>
                  <a:cubicBezTo>
                    <a:pt x="61" y="96"/>
                    <a:pt x="65" y="95"/>
                    <a:pt x="68" y="93"/>
                  </a:cubicBezTo>
                  <a:cubicBezTo>
                    <a:pt x="77" y="95"/>
                    <a:pt x="77" y="95"/>
                    <a:pt x="77" y="95"/>
                  </a:cubicBezTo>
                  <a:cubicBezTo>
                    <a:pt x="94" y="99"/>
                    <a:pt x="107" y="106"/>
                    <a:pt x="107" y="107"/>
                  </a:cubicBezTo>
                  <a:lnTo>
                    <a:pt x="7" y="107"/>
                  </a:lnTo>
                  <a:close/>
                  <a:moveTo>
                    <a:pt x="7" y="107"/>
                  </a:moveTo>
                  <a:cubicBezTo>
                    <a:pt x="7" y="107"/>
                    <a:pt x="7" y="107"/>
                    <a:pt x="7" y="107"/>
                  </a:cubicBezTo>
                </a:path>
              </a:pathLst>
            </a:custGeom>
            <a:solidFill>
              <a:schemeClr val="bg1"/>
            </a:solidFill>
            <a:ln w="9525">
              <a:noFill/>
              <a:round/>
              <a:headEnd/>
              <a:tailEnd/>
            </a:ln>
          </p:spPr>
          <p:txBody>
            <a:bodyPr anchor="ctr"/>
            <a:lstStyle/>
            <a:p>
              <a:pPr algn="ctr"/>
              <a:endParaRPr>
                <a:cs typeface="+mn-ea"/>
                <a:sym typeface="+mn-lt"/>
              </a:endParaRPr>
            </a:p>
          </p:txBody>
        </p:sp>
        <p:sp>
          <p:nvSpPr>
            <p:cNvPr id="21" name="Freeform: Shape 119"/>
            <p:cNvSpPr>
              <a:spLocks/>
            </p:cNvSpPr>
            <p:nvPr/>
          </p:nvSpPr>
          <p:spPr bwMode="auto">
            <a:xfrm>
              <a:off x="4099175" y="2700700"/>
              <a:ext cx="189928" cy="181598"/>
            </a:xfrm>
            <a:custGeom>
              <a:avLst/>
              <a:gdLst/>
              <a:ahLst/>
              <a:cxnLst>
                <a:cxn ang="0">
                  <a:pos x="122" y="44"/>
                </a:cxn>
                <a:cxn ang="0">
                  <a:pos x="115" y="38"/>
                </a:cxn>
                <a:cxn ang="0">
                  <a:pos x="83" y="33"/>
                </a:cxn>
                <a:cxn ang="0">
                  <a:pos x="70" y="5"/>
                </a:cxn>
                <a:cxn ang="0">
                  <a:pos x="62" y="0"/>
                </a:cxn>
                <a:cxn ang="0">
                  <a:pos x="54" y="5"/>
                </a:cxn>
                <a:cxn ang="0">
                  <a:pos x="40" y="33"/>
                </a:cxn>
                <a:cxn ang="0">
                  <a:pos x="8" y="38"/>
                </a:cxn>
                <a:cxn ang="0">
                  <a:pos x="1" y="44"/>
                </a:cxn>
                <a:cxn ang="0">
                  <a:pos x="3" y="53"/>
                </a:cxn>
                <a:cxn ang="0">
                  <a:pos x="26" y="76"/>
                </a:cxn>
                <a:cxn ang="0">
                  <a:pos x="21" y="108"/>
                </a:cxn>
                <a:cxn ang="0">
                  <a:pos x="24" y="117"/>
                </a:cxn>
                <a:cxn ang="0">
                  <a:pos x="29" y="118"/>
                </a:cxn>
                <a:cxn ang="0">
                  <a:pos x="34" y="117"/>
                </a:cxn>
                <a:cxn ang="0">
                  <a:pos x="62" y="102"/>
                </a:cxn>
                <a:cxn ang="0">
                  <a:pos x="89" y="117"/>
                </a:cxn>
                <a:cxn ang="0">
                  <a:pos x="94" y="118"/>
                </a:cxn>
                <a:cxn ang="0">
                  <a:pos x="99" y="117"/>
                </a:cxn>
                <a:cxn ang="0">
                  <a:pos x="102" y="108"/>
                </a:cxn>
                <a:cxn ang="0">
                  <a:pos x="97" y="76"/>
                </a:cxn>
                <a:cxn ang="0">
                  <a:pos x="120" y="53"/>
                </a:cxn>
                <a:cxn ang="0">
                  <a:pos x="122" y="44"/>
                </a:cxn>
                <a:cxn ang="0">
                  <a:pos x="91" y="70"/>
                </a:cxn>
                <a:cxn ang="0">
                  <a:pos x="88" y="77"/>
                </a:cxn>
                <a:cxn ang="0">
                  <a:pos x="94" y="110"/>
                </a:cxn>
                <a:cxn ang="0">
                  <a:pos x="66" y="95"/>
                </a:cxn>
                <a:cxn ang="0">
                  <a:pos x="62" y="94"/>
                </a:cxn>
                <a:cxn ang="0">
                  <a:pos x="57" y="95"/>
                </a:cxn>
                <a:cxn ang="0">
                  <a:pos x="29" y="110"/>
                </a:cxn>
                <a:cxn ang="0">
                  <a:pos x="35" y="77"/>
                </a:cxn>
                <a:cxn ang="0">
                  <a:pos x="32" y="70"/>
                </a:cxn>
                <a:cxn ang="0">
                  <a:pos x="9" y="47"/>
                </a:cxn>
                <a:cxn ang="0">
                  <a:pos x="41" y="42"/>
                </a:cxn>
                <a:cxn ang="0">
                  <a:pos x="48" y="37"/>
                </a:cxn>
                <a:cxn ang="0">
                  <a:pos x="62" y="8"/>
                </a:cxn>
                <a:cxn ang="0">
                  <a:pos x="75" y="37"/>
                </a:cxn>
                <a:cxn ang="0">
                  <a:pos x="82" y="42"/>
                </a:cxn>
                <a:cxn ang="0">
                  <a:pos x="114" y="47"/>
                </a:cxn>
                <a:cxn ang="0">
                  <a:pos x="91" y="70"/>
                </a:cxn>
                <a:cxn ang="0">
                  <a:pos x="91" y="70"/>
                </a:cxn>
                <a:cxn ang="0">
                  <a:pos x="91" y="70"/>
                </a:cxn>
              </a:cxnLst>
              <a:rect l="0" t="0" r="r" b="b"/>
              <a:pathLst>
                <a:path w="124" h="118">
                  <a:moveTo>
                    <a:pt x="122" y="44"/>
                  </a:moveTo>
                  <a:cubicBezTo>
                    <a:pt x="121" y="41"/>
                    <a:pt x="119" y="39"/>
                    <a:pt x="115" y="38"/>
                  </a:cubicBezTo>
                  <a:cubicBezTo>
                    <a:pt x="83" y="33"/>
                    <a:pt x="83" y="33"/>
                    <a:pt x="83" y="33"/>
                  </a:cubicBezTo>
                  <a:cubicBezTo>
                    <a:pt x="70" y="5"/>
                    <a:pt x="70" y="5"/>
                    <a:pt x="70" y="5"/>
                  </a:cubicBezTo>
                  <a:cubicBezTo>
                    <a:pt x="68" y="1"/>
                    <a:pt x="65" y="0"/>
                    <a:pt x="62" y="0"/>
                  </a:cubicBezTo>
                  <a:cubicBezTo>
                    <a:pt x="58" y="0"/>
                    <a:pt x="55" y="1"/>
                    <a:pt x="54" y="5"/>
                  </a:cubicBezTo>
                  <a:cubicBezTo>
                    <a:pt x="40" y="33"/>
                    <a:pt x="40" y="33"/>
                    <a:pt x="40" y="33"/>
                  </a:cubicBezTo>
                  <a:cubicBezTo>
                    <a:pt x="8" y="38"/>
                    <a:pt x="8" y="38"/>
                    <a:pt x="8" y="38"/>
                  </a:cubicBezTo>
                  <a:cubicBezTo>
                    <a:pt x="4" y="39"/>
                    <a:pt x="2" y="41"/>
                    <a:pt x="1" y="44"/>
                  </a:cubicBezTo>
                  <a:cubicBezTo>
                    <a:pt x="0" y="47"/>
                    <a:pt x="0" y="50"/>
                    <a:pt x="3" y="53"/>
                  </a:cubicBezTo>
                  <a:cubicBezTo>
                    <a:pt x="26" y="76"/>
                    <a:pt x="26" y="76"/>
                    <a:pt x="26" y="76"/>
                  </a:cubicBezTo>
                  <a:cubicBezTo>
                    <a:pt x="21" y="108"/>
                    <a:pt x="21" y="108"/>
                    <a:pt x="21" y="108"/>
                  </a:cubicBezTo>
                  <a:cubicBezTo>
                    <a:pt x="20" y="112"/>
                    <a:pt x="22" y="115"/>
                    <a:pt x="24" y="117"/>
                  </a:cubicBezTo>
                  <a:cubicBezTo>
                    <a:pt x="26" y="118"/>
                    <a:pt x="28" y="118"/>
                    <a:pt x="29" y="118"/>
                  </a:cubicBezTo>
                  <a:cubicBezTo>
                    <a:pt x="31" y="118"/>
                    <a:pt x="32" y="118"/>
                    <a:pt x="34" y="117"/>
                  </a:cubicBezTo>
                  <a:cubicBezTo>
                    <a:pt x="62" y="102"/>
                    <a:pt x="62" y="102"/>
                    <a:pt x="62" y="102"/>
                  </a:cubicBezTo>
                  <a:cubicBezTo>
                    <a:pt x="89" y="117"/>
                    <a:pt x="89" y="117"/>
                    <a:pt x="89" y="117"/>
                  </a:cubicBezTo>
                  <a:cubicBezTo>
                    <a:pt x="91" y="118"/>
                    <a:pt x="92" y="118"/>
                    <a:pt x="94" y="118"/>
                  </a:cubicBezTo>
                  <a:cubicBezTo>
                    <a:pt x="96" y="118"/>
                    <a:pt x="97" y="118"/>
                    <a:pt x="99" y="117"/>
                  </a:cubicBezTo>
                  <a:cubicBezTo>
                    <a:pt x="102" y="115"/>
                    <a:pt x="103" y="112"/>
                    <a:pt x="102" y="108"/>
                  </a:cubicBezTo>
                  <a:cubicBezTo>
                    <a:pt x="97" y="76"/>
                    <a:pt x="97" y="76"/>
                    <a:pt x="97" y="76"/>
                  </a:cubicBezTo>
                  <a:cubicBezTo>
                    <a:pt x="120" y="53"/>
                    <a:pt x="120" y="53"/>
                    <a:pt x="120" y="53"/>
                  </a:cubicBezTo>
                  <a:cubicBezTo>
                    <a:pt x="123" y="50"/>
                    <a:pt x="124" y="47"/>
                    <a:pt x="122" y="44"/>
                  </a:cubicBezTo>
                  <a:close/>
                  <a:moveTo>
                    <a:pt x="91" y="70"/>
                  </a:moveTo>
                  <a:cubicBezTo>
                    <a:pt x="89" y="72"/>
                    <a:pt x="88" y="75"/>
                    <a:pt x="88" y="77"/>
                  </a:cubicBezTo>
                  <a:cubicBezTo>
                    <a:pt x="94" y="110"/>
                    <a:pt x="94" y="110"/>
                    <a:pt x="94" y="110"/>
                  </a:cubicBezTo>
                  <a:cubicBezTo>
                    <a:pt x="66" y="95"/>
                    <a:pt x="66" y="95"/>
                    <a:pt x="66" y="95"/>
                  </a:cubicBezTo>
                  <a:cubicBezTo>
                    <a:pt x="65" y="94"/>
                    <a:pt x="63" y="94"/>
                    <a:pt x="62" y="94"/>
                  </a:cubicBezTo>
                  <a:cubicBezTo>
                    <a:pt x="60" y="94"/>
                    <a:pt x="59" y="94"/>
                    <a:pt x="57" y="95"/>
                  </a:cubicBezTo>
                  <a:cubicBezTo>
                    <a:pt x="29" y="110"/>
                    <a:pt x="29" y="110"/>
                    <a:pt x="29" y="110"/>
                  </a:cubicBezTo>
                  <a:cubicBezTo>
                    <a:pt x="35" y="77"/>
                    <a:pt x="35" y="77"/>
                    <a:pt x="35" y="77"/>
                  </a:cubicBezTo>
                  <a:cubicBezTo>
                    <a:pt x="35" y="75"/>
                    <a:pt x="34" y="72"/>
                    <a:pt x="32" y="70"/>
                  </a:cubicBezTo>
                  <a:cubicBezTo>
                    <a:pt x="9" y="47"/>
                    <a:pt x="9" y="47"/>
                    <a:pt x="9" y="47"/>
                  </a:cubicBezTo>
                  <a:cubicBezTo>
                    <a:pt x="41" y="42"/>
                    <a:pt x="41" y="42"/>
                    <a:pt x="41" y="42"/>
                  </a:cubicBezTo>
                  <a:cubicBezTo>
                    <a:pt x="44" y="41"/>
                    <a:pt x="46" y="40"/>
                    <a:pt x="48" y="37"/>
                  </a:cubicBezTo>
                  <a:cubicBezTo>
                    <a:pt x="62" y="8"/>
                    <a:pt x="62" y="8"/>
                    <a:pt x="62" y="8"/>
                  </a:cubicBezTo>
                  <a:cubicBezTo>
                    <a:pt x="75" y="37"/>
                    <a:pt x="75" y="37"/>
                    <a:pt x="75" y="37"/>
                  </a:cubicBezTo>
                  <a:cubicBezTo>
                    <a:pt x="77" y="40"/>
                    <a:pt x="79" y="41"/>
                    <a:pt x="82" y="42"/>
                  </a:cubicBezTo>
                  <a:cubicBezTo>
                    <a:pt x="114" y="47"/>
                    <a:pt x="114" y="47"/>
                    <a:pt x="114" y="47"/>
                  </a:cubicBezTo>
                  <a:lnTo>
                    <a:pt x="91" y="70"/>
                  </a:lnTo>
                  <a:close/>
                  <a:moveTo>
                    <a:pt x="91" y="70"/>
                  </a:moveTo>
                  <a:cubicBezTo>
                    <a:pt x="91" y="70"/>
                    <a:pt x="91" y="70"/>
                    <a:pt x="91" y="70"/>
                  </a:cubicBezTo>
                </a:path>
              </a:pathLst>
            </a:custGeom>
            <a:solidFill>
              <a:schemeClr val="bg1"/>
            </a:solidFill>
            <a:ln w="9525">
              <a:noFill/>
              <a:round/>
              <a:headEnd/>
              <a:tailEnd/>
            </a:ln>
          </p:spPr>
          <p:txBody>
            <a:bodyPr anchor="ctr"/>
            <a:lstStyle/>
            <a:p>
              <a:pPr algn="ctr"/>
              <a:endParaRPr>
                <a:cs typeface="+mn-ea"/>
                <a:sym typeface="+mn-lt"/>
              </a:endParaRPr>
            </a:p>
          </p:txBody>
        </p:sp>
        <p:grpSp>
          <p:nvGrpSpPr>
            <p:cNvPr id="22" name="Group 120"/>
            <p:cNvGrpSpPr/>
            <p:nvPr/>
          </p:nvGrpSpPr>
          <p:grpSpPr>
            <a:xfrm>
              <a:off x="3683532" y="2781458"/>
              <a:ext cx="189096" cy="164108"/>
              <a:chOff x="8783638" y="1235076"/>
              <a:chExt cx="360363" cy="312738"/>
            </a:xfrm>
            <a:solidFill>
              <a:schemeClr val="bg1"/>
            </a:solidFill>
          </p:grpSpPr>
          <p:sp>
            <p:nvSpPr>
              <p:cNvPr id="37" name="Freeform: Shape 121"/>
              <p:cNvSpPr>
                <a:spLocks/>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headEnd/>
                <a:tailEnd/>
              </a:ln>
            </p:spPr>
            <p:txBody>
              <a:bodyPr anchor="ctr"/>
              <a:lstStyle/>
              <a:p>
                <a:pPr algn="ctr"/>
                <a:endParaRPr>
                  <a:cs typeface="+mn-ea"/>
                  <a:sym typeface="+mn-lt"/>
                </a:endParaRPr>
              </a:p>
            </p:txBody>
          </p:sp>
          <p:sp>
            <p:nvSpPr>
              <p:cNvPr id="38" name="Freeform: Shape 122"/>
              <p:cNvSpPr>
                <a:spLocks/>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headEnd/>
                <a:tailEnd/>
              </a:ln>
            </p:spPr>
            <p:txBody>
              <a:bodyPr anchor="ctr"/>
              <a:lstStyle/>
              <a:p>
                <a:pPr algn="ctr"/>
                <a:endParaRPr>
                  <a:cs typeface="+mn-ea"/>
                  <a:sym typeface="+mn-lt"/>
                </a:endParaRPr>
              </a:p>
            </p:txBody>
          </p:sp>
        </p:grpSp>
        <p:grpSp>
          <p:nvGrpSpPr>
            <p:cNvPr id="23" name="Group 123"/>
            <p:cNvGrpSpPr/>
            <p:nvPr/>
          </p:nvGrpSpPr>
          <p:grpSpPr>
            <a:xfrm>
              <a:off x="3373614" y="2508384"/>
              <a:ext cx="186596" cy="189096"/>
              <a:chOff x="3036888" y="1211263"/>
              <a:chExt cx="355600" cy="360363"/>
            </a:xfrm>
            <a:solidFill>
              <a:schemeClr val="bg1"/>
            </a:solidFill>
          </p:grpSpPr>
          <p:sp>
            <p:nvSpPr>
              <p:cNvPr id="24" name="Freeform: Shape 124"/>
              <p:cNvSpPr>
                <a:spLocks/>
              </p:cNvSpPr>
              <p:nvPr/>
            </p:nvSpPr>
            <p:spPr bwMode="auto">
              <a:xfrm>
                <a:off x="3036888" y="1211263"/>
                <a:ext cx="355600" cy="360363"/>
              </a:xfrm>
              <a:custGeom>
                <a:avLst/>
                <a:gdLst/>
                <a:ahLst/>
                <a:cxnLst>
                  <a:cxn ang="0">
                    <a:pos x="111" y="0"/>
                  </a:cxn>
                  <a:cxn ang="0">
                    <a:pos x="27" y="0"/>
                  </a:cxn>
                  <a:cxn ang="0">
                    <a:pos x="15" y="12"/>
                  </a:cxn>
                  <a:cxn ang="0">
                    <a:pos x="15" y="19"/>
                  </a:cxn>
                  <a:cxn ang="0">
                    <a:pos x="11" y="19"/>
                  </a:cxn>
                  <a:cxn ang="0">
                    <a:pos x="0" y="31"/>
                  </a:cxn>
                  <a:cxn ang="0">
                    <a:pos x="0" y="107"/>
                  </a:cxn>
                  <a:cxn ang="0">
                    <a:pos x="15" y="123"/>
                  </a:cxn>
                  <a:cxn ang="0">
                    <a:pos x="107" y="123"/>
                  </a:cxn>
                  <a:cxn ang="0">
                    <a:pos x="122" y="107"/>
                  </a:cxn>
                  <a:cxn ang="0">
                    <a:pos x="122" y="12"/>
                  </a:cxn>
                  <a:cxn ang="0">
                    <a:pos x="111" y="0"/>
                  </a:cxn>
                  <a:cxn ang="0">
                    <a:pos x="115" y="107"/>
                  </a:cxn>
                  <a:cxn ang="0">
                    <a:pos x="107" y="115"/>
                  </a:cxn>
                  <a:cxn ang="0">
                    <a:pos x="15" y="115"/>
                  </a:cxn>
                  <a:cxn ang="0">
                    <a:pos x="7" y="107"/>
                  </a:cxn>
                  <a:cxn ang="0">
                    <a:pos x="7" y="31"/>
                  </a:cxn>
                  <a:cxn ang="0">
                    <a:pos x="11" y="27"/>
                  </a:cxn>
                  <a:cxn ang="0">
                    <a:pos x="15" y="27"/>
                  </a:cxn>
                  <a:cxn ang="0">
                    <a:pos x="15" y="104"/>
                  </a:cxn>
                  <a:cxn ang="0">
                    <a:pos x="19" y="107"/>
                  </a:cxn>
                  <a:cxn ang="0">
                    <a:pos x="23" y="104"/>
                  </a:cxn>
                  <a:cxn ang="0">
                    <a:pos x="23" y="12"/>
                  </a:cxn>
                  <a:cxn ang="0">
                    <a:pos x="27" y="8"/>
                  </a:cxn>
                  <a:cxn ang="0">
                    <a:pos x="111" y="8"/>
                  </a:cxn>
                  <a:cxn ang="0">
                    <a:pos x="115" y="12"/>
                  </a:cxn>
                  <a:cxn ang="0">
                    <a:pos x="115" y="107"/>
                  </a:cxn>
                  <a:cxn ang="0">
                    <a:pos x="115" y="107"/>
                  </a:cxn>
                  <a:cxn ang="0">
                    <a:pos x="115" y="107"/>
                  </a:cxn>
                </a:cxnLst>
                <a:rect l="0" t="0" r="r" b="b"/>
                <a:pathLst>
                  <a:path w="122" h="123">
                    <a:moveTo>
                      <a:pt x="111" y="0"/>
                    </a:moveTo>
                    <a:cubicBezTo>
                      <a:pt x="27" y="0"/>
                      <a:pt x="27" y="0"/>
                      <a:pt x="27" y="0"/>
                    </a:cubicBezTo>
                    <a:cubicBezTo>
                      <a:pt x="20" y="0"/>
                      <a:pt x="15" y="5"/>
                      <a:pt x="15" y="12"/>
                    </a:cubicBezTo>
                    <a:cubicBezTo>
                      <a:pt x="15" y="19"/>
                      <a:pt x="15" y="19"/>
                      <a:pt x="15" y="19"/>
                    </a:cubicBezTo>
                    <a:cubicBezTo>
                      <a:pt x="11" y="19"/>
                      <a:pt x="11" y="19"/>
                      <a:pt x="11" y="19"/>
                    </a:cubicBezTo>
                    <a:cubicBezTo>
                      <a:pt x="5" y="19"/>
                      <a:pt x="0" y="24"/>
                      <a:pt x="0" y="31"/>
                    </a:cubicBezTo>
                    <a:cubicBezTo>
                      <a:pt x="0" y="107"/>
                      <a:pt x="0" y="107"/>
                      <a:pt x="0" y="107"/>
                    </a:cubicBezTo>
                    <a:cubicBezTo>
                      <a:pt x="0" y="116"/>
                      <a:pt x="7" y="123"/>
                      <a:pt x="15" y="123"/>
                    </a:cubicBezTo>
                    <a:cubicBezTo>
                      <a:pt x="107" y="123"/>
                      <a:pt x="107" y="123"/>
                      <a:pt x="107" y="123"/>
                    </a:cubicBezTo>
                    <a:cubicBezTo>
                      <a:pt x="116" y="123"/>
                      <a:pt x="122" y="116"/>
                      <a:pt x="122" y="107"/>
                    </a:cubicBezTo>
                    <a:cubicBezTo>
                      <a:pt x="122" y="12"/>
                      <a:pt x="122" y="12"/>
                      <a:pt x="122" y="12"/>
                    </a:cubicBezTo>
                    <a:cubicBezTo>
                      <a:pt x="122" y="5"/>
                      <a:pt x="117" y="0"/>
                      <a:pt x="111" y="0"/>
                    </a:cubicBezTo>
                    <a:close/>
                    <a:moveTo>
                      <a:pt x="115" y="107"/>
                    </a:moveTo>
                    <a:cubicBezTo>
                      <a:pt x="115" y="112"/>
                      <a:pt x="111" y="115"/>
                      <a:pt x="107" y="115"/>
                    </a:cubicBezTo>
                    <a:cubicBezTo>
                      <a:pt x="15" y="115"/>
                      <a:pt x="15" y="115"/>
                      <a:pt x="15" y="115"/>
                    </a:cubicBezTo>
                    <a:cubicBezTo>
                      <a:pt x="11" y="115"/>
                      <a:pt x="7" y="112"/>
                      <a:pt x="7" y="107"/>
                    </a:cubicBezTo>
                    <a:cubicBezTo>
                      <a:pt x="7" y="31"/>
                      <a:pt x="7" y="31"/>
                      <a:pt x="7" y="31"/>
                    </a:cubicBezTo>
                    <a:cubicBezTo>
                      <a:pt x="7" y="29"/>
                      <a:pt x="9" y="27"/>
                      <a:pt x="11" y="27"/>
                    </a:cubicBezTo>
                    <a:cubicBezTo>
                      <a:pt x="15" y="27"/>
                      <a:pt x="15" y="27"/>
                      <a:pt x="15" y="27"/>
                    </a:cubicBezTo>
                    <a:cubicBezTo>
                      <a:pt x="15" y="104"/>
                      <a:pt x="15" y="104"/>
                      <a:pt x="15" y="104"/>
                    </a:cubicBezTo>
                    <a:cubicBezTo>
                      <a:pt x="15" y="106"/>
                      <a:pt x="17" y="107"/>
                      <a:pt x="19" y="107"/>
                    </a:cubicBezTo>
                    <a:cubicBezTo>
                      <a:pt x="21" y="107"/>
                      <a:pt x="23" y="106"/>
                      <a:pt x="23" y="104"/>
                    </a:cubicBezTo>
                    <a:cubicBezTo>
                      <a:pt x="23" y="12"/>
                      <a:pt x="23" y="12"/>
                      <a:pt x="23" y="12"/>
                    </a:cubicBezTo>
                    <a:cubicBezTo>
                      <a:pt x="23" y="9"/>
                      <a:pt x="24" y="8"/>
                      <a:pt x="27" y="8"/>
                    </a:cubicBezTo>
                    <a:cubicBezTo>
                      <a:pt x="111" y="8"/>
                      <a:pt x="111" y="8"/>
                      <a:pt x="111" y="8"/>
                    </a:cubicBezTo>
                    <a:cubicBezTo>
                      <a:pt x="113" y="8"/>
                      <a:pt x="115" y="9"/>
                      <a:pt x="115" y="12"/>
                    </a:cubicBezTo>
                    <a:lnTo>
                      <a:pt x="115" y="107"/>
                    </a:lnTo>
                    <a:close/>
                    <a:moveTo>
                      <a:pt x="115" y="107"/>
                    </a:moveTo>
                    <a:cubicBezTo>
                      <a:pt x="115" y="107"/>
                      <a:pt x="115" y="107"/>
                      <a:pt x="115" y="107"/>
                    </a:cubicBezTo>
                  </a:path>
                </a:pathLst>
              </a:custGeom>
              <a:grpFill/>
              <a:ln w="9525">
                <a:noFill/>
                <a:round/>
                <a:headEnd/>
                <a:tailEnd/>
              </a:ln>
            </p:spPr>
            <p:txBody>
              <a:bodyPr anchor="ctr"/>
              <a:lstStyle/>
              <a:p>
                <a:pPr algn="ctr"/>
                <a:endParaRPr>
                  <a:cs typeface="+mn-ea"/>
                  <a:sym typeface="+mn-lt"/>
                </a:endParaRPr>
              </a:p>
            </p:txBody>
          </p:sp>
          <p:sp>
            <p:nvSpPr>
              <p:cNvPr id="25" name="Freeform: Shape 125"/>
              <p:cNvSpPr>
                <a:spLocks/>
              </p:cNvSpPr>
              <p:nvPr/>
            </p:nvSpPr>
            <p:spPr bwMode="auto">
              <a:xfrm>
                <a:off x="3249613" y="1346201"/>
                <a:ext cx="100013" cy="11113"/>
              </a:xfrm>
              <a:custGeom>
                <a:avLst/>
                <a:gdLst/>
                <a:ahLst/>
                <a:cxnLst>
                  <a:cxn ang="0">
                    <a:pos x="1" y="4"/>
                  </a:cxn>
                  <a:cxn ang="0">
                    <a:pos x="32" y="4"/>
                  </a:cxn>
                  <a:cxn ang="0">
                    <a:pos x="34" y="2"/>
                  </a:cxn>
                  <a:cxn ang="0">
                    <a:pos x="32" y="0"/>
                  </a:cxn>
                  <a:cxn ang="0">
                    <a:pos x="1" y="0"/>
                  </a:cxn>
                  <a:cxn ang="0">
                    <a:pos x="0" y="2"/>
                  </a:cxn>
                  <a:cxn ang="0">
                    <a:pos x="1" y="4"/>
                  </a:cxn>
                  <a:cxn ang="0">
                    <a:pos x="1" y="4"/>
                  </a:cxn>
                  <a:cxn ang="0">
                    <a:pos x="1" y="4"/>
                  </a:cxn>
                </a:cxnLst>
                <a:rect l="0" t="0" r="r" b="b"/>
                <a:pathLst>
                  <a:path w="34" h="4">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anchor="ctr"/>
              <a:lstStyle/>
              <a:p>
                <a:pPr algn="ctr"/>
                <a:endParaRPr>
                  <a:cs typeface="+mn-ea"/>
                  <a:sym typeface="+mn-lt"/>
                </a:endParaRPr>
              </a:p>
            </p:txBody>
          </p:sp>
          <p:sp>
            <p:nvSpPr>
              <p:cNvPr id="26" name="Freeform: Shape 126"/>
              <p:cNvSpPr>
                <a:spLocks/>
              </p:cNvSpPr>
              <p:nvPr/>
            </p:nvSpPr>
            <p:spPr bwMode="auto">
              <a:xfrm>
                <a:off x="3249613" y="1314451"/>
                <a:ext cx="100013" cy="7938"/>
              </a:xfrm>
              <a:custGeom>
                <a:avLst/>
                <a:gdLst/>
                <a:ahLst/>
                <a:cxnLst>
                  <a:cxn ang="0">
                    <a:pos x="1" y="3"/>
                  </a:cxn>
                  <a:cxn ang="0">
                    <a:pos x="32" y="3"/>
                  </a:cxn>
                  <a:cxn ang="0">
                    <a:pos x="34" y="2"/>
                  </a:cxn>
                  <a:cxn ang="0">
                    <a:pos x="32" y="0"/>
                  </a:cxn>
                  <a:cxn ang="0">
                    <a:pos x="1" y="0"/>
                  </a:cxn>
                  <a:cxn ang="0">
                    <a:pos x="0" y="2"/>
                  </a:cxn>
                  <a:cxn ang="0">
                    <a:pos x="1" y="3"/>
                  </a:cxn>
                  <a:cxn ang="0">
                    <a:pos x="1" y="3"/>
                  </a:cxn>
                  <a:cxn ang="0">
                    <a:pos x="1" y="3"/>
                  </a:cxn>
                </a:cxnLst>
                <a:rect l="0" t="0" r="r" b="b"/>
                <a:pathLst>
                  <a:path w="34" h="3">
                    <a:moveTo>
                      <a:pt x="1" y="3"/>
                    </a:moveTo>
                    <a:cubicBezTo>
                      <a:pt x="32" y="3"/>
                      <a:pt x="32" y="3"/>
                      <a:pt x="32" y="3"/>
                    </a:cubicBezTo>
                    <a:cubicBezTo>
                      <a:pt x="33" y="3"/>
                      <a:pt x="34" y="3"/>
                      <a:pt x="34" y="2"/>
                    </a:cubicBezTo>
                    <a:cubicBezTo>
                      <a:pt x="34" y="1"/>
                      <a:pt x="33" y="0"/>
                      <a:pt x="32" y="0"/>
                    </a:cubicBezTo>
                    <a:cubicBezTo>
                      <a:pt x="1" y="0"/>
                      <a:pt x="1" y="0"/>
                      <a:pt x="1" y="0"/>
                    </a:cubicBezTo>
                    <a:cubicBezTo>
                      <a:pt x="0" y="0"/>
                      <a:pt x="0" y="1"/>
                      <a:pt x="0" y="2"/>
                    </a:cubicBezTo>
                    <a:cubicBezTo>
                      <a:pt x="0" y="3"/>
                      <a:pt x="0" y="3"/>
                      <a:pt x="1" y="3"/>
                    </a:cubicBezTo>
                    <a:close/>
                    <a:moveTo>
                      <a:pt x="1" y="3"/>
                    </a:moveTo>
                    <a:cubicBezTo>
                      <a:pt x="1" y="3"/>
                      <a:pt x="1" y="3"/>
                      <a:pt x="1" y="3"/>
                    </a:cubicBezTo>
                  </a:path>
                </a:pathLst>
              </a:custGeom>
              <a:grpFill/>
              <a:ln w="9525">
                <a:noFill/>
                <a:round/>
                <a:headEnd/>
                <a:tailEnd/>
              </a:ln>
            </p:spPr>
            <p:txBody>
              <a:bodyPr anchor="ctr"/>
              <a:lstStyle/>
              <a:p>
                <a:pPr algn="ctr"/>
                <a:endParaRPr>
                  <a:cs typeface="+mn-ea"/>
                  <a:sym typeface="+mn-lt"/>
                </a:endParaRPr>
              </a:p>
            </p:txBody>
          </p:sp>
          <p:sp>
            <p:nvSpPr>
              <p:cNvPr id="27" name="Freeform: Shape 127"/>
              <p:cNvSpPr>
                <a:spLocks/>
              </p:cNvSpPr>
              <p:nvPr/>
            </p:nvSpPr>
            <p:spPr bwMode="auto">
              <a:xfrm>
                <a:off x="3249613" y="1277938"/>
                <a:ext cx="100013" cy="12700"/>
              </a:xfrm>
              <a:custGeom>
                <a:avLst/>
                <a:gdLst/>
                <a:ahLst/>
                <a:cxnLst>
                  <a:cxn ang="0">
                    <a:pos x="1" y="4"/>
                  </a:cxn>
                  <a:cxn ang="0">
                    <a:pos x="32" y="4"/>
                  </a:cxn>
                  <a:cxn ang="0">
                    <a:pos x="34" y="2"/>
                  </a:cxn>
                  <a:cxn ang="0">
                    <a:pos x="32" y="0"/>
                  </a:cxn>
                  <a:cxn ang="0">
                    <a:pos x="1" y="0"/>
                  </a:cxn>
                  <a:cxn ang="0">
                    <a:pos x="0" y="2"/>
                  </a:cxn>
                  <a:cxn ang="0">
                    <a:pos x="1" y="4"/>
                  </a:cxn>
                  <a:cxn ang="0">
                    <a:pos x="1" y="4"/>
                  </a:cxn>
                  <a:cxn ang="0">
                    <a:pos x="1" y="4"/>
                  </a:cxn>
                </a:cxnLst>
                <a:rect l="0" t="0" r="r" b="b"/>
                <a:pathLst>
                  <a:path w="34" h="4">
                    <a:moveTo>
                      <a:pt x="1" y="4"/>
                    </a:moveTo>
                    <a:cubicBezTo>
                      <a:pt x="32" y="4"/>
                      <a:pt x="32" y="4"/>
                      <a:pt x="32" y="4"/>
                    </a:cubicBezTo>
                    <a:cubicBezTo>
                      <a:pt x="33" y="4"/>
                      <a:pt x="34" y="3"/>
                      <a:pt x="34" y="2"/>
                    </a:cubicBezTo>
                    <a:cubicBezTo>
                      <a:pt x="34" y="1"/>
                      <a:pt x="33" y="0"/>
                      <a:pt x="32" y="0"/>
                    </a:cubicBezTo>
                    <a:cubicBezTo>
                      <a:pt x="1" y="0"/>
                      <a:pt x="1" y="0"/>
                      <a:pt x="1" y="0"/>
                    </a:cubicBezTo>
                    <a:cubicBezTo>
                      <a:pt x="0" y="0"/>
                      <a:pt x="0" y="1"/>
                      <a:pt x="0" y="2"/>
                    </a:cubicBezTo>
                    <a:cubicBezTo>
                      <a:pt x="0" y="3"/>
                      <a:pt x="0" y="4"/>
                      <a:pt x="1" y="4"/>
                    </a:cubicBezTo>
                    <a:close/>
                    <a:moveTo>
                      <a:pt x="1" y="4"/>
                    </a:moveTo>
                    <a:cubicBezTo>
                      <a:pt x="1" y="4"/>
                      <a:pt x="1" y="4"/>
                      <a:pt x="1" y="4"/>
                    </a:cubicBezTo>
                  </a:path>
                </a:pathLst>
              </a:custGeom>
              <a:grpFill/>
              <a:ln w="9525">
                <a:noFill/>
                <a:round/>
                <a:headEnd/>
                <a:tailEnd/>
              </a:ln>
            </p:spPr>
            <p:txBody>
              <a:bodyPr anchor="ctr"/>
              <a:lstStyle/>
              <a:p>
                <a:pPr algn="ctr"/>
                <a:endParaRPr>
                  <a:cs typeface="+mn-ea"/>
                  <a:sym typeface="+mn-lt"/>
                </a:endParaRPr>
              </a:p>
            </p:txBody>
          </p:sp>
          <p:sp>
            <p:nvSpPr>
              <p:cNvPr id="28" name="Freeform: Shape 128"/>
              <p:cNvSpPr>
                <a:spLocks/>
              </p:cNvSpPr>
              <p:nvPr/>
            </p:nvSpPr>
            <p:spPr bwMode="auto">
              <a:xfrm>
                <a:off x="3124200" y="1516063"/>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headEnd/>
                <a:tailEnd/>
              </a:ln>
            </p:spPr>
            <p:txBody>
              <a:bodyPr anchor="ctr"/>
              <a:lstStyle/>
              <a:p>
                <a:pPr algn="ctr"/>
                <a:endParaRPr>
                  <a:cs typeface="+mn-ea"/>
                  <a:sym typeface="+mn-lt"/>
                </a:endParaRPr>
              </a:p>
            </p:txBody>
          </p:sp>
          <p:sp>
            <p:nvSpPr>
              <p:cNvPr id="29" name="Freeform: Shape 129"/>
              <p:cNvSpPr>
                <a:spLocks/>
              </p:cNvSpPr>
              <p:nvPr/>
            </p:nvSpPr>
            <p:spPr bwMode="auto">
              <a:xfrm>
                <a:off x="3124200" y="1481138"/>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headEnd/>
                <a:tailEnd/>
              </a:ln>
            </p:spPr>
            <p:txBody>
              <a:bodyPr anchor="ctr"/>
              <a:lstStyle/>
              <a:p>
                <a:pPr algn="ctr"/>
                <a:endParaRPr>
                  <a:cs typeface="+mn-ea"/>
                  <a:sym typeface="+mn-lt"/>
                </a:endParaRPr>
              </a:p>
            </p:txBody>
          </p:sp>
          <p:sp>
            <p:nvSpPr>
              <p:cNvPr id="30" name="Freeform: Shape 130"/>
              <p:cNvSpPr>
                <a:spLocks/>
              </p:cNvSpPr>
              <p:nvPr/>
            </p:nvSpPr>
            <p:spPr bwMode="auto">
              <a:xfrm>
                <a:off x="3124200" y="1449388"/>
                <a:ext cx="101600" cy="11113"/>
              </a:xfrm>
              <a:custGeom>
                <a:avLst/>
                <a:gdLst/>
                <a:ahLst/>
                <a:cxnLst>
                  <a:cxn ang="0">
                    <a:pos x="33" y="0"/>
                  </a:cxn>
                  <a:cxn ang="0">
                    <a:pos x="2" y="0"/>
                  </a:cxn>
                  <a:cxn ang="0">
                    <a:pos x="0" y="2"/>
                  </a:cxn>
                  <a:cxn ang="0">
                    <a:pos x="2" y="4"/>
                  </a:cxn>
                  <a:cxn ang="0">
                    <a:pos x="33" y="4"/>
                  </a:cxn>
                  <a:cxn ang="0">
                    <a:pos x="35" y="2"/>
                  </a:cxn>
                  <a:cxn ang="0">
                    <a:pos x="33" y="0"/>
                  </a:cxn>
                  <a:cxn ang="0">
                    <a:pos x="33" y="0"/>
                  </a:cxn>
                  <a:cxn ang="0">
                    <a:pos x="33" y="0"/>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moveTo>
                      <a:pt x="33" y="0"/>
                    </a:moveTo>
                    <a:cubicBezTo>
                      <a:pt x="33" y="0"/>
                      <a:pt x="33" y="0"/>
                      <a:pt x="33" y="0"/>
                    </a:cubicBezTo>
                  </a:path>
                </a:pathLst>
              </a:custGeom>
              <a:grpFill/>
              <a:ln w="9525">
                <a:noFill/>
                <a:round/>
                <a:headEnd/>
                <a:tailEnd/>
              </a:ln>
            </p:spPr>
            <p:txBody>
              <a:bodyPr anchor="ctr"/>
              <a:lstStyle/>
              <a:p>
                <a:pPr algn="ctr"/>
                <a:endParaRPr>
                  <a:cs typeface="+mn-ea"/>
                  <a:sym typeface="+mn-lt"/>
                </a:endParaRPr>
              </a:p>
            </p:txBody>
          </p:sp>
          <p:sp>
            <p:nvSpPr>
              <p:cNvPr id="31" name="Freeform: Shape 131"/>
              <p:cNvSpPr>
                <a:spLocks/>
              </p:cNvSpPr>
              <p:nvPr/>
            </p:nvSpPr>
            <p:spPr bwMode="auto">
              <a:xfrm>
                <a:off x="3249613" y="1516063"/>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headEnd/>
                <a:tailEnd/>
              </a:ln>
            </p:spPr>
            <p:txBody>
              <a:bodyPr anchor="ctr"/>
              <a:lstStyle/>
              <a:p>
                <a:pPr algn="ctr"/>
                <a:endParaRPr>
                  <a:cs typeface="+mn-ea"/>
                  <a:sym typeface="+mn-lt"/>
                </a:endParaRPr>
              </a:p>
            </p:txBody>
          </p:sp>
          <p:sp>
            <p:nvSpPr>
              <p:cNvPr id="32" name="Freeform: Shape 132"/>
              <p:cNvSpPr>
                <a:spLocks/>
              </p:cNvSpPr>
              <p:nvPr/>
            </p:nvSpPr>
            <p:spPr bwMode="auto">
              <a:xfrm>
                <a:off x="3249613" y="1481138"/>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headEnd/>
                <a:tailEnd/>
              </a:ln>
            </p:spPr>
            <p:txBody>
              <a:bodyPr anchor="ctr"/>
              <a:lstStyle/>
              <a:p>
                <a:pPr algn="ctr"/>
                <a:endParaRPr>
                  <a:cs typeface="+mn-ea"/>
                  <a:sym typeface="+mn-lt"/>
                </a:endParaRPr>
              </a:p>
            </p:txBody>
          </p:sp>
          <p:sp>
            <p:nvSpPr>
              <p:cNvPr id="33" name="Freeform: Shape 133"/>
              <p:cNvSpPr>
                <a:spLocks/>
              </p:cNvSpPr>
              <p:nvPr/>
            </p:nvSpPr>
            <p:spPr bwMode="auto">
              <a:xfrm>
                <a:off x="3249613" y="1449388"/>
                <a:ext cx="100013" cy="11113"/>
              </a:xfrm>
              <a:custGeom>
                <a:avLst/>
                <a:gdLst/>
                <a:ahLst/>
                <a:cxnLst>
                  <a:cxn ang="0">
                    <a:pos x="32" y="0"/>
                  </a:cxn>
                  <a:cxn ang="0">
                    <a:pos x="1" y="0"/>
                  </a:cxn>
                  <a:cxn ang="0">
                    <a:pos x="0" y="2"/>
                  </a:cxn>
                  <a:cxn ang="0">
                    <a:pos x="1" y="4"/>
                  </a:cxn>
                  <a:cxn ang="0">
                    <a:pos x="32" y="4"/>
                  </a:cxn>
                  <a:cxn ang="0">
                    <a:pos x="34" y="2"/>
                  </a:cxn>
                  <a:cxn ang="0">
                    <a:pos x="32" y="0"/>
                  </a:cxn>
                  <a:cxn ang="0">
                    <a:pos x="32" y="0"/>
                  </a:cxn>
                  <a:cxn ang="0">
                    <a:pos x="32" y="0"/>
                  </a:cxn>
                </a:cxnLst>
                <a:rect l="0" t="0" r="r" b="b"/>
                <a:pathLst>
                  <a:path w="34" h="4">
                    <a:moveTo>
                      <a:pt x="32" y="0"/>
                    </a:moveTo>
                    <a:cubicBezTo>
                      <a:pt x="1" y="0"/>
                      <a:pt x="1" y="0"/>
                      <a:pt x="1" y="0"/>
                    </a:cubicBezTo>
                    <a:cubicBezTo>
                      <a:pt x="0" y="0"/>
                      <a:pt x="0" y="1"/>
                      <a:pt x="0" y="2"/>
                    </a:cubicBezTo>
                    <a:cubicBezTo>
                      <a:pt x="0" y="3"/>
                      <a:pt x="0" y="4"/>
                      <a:pt x="1" y="4"/>
                    </a:cubicBezTo>
                    <a:cubicBezTo>
                      <a:pt x="32" y="4"/>
                      <a:pt x="32" y="4"/>
                      <a:pt x="32" y="4"/>
                    </a:cubicBezTo>
                    <a:cubicBezTo>
                      <a:pt x="33" y="4"/>
                      <a:pt x="34" y="3"/>
                      <a:pt x="34" y="2"/>
                    </a:cubicBezTo>
                    <a:cubicBezTo>
                      <a:pt x="34" y="1"/>
                      <a:pt x="33" y="0"/>
                      <a:pt x="32" y="0"/>
                    </a:cubicBezTo>
                    <a:close/>
                    <a:moveTo>
                      <a:pt x="32" y="0"/>
                    </a:moveTo>
                    <a:cubicBezTo>
                      <a:pt x="32" y="0"/>
                      <a:pt x="32" y="0"/>
                      <a:pt x="32" y="0"/>
                    </a:cubicBezTo>
                  </a:path>
                </a:pathLst>
              </a:custGeom>
              <a:grpFill/>
              <a:ln w="9525">
                <a:noFill/>
                <a:round/>
                <a:headEnd/>
                <a:tailEnd/>
              </a:ln>
            </p:spPr>
            <p:txBody>
              <a:bodyPr anchor="ctr"/>
              <a:lstStyle/>
              <a:p>
                <a:pPr algn="ctr"/>
                <a:endParaRPr>
                  <a:cs typeface="+mn-ea"/>
                  <a:sym typeface="+mn-lt"/>
                </a:endParaRPr>
              </a:p>
            </p:txBody>
          </p:sp>
          <p:sp>
            <p:nvSpPr>
              <p:cNvPr id="34" name="Freeform: Shape 134"/>
              <p:cNvSpPr>
                <a:spLocks/>
              </p:cNvSpPr>
              <p:nvPr/>
            </p:nvSpPr>
            <p:spPr bwMode="auto">
              <a:xfrm>
                <a:off x="3124200" y="1381126"/>
                <a:ext cx="225425" cy="12700"/>
              </a:xfrm>
              <a:custGeom>
                <a:avLst/>
                <a:gdLst/>
                <a:ahLst/>
                <a:cxnLst>
                  <a:cxn ang="0">
                    <a:pos x="75" y="0"/>
                  </a:cxn>
                  <a:cxn ang="0">
                    <a:pos x="2" y="0"/>
                  </a:cxn>
                  <a:cxn ang="0">
                    <a:pos x="0" y="2"/>
                  </a:cxn>
                  <a:cxn ang="0">
                    <a:pos x="2" y="4"/>
                  </a:cxn>
                  <a:cxn ang="0">
                    <a:pos x="75" y="4"/>
                  </a:cxn>
                  <a:cxn ang="0">
                    <a:pos x="77" y="2"/>
                  </a:cxn>
                  <a:cxn ang="0">
                    <a:pos x="75" y="0"/>
                  </a:cxn>
                  <a:cxn ang="0">
                    <a:pos x="75" y="0"/>
                  </a:cxn>
                  <a:cxn ang="0">
                    <a:pos x="75" y="0"/>
                  </a:cxn>
                </a:cxnLst>
                <a:rect l="0" t="0" r="r" b="b"/>
                <a:pathLst>
                  <a:path w="77" h="4">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w="9525">
                <a:noFill/>
                <a:round/>
                <a:headEnd/>
                <a:tailEnd/>
              </a:ln>
            </p:spPr>
            <p:txBody>
              <a:bodyPr anchor="ctr"/>
              <a:lstStyle/>
              <a:p>
                <a:pPr algn="ctr"/>
                <a:endParaRPr>
                  <a:cs typeface="+mn-ea"/>
                  <a:sym typeface="+mn-lt"/>
                </a:endParaRPr>
              </a:p>
            </p:txBody>
          </p:sp>
          <p:sp>
            <p:nvSpPr>
              <p:cNvPr id="35" name="Freeform: Shape 135"/>
              <p:cNvSpPr>
                <a:spLocks/>
              </p:cNvSpPr>
              <p:nvPr/>
            </p:nvSpPr>
            <p:spPr bwMode="auto">
              <a:xfrm>
                <a:off x="3124200" y="1412876"/>
                <a:ext cx="225425" cy="12700"/>
              </a:xfrm>
              <a:custGeom>
                <a:avLst/>
                <a:gdLst/>
                <a:ahLst/>
                <a:cxnLst>
                  <a:cxn ang="0">
                    <a:pos x="75" y="0"/>
                  </a:cxn>
                  <a:cxn ang="0">
                    <a:pos x="2" y="0"/>
                  </a:cxn>
                  <a:cxn ang="0">
                    <a:pos x="0" y="2"/>
                  </a:cxn>
                  <a:cxn ang="0">
                    <a:pos x="2" y="4"/>
                  </a:cxn>
                  <a:cxn ang="0">
                    <a:pos x="75" y="4"/>
                  </a:cxn>
                  <a:cxn ang="0">
                    <a:pos x="77" y="2"/>
                  </a:cxn>
                  <a:cxn ang="0">
                    <a:pos x="75" y="0"/>
                  </a:cxn>
                  <a:cxn ang="0">
                    <a:pos x="75" y="0"/>
                  </a:cxn>
                  <a:cxn ang="0">
                    <a:pos x="75" y="0"/>
                  </a:cxn>
                </a:cxnLst>
                <a:rect l="0" t="0" r="r" b="b"/>
                <a:pathLst>
                  <a:path w="77" h="4">
                    <a:moveTo>
                      <a:pt x="75" y="0"/>
                    </a:moveTo>
                    <a:cubicBezTo>
                      <a:pt x="2" y="0"/>
                      <a:pt x="2" y="0"/>
                      <a:pt x="2" y="0"/>
                    </a:cubicBezTo>
                    <a:cubicBezTo>
                      <a:pt x="1" y="0"/>
                      <a:pt x="0" y="1"/>
                      <a:pt x="0" y="2"/>
                    </a:cubicBezTo>
                    <a:cubicBezTo>
                      <a:pt x="0" y="3"/>
                      <a:pt x="1" y="4"/>
                      <a:pt x="2" y="4"/>
                    </a:cubicBezTo>
                    <a:cubicBezTo>
                      <a:pt x="75" y="4"/>
                      <a:pt x="75" y="4"/>
                      <a:pt x="75" y="4"/>
                    </a:cubicBezTo>
                    <a:cubicBezTo>
                      <a:pt x="76" y="4"/>
                      <a:pt x="77" y="3"/>
                      <a:pt x="77" y="2"/>
                    </a:cubicBezTo>
                    <a:cubicBezTo>
                      <a:pt x="77" y="1"/>
                      <a:pt x="76" y="0"/>
                      <a:pt x="75" y="0"/>
                    </a:cubicBezTo>
                    <a:close/>
                    <a:moveTo>
                      <a:pt x="75" y="0"/>
                    </a:moveTo>
                    <a:cubicBezTo>
                      <a:pt x="75" y="0"/>
                      <a:pt x="75" y="0"/>
                      <a:pt x="75" y="0"/>
                    </a:cubicBezTo>
                  </a:path>
                </a:pathLst>
              </a:custGeom>
              <a:grpFill/>
              <a:ln w="9525">
                <a:noFill/>
                <a:round/>
                <a:headEnd/>
                <a:tailEnd/>
              </a:ln>
            </p:spPr>
            <p:txBody>
              <a:bodyPr anchor="ctr"/>
              <a:lstStyle/>
              <a:p>
                <a:pPr algn="ctr"/>
                <a:endParaRPr>
                  <a:cs typeface="+mn-ea"/>
                  <a:sym typeface="+mn-lt"/>
                </a:endParaRPr>
              </a:p>
            </p:txBody>
          </p:sp>
          <p:sp>
            <p:nvSpPr>
              <p:cNvPr id="36" name="Freeform: Shape 136"/>
              <p:cNvSpPr>
                <a:spLocks/>
              </p:cNvSpPr>
              <p:nvPr/>
            </p:nvSpPr>
            <p:spPr bwMode="auto">
              <a:xfrm>
                <a:off x="3124200" y="1255713"/>
                <a:ext cx="101600" cy="101600"/>
              </a:xfrm>
              <a:custGeom>
                <a:avLst/>
                <a:gdLst/>
                <a:ahLst/>
                <a:cxnLst>
                  <a:cxn ang="0">
                    <a:pos x="4" y="35"/>
                  </a:cxn>
                  <a:cxn ang="0">
                    <a:pos x="31" y="35"/>
                  </a:cxn>
                  <a:cxn ang="0">
                    <a:pos x="35" y="31"/>
                  </a:cxn>
                  <a:cxn ang="0">
                    <a:pos x="35" y="4"/>
                  </a:cxn>
                  <a:cxn ang="0">
                    <a:pos x="31" y="0"/>
                  </a:cxn>
                  <a:cxn ang="0">
                    <a:pos x="4" y="0"/>
                  </a:cxn>
                  <a:cxn ang="0">
                    <a:pos x="0" y="4"/>
                  </a:cxn>
                  <a:cxn ang="0">
                    <a:pos x="0" y="31"/>
                  </a:cxn>
                  <a:cxn ang="0">
                    <a:pos x="4" y="35"/>
                  </a:cxn>
                  <a:cxn ang="0">
                    <a:pos x="8" y="8"/>
                  </a:cxn>
                  <a:cxn ang="0">
                    <a:pos x="27" y="8"/>
                  </a:cxn>
                  <a:cxn ang="0">
                    <a:pos x="27" y="27"/>
                  </a:cxn>
                  <a:cxn ang="0">
                    <a:pos x="8" y="27"/>
                  </a:cxn>
                  <a:cxn ang="0">
                    <a:pos x="8" y="8"/>
                  </a:cxn>
                  <a:cxn ang="0">
                    <a:pos x="8" y="8"/>
                  </a:cxn>
                  <a:cxn ang="0">
                    <a:pos x="8" y="8"/>
                  </a:cxn>
                </a:cxnLst>
                <a:rect l="0" t="0" r="r" b="b"/>
                <a:pathLst>
                  <a:path w="35" h="35">
                    <a:moveTo>
                      <a:pt x="4" y="35"/>
                    </a:moveTo>
                    <a:cubicBezTo>
                      <a:pt x="31" y="35"/>
                      <a:pt x="31" y="35"/>
                      <a:pt x="31" y="35"/>
                    </a:cubicBezTo>
                    <a:cubicBezTo>
                      <a:pt x="33" y="35"/>
                      <a:pt x="35" y="33"/>
                      <a:pt x="35" y="31"/>
                    </a:cubicBezTo>
                    <a:cubicBezTo>
                      <a:pt x="35" y="4"/>
                      <a:pt x="35" y="4"/>
                      <a:pt x="35" y="4"/>
                    </a:cubicBezTo>
                    <a:cubicBezTo>
                      <a:pt x="35" y="2"/>
                      <a:pt x="33" y="0"/>
                      <a:pt x="31" y="0"/>
                    </a:cubicBezTo>
                    <a:cubicBezTo>
                      <a:pt x="4" y="0"/>
                      <a:pt x="4" y="0"/>
                      <a:pt x="4" y="0"/>
                    </a:cubicBezTo>
                    <a:cubicBezTo>
                      <a:pt x="2" y="0"/>
                      <a:pt x="0" y="2"/>
                      <a:pt x="0" y="4"/>
                    </a:cubicBezTo>
                    <a:cubicBezTo>
                      <a:pt x="0" y="31"/>
                      <a:pt x="0" y="31"/>
                      <a:pt x="0" y="31"/>
                    </a:cubicBezTo>
                    <a:cubicBezTo>
                      <a:pt x="0" y="33"/>
                      <a:pt x="2" y="35"/>
                      <a:pt x="4" y="35"/>
                    </a:cubicBezTo>
                    <a:close/>
                    <a:moveTo>
                      <a:pt x="8" y="8"/>
                    </a:moveTo>
                    <a:cubicBezTo>
                      <a:pt x="27" y="8"/>
                      <a:pt x="27" y="8"/>
                      <a:pt x="27" y="8"/>
                    </a:cubicBezTo>
                    <a:cubicBezTo>
                      <a:pt x="27" y="27"/>
                      <a:pt x="27" y="27"/>
                      <a:pt x="27" y="27"/>
                    </a:cubicBezTo>
                    <a:cubicBezTo>
                      <a:pt x="8" y="27"/>
                      <a:pt x="8" y="27"/>
                      <a:pt x="8" y="27"/>
                    </a:cubicBezTo>
                    <a:lnTo>
                      <a:pt x="8" y="8"/>
                    </a:lnTo>
                    <a:close/>
                    <a:moveTo>
                      <a:pt x="8" y="8"/>
                    </a:moveTo>
                    <a:cubicBezTo>
                      <a:pt x="8" y="8"/>
                      <a:pt x="8" y="8"/>
                      <a:pt x="8" y="8"/>
                    </a:cubicBezTo>
                  </a:path>
                </a:pathLst>
              </a:custGeom>
              <a:grpFill/>
              <a:ln w="9525">
                <a:noFill/>
                <a:round/>
                <a:headEnd/>
                <a:tailEnd/>
              </a:ln>
            </p:spPr>
            <p:txBody>
              <a:bodyPr anchor="ctr"/>
              <a:lstStyle/>
              <a:p>
                <a:pPr algn="ctr"/>
                <a:endParaRPr>
                  <a:cs typeface="+mn-ea"/>
                  <a:sym typeface="+mn-lt"/>
                </a:endParaRPr>
              </a:p>
            </p:txBody>
          </p:sp>
        </p:grpSp>
      </p:grpSp>
      <p:sp>
        <p:nvSpPr>
          <p:cNvPr id="13" name="Freeform: Shape 40"/>
          <p:cNvSpPr/>
          <p:nvPr/>
        </p:nvSpPr>
        <p:spPr>
          <a:xfrm>
            <a:off x="4082197" y="2696995"/>
            <a:ext cx="971720" cy="1919161"/>
          </a:xfrm>
          <a:custGeom>
            <a:avLst/>
            <a:gdLst/>
            <a:ahLst/>
            <a:cxnLst>
              <a:cxn ang="0">
                <a:pos x="wd2" y="hd2"/>
              </a:cxn>
              <a:cxn ang="5400000">
                <a:pos x="wd2" y="hd2"/>
              </a:cxn>
              <a:cxn ang="10800000">
                <a:pos x="wd2" y="hd2"/>
              </a:cxn>
              <a:cxn ang="16200000">
                <a:pos x="wd2" y="hd2"/>
              </a:cxn>
            </a:cxnLst>
            <a:rect l="0" t="0" r="r" b="b"/>
            <a:pathLst>
              <a:path w="21600" h="21233" extrusionOk="0">
                <a:moveTo>
                  <a:pt x="18888" y="1342"/>
                </a:moveTo>
                <a:cubicBezTo>
                  <a:pt x="17357" y="2323"/>
                  <a:pt x="15980" y="3551"/>
                  <a:pt x="15190" y="5053"/>
                </a:cubicBezTo>
                <a:cubicBezTo>
                  <a:pt x="15190" y="5053"/>
                  <a:pt x="11881" y="1601"/>
                  <a:pt x="3746" y="0"/>
                </a:cubicBezTo>
                <a:cubicBezTo>
                  <a:pt x="4160" y="206"/>
                  <a:pt x="4539" y="435"/>
                  <a:pt x="4861" y="691"/>
                </a:cubicBezTo>
                <a:cubicBezTo>
                  <a:pt x="5120" y="897"/>
                  <a:pt x="5323" y="1114"/>
                  <a:pt x="5495" y="1334"/>
                </a:cubicBezTo>
                <a:cubicBezTo>
                  <a:pt x="7893" y="2663"/>
                  <a:pt x="10167" y="4819"/>
                  <a:pt x="9604" y="8114"/>
                </a:cubicBezTo>
                <a:cubicBezTo>
                  <a:pt x="9604" y="8114"/>
                  <a:pt x="6838" y="6371"/>
                  <a:pt x="0" y="7292"/>
                </a:cubicBezTo>
                <a:cubicBezTo>
                  <a:pt x="0" y="7292"/>
                  <a:pt x="15106" y="7260"/>
                  <a:pt x="7500" y="20907"/>
                </a:cubicBezTo>
                <a:cubicBezTo>
                  <a:pt x="7500" y="20907"/>
                  <a:pt x="13473" y="21600"/>
                  <a:pt x="19030" y="20967"/>
                </a:cubicBezTo>
                <a:cubicBezTo>
                  <a:pt x="19030" y="20967"/>
                  <a:pt x="12279" y="8657"/>
                  <a:pt x="21600" y="1065"/>
                </a:cubicBezTo>
                <a:cubicBezTo>
                  <a:pt x="20647" y="1227"/>
                  <a:pt x="19694" y="1307"/>
                  <a:pt x="18888" y="1342"/>
                </a:cubicBezTo>
                <a:close/>
              </a:path>
            </a:pathLst>
          </a:custGeom>
          <a:solidFill>
            <a:schemeClr val="bg1">
              <a:lumMod val="50000"/>
            </a:schemeClr>
          </a:solidFill>
          <a:ln w="12700">
            <a:miter lim="400000"/>
          </a:ln>
        </p:spPr>
        <p:txBody>
          <a:bodyPr anchor="ctr"/>
          <a:lstStyle/>
          <a:p>
            <a:pPr algn="ctr"/>
            <a:endParaRPr>
              <a:cs typeface="+mn-ea"/>
              <a:sym typeface="+mn-lt"/>
            </a:endParaRPr>
          </a:p>
        </p:txBody>
      </p:sp>
      <p:grpSp>
        <p:nvGrpSpPr>
          <p:cNvPr id="5" name="Group 170"/>
          <p:cNvGrpSpPr/>
          <p:nvPr/>
        </p:nvGrpSpPr>
        <p:grpSpPr>
          <a:xfrm>
            <a:off x="6202176" y="1889964"/>
            <a:ext cx="2117690" cy="755243"/>
            <a:chOff x="1197898" y="2503545"/>
            <a:chExt cx="2198693" cy="1006991"/>
          </a:xfrm>
        </p:grpSpPr>
        <p:sp>
          <p:nvSpPr>
            <p:cNvPr id="9" name="TextBox 172"/>
            <p:cNvSpPr txBox="1"/>
            <p:nvPr/>
          </p:nvSpPr>
          <p:spPr>
            <a:xfrm>
              <a:off x="1197898" y="2503545"/>
              <a:ext cx="2198693" cy="388226"/>
            </a:xfrm>
            <a:prstGeom prst="rect">
              <a:avLst/>
            </a:prstGeom>
            <a:noFill/>
          </p:spPr>
          <p:txBody>
            <a:bodyPr wrap="none" lIns="288000" tIns="0" rIns="0" bIns="0" anchor="b" anchorCtr="0">
              <a:normAutofit/>
            </a:bodyPr>
            <a:lstStyle/>
            <a:p>
              <a:pPr algn="r"/>
              <a:r>
                <a:rPr lang="zh-CN" altLang="en-US" sz="1600" b="1">
                  <a:solidFill>
                    <a:schemeClr val="accent2"/>
                  </a:solidFill>
                  <a:cs typeface="+mn-ea"/>
                  <a:sym typeface="+mn-lt"/>
                </a:rPr>
                <a:t>标题文本预设</a:t>
              </a:r>
            </a:p>
          </p:txBody>
        </p:sp>
        <p:sp>
          <p:nvSpPr>
            <p:cNvPr id="10" name="TextBox 177"/>
            <p:cNvSpPr txBox="1">
              <a:spLocks/>
            </p:cNvSpPr>
            <p:nvPr/>
          </p:nvSpPr>
          <p:spPr>
            <a:xfrm>
              <a:off x="1197898" y="2891770"/>
              <a:ext cx="2198693" cy="618766"/>
            </a:xfrm>
            <a:prstGeom prst="rect">
              <a:avLst/>
            </a:prstGeom>
          </p:spPr>
          <p:txBody>
            <a:bodyPr vert="horz" wrap="square" lIns="288000" tIns="0" rIns="0" bIns="0" anchor="ctr" anchorCtr="0">
              <a:normAutofit/>
            </a:bodyPr>
            <a:lstStyle/>
            <a:p>
              <a:pPr lvl="0">
                <a:lnSpc>
                  <a:spcPct val="120000"/>
                </a:lnSpc>
              </a:pPr>
              <a:r>
                <a:rPr lang="zh-CN" altLang="en-US" sz="1050" dirty="0">
                  <a:solidFill>
                    <a:schemeClr val="dk1">
                      <a:lumMod val="100000"/>
                    </a:schemeClr>
                  </a:solidFill>
                </a:rPr>
                <a:t>点击输入替换内容点击输入替换内容</a:t>
              </a:r>
            </a:p>
          </p:txBody>
        </p:sp>
      </p:grpSp>
      <p:grpSp>
        <p:nvGrpSpPr>
          <p:cNvPr id="6" name="Group 178"/>
          <p:cNvGrpSpPr/>
          <p:nvPr/>
        </p:nvGrpSpPr>
        <p:grpSpPr>
          <a:xfrm>
            <a:off x="755964" y="1889964"/>
            <a:ext cx="2201920" cy="755243"/>
            <a:chOff x="8328246" y="2276873"/>
            <a:chExt cx="2198694" cy="1006991"/>
          </a:xfrm>
        </p:grpSpPr>
        <p:sp>
          <p:nvSpPr>
            <p:cNvPr id="7" name="TextBox 179"/>
            <p:cNvSpPr txBox="1"/>
            <p:nvPr/>
          </p:nvSpPr>
          <p:spPr>
            <a:xfrm>
              <a:off x="8328247" y="2276873"/>
              <a:ext cx="2198693" cy="388226"/>
            </a:xfrm>
            <a:prstGeom prst="rect">
              <a:avLst/>
            </a:prstGeom>
            <a:noFill/>
          </p:spPr>
          <p:txBody>
            <a:bodyPr wrap="none" lIns="0" tIns="0" rIns="288000" bIns="0" anchor="b" anchorCtr="0">
              <a:normAutofit/>
            </a:bodyPr>
            <a:lstStyle/>
            <a:p>
              <a:r>
                <a:rPr lang="zh-CN" altLang="en-US" sz="1600" b="1" dirty="0">
                  <a:solidFill>
                    <a:schemeClr val="accent1"/>
                  </a:solidFill>
                  <a:cs typeface="+mn-ea"/>
                  <a:sym typeface="+mn-lt"/>
                </a:rPr>
                <a:t>标题文本预设</a:t>
              </a:r>
            </a:p>
          </p:txBody>
        </p:sp>
        <p:sp>
          <p:nvSpPr>
            <p:cNvPr id="8" name="TextBox 180"/>
            <p:cNvSpPr txBox="1">
              <a:spLocks/>
            </p:cNvSpPr>
            <p:nvPr/>
          </p:nvSpPr>
          <p:spPr>
            <a:xfrm>
              <a:off x="8328246" y="2665098"/>
              <a:ext cx="2198693" cy="618766"/>
            </a:xfrm>
            <a:prstGeom prst="rect">
              <a:avLst/>
            </a:prstGeom>
          </p:spPr>
          <p:txBody>
            <a:bodyPr vert="horz" wrap="square" lIns="0" tIns="0" rIns="288000" bIns="0" anchor="ctr">
              <a:normAutofit/>
            </a:bodyPr>
            <a:lstStyle/>
            <a:p>
              <a:pPr lvl="0">
                <a:lnSpc>
                  <a:spcPct val="120000"/>
                </a:lnSpc>
              </a:pPr>
              <a:r>
                <a:rPr lang="zh-CN" altLang="en-US" sz="1050" dirty="0">
                  <a:solidFill>
                    <a:schemeClr val="dk1">
                      <a:lumMod val="100000"/>
                    </a:schemeClr>
                  </a:solidFill>
                </a:rPr>
                <a:t>点击输入替换内容点击输入替换内容</a:t>
              </a:r>
            </a:p>
          </p:txBody>
        </p:sp>
      </p:grpSp>
      <p:sp>
        <p:nvSpPr>
          <p:cNvPr id="111" name="Title 1">
            <a:extLst>
              <a:ext uri="{FF2B5EF4-FFF2-40B4-BE49-F238E27FC236}">
                <a16:creationId xmlns:a16="http://schemas.microsoft.com/office/drawing/2014/main" id="{E2ADD5ED-3452-4612-A9DA-07D558E7FE73}"/>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mn-lt"/>
                <a:ea typeface="+mn-ea"/>
                <a:cs typeface="+mn-ea"/>
                <a:sym typeface="+mn-lt"/>
              </a:rPr>
              <a:t>年度工作概述</a:t>
            </a:r>
            <a:endParaRPr lang="en-GB" altLang="zh-CN" sz="1800" dirty="0">
              <a:solidFill>
                <a:schemeClr val="tx1">
                  <a:lumMod val="75000"/>
                  <a:lumOff val="25000"/>
                </a:schemeClr>
              </a:solidFill>
              <a:latin typeface="+mn-lt"/>
              <a:ea typeface="+mn-ea"/>
              <a:cs typeface="+mn-ea"/>
              <a:sym typeface="+mn-lt"/>
            </a:endParaRPr>
          </a:p>
        </p:txBody>
      </p:sp>
    </p:spTree>
    <p:extLst>
      <p:ext uri="{BB962C8B-B14F-4D97-AF65-F5344CB8AC3E}">
        <p14:creationId xmlns:p14="http://schemas.microsoft.com/office/powerpoint/2010/main" val="2943835655"/>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90"/>
                                          </p:val>
                                        </p:tav>
                                        <p:tav tm="100000">
                                          <p:val>
                                            <p:fltVal val="0"/>
                                          </p:val>
                                        </p:tav>
                                      </p:tavLst>
                                    </p:anim>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90"/>
                                          </p:val>
                                        </p:tav>
                                        <p:tav tm="100000">
                                          <p:val>
                                            <p:fltVal val="0"/>
                                          </p:val>
                                        </p:tav>
                                      </p:tavLst>
                                    </p:anim>
                                    <p:animEffect transition="in" filter="fade">
                                      <p:cBhvr>
                                        <p:cTn id="20" dur="500"/>
                                        <p:tgtEl>
                                          <p:spTgt spid="11"/>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685" y="954337"/>
            <a:ext cx="5818644" cy="3154686"/>
          </a:xfrm>
          <a:prstGeom prst="rect">
            <a:avLst/>
          </a:prstGeom>
        </p:spPr>
      </p:pic>
      <p:sp>
        <p:nvSpPr>
          <p:cNvPr id="18" name="矩形 17">
            <a:extLst>
              <a:ext uri="{FF2B5EF4-FFF2-40B4-BE49-F238E27FC236}">
                <a16:creationId xmlns:a16="http://schemas.microsoft.com/office/drawing/2014/main" id="{4C3704B8-058C-40FF-A9CC-C46189970E84}"/>
              </a:ext>
            </a:extLst>
          </p:cNvPr>
          <p:cNvSpPr/>
          <p:nvPr/>
        </p:nvSpPr>
        <p:spPr>
          <a:xfrm>
            <a:off x="3131840" y="2390574"/>
            <a:ext cx="2870280" cy="584775"/>
          </a:xfrm>
          <a:prstGeom prst="rect">
            <a:avLst/>
          </a:prstGeom>
        </p:spPr>
        <p:txBody>
          <a:bodyPr wrap="square">
            <a:spAutoFit/>
          </a:bodyPr>
          <a:lstStyle/>
          <a:p>
            <a:pPr fontAlgn="auto">
              <a:spcBef>
                <a:spcPts val="0"/>
              </a:spcBef>
              <a:spcAft>
                <a:spcPts val="0"/>
              </a:spcAft>
              <a:defRPr/>
            </a:pPr>
            <a:r>
              <a:rPr lang="zh-CN" altLang="en-US" sz="3200" b="1" spc="3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sym typeface="+mn-lt"/>
              </a:rPr>
              <a:t>工作完成情况</a:t>
            </a:r>
          </a:p>
        </p:txBody>
      </p:sp>
      <p:sp>
        <p:nvSpPr>
          <p:cNvPr id="19" name="矩形 18">
            <a:extLst>
              <a:ext uri="{FF2B5EF4-FFF2-40B4-BE49-F238E27FC236}">
                <a16:creationId xmlns:a16="http://schemas.microsoft.com/office/drawing/2014/main" id="{3F45D60E-C62C-4EB0-B0F8-7D001E1C7533}"/>
              </a:ext>
            </a:extLst>
          </p:cNvPr>
          <p:cNvSpPr/>
          <p:nvPr/>
        </p:nvSpPr>
        <p:spPr>
          <a:xfrm>
            <a:off x="4139952" y="1851670"/>
            <a:ext cx="1465243" cy="707886"/>
          </a:xfrm>
          <a:prstGeom prst="rect">
            <a:avLst/>
          </a:prstGeom>
        </p:spPr>
        <p:txBody>
          <a:bodyPr wrap="square">
            <a:spAutoFit/>
          </a:bodyPr>
          <a:lstStyle/>
          <a:p>
            <a:pPr fontAlgn="auto">
              <a:spcBef>
                <a:spcPts val="0"/>
              </a:spcBef>
              <a:spcAft>
                <a:spcPts val="0"/>
              </a:spcAft>
              <a:defRPr/>
            </a:pPr>
            <a:r>
              <a:rPr lang="en-US" altLang="zh-CN"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rPr>
              <a:t>02</a:t>
            </a:r>
            <a:endParaRPr lang="zh-CN" altLang="en-US" sz="4000" b="1" spc="300" dirty="0">
              <a:solidFill>
                <a:schemeClr val="bg1"/>
              </a:solidFill>
              <a:effectLst>
                <a:outerShdw blurRad="38100" dist="38100" dir="2700000" algn="tl">
                  <a:srgbClr val="000000">
                    <a:alpha val="43137"/>
                  </a:srgbClr>
                </a:outerShdw>
              </a:effectLst>
              <a:latin typeface="Bodoni MT Black" panose="02070A03080606020203" pitchFamily="18" charset="0"/>
              <a:cs typeface="+mn-ea"/>
              <a:sym typeface="+mn-lt"/>
            </a:endParaRPr>
          </a:p>
        </p:txBody>
      </p:sp>
    </p:spTree>
    <p:extLst>
      <p:ext uri="{BB962C8B-B14F-4D97-AF65-F5344CB8AC3E}">
        <p14:creationId xmlns:p14="http://schemas.microsoft.com/office/powerpoint/2010/main" val="3525566178"/>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heckerboard(across)">
                                      <p:cBhvr>
                                        <p:cTn id="11" dur="500"/>
                                        <p:tgtEl>
                                          <p:spTgt spid="1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p:cNvSpPr/>
          <p:nvPr/>
        </p:nvSpPr>
        <p:spPr>
          <a:xfrm rot="1396428">
            <a:off x="3592155" y="1329612"/>
            <a:ext cx="1819010" cy="2446426"/>
          </a:xfrm>
          <a:custGeom>
            <a:avLst/>
            <a:gdLst/>
            <a:ahLst/>
            <a:cxnLst>
              <a:cxn ang="0">
                <a:pos x="wd2" y="hd2"/>
              </a:cxn>
              <a:cxn ang="5400000">
                <a:pos x="wd2" y="hd2"/>
              </a:cxn>
              <a:cxn ang="10800000">
                <a:pos x="wd2" y="hd2"/>
              </a:cxn>
              <a:cxn ang="16200000">
                <a:pos x="wd2" y="hd2"/>
              </a:cxn>
            </a:cxnLst>
            <a:rect l="0" t="0" r="r" b="b"/>
            <a:pathLst>
              <a:path w="21600" h="21427" extrusionOk="0">
                <a:moveTo>
                  <a:pt x="19762" y="5276"/>
                </a:moveTo>
                <a:cubicBezTo>
                  <a:pt x="19506" y="5390"/>
                  <a:pt x="19280" y="5536"/>
                  <a:pt x="19092" y="5708"/>
                </a:cubicBezTo>
                <a:cubicBezTo>
                  <a:pt x="18909" y="5876"/>
                  <a:pt x="18765" y="6065"/>
                  <a:pt x="18668" y="6268"/>
                </a:cubicBezTo>
                <a:cubicBezTo>
                  <a:pt x="18546" y="6580"/>
                  <a:pt x="18458" y="6898"/>
                  <a:pt x="18405" y="7220"/>
                </a:cubicBezTo>
                <a:cubicBezTo>
                  <a:pt x="18298" y="7864"/>
                  <a:pt x="18331" y="8517"/>
                  <a:pt x="18501" y="9154"/>
                </a:cubicBezTo>
                <a:cubicBezTo>
                  <a:pt x="18343" y="9349"/>
                  <a:pt x="18209" y="9553"/>
                  <a:pt x="18099" y="9765"/>
                </a:cubicBezTo>
                <a:cubicBezTo>
                  <a:pt x="17915" y="10121"/>
                  <a:pt x="17802" y="10496"/>
                  <a:pt x="17765" y="10876"/>
                </a:cubicBezTo>
                <a:lnTo>
                  <a:pt x="17613" y="10950"/>
                </a:lnTo>
                <a:lnTo>
                  <a:pt x="16960" y="10139"/>
                </a:lnTo>
                <a:cubicBezTo>
                  <a:pt x="16956" y="10114"/>
                  <a:pt x="16952" y="10088"/>
                  <a:pt x="16947" y="10062"/>
                </a:cubicBezTo>
                <a:cubicBezTo>
                  <a:pt x="16942" y="10037"/>
                  <a:pt x="16937" y="10011"/>
                  <a:pt x="16929" y="9986"/>
                </a:cubicBezTo>
                <a:lnTo>
                  <a:pt x="16148" y="7584"/>
                </a:lnTo>
                <a:lnTo>
                  <a:pt x="16134" y="7396"/>
                </a:lnTo>
                <a:cubicBezTo>
                  <a:pt x="16036" y="6903"/>
                  <a:pt x="15909" y="6414"/>
                  <a:pt x="15753" y="5930"/>
                </a:cubicBezTo>
                <a:cubicBezTo>
                  <a:pt x="15594" y="5437"/>
                  <a:pt x="15406" y="4950"/>
                  <a:pt x="15189" y="4470"/>
                </a:cubicBezTo>
                <a:lnTo>
                  <a:pt x="15051" y="4272"/>
                </a:lnTo>
                <a:lnTo>
                  <a:pt x="14086" y="1315"/>
                </a:lnTo>
                <a:cubicBezTo>
                  <a:pt x="13996" y="1078"/>
                  <a:pt x="13854" y="854"/>
                  <a:pt x="13666" y="650"/>
                </a:cubicBezTo>
                <a:cubicBezTo>
                  <a:pt x="13486" y="454"/>
                  <a:pt x="13266" y="280"/>
                  <a:pt x="13013" y="133"/>
                </a:cubicBezTo>
                <a:cubicBezTo>
                  <a:pt x="12796" y="17"/>
                  <a:pt x="12523" y="-26"/>
                  <a:pt x="12261" y="14"/>
                </a:cubicBezTo>
                <a:cubicBezTo>
                  <a:pt x="11947" y="62"/>
                  <a:pt x="11686" y="223"/>
                  <a:pt x="11565" y="442"/>
                </a:cubicBezTo>
                <a:cubicBezTo>
                  <a:pt x="11414" y="648"/>
                  <a:pt x="11314" y="872"/>
                  <a:pt x="11270" y="1104"/>
                </a:cubicBezTo>
                <a:cubicBezTo>
                  <a:pt x="11226" y="1336"/>
                  <a:pt x="11238" y="1572"/>
                  <a:pt x="11308" y="1801"/>
                </a:cubicBezTo>
                <a:cubicBezTo>
                  <a:pt x="11414" y="2298"/>
                  <a:pt x="11538" y="2793"/>
                  <a:pt x="11680" y="3285"/>
                </a:cubicBezTo>
                <a:cubicBezTo>
                  <a:pt x="11795" y="3684"/>
                  <a:pt x="11921" y="4082"/>
                  <a:pt x="12059" y="4477"/>
                </a:cubicBezTo>
                <a:lnTo>
                  <a:pt x="12229" y="4995"/>
                </a:lnTo>
                <a:cubicBezTo>
                  <a:pt x="12304" y="5472"/>
                  <a:pt x="12414" y="5945"/>
                  <a:pt x="12559" y="6412"/>
                </a:cubicBezTo>
                <a:cubicBezTo>
                  <a:pt x="12674" y="6784"/>
                  <a:pt x="12810" y="7152"/>
                  <a:pt x="12968" y="7515"/>
                </a:cubicBezTo>
                <a:lnTo>
                  <a:pt x="12991" y="7727"/>
                </a:lnTo>
                <a:lnTo>
                  <a:pt x="13540" y="9790"/>
                </a:lnTo>
                <a:lnTo>
                  <a:pt x="13041" y="9819"/>
                </a:lnTo>
                <a:cubicBezTo>
                  <a:pt x="12768" y="9230"/>
                  <a:pt x="12481" y="8645"/>
                  <a:pt x="12179" y="8064"/>
                </a:cubicBezTo>
                <a:cubicBezTo>
                  <a:pt x="11885" y="7499"/>
                  <a:pt x="11578" y="6938"/>
                  <a:pt x="11256" y="6381"/>
                </a:cubicBezTo>
                <a:cubicBezTo>
                  <a:pt x="10993" y="5872"/>
                  <a:pt x="10693" y="5374"/>
                  <a:pt x="10356" y="4889"/>
                </a:cubicBezTo>
                <a:cubicBezTo>
                  <a:pt x="9982" y="4350"/>
                  <a:pt x="9565" y="3829"/>
                  <a:pt x="9105" y="3328"/>
                </a:cubicBezTo>
                <a:cubicBezTo>
                  <a:pt x="8893" y="2917"/>
                  <a:pt x="8665" y="2510"/>
                  <a:pt x="8421" y="2108"/>
                </a:cubicBezTo>
                <a:cubicBezTo>
                  <a:pt x="8177" y="1706"/>
                  <a:pt x="7917" y="1309"/>
                  <a:pt x="7642" y="918"/>
                </a:cubicBezTo>
                <a:cubicBezTo>
                  <a:pt x="7497" y="743"/>
                  <a:pt x="7312" y="587"/>
                  <a:pt x="7095" y="458"/>
                </a:cubicBezTo>
                <a:cubicBezTo>
                  <a:pt x="6890" y="336"/>
                  <a:pt x="6660" y="239"/>
                  <a:pt x="6413" y="171"/>
                </a:cubicBezTo>
                <a:cubicBezTo>
                  <a:pt x="6184" y="67"/>
                  <a:pt x="5902" y="50"/>
                  <a:pt x="5653" y="125"/>
                </a:cubicBezTo>
                <a:cubicBezTo>
                  <a:pt x="5392" y="204"/>
                  <a:pt x="5201" y="374"/>
                  <a:pt x="5145" y="578"/>
                </a:cubicBezTo>
                <a:cubicBezTo>
                  <a:pt x="5043" y="785"/>
                  <a:pt x="4988" y="1004"/>
                  <a:pt x="4982" y="1224"/>
                </a:cubicBezTo>
                <a:cubicBezTo>
                  <a:pt x="4977" y="1402"/>
                  <a:pt x="5003" y="1579"/>
                  <a:pt x="5060" y="1751"/>
                </a:cubicBezTo>
                <a:cubicBezTo>
                  <a:pt x="5246" y="2175"/>
                  <a:pt x="5454" y="2593"/>
                  <a:pt x="5684" y="3004"/>
                </a:cubicBezTo>
                <a:cubicBezTo>
                  <a:pt x="5901" y="3393"/>
                  <a:pt x="6138" y="3776"/>
                  <a:pt x="6395" y="4152"/>
                </a:cubicBezTo>
                <a:lnTo>
                  <a:pt x="6506" y="4369"/>
                </a:lnTo>
                <a:cubicBezTo>
                  <a:pt x="6708" y="4907"/>
                  <a:pt x="6959" y="5434"/>
                  <a:pt x="7256" y="5947"/>
                </a:cubicBezTo>
                <a:cubicBezTo>
                  <a:pt x="7523" y="6410"/>
                  <a:pt x="7828" y="6860"/>
                  <a:pt x="8169" y="7295"/>
                </a:cubicBezTo>
                <a:lnTo>
                  <a:pt x="8295" y="7488"/>
                </a:lnTo>
                <a:cubicBezTo>
                  <a:pt x="8566" y="8043"/>
                  <a:pt x="8853" y="8595"/>
                  <a:pt x="9156" y="9141"/>
                </a:cubicBezTo>
                <a:cubicBezTo>
                  <a:pt x="9426" y="9627"/>
                  <a:pt x="9708" y="10108"/>
                  <a:pt x="10002" y="10586"/>
                </a:cubicBezTo>
                <a:lnTo>
                  <a:pt x="9628" y="10951"/>
                </a:lnTo>
                <a:cubicBezTo>
                  <a:pt x="9354" y="10514"/>
                  <a:pt x="9050" y="10089"/>
                  <a:pt x="8715" y="9676"/>
                </a:cubicBezTo>
                <a:cubicBezTo>
                  <a:pt x="8388" y="9273"/>
                  <a:pt x="8033" y="8882"/>
                  <a:pt x="7652" y="8505"/>
                </a:cubicBezTo>
                <a:cubicBezTo>
                  <a:pt x="7450" y="8092"/>
                  <a:pt x="7200" y="7693"/>
                  <a:pt x="6903" y="7313"/>
                </a:cubicBezTo>
                <a:cubicBezTo>
                  <a:pt x="6611" y="6938"/>
                  <a:pt x="6274" y="6583"/>
                  <a:pt x="5898" y="6251"/>
                </a:cubicBezTo>
                <a:cubicBezTo>
                  <a:pt x="5569" y="5821"/>
                  <a:pt x="5240" y="5391"/>
                  <a:pt x="4911" y="4961"/>
                </a:cubicBezTo>
                <a:cubicBezTo>
                  <a:pt x="4611" y="4567"/>
                  <a:pt x="4312" y="4174"/>
                  <a:pt x="4013" y="3780"/>
                </a:cubicBezTo>
                <a:cubicBezTo>
                  <a:pt x="3847" y="3564"/>
                  <a:pt x="3622" y="3375"/>
                  <a:pt x="3352" y="3226"/>
                </a:cubicBezTo>
                <a:cubicBezTo>
                  <a:pt x="3143" y="3110"/>
                  <a:pt x="2910" y="3021"/>
                  <a:pt x="2663" y="2960"/>
                </a:cubicBezTo>
                <a:cubicBezTo>
                  <a:pt x="2422" y="2898"/>
                  <a:pt x="2156" y="2916"/>
                  <a:pt x="1934" y="3009"/>
                </a:cubicBezTo>
                <a:cubicBezTo>
                  <a:pt x="1697" y="3109"/>
                  <a:pt x="1535" y="3284"/>
                  <a:pt x="1496" y="3483"/>
                </a:cubicBezTo>
                <a:cubicBezTo>
                  <a:pt x="1500" y="3652"/>
                  <a:pt x="1522" y="3821"/>
                  <a:pt x="1559" y="3988"/>
                </a:cubicBezTo>
                <a:cubicBezTo>
                  <a:pt x="1614" y="4231"/>
                  <a:pt x="1703" y="4470"/>
                  <a:pt x="1825" y="4700"/>
                </a:cubicBezTo>
                <a:cubicBezTo>
                  <a:pt x="2032" y="5147"/>
                  <a:pt x="2271" y="5587"/>
                  <a:pt x="2542" y="6015"/>
                </a:cubicBezTo>
                <a:cubicBezTo>
                  <a:pt x="2773" y="6381"/>
                  <a:pt x="3027" y="6738"/>
                  <a:pt x="3303" y="7086"/>
                </a:cubicBezTo>
                <a:cubicBezTo>
                  <a:pt x="3555" y="7559"/>
                  <a:pt x="3844" y="8021"/>
                  <a:pt x="4167" y="8470"/>
                </a:cubicBezTo>
                <a:cubicBezTo>
                  <a:pt x="4467" y="8887"/>
                  <a:pt x="4797" y="9292"/>
                  <a:pt x="5156" y="9683"/>
                </a:cubicBezTo>
                <a:lnTo>
                  <a:pt x="7395" y="12435"/>
                </a:lnTo>
                <a:lnTo>
                  <a:pt x="7188" y="12374"/>
                </a:lnTo>
                <a:lnTo>
                  <a:pt x="6725" y="12411"/>
                </a:lnTo>
                <a:lnTo>
                  <a:pt x="5209" y="11091"/>
                </a:lnTo>
                <a:cubicBezTo>
                  <a:pt x="4955" y="10860"/>
                  <a:pt x="4699" y="10629"/>
                  <a:pt x="4442" y="10399"/>
                </a:cubicBezTo>
                <a:cubicBezTo>
                  <a:pt x="4428" y="10386"/>
                  <a:pt x="4414" y="10373"/>
                  <a:pt x="4399" y="10361"/>
                </a:cubicBezTo>
                <a:cubicBezTo>
                  <a:pt x="4138" y="10099"/>
                  <a:pt x="3867" y="9844"/>
                  <a:pt x="3586" y="9594"/>
                </a:cubicBezTo>
                <a:cubicBezTo>
                  <a:pt x="3194" y="9246"/>
                  <a:pt x="2785" y="8909"/>
                  <a:pt x="2358" y="8585"/>
                </a:cubicBezTo>
                <a:cubicBezTo>
                  <a:pt x="2142" y="8408"/>
                  <a:pt x="1873" y="8270"/>
                  <a:pt x="1573" y="8182"/>
                </a:cubicBezTo>
                <a:cubicBezTo>
                  <a:pt x="1324" y="8109"/>
                  <a:pt x="1057" y="8072"/>
                  <a:pt x="788" y="8073"/>
                </a:cubicBezTo>
                <a:cubicBezTo>
                  <a:pt x="597" y="8022"/>
                  <a:pt x="383" y="8047"/>
                  <a:pt x="223" y="8140"/>
                </a:cubicBezTo>
                <a:cubicBezTo>
                  <a:pt x="90" y="8217"/>
                  <a:pt x="8" y="8333"/>
                  <a:pt x="0" y="8457"/>
                </a:cubicBezTo>
                <a:cubicBezTo>
                  <a:pt x="1" y="8647"/>
                  <a:pt x="34" y="8836"/>
                  <a:pt x="100" y="9020"/>
                </a:cubicBezTo>
                <a:cubicBezTo>
                  <a:pt x="187" y="9263"/>
                  <a:pt x="329" y="9494"/>
                  <a:pt x="521" y="9702"/>
                </a:cubicBezTo>
                <a:cubicBezTo>
                  <a:pt x="709" y="10046"/>
                  <a:pt x="933" y="10379"/>
                  <a:pt x="1191" y="10698"/>
                </a:cubicBezTo>
                <a:cubicBezTo>
                  <a:pt x="1440" y="11005"/>
                  <a:pt x="1720" y="11298"/>
                  <a:pt x="2028" y="11575"/>
                </a:cubicBezTo>
                <a:cubicBezTo>
                  <a:pt x="2330" y="11883"/>
                  <a:pt x="2588" y="12226"/>
                  <a:pt x="2944" y="12493"/>
                </a:cubicBezTo>
                <a:cubicBezTo>
                  <a:pt x="3343" y="12794"/>
                  <a:pt x="3631" y="13166"/>
                  <a:pt x="3980" y="13500"/>
                </a:cubicBezTo>
                <a:cubicBezTo>
                  <a:pt x="5624" y="15744"/>
                  <a:pt x="7600" y="17847"/>
                  <a:pt x="9874" y="19770"/>
                </a:cubicBezTo>
                <a:cubicBezTo>
                  <a:pt x="10475" y="20278"/>
                  <a:pt x="11097" y="20774"/>
                  <a:pt x="11739" y="21256"/>
                </a:cubicBezTo>
                <a:cubicBezTo>
                  <a:pt x="12413" y="21360"/>
                  <a:pt x="13614" y="21574"/>
                  <a:pt x="15184" y="21271"/>
                </a:cubicBezTo>
                <a:cubicBezTo>
                  <a:pt x="17399" y="20844"/>
                  <a:pt x="19407" y="19923"/>
                  <a:pt x="20585" y="18733"/>
                </a:cubicBezTo>
                <a:lnTo>
                  <a:pt x="20654" y="16583"/>
                </a:lnTo>
                <a:lnTo>
                  <a:pt x="21600" y="12751"/>
                </a:lnTo>
                <a:lnTo>
                  <a:pt x="21556" y="8170"/>
                </a:lnTo>
                <a:cubicBezTo>
                  <a:pt x="21424" y="7943"/>
                  <a:pt x="21304" y="7713"/>
                  <a:pt x="21198" y="7479"/>
                </a:cubicBezTo>
                <a:cubicBezTo>
                  <a:pt x="20892" y="6804"/>
                  <a:pt x="20699" y="6103"/>
                  <a:pt x="20623" y="5392"/>
                </a:cubicBezTo>
                <a:cubicBezTo>
                  <a:pt x="20504" y="5317"/>
                  <a:pt x="20360" y="5266"/>
                  <a:pt x="20205" y="5247"/>
                </a:cubicBezTo>
                <a:cubicBezTo>
                  <a:pt x="20056" y="5228"/>
                  <a:pt x="19903" y="5238"/>
                  <a:pt x="19762" y="5276"/>
                </a:cubicBezTo>
                <a:close/>
              </a:path>
            </a:pathLst>
          </a:custGeom>
          <a:solidFill>
            <a:schemeClr val="bg1">
              <a:lumMod val="85000"/>
            </a:schemeClr>
          </a:solidFill>
          <a:ln w="12700" cap="flat">
            <a:noFill/>
            <a:miter lim="400000"/>
          </a:ln>
          <a:effectLst/>
        </p:spPr>
        <p:txBody>
          <a:bodyPr anchor="ctr"/>
          <a:lstStyle/>
          <a:p>
            <a:pPr algn="ctr"/>
            <a:endParaRPr>
              <a:cs typeface="+mn-ea"/>
              <a:sym typeface="+mn-lt"/>
            </a:endParaRPr>
          </a:p>
        </p:txBody>
      </p:sp>
      <p:sp>
        <p:nvSpPr>
          <p:cNvPr id="5" name="椭圆 4"/>
          <p:cNvSpPr/>
          <p:nvPr/>
        </p:nvSpPr>
        <p:spPr>
          <a:xfrm>
            <a:off x="3877339" y="2653659"/>
            <a:ext cx="1308277" cy="1308277"/>
          </a:xfrm>
          <a:prstGeom prst="ellipse">
            <a:avLst/>
          </a:prstGeom>
          <a:solidFill>
            <a:schemeClr val="tx2">
              <a:lumMod val="20000"/>
              <a:lumOff val="80000"/>
            </a:schemeClr>
          </a:solidFill>
          <a:ln w="9525" cap="flat">
            <a:solidFill>
              <a:schemeClr val="bg1">
                <a:lumMod val="75000"/>
              </a:schemeClr>
            </a:solidFill>
            <a:prstDash val="solid"/>
            <a:miter lim="400000"/>
          </a:ln>
          <a:effectLst/>
        </p:spPr>
        <p:txBody>
          <a:bodyPr anchor="ctr"/>
          <a:lstStyle/>
          <a:p>
            <a:pPr algn="ctr"/>
            <a:endParaRPr>
              <a:cs typeface="+mn-ea"/>
              <a:sym typeface="+mn-lt"/>
            </a:endParaRPr>
          </a:p>
        </p:txBody>
      </p:sp>
      <p:grpSp>
        <p:nvGrpSpPr>
          <p:cNvPr id="6" name="组合 5" descr="aQUAAB+LCAAAAAAABAC9klFPwjAQx79L1bdpBhGIexsaDA+KCYs+GB7qerDi2pGuMxiy7267tWOwiePF7KW7/u/u97/eDl3K7w0gD80ZFvKB4pXAbCqBIQdNCfJ4FscOGlNOKF89iiTbpMh731Vp9Zs3KqNXHGegczmVFMflr9fQW9kT5ZRlzMjcG1eF8LYW6rllkBISQ1025RLEV9Whp2PFeS6FajBJBMNSNdy5+RUyV8gbDm7cXCcT2KpCDgpKLMtj8PQAWn3qC23TJ+sslQy43Ce9YDU6UFQtfpt5e3WF0z+ex/Vdy0T6I7fwYCrPI7yBZ1VK85oJ6BBaVOYOYFVfdTiwnTu/8gawPdOhzqh7a3uOk/RFyz28IWjDXrSAV4t4n8SJ+HsRraxxP1suaQhBBAysJqBc+pwoZmK3cCzoKpIc0tQEZh9rCGUtzRtoVZZGqubFZHLbHw19H1l7bt62jbZh12080nd5piKl/k7KbwrSD0M1ZkNeGiriDZ8W/5w9tJgHb1kGT6zgf5vrdTM3xuFnR28L9f0AG4Njv2kFAAA=">
            <a:extLst>
              <a:ext uri="{FF2B5EF4-FFF2-40B4-BE49-F238E27FC236}">
                <a16:creationId xmlns:a16="http://schemas.microsoft.com/office/drawing/2014/main" id="{582166BF-3B08-49E0-BA9C-C8C7347AD881}"/>
              </a:ext>
            </a:extLst>
          </p:cNvPr>
          <p:cNvGrpSpPr>
            <a:grpSpLocks noChangeAspect="1"/>
          </p:cNvGrpSpPr>
          <p:nvPr/>
        </p:nvGrpSpPr>
        <p:grpSpPr>
          <a:xfrm>
            <a:off x="3934845" y="2682694"/>
            <a:ext cx="1215891" cy="1216951"/>
            <a:chOff x="1089075" y="1943099"/>
            <a:chExt cx="2969202" cy="2971793"/>
          </a:xfrm>
        </p:grpSpPr>
        <p:sp>
          <p:nvSpPr>
            <p:cNvPr id="28" name="椭圆 27">
              <a:extLst>
                <a:ext uri="{FF2B5EF4-FFF2-40B4-BE49-F238E27FC236}">
                  <a16:creationId xmlns:a16="http://schemas.microsoft.com/office/drawing/2014/main" id="{330DA924-D2B3-4313-A41B-FFD885A26213}"/>
                </a:ext>
              </a:extLst>
            </p:cNvPr>
            <p:cNvSpPr/>
            <p:nvPr/>
          </p:nvSpPr>
          <p:spPr>
            <a:xfrm>
              <a:off x="1823753" y="2679078"/>
              <a:ext cx="1499846" cy="1499845"/>
            </a:xfrm>
            <a:prstGeom prst="ellipse">
              <a:avLst/>
            </a:prstGeom>
            <a:solidFill>
              <a:schemeClr val="accent1">
                <a:lumMod val="90000"/>
                <a:lumOff val="10000"/>
                <a:alpha val="80000"/>
              </a:schemeClr>
            </a:solidFill>
            <a:ln>
              <a:noFill/>
            </a:ln>
          </p:spPr>
          <p:txBody>
            <a:bodyPr anchor="ctr"/>
            <a:lstStyle/>
            <a:p>
              <a:pPr algn="ctr"/>
              <a:endParaRPr>
                <a:cs typeface="+mn-ea"/>
                <a:sym typeface="+mn-lt"/>
              </a:endParaRPr>
            </a:p>
          </p:txBody>
        </p:sp>
        <p:sp>
          <p:nvSpPr>
            <p:cNvPr id="29" name="圆: 空心 28">
              <a:extLst>
                <a:ext uri="{FF2B5EF4-FFF2-40B4-BE49-F238E27FC236}">
                  <a16:creationId xmlns:a16="http://schemas.microsoft.com/office/drawing/2014/main" id="{0707350B-1B58-4D38-B02C-3BA0AFC66BDB}"/>
                </a:ext>
              </a:extLst>
            </p:cNvPr>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0" name="空心弧 29">
              <a:extLst>
                <a:ext uri="{FF2B5EF4-FFF2-40B4-BE49-F238E27FC236}">
                  <a16:creationId xmlns:a16="http://schemas.microsoft.com/office/drawing/2014/main" id="{DB5C3C62-80B8-4793-BADE-D36B0B67B36A}"/>
                </a:ext>
              </a:extLst>
            </p:cNvPr>
            <p:cNvSpPr/>
            <p:nvPr/>
          </p:nvSpPr>
          <p:spPr>
            <a:xfrm>
              <a:off x="1089075" y="1944400"/>
              <a:ext cx="2969202" cy="2969204"/>
            </a:xfrm>
            <a:prstGeom prst="blockArc">
              <a:avLst>
                <a:gd name="adj1" fmla="val 16200000"/>
                <a:gd name="adj2" fmla="val 8640000"/>
                <a:gd name="adj3" fmla="val 15000"/>
              </a:avLst>
            </a:prstGeom>
            <a:solidFill>
              <a:schemeClr val="accent1">
                <a:lumMod val="10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grpSp>
          <p:nvGrpSpPr>
            <p:cNvPr id="31" name="组合 30">
              <a:extLst>
                <a:ext uri="{FF2B5EF4-FFF2-40B4-BE49-F238E27FC236}">
                  <a16:creationId xmlns:a16="http://schemas.microsoft.com/office/drawing/2014/main" id="{C781F1B5-1D71-4F1C-AF94-9A46524FF3B9}"/>
                </a:ext>
              </a:extLst>
            </p:cNvPr>
            <p:cNvGrpSpPr/>
            <p:nvPr/>
          </p:nvGrpSpPr>
          <p:grpSpPr>
            <a:xfrm>
              <a:off x="1149368" y="1943099"/>
              <a:ext cx="2848619" cy="2971793"/>
              <a:chOff x="4687315" y="1592322"/>
              <a:chExt cx="2817370" cy="2939200"/>
            </a:xfrm>
          </p:grpSpPr>
          <p:sp>
            <p:nvSpPr>
              <p:cNvPr id="33" name="矩形 32">
                <a:extLst>
                  <a:ext uri="{FF2B5EF4-FFF2-40B4-BE49-F238E27FC236}">
                    <a16:creationId xmlns:a16="http://schemas.microsoft.com/office/drawing/2014/main" id="{3EAF6FDC-FFA3-4F75-B57D-175BBFEDE607}"/>
                  </a:ext>
                </a:extLst>
              </p:cNvPr>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4" name="矩形 33">
                <a:extLst>
                  <a:ext uri="{FF2B5EF4-FFF2-40B4-BE49-F238E27FC236}">
                    <a16:creationId xmlns:a16="http://schemas.microsoft.com/office/drawing/2014/main" id="{F7456B16-CDA9-4DC7-8FA8-158FFDE0F505}"/>
                  </a:ext>
                </a:extLst>
              </p:cNvPr>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5" name="矩形 34">
                <a:extLst>
                  <a:ext uri="{FF2B5EF4-FFF2-40B4-BE49-F238E27FC236}">
                    <a16:creationId xmlns:a16="http://schemas.microsoft.com/office/drawing/2014/main" id="{56FD1859-9EE0-40C5-A074-3BD189E82AD4}"/>
                  </a:ext>
                </a:extLst>
              </p:cNvPr>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6" name="矩形 35">
                <a:extLst>
                  <a:ext uri="{FF2B5EF4-FFF2-40B4-BE49-F238E27FC236}">
                    <a16:creationId xmlns:a16="http://schemas.microsoft.com/office/drawing/2014/main" id="{9FBD9C1A-385D-4F58-880D-4D904335F4C9}"/>
                  </a:ext>
                </a:extLst>
              </p:cNvPr>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7" name="矩形 36">
                <a:extLst>
                  <a:ext uri="{FF2B5EF4-FFF2-40B4-BE49-F238E27FC236}">
                    <a16:creationId xmlns:a16="http://schemas.microsoft.com/office/drawing/2014/main" id="{548B922C-64F7-477D-9F5C-69F2218ED043}"/>
                  </a:ext>
                </a:extLst>
              </p:cNvPr>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8" name="矩形 37">
                <a:extLst>
                  <a:ext uri="{FF2B5EF4-FFF2-40B4-BE49-F238E27FC236}">
                    <a16:creationId xmlns:a16="http://schemas.microsoft.com/office/drawing/2014/main" id="{BDB9A9EB-DA77-44BB-B7B0-B1EA334E29D9}"/>
                  </a:ext>
                </a:extLst>
              </p:cNvPr>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39" name="矩形 38">
                <a:extLst>
                  <a:ext uri="{FF2B5EF4-FFF2-40B4-BE49-F238E27FC236}">
                    <a16:creationId xmlns:a16="http://schemas.microsoft.com/office/drawing/2014/main" id="{520738C6-20EB-470F-AAA0-D05C252646F3}"/>
                  </a:ext>
                </a:extLst>
              </p:cNvPr>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40" name="矩形 39">
                <a:extLst>
                  <a:ext uri="{FF2B5EF4-FFF2-40B4-BE49-F238E27FC236}">
                    <a16:creationId xmlns:a16="http://schemas.microsoft.com/office/drawing/2014/main" id="{FA0669DB-C548-4B8D-BC05-91941FC96CA7}"/>
                  </a:ext>
                </a:extLst>
              </p:cNvPr>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41" name="矩形 40">
                <a:extLst>
                  <a:ext uri="{FF2B5EF4-FFF2-40B4-BE49-F238E27FC236}">
                    <a16:creationId xmlns:a16="http://schemas.microsoft.com/office/drawing/2014/main" id="{1665BB87-3EB1-42E8-A491-4BF8E32CF89D}"/>
                  </a:ext>
                </a:extLst>
              </p:cNvPr>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42" name="矩形 41">
                <a:extLst>
                  <a:ext uri="{FF2B5EF4-FFF2-40B4-BE49-F238E27FC236}">
                    <a16:creationId xmlns:a16="http://schemas.microsoft.com/office/drawing/2014/main" id="{5D666698-C5F3-4F39-9B04-6CCC782BE9E6}"/>
                  </a:ext>
                </a:extLst>
              </p:cNvPr>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grpSp>
        <p:sp>
          <p:nvSpPr>
            <p:cNvPr id="32" name="矩形 31">
              <a:extLst>
                <a:ext uri="{FF2B5EF4-FFF2-40B4-BE49-F238E27FC236}">
                  <a16:creationId xmlns:a16="http://schemas.microsoft.com/office/drawing/2014/main" id="{4986FBBC-FB16-49BE-A56F-1BDCA7C2771F}"/>
                </a:ext>
              </a:extLst>
            </p:cNvPr>
            <p:cNvSpPr/>
            <p:nvPr/>
          </p:nvSpPr>
          <p:spPr>
            <a:xfrm>
              <a:off x="2037146" y="3026605"/>
              <a:ext cx="1073060" cy="804790"/>
            </a:xfrm>
            <a:prstGeom prst="rect">
              <a:avLst/>
            </a:prstGeom>
          </p:spPr>
          <p:txBody>
            <a:bodyPr wrap="square" anchor="ctr">
              <a:prstTxWarp prst="textPlain">
                <a:avLst/>
              </a:prstTxWarp>
              <a:normAutofit fontScale="25000" lnSpcReduction="20000"/>
            </a:bodyPr>
            <a:lstStyle/>
            <a:p>
              <a:pPr lvl="0" algn="ctr"/>
              <a:r>
                <a:rPr lang="en-US" altLang="zh-CN" sz="3600">
                  <a:solidFill>
                    <a:prstClr val="white"/>
                  </a:solidFill>
                  <a:cs typeface="+mn-ea"/>
                  <a:sym typeface="+mn-lt"/>
                </a:rPr>
                <a:t>65%</a:t>
              </a:r>
              <a:endParaRPr lang="en-US" altLang="zh-CN" sz="3600" dirty="0">
                <a:solidFill>
                  <a:prstClr val="white"/>
                </a:solidFill>
                <a:cs typeface="+mn-ea"/>
                <a:sym typeface="+mn-lt"/>
              </a:endParaRPr>
            </a:p>
          </p:txBody>
        </p:sp>
      </p:grpSp>
      <p:grpSp>
        <p:nvGrpSpPr>
          <p:cNvPr id="7" name="组合 6">
            <a:extLst>
              <a:ext uri="{FF2B5EF4-FFF2-40B4-BE49-F238E27FC236}">
                <a16:creationId xmlns:a16="http://schemas.microsoft.com/office/drawing/2014/main" id="{0FFA8EB0-F070-49E5-B0BE-E3D0936B872E}"/>
              </a:ext>
            </a:extLst>
          </p:cNvPr>
          <p:cNvGrpSpPr/>
          <p:nvPr/>
        </p:nvGrpSpPr>
        <p:grpSpPr>
          <a:xfrm>
            <a:off x="643890" y="1832715"/>
            <a:ext cx="7843831" cy="1928076"/>
            <a:chOff x="858520" y="2443620"/>
            <a:chExt cx="10458442" cy="2570769"/>
          </a:xfrm>
        </p:grpSpPr>
        <p:sp>
          <p:nvSpPr>
            <p:cNvPr id="8" name="矩形 7">
              <a:extLst>
                <a:ext uri="{FF2B5EF4-FFF2-40B4-BE49-F238E27FC236}">
                  <a16:creationId xmlns:a16="http://schemas.microsoft.com/office/drawing/2014/main" id="{12C36415-1119-4B5E-AA0C-E99FECE59064}"/>
                </a:ext>
              </a:extLst>
            </p:cNvPr>
            <p:cNvSpPr/>
            <p:nvPr/>
          </p:nvSpPr>
          <p:spPr>
            <a:xfrm>
              <a:off x="858520" y="2443620"/>
              <a:ext cx="2587220" cy="246221"/>
            </a:xfrm>
            <a:prstGeom prst="rect">
              <a:avLst/>
            </a:prstGeom>
          </p:spPr>
          <p:txBody>
            <a:bodyPr wrap="none" lIns="144000" tIns="0" rIns="144000" bIns="0">
              <a:normAutofit fontScale="92500" lnSpcReduction="20000"/>
            </a:bodyPr>
            <a:lstStyle/>
            <a:p>
              <a:pPr algn="r"/>
              <a:r>
                <a:rPr lang="zh-CN" altLang="en-US" sz="1600" b="1">
                  <a:solidFill>
                    <a:schemeClr val="accent1"/>
                  </a:solidFill>
                  <a:cs typeface="+mn-ea"/>
                  <a:sym typeface="+mn-lt"/>
                </a:rPr>
                <a:t>标题文本预设</a:t>
              </a:r>
              <a:endParaRPr lang="zh-CN" altLang="en-US" sz="1600" b="1" dirty="0">
                <a:solidFill>
                  <a:schemeClr val="accent1"/>
                </a:solidFill>
                <a:cs typeface="+mn-ea"/>
                <a:sym typeface="+mn-lt"/>
              </a:endParaRPr>
            </a:p>
          </p:txBody>
        </p:sp>
        <p:sp>
          <p:nvSpPr>
            <p:cNvPr id="9" name="矩形 8">
              <a:extLst>
                <a:ext uri="{FF2B5EF4-FFF2-40B4-BE49-F238E27FC236}">
                  <a16:creationId xmlns:a16="http://schemas.microsoft.com/office/drawing/2014/main" id="{4883114B-D6AB-4A1E-B06D-E9577F539CAC}"/>
                </a:ext>
              </a:extLst>
            </p:cNvPr>
            <p:cNvSpPr/>
            <p:nvPr/>
          </p:nvSpPr>
          <p:spPr>
            <a:xfrm>
              <a:off x="858520" y="2689841"/>
              <a:ext cx="2587220" cy="536011"/>
            </a:xfrm>
            <a:prstGeom prst="rect">
              <a:avLst/>
            </a:prstGeom>
          </p:spPr>
          <p:txBody>
            <a:bodyPr wrap="square" lIns="144000" tIns="0" rIns="144000" bIns="0">
              <a:normAutofit lnSpcReduction="10000"/>
            </a:bodyPr>
            <a:lstStyle/>
            <a:p>
              <a:pPr lvl="0">
                <a:lnSpc>
                  <a:spcPct val="120000"/>
                </a:lnSpc>
              </a:pPr>
              <a:r>
                <a:rPr lang="zh-CN" altLang="en-US" sz="1100" dirty="0">
                  <a:solidFill>
                    <a:schemeClr val="dk1">
                      <a:lumMod val="100000"/>
                    </a:schemeClr>
                  </a:solidFill>
                </a:rPr>
                <a:t>点击输入替换内容</a:t>
              </a:r>
              <a:endParaRPr lang="en-US" altLang="zh-CN" sz="1100" dirty="0">
                <a:solidFill>
                  <a:schemeClr val="dk1">
                    <a:lumMod val="100000"/>
                  </a:schemeClr>
                </a:solidFill>
              </a:endParaRPr>
            </a:p>
            <a:p>
              <a:pPr lvl="0">
                <a:lnSpc>
                  <a:spcPct val="120000"/>
                </a:lnSpc>
              </a:pPr>
              <a:r>
                <a:rPr lang="zh-CN" altLang="en-US" sz="1100" dirty="0">
                  <a:solidFill>
                    <a:schemeClr val="dk1">
                      <a:lumMod val="100000"/>
                    </a:schemeClr>
                  </a:solidFill>
                </a:rPr>
                <a:t>点击输入替换内容</a:t>
              </a:r>
            </a:p>
          </p:txBody>
        </p:sp>
        <p:sp>
          <p:nvSpPr>
            <p:cNvPr id="10" name="矩形 9">
              <a:extLst>
                <a:ext uri="{FF2B5EF4-FFF2-40B4-BE49-F238E27FC236}">
                  <a16:creationId xmlns:a16="http://schemas.microsoft.com/office/drawing/2014/main" id="{9F38622C-6719-4844-9CDD-B376F29B0337}"/>
                </a:ext>
              </a:extLst>
            </p:cNvPr>
            <p:cNvSpPr/>
            <p:nvPr/>
          </p:nvSpPr>
          <p:spPr>
            <a:xfrm>
              <a:off x="858520" y="4232157"/>
              <a:ext cx="2587220" cy="246221"/>
            </a:xfrm>
            <a:prstGeom prst="rect">
              <a:avLst/>
            </a:prstGeom>
          </p:spPr>
          <p:txBody>
            <a:bodyPr wrap="none" lIns="144000" tIns="0" rIns="144000" bIns="0">
              <a:normAutofit fontScale="92500" lnSpcReduction="20000"/>
            </a:bodyPr>
            <a:lstStyle/>
            <a:p>
              <a:pPr algn="r"/>
              <a:r>
                <a:rPr lang="zh-CN" altLang="en-US" sz="1600" b="1" dirty="0">
                  <a:solidFill>
                    <a:schemeClr val="accent3"/>
                  </a:solidFill>
                  <a:cs typeface="+mn-ea"/>
                  <a:sym typeface="+mn-lt"/>
                </a:rPr>
                <a:t>标题文本预设</a:t>
              </a:r>
            </a:p>
          </p:txBody>
        </p:sp>
        <p:sp>
          <p:nvSpPr>
            <p:cNvPr id="11" name="矩形 10">
              <a:extLst>
                <a:ext uri="{FF2B5EF4-FFF2-40B4-BE49-F238E27FC236}">
                  <a16:creationId xmlns:a16="http://schemas.microsoft.com/office/drawing/2014/main" id="{B916D2BD-D600-4D18-9CAF-E94CFF94BB5D}"/>
                </a:ext>
              </a:extLst>
            </p:cNvPr>
            <p:cNvSpPr/>
            <p:nvPr/>
          </p:nvSpPr>
          <p:spPr>
            <a:xfrm>
              <a:off x="858520" y="4478378"/>
              <a:ext cx="2587220" cy="536011"/>
            </a:xfrm>
            <a:prstGeom prst="rect">
              <a:avLst/>
            </a:prstGeom>
          </p:spPr>
          <p:txBody>
            <a:bodyPr wrap="square" lIns="144000" tIns="0" rIns="144000" bIns="0">
              <a:normAutofit lnSpcReduction="10000"/>
            </a:bodyPr>
            <a:lstStyle/>
            <a:p>
              <a:pPr lvl="0">
                <a:lnSpc>
                  <a:spcPct val="120000"/>
                </a:lnSpc>
              </a:pPr>
              <a:r>
                <a:rPr lang="zh-CN" altLang="en-US" sz="1100" dirty="0">
                  <a:solidFill>
                    <a:schemeClr val="dk1">
                      <a:lumMod val="100000"/>
                    </a:schemeClr>
                  </a:solidFill>
                </a:rPr>
                <a:t>点击输入替换内容</a:t>
              </a:r>
              <a:endParaRPr lang="en-US" altLang="zh-CN" sz="1100" dirty="0">
                <a:solidFill>
                  <a:schemeClr val="dk1">
                    <a:lumMod val="100000"/>
                  </a:schemeClr>
                </a:solidFill>
              </a:endParaRPr>
            </a:p>
            <a:p>
              <a:pPr lvl="0">
                <a:lnSpc>
                  <a:spcPct val="120000"/>
                </a:lnSpc>
              </a:pPr>
              <a:r>
                <a:rPr lang="zh-CN" altLang="en-US" sz="1100" dirty="0">
                  <a:solidFill>
                    <a:schemeClr val="dk1">
                      <a:lumMod val="100000"/>
                    </a:schemeClr>
                  </a:solidFill>
                </a:rPr>
                <a:t>点击输入替换内容</a:t>
              </a:r>
            </a:p>
          </p:txBody>
        </p:sp>
        <p:sp>
          <p:nvSpPr>
            <p:cNvPr id="12" name="矩形 11">
              <a:extLst>
                <a:ext uri="{FF2B5EF4-FFF2-40B4-BE49-F238E27FC236}">
                  <a16:creationId xmlns:a16="http://schemas.microsoft.com/office/drawing/2014/main" id="{F6B42DAA-C3A8-4267-8D7C-2AE1D082AB1B}"/>
                </a:ext>
              </a:extLst>
            </p:cNvPr>
            <p:cNvSpPr/>
            <p:nvPr/>
          </p:nvSpPr>
          <p:spPr>
            <a:xfrm>
              <a:off x="8729742" y="2443620"/>
              <a:ext cx="2587220" cy="246221"/>
            </a:xfrm>
            <a:prstGeom prst="rect">
              <a:avLst/>
            </a:prstGeom>
          </p:spPr>
          <p:txBody>
            <a:bodyPr wrap="none" lIns="144000" tIns="0" rIns="144000" bIns="0">
              <a:normAutofit fontScale="92500" lnSpcReduction="20000"/>
            </a:bodyPr>
            <a:lstStyle/>
            <a:p>
              <a:r>
                <a:rPr lang="zh-CN" altLang="en-US" sz="1600" b="1" dirty="0">
                  <a:solidFill>
                    <a:schemeClr val="accent2"/>
                  </a:solidFill>
                  <a:cs typeface="+mn-ea"/>
                  <a:sym typeface="+mn-lt"/>
                </a:rPr>
                <a:t>标题文本预设</a:t>
              </a:r>
            </a:p>
          </p:txBody>
        </p:sp>
        <p:sp>
          <p:nvSpPr>
            <p:cNvPr id="13" name="矩形 12">
              <a:extLst>
                <a:ext uri="{FF2B5EF4-FFF2-40B4-BE49-F238E27FC236}">
                  <a16:creationId xmlns:a16="http://schemas.microsoft.com/office/drawing/2014/main" id="{20E887F1-A303-4426-B170-3BCFCEBFD30D}"/>
                </a:ext>
              </a:extLst>
            </p:cNvPr>
            <p:cNvSpPr/>
            <p:nvPr/>
          </p:nvSpPr>
          <p:spPr>
            <a:xfrm>
              <a:off x="8729742" y="2689841"/>
              <a:ext cx="2587220" cy="536011"/>
            </a:xfrm>
            <a:prstGeom prst="rect">
              <a:avLst/>
            </a:prstGeom>
          </p:spPr>
          <p:txBody>
            <a:bodyPr wrap="square" lIns="144000" tIns="0" rIns="144000" bIns="0">
              <a:normAutofit lnSpcReduction="10000"/>
            </a:bodyPr>
            <a:lstStyle/>
            <a:p>
              <a:pPr lvl="0">
                <a:lnSpc>
                  <a:spcPct val="120000"/>
                </a:lnSpc>
              </a:pPr>
              <a:r>
                <a:rPr lang="zh-CN" altLang="en-US" sz="1100" dirty="0">
                  <a:solidFill>
                    <a:schemeClr val="dk1">
                      <a:lumMod val="100000"/>
                    </a:schemeClr>
                  </a:solidFill>
                </a:rPr>
                <a:t>点击输入替换内容</a:t>
              </a:r>
              <a:endParaRPr lang="en-US" altLang="zh-CN" sz="1100" dirty="0">
                <a:solidFill>
                  <a:schemeClr val="dk1">
                    <a:lumMod val="100000"/>
                  </a:schemeClr>
                </a:solidFill>
              </a:endParaRPr>
            </a:p>
            <a:p>
              <a:pPr lvl="0">
                <a:lnSpc>
                  <a:spcPct val="120000"/>
                </a:lnSpc>
              </a:pPr>
              <a:r>
                <a:rPr lang="zh-CN" altLang="en-US" sz="1100" dirty="0">
                  <a:solidFill>
                    <a:schemeClr val="dk1">
                      <a:lumMod val="100000"/>
                    </a:schemeClr>
                  </a:solidFill>
                </a:rPr>
                <a:t>点击输入替换内容</a:t>
              </a:r>
            </a:p>
          </p:txBody>
        </p:sp>
        <p:sp>
          <p:nvSpPr>
            <p:cNvPr id="14" name="矩形 13">
              <a:extLst>
                <a:ext uri="{FF2B5EF4-FFF2-40B4-BE49-F238E27FC236}">
                  <a16:creationId xmlns:a16="http://schemas.microsoft.com/office/drawing/2014/main" id="{FEC99C59-E007-4489-9F26-C4F4A1EEADE4}"/>
                </a:ext>
              </a:extLst>
            </p:cNvPr>
            <p:cNvSpPr/>
            <p:nvPr/>
          </p:nvSpPr>
          <p:spPr>
            <a:xfrm>
              <a:off x="8729742" y="4232157"/>
              <a:ext cx="2587220" cy="246221"/>
            </a:xfrm>
            <a:prstGeom prst="rect">
              <a:avLst/>
            </a:prstGeom>
          </p:spPr>
          <p:txBody>
            <a:bodyPr wrap="none" lIns="144000" tIns="0" rIns="144000" bIns="0">
              <a:normAutofit fontScale="92500" lnSpcReduction="20000"/>
            </a:bodyPr>
            <a:lstStyle/>
            <a:p>
              <a:r>
                <a:rPr lang="zh-CN" altLang="en-US" sz="1600" b="1">
                  <a:solidFill>
                    <a:schemeClr val="accent4"/>
                  </a:solidFill>
                  <a:cs typeface="+mn-ea"/>
                  <a:sym typeface="+mn-lt"/>
                </a:rPr>
                <a:t>标题文本预设</a:t>
              </a:r>
              <a:endParaRPr lang="zh-CN" altLang="en-US" sz="1600" b="1" dirty="0">
                <a:solidFill>
                  <a:schemeClr val="accent4"/>
                </a:solidFill>
                <a:cs typeface="+mn-ea"/>
                <a:sym typeface="+mn-lt"/>
              </a:endParaRPr>
            </a:p>
          </p:txBody>
        </p:sp>
        <p:sp>
          <p:nvSpPr>
            <p:cNvPr id="15" name="矩形 14">
              <a:extLst>
                <a:ext uri="{FF2B5EF4-FFF2-40B4-BE49-F238E27FC236}">
                  <a16:creationId xmlns:a16="http://schemas.microsoft.com/office/drawing/2014/main" id="{6770951D-1685-4602-AA97-BE6F72DBD9EA}"/>
                </a:ext>
              </a:extLst>
            </p:cNvPr>
            <p:cNvSpPr/>
            <p:nvPr/>
          </p:nvSpPr>
          <p:spPr>
            <a:xfrm>
              <a:off x="8729742" y="4478378"/>
              <a:ext cx="2587220" cy="536011"/>
            </a:xfrm>
            <a:prstGeom prst="rect">
              <a:avLst/>
            </a:prstGeom>
          </p:spPr>
          <p:txBody>
            <a:bodyPr wrap="square" lIns="144000" tIns="0" rIns="144000" bIns="0">
              <a:normAutofit lnSpcReduction="10000"/>
            </a:bodyPr>
            <a:lstStyle/>
            <a:p>
              <a:pPr lvl="0">
                <a:lnSpc>
                  <a:spcPct val="120000"/>
                </a:lnSpc>
              </a:pPr>
              <a:r>
                <a:rPr lang="zh-CN" altLang="en-US" sz="1100" dirty="0">
                  <a:solidFill>
                    <a:schemeClr val="dk1">
                      <a:lumMod val="100000"/>
                    </a:schemeClr>
                  </a:solidFill>
                </a:rPr>
                <a:t>点击输入替换内容</a:t>
              </a:r>
              <a:endParaRPr lang="en-US" altLang="zh-CN" sz="1100" dirty="0">
                <a:solidFill>
                  <a:schemeClr val="dk1">
                    <a:lumMod val="100000"/>
                  </a:schemeClr>
                </a:solidFill>
              </a:endParaRPr>
            </a:p>
            <a:p>
              <a:pPr lvl="0">
                <a:lnSpc>
                  <a:spcPct val="120000"/>
                </a:lnSpc>
              </a:pPr>
              <a:r>
                <a:rPr lang="zh-CN" altLang="en-US" sz="1100" dirty="0">
                  <a:solidFill>
                    <a:schemeClr val="dk1">
                      <a:lumMod val="100000"/>
                    </a:schemeClr>
                  </a:solidFill>
                </a:rPr>
                <a:t>点击输入替换内容</a:t>
              </a:r>
            </a:p>
          </p:txBody>
        </p:sp>
        <p:grpSp>
          <p:nvGrpSpPr>
            <p:cNvPr id="16" name="组合 15">
              <a:extLst>
                <a:ext uri="{FF2B5EF4-FFF2-40B4-BE49-F238E27FC236}">
                  <a16:creationId xmlns:a16="http://schemas.microsoft.com/office/drawing/2014/main" id="{3D7ED39D-2A5E-4E10-BC7F-ED20AD4F6F27}"/>
                </a:ext>
              </a:extLst>
            </p:cNvPr>
            <p:cNvGrpSpPr/>
            <p:nvPr/>
          </p:nvGrpSpPr>
          <p:grpSpPr>
            <a:xfrm>
              <a:off x="8130939" y="4205435"/>
              <a:ext cx="489858" cy="489858"/>
              <a:chOff x="7698094" y="3392284"/>
              <a:chExt cx="489858" cy="489858"/>
            </a:xfrm>
          </p:grpSpPr>
          <p:sp>
            <p:nvSpPr>
              <p:cNvPr id="26" name="椭圆 25">
                <a:extLst>
                  <a:ext uri="{FF2B5EF4-FFF2-40B4-BE49-F238E27FC236}">
                    <a16:creationId xmlns:a16="http://schemas.microsoft.com/office/drawing/2014/main" id="{701A997A-72FB-439A-8955-00AF5DAFCBCE}"/>
                  </a:ext>
                </a:extLst>
              </p:cNvPr>
              <p:cNvSpPr/>
              <p:nvPr/>
            </p:nvSpPr>
            <p:spPr>
              <a:xfrm>
                <a:off x="7698094" y="3392284"/>
                <a:ext cx="489858" cy="48985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27" name="任意多边形: 形状 26">
                <a:extLst>
                  <a:ext uri="{FF2B5EF4-FFF2-40B4-BE49-F238E27FC236}">
                    <a16:creationId xmlns:a16="http://schemas.microsoft.com/office/drawing/2014/main" id="{583C5454-C842-4667-AF42-4A5B04A4C4BF}"/>
                  </a:ext>
                </a:extLst>
              </p:cNvPr>
              <p:cNvSpPr>
                <a:spLocks/>
              </p:cNvSpPr>
              <p:nvPr/>
            </p:nvSpPr>
            <p:spPr bwMode="auto">
              <a:xfrm>
                <a:off x="7831850" y="3567915"/>
                <a:ext cx="212129" cy="131945"/>
              </a:xfrm>
              <a:custGeom>
                <a:avLst/>
                <a:gdLst>
                  <a:gd name="connsiteX0" fmla="*/ 308536 w 331788"/>
                  <a:gd name="connsiteY0" fmla="*/ 66675 h 206375"/>
                  <a:gd name="connsiteX1" fmla="*/ 314995 w 331788"/>
                  <a:gd name="connsiteY1" fmla="*/ 66675 h 206375"/>
                  <a:gd name="connsiteX2" fmla="*/ 331788 w 331788"/>
                  <a:gd name="connsiteY2" fmla="*/ 83491 h 206375"/>
                  <a:gd name="connsiteX3" fmla="*/ 331788 w 331788"/>
                  <a:gd name="connsiteY3" fmla="*/ 189559 h 206375"/>
                  <a:gd name="connsiteX4" fmla="*/ 314995 w 331788"/>
                  <a:gd name="connsiteY4" fmla="*/ 206375 h 206375"/>
                  <a:gd name="connsiteX5" fmla="*/ 85056 w 331788"/>
                  <a:gd name="connsiteY5" fmla="*/ 206375 h 206375"/>
                  <a:gd name="connsiteX6" fmla="*/ 68263 w 331788"/>
                  <a:gd name="connsiteY6" fmla="*/ 189559 h 206375"/>
                  <a:gd name="connsiteX7" fmla="*/ 68263 w 331788"/>
                  <a:gd name="connsiteY7" fmla="*/ 183092 h 206375"/>
                  <a:gd name="connsiteX8" fmla="*/ 281408 w 331788"/>
                  <a:gd name="connsiteY8" fmla="*/ 183092 h 206375"/>
                  <a:gd name="connsiteX9" fmla="*/ 308536 w 331788"/>
                  <a:gd name="connsiteY9" fmla="*/ 155928 h 206375"/>
                  <a:gd name="connsiteX10" fmla="*/ 308536 w 331788"/>
                  <a:gd name="connsiteY10" fmla="*/ 66675 h 206375"/>
                  <a:gd name="connsiteX11" fmla="*/ 275059 w 331788"/>
                  <a:gd name="connsiteY11" fmla="*/ 33338 h 206375"/>
                  <a:gd name="connsiteX12" fmla="*/ 281557 w 331788"/>
                  <a:gd name="connsiteY12" fmla="*/ 33338 h 206375"/>
                  <a:gd name="connsiteX13" fmla="*/ 298451 w 331788"/>
                  <a:gd name="connsiteY13" fmla="*/ 50154 h 206375"/>
                  <a:gd name="connsiteX14" fmla="*/ 298451 w 331788"/>
                  <a:gd name="connsiteY14" fmla="*/ 156222 h 206375"/>
                  <a:gd name="connsiteX15" fmla="*/ 281557 w 331788"/>
                  <a:gd name="connsiteY15" fmla="*/ 173038 h 206375"/>
                  <a:gd name="connsiteX16" fmla="*/ 50232 w 331788"/>
                  <a:gd name="connsiteY16" fmla="*/ 173038 h 206375"/>
                  <a:gd name="connsiteX17" fmla="*/ 33338 w 331788"/>
                  <a:gd name="connsiteY17" fmla="*/ 156222 h 206375"/>
                  <a:gd name="connsiteX18" fmla="*/ 33338 w 331788"/>
                  <a:gd name="connsiteY18" fmla="*/ 149755 h 206375"/>
                  <a:gd name="connsiteX19" fmla="*/ 247768 w 331788"/>
                  <a:gd name="connsiteY19" fmla="*/ 149755 h 206375"/>
                  <a:gd name="connsiteX20" fmla="*/ 275059 w 331788"/>
                  <a:gd name="connsiteY20" fmla="*/ 122591 h 206375"/>
                  <a:gd name="connsiteX21" fmla="*/ 275059 w 331788"/>
                  <a:gd name="connsiteY21" fmla="*/ 33338 h 206375"/>
                  <a:gd name="connsiteX22" fmla="*/ 99109 w 331788"/>
                  <a:gd name="connsiteY22" fmla="*/ 21630 h 206375"/>
                  <a:gd name="connsiteX23" fmla="*/ 97823 w 331788"/>
                  <a:gd name="connsiteY23" fmla="*/ 22920 h 206375"/>
                  <a:gd name="connsiteX24" fmla="*/ 95250 w 331788"/>
                  <a:gd name="connsiteY24" fmla="*/ 28079 h 206375"/>
                  <a:gd name="connsiteX25" fmla="*/ 96536 w 331788"/>
                  <a:gd name="connsiteY25" fmla="*/ 31949 h 206375"/>
                  <a:gd name="connsiteX26" fmla="*/ 97823 w 331788"/>
                  <a:gd name="connsiteY26" fmla="*/ 33238 h 206375"/>
                  <a:gd name="connsiteX27" fmla="*/ 118406 w 331788"/>
                  <a:gd name="connsiteY27" fmla="*/ 66775 h 206375"/>
                  <a:gd name="connsiteX28" fmla="*/ 119692 w 331788"/>
                  <a:gd name="connsiteY28" fmla="*/ 68064 h 206375"/>
                  <a:gd name="connsiteX29" fmla="*/ 111974 w 331788"/>
                  <a:gd name="connsiteY29" fmla="*/ 68064 h 206375"/>
                  <a:gd name="connsiteX30" fmla="*/ 104255 w 331788"/>
                  <a:gd name="connsiteY30" fmla="*/ 75804 h 206375"/>
                  <a:gd name="connsiteX31" fmla="*/ 111974 w 331788"/>
                  <a:gd name="connsiteY31" fmla="*/ 83543 h 206375"/>
                  <a:gd name="connsiteX32" fmla="*/ 124838 w 331788"/>
                  <a:gd name="connsiteY32" fmla="*/ 83543 h 206375"/>
                  <a:gd name="connsiteX33" fmla="*/ 124838 w 331788"/>
                  <a:gd name="connsiteY33" fmla="*/ 89992 h 206375"/>
                  <a:gd name="connsiteX34" fmla="*/ 111974 w 331788"/>
                  <a:gd name="connsiteY34" fmla="*/ 89992 h 206375"/>
                  <a:gd name="connsiteX35" fmla="*/ 104255 w 331788"/>
                  <a:gd name="connsiteY35" fmla="*/ 97731 h 206375"/>
                  <a:gd name="connsiteX36" fmla="*/ 111974 w 331788"/>
                  <a:gd name="connsiteY36" fmla="*/ 105470 h 206375"/>
                  <a:gd name="connsiteX37" fmla="*/ 124838 w 331788"/>
                  <a:gd name="connsiteY37" fmla="*/ 105470 h 206375"/>
                  <a:gd name="connsiteX38" fmla="*/ 124838 w 331788"/>
                  <a:gd name="connsiteY38" fmla="*/ 114499 h 206375"/>
                  <a:gd name="connsiteX39" fmla="*/ 132557 w 331788"/>
                  <a:gd name="connsiteY39" fmla="*/ 122238 h 206375"/>
                  <a:gd name="connsiteX40" fmla="*/ 140275 w 331788"/>
                  <a:gd name="connsiteY40" fmla="*/ 114499 h 206375"/>
                  <a:gd name="connsiteX41" fmla="*/ 140275 w 331788"/>
                  <a:gd name="connsiteY41" fmla="*/ 105470 h 206375"/>
                  <a:gd name="connsiteX42" fmla="*/ 153139 w 331788"/>
                  <a:gd name="connsiteY42" fmla="*/ 105470 h 206375"/>
                  <a:gd name="connsiteX43" fmla="*/ 160858 w 331788"/>
                  <a:gd name="connsiteY43" fmla="*/ 97731 h 206375"/>
                  <a:gd name="connsiteX44" fmla="*/ 153139 w 331788"/>
                  <a:gd name="connsiteY44" fmla="*/ 89992 h 206375"/>
                  <a:gd name="connsiteX45" fmla="*/ 140275 w 331788"/>
                  <a:gd name="connsiteY45" fmla="*/ 89992 h 206375"/>
                  <a:gd name="connsiteX46" fmla="*/ 140275 w 331788"/>
                  <a:gd name="connsiteY46" fmla="*/ 83543 h 206375"/>
                  <a:gd name="connsiteX47" fmla="*/ 153139 w 331788"/>
                  <a:gd name="connsiteY47" fmla="*/ 83543 h 206375"/>
                  <a:gd name="connsiteX48" fmla="*/ 160858 w 331788"/>
                  <a:gd name="connsiteY48" fmla="*/ 75804 h 206375"/>
                  <a:gd name="connsiteX49" fmla="*/ 153139 w 331788"/>
                  <a:gd name="connsiteY49" fmla="*/ 68064 h 206375"/>
                  <a:gd name="connsiteX50" fmla="*/ 145421 w 331788"/>
                  <a:gd name="connsiteY50" fmla="*/ 68064 h 206375"/>
                  <a:gd name="connsiteX51" fmla="*/ 146707 w 331788"/>
                  <a:gd name="connsiteY51" fmla="*/ 66775 h 206375"/>
                  <a:gd name="connsiteX52" fmla="*/ 168577 w 331788"/>
                  <a:gd name="connsiteY52" fmla="*/ 33238 h 206375"/>
                  <a:gd name="connsiteX53" fmla="*/ 168577 w 331788"/>
                  <a:gd name="connsiteY53" fmla="*/ 31949 h 206375"/>
                  <a:gd name="connsiteX54" fmla="*/ 169863 w 331788"/>
                  <a:gd name="connsiteY54" fmla="*/ 28079 h 206375"/>
                  <a:gd name="connsiteX55" fmla="*/ 168577 w 331788"/>
                  <a:gd name="connsiteY55" fmla="*/ 22920 h 206375"/>
                  <a:gd name="connsiteX56" fmla="*/ 166004 w 331788"/>
                  <a:gd name="connsiteY56" fmla="*/ 21630 h 206375"/>
                  <a:gd name="connsiteX57" fmla="*/ 156999 w 331788"/>
                  <a:gd name="connsiteY57" fmla="*/ 22920 h 206375"/>
                  <a:gd name="connsiteX58" fmla="*/ 155712 w 331788"/>
                  <a:gd name="connsiteY58" fmla="*/ 22920 h 206375"/>
                  <a:gd name="connsiteX59" fmla="*/ 153139 w 331788"/>
                  <a:gd name="connsiteY59" fmla="*/ 28079 h 206375"/>
                  <a:gd name="connsiteX60" fmla="*/ 150567 w 331788"/>
                  <a:gd name="connsiteY60" fmla="*/ 33238 h 206375"/>
                  <a:gd name="connsiteX61" fmla="*/ 132557 w 331788"/>
                  <a:gd name="connsiteY61" fmla="*/ 60325 h 206375"/>
                  <a:gd name="connsiteX62" fmla="*/ 115833 w 331788"/>
                  <a:gd name="connsiteY62" fmla="*/ 33238 h 206375"/>
                  <a:gd name="connsiteX63" fmla="*/ 111974 w 331788"/>
                  <a:gd name="connsiteY63" fmla="*/ 28079 h 206375"/>
                  <a:gd name="connsiteX64" fmla="*/ 109401 w 331788"/>
                  <a:gd name="connsiteY64" fmla="*/ 22920 h 206375"/>
                  <a:gd name="connsiteX65" fmla="*/ 99109 w 331788"/>
                  <a:gd name="connsiteY65" fmla="*/ 21630 h 206375"/>
                  <a:gd name="connsiteX66" fmla="*/ 16894 w 331788"/>
                  <a:gd name="connsiteY66" fmla="*/ 0 h 206375"/>
                  <a:gd name="connsiteX67" fmla="*/ 248219 w 331788"/>
                  <a:gd name="connsiteY67" fmla="*/ 0 h 206375"/>
                  <a:gd name="connsiteX68" fmla="*/ 265113 w 331788"/>
                  <a:gd name="connsiteY68" fmla="*/ 16816 h 206375"/>
                  <a:gd name="connsiteX69" fmla="*/ 265113 w 331788"/>
                  <a:gd name="connsiteY69" fmla="*/ 122884 h 206375"/>
                  <a:gd name="connsiteX70" fmla="*/ 248219 w 331788"/>
                  <a:gd name="connsiteY70" fmla="*/ 139700 h 206375"/>
                  <a:gd name="connsiteX71" fmla="*/ 23392 w 331788"/>
                  <a:gd name="connsiteY71" fmla="*/ 139700 h 206375"/>
                  <a:gd name="connsiteX72" fmla="*/ 16894 w 331788"/>
                  <a:gd name="connsiteY72" fmla="*/ 139700 h 206375"/>
                  <a:gd name="connsiteX73" fmla="*/ 0 w 331788"/>
                  <a:gd name="connsiteY73" fmla="*/ 122884 h 206375"/>
                  <a:gd name="connsiteX74" fmla="*/ 0 w 331788"/>
                  <a:gd name="connsiteY74" fmla="*/ 16816 h 206375"/>
                  <a:gd name="connsiteX75" fmla="*/ 16894 w 331788"/>
                  <a:gd name="connsiteY75"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1788" h="206375">
                    <a:moveTo>
                      <a:pt x="308536" y="66675"/>
                    </a:moveTo>
                    <a:cubicBezTo>
                      <a:pt x="308536" y="66675"/>
                      <a:pt x="308536" y="66675"/>
                      <a:pt x="314995" y="66675"/>
                    </a:cubicBezTo>
                    <a:cubicBezTo>
                      <a:pt x="324037" y="66675"/>
                      <a:pt x="331788" y="73143"/>
                      <a:pt x="331788" y="83491"/>
                    </a:cubicBezTo>
                    <a:cubicBezTo>
                      <a:pt x="331788" y="83491"/>
                      <a:pt x="331788" y="83491"/>
                      <a:pt x="331788" y="189559"/>
                    </a:cubicBezTo>
                    <a:cubicBezTo>
                      <a:pt x="331788" y="198614"/>
                      <a:pt x="324037" y="206375"/>
                      <a:pt x="314995" y="206375"/>
                    </a:cubicBezTo>
                    <a:cubicBezTo>
                      <a:pt x="314995" y="206375"/>
                      <a:pt x="314995" y="206375"/>
                      <a:pt x="85056" y="206375"/>
                    </a:cubicBezTo>
                    <a:cubicBezTo>
                      <a:pt x="76014" y="206375"/>
                      <a:pt x="68263" y="198614"/>
                      <a:pt x="68263" y="189559"/>
                    </a:cubicBezTo>
                    <a:cubicBezTo>
                      <a:pt x="68263" y="189559"/>
                      <a:pt x="68263" y="189559"/>
                      <a:pt x="68263" y="183092"/>
                    </a:cubicBezTo>
                    <a:cubicBezTo>
                      <a:pt x="68263" y="183092"/>
                      <a:pt x="68263" y="183092"/>
                      <a:pt x="281408" y="183092"/>
                    </a:cubicBezTo>
                    <a:cubicBezTo>
                      <a:pt x="296910" y="183092"/>
                      <a:pt x="308536" y="171450"/>
                      <a:pt x="308536" y="155928"/>
                    </a:cubicBezTo>
                    <a:cubicBezTo>
                      <a:pt x="308536" y="155928"/>
                      <a:pt x="308536" y="155928"/>
                      <a:pt x="308536" y="66675"/>
                    </a:cubicBezTo>
                    <a:close/>
                    <a:moveTo>
                      <a:pt x="275059" y="33338"/>
                    </a:moveTo>
                    <a:cubicBezTo>
                      <a:pt x="275059" y="33338"/>
                      <a:pt x="275059" y="33338"/>
                      <a:pt x="281557" y="33338"/>
                    </a:cubicBezTo>
                    <a:cubicBezTo>
                      <a:pt x="290654" y="33338"/>
                      <a:pt x="298451" y="41099"/>
                      <a:pt x="298451" y="50154"/>
                    </a:cubicBezTo>
                    <a:cubicBezTo>
                      <a:pt x="298451" y="50154"/>
                      <a:pt x="298451" y="50154"/>
                      <a:pt x="298451" y="156222"/>
                    </a:cubicBezTo>
                    <a:cubicBezTo>
                      <a:pt x="298451" y="165277"/>
                      <a:pt x="290654" y="173038"/>
                      <a:pt x="281557" y="173038"/>
                    </a:cubicBezTo>
                    <a:cubicBezTo>
                      <a:pt x="281557" y="173038"/>
                      <a:pt x="281557" y="173038"/>
                      <a:pt x="50232" y="173038"/>
                    </a:cubicBezTo>
                    <a:cubicBezTo>
                      <a:pt x="41135" y="173038"/>
                      <a:pt x="33338" y="165277"/>
                      <a:pt x="33338" y="156222"/>
                    </a:cubicBezTo>
                    <a:cubicBezTo>
                      <a:pt x="33338" y="156222"/>
                      <a:pt x="33338" y="156222"/>
                      <a:pt x="33338" y="149755"/>
                    </a:cubicBezTo>
                    <a:cubicBezTo>
                      <a:pt x="33338" y="149755"/>
                      <a:pt x="33338" y="149755"/>
                      <a:pt x="247768" y="149755"/>
                    </a:cubicBezTo>
                    <a:cubicBezTo>
                      <a:pt x="263363" y="149755"/>
                      <a:pt x="275059" y="138113"/>
                      <a:pt x="275059" y="122591"/>
                    </a:cubicBezTo>
                    <a:cubicBezTo>
                      <a:pt x="275059" y="122591"/>
                      <a:pt x="275059" y="122591"/>
                      <a:pt x="275059" y="33338"/>
                    </a:cubicBezTo>
                    <a:close/>
                    <a:moveTo>
                      <a:pt x="99109" y="21630"/>
                    </a:moveTo>
                    <a:cubicBezTo>
                      <a:pt x="97823" y="21630"/>
                      <a:pt x="97823" y="21630"/>
                      <a:pt x="97823" y="22920"/>
                    </a:cubicBezTo>
                    <a:cubicBezTo>
                      <a:pt x="96536" y="24210"/>
                      <a:pt x="95250" y="25499"/>
                      <a:pt x="95250" y="28079"/>
                    </a:cubicBezTo>
                    <a:cubicBezTo>
                      <a:pt x="95250" y="29369"/>
                      <a:pt x="96536" y="30659"/>
                      <a:pt x="96536" y="31949"/>
                    </a:cubicBezTo>
                    <a:cubicBezTo>
                      <a:pt x="96536" y="31949"/>
                      <a:pt x="96536" y="31949"/>
                      <a:pt x="97823" y="33238"/>
                    </a:cubicBezTo>
                    <a:cubicBezTo>
                      <a:pt x="97823" y="33238"/>
                      <a:pt x="97823" y="33238"/>
                      <a:pt x="118406" y="66775"/>
                    </a:cubicBezTo>
                    <a:cubicBezTo>
                      <a:pt x="118406" y="66775"/>
                      <a:pt x="118406" y="66775"/>
                      <a:pt x="119692" y="68064"/>
                    </a:cubicBezTo>
                    <a:cubicBezTo>
                      <a:pt x="119692" y="68064"/>
                      <a:pt x="119692" y="68064"/>
                      <a:pt x="111974" y="68064"/>
                    </a:cubicBezTo>
                    <a:cubicBezTo>
                      <a:pt x="108114" y="68064"/>
                      <a:pt x="104255" y="71934"/>
                      <a:pt x="104255" y="75804"/>
                    </a:cubicBezTo>
                    <a:cubicBezTo>
                      <a:pt x="104255" y="79673"/>
                      <a:pt x="108114" y="83543"/>
                      <a:pt x="111974" y="83543"/>
                    </a:cubicBezTo>
                    <a:cubicBezTo>
                      <a:pt x="111974" y="83543"/>
                      <a:pt x="111974" y="83543"/>
                      <a:pt x="124838" y="83543"/>
                    </a:cubicBezTo>
                    <a:cubicBezTo>
                      <a:pt x="124838" y="83543"/>
                      <a:pt x="124838" y="83543"/>
                      <a:pt x="124838" y="89992"/>
                    </a:cubicBezTo>
                    <a:cubicBezTo>
                      <a:pt x="124838" y="89992"/>
                      <a:pt x="124838" y="89992"/>
                      <a:pt x="111974" y="89992"/>
                    </a:cubicBezTo>
                    <a:cubicBezTo>
                      <a:pt x="108114" y="89992"/>
                      <a:pt x="104255" y="93861"/>
                      <a:pt x="104255" y="97731"/>
                    </a:cubicBezTo>
                    <a:cubicBezTo>
                      <a:pt x="104255" y="101601"/>
                      <a:pt x="108114" y="105470"/>
                      <a:pt x="111974" y="105470"/>
                    </a:cubicBezTo>
                    <a:cubicBezTo>
                      <a:pt x="111974" y="105470"/>
                      <a:pt x="111974" y="105470"/>
                      <a:pt x="124838" y="105470"/>
                    </a:cubicBezTo>
                    <a:cubicBezTo>
                      <a:pt x="124838" y="105470"/>
                      <a:pt x="124838" y="105470"/>
                      <a:pt x="124838" y="114499"/>
                    </a:cubicBezTo>
                    <a:cubicBezTo>
                      <a:pt x="124838" y="119658"/>
                      <a:pt x="128697" y="122238"/>
                      <a:pt x="132557" y="122238"/>
                    </a:cubicBezTo>
                    <a:cubicBezTo>
                      <a:pt x="136416" y="122238"/>
                      <a:pt x="140275" y="119658"/>
                      <a:pt x="140275" y="114499"/>
                    </a:cubicBezTo>
                    <a:cubicBezTo>
                      <a:pt x="140275" y="114499"/>
                      <a:pt x="140275" y="114499"/>
                      <a:pt x="140275" y="105470"/>
                    </a:cubicBezTo>
                    <a:cubicBezTo>
                      <a:pt x="140275" y="105470"/>
                      <a:pt x="140275" y="105470"/>
                      <a:pt x="153139" y="105470"/>
                    </a:cubicBezTo>
                    <a:cubicBezTo>
                      <a:pt x="158285" y="105470"/>
                      <a:pt x="160858" y="101601"/>
                      <a:pt x="160858" y="97731"/>
                    </a:cubicBezTo>
                    <a:cubicBezTo>
                      <a:pt x="160858" y="93861"/>
                      <a:pt x="158285" y="89992"/>
                      <a:pt x="153139" y="89992"/>
                    </a:cubicBezTo>
                    <a:cubicBezTo>
                      <a:pt x="153139" y="89992"/>
                      <a:pt x="153139" y="89992"/>
                      <a:pt x="140275" y="89992"/>
                    </a:cubicBezTo>
                    <a:cubicBezTo>
                      <a:pt x="140275" y="89992"/>
                      <a:pt x="140275" y="89992"/>
                      <a:pt x="140275" y="83543"/>
                    </a:cubicBezTo>
                    <a:cubicBezTo>
                      <a:pt x="140275" y="83543"/>
                      <a:pt x="140275" y="83543"/>
                      <a:pt x="153139" y="83543"/>
                    </a:cubicBezTo>
                    <a:cubicBezTo>
                      <a:pt x="158285" y="83543"/>
                      <a:pt x="160858" y="79673"/>
                      <a:pt x="160858" y="75804"/>
                    </a:cubicBezTo>
                    <a:cubicBezTo>
                      <a:pt x="160858" y="71934"/>
                      <a:pt x="158285" y="68064"/>
                      <a:pt x="153139" y="68064"/>
                    </a:cubicBezTo>
                    <a:cubicBezTo>
                      <a:pt x="153139" y="68064"/>
                      <a:pt x="153139" y="68064"/>
                      <a:pt x="145421" y="68064"/>
                    </a:cubicBezTo>
                    <a:cubicBezTo>
                      <a:pt x="145421" y="68064"/>
                      <a:pt x="145421" y="68064"/>
                      <a:pt x="146707" y="66775"/>
                    </a:cubicBezTo>
                    <a:cubicBezTo>
                      <a:pt x="146707" y="66775"/>
                      <a:pt x="146707" y="66775"/>
                      <a:pt x="168577" y="33238"/>
                    </a:cubicBezTo>
                    <a:cubicBezTo>
                      <a:pt x="168577" y="33238"/>
                      <a:pt x="168577" y="33238"/>
                      <a:pt x="168577" y="31949"/>
                    </a:cubicBezTo>
                    <a:cubicBezTo>
                      <a:pt x="169863" y="30659"/>
                      <a:pt x="169863" y="29369"/>
                      <a:pt x="169863" y="28079"/>
                    </a:cubicBezTo>
                    <a:cubicBezTo>
                      <a:pt x="169863" y="25499"/>
                      <a:pt x="169863" y="24210"/>
                      <a:pt x="168577" y="22920"/>
                    </a:cubicBezTo>
                    <a:cubicBezTo>
                      <a:pt x="167290" y="21630"/>
                      <a:pt x="167290" y="21630"/>
                      <a:pt x="166004" y="21630"/>
                    </a:cubicBezTo>
                    <a:cubicBezTo>
                      <a:pt x="163431" y="19050"/>
                      <a:pt x="159572" y="20340"/>
                      <a:pt x="156999" y="22920"/>
                    </a:cubicBezTo>
                    <a:cubicBezTo>
                      <a:pt x="156999" y="22920"/>
                      <a:pt x="155712" y="22920"/>
                      <a:pt x="155712" y="22920"/>
                    </a:cubicBezTo>
                    <a:cubicBezTo>
                      <a:pt x="155712" y="22920"/>
                      <a:pt x="155712" y="22920"/>
                      <a:pt x="153139" y="28079"/>
                    </a:cubicBezTo>
                    <a:cubicBezTo>
                      <a:pt x="153139" y="28079"/>
                      <a:pt x="153139" y="28079"/>
                      <a:pt x="150567" y="33238"/>
                    </a:cubicBezTo>
                    <a:cubicBezTo>
                      <a:pt x="150567" y="33238"/>
                      <a:pt x="150567" y="33238"/>
                      <a:pt x="132557" y="60325"/>
                    </a:cubicBezTo>
                    <a:cubicBezTo>
                      <a:pt x="132557" y="60325"/>
                      <a:pt x="132557" y="60325"/>
                      <a:pt x="115833" y="33238"/>
                    </a:cubicBezTo>
                    <a:cubicBezTo>
                      <a:pt x="115833" y="33238"/>
                      <a:pt x="115833" y="33238"/>
                      <a:pt x="111974" y="28079"/>
                    </a:cubicBezTo>
                    <a:cubicBezTo>
                      <a:pt x="111974" y="28079"/>
                      <a:pt x="111974" y="28079"/>
                      <a:pt x="109401" y="22920"/>
                    </a:cubicBezTo>
                    <a:cubicBezTo>
                      <a:pt x="106828" y="20340"/>
                      <a:pt x="101682" y="19050"/>
                      <a:pt x="99109" y="21630"/>
                    </a:cubicBezTo>
                    <a:close/>
                    <a:moveTo>
                      <a:pt x="16894" y="0"/>
                    </a:moveTo>
                    <a:cubicBezTo>
                      <a:pt x="16894" y="0"/>
                      <a:pt x="16894" y="0"/>
                      <a:pt x="248219" y="0"/>
                    </a:cubicBezTo>
                    <a:cubicBezTo>
                      <a:pt x="257316" y="0"/>
                      <a:pt x="265113" y="7761"/>
                      <a:pt x="265113" y="16816"/>
                    </a:cubicBezTo>
                    <a:cubicBezTo>
                      <a:pt x="265113" y="16816"/>
                      <a:pt x="265113" y="16816"/>
                      <a:pt x="265113" y="122884"/>
                    </a:cubicBezTo>
                    <a:cubicBezTo>
                      <a:pt x="265113" y="133233"/>
                      <a:pt x="257316" y="139700"/>
                      <a:pt x="248219" y="139700"/>
                    </a:cubicBezTo>
                    <a:cubicBezTo>
                      <a:pt x="248219" y="139700"/>
                      <a:pt x="248219" y="139700"/>
                      <a:pt x="23392" y="139700"/>
                    </a:cubicBezTo>
                    <a:lnTo>
                      <a:pt x="16894" y="139700"/>
                    </a:lnTo>
                    <a:cubicBezTo>
                      <a:pt x="7797" y="139700"/>
                      <a:pt x="0" y="133233"/>
                      <a:pt x="0" y="122884"/>
                    </a:cubicBezTo>
                    <a:cubicBezTo>
                      <a:pt x="0" y="122884"/>
                      <a:pt x="0" y="122884"/>
                      <a:pt x="0" y="16816"/>
                    </a:cubicBezTo>
                    <a:cubicBezTo>
                      <a:pt x="0" y="7761"/>
                      <a:pt x="7797" y="0"/>
                      <a:pt x="16894" y="0"/>
                    </a:cubicBezTo>
                    <a:close/>
                  </a:path>
                </a:pathLst>
              </a:custGeom>
              <a:solidFill>
                <a:srgbClr val="FFFFFF"/>
              </a:solidFill>
              <a:ln>
                <a:noFill/>
              </a:ln>
              <a:extLst>
                <a:ext uri="{91240B29-F687-4f45-9708-019B960494DF}">
                  <a14:hiddenLine xmlns:a14="http://schemas.microsoft.com/office/drawing/2010/main" xmlns:p14="http://schemas.microsoft.com/office/powerpoint/2010/main" xmlns:a16="http://schemas.microsoft.com/office/drawing/2014/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cs typeface="+mn-ea"/>
                  <a:sym typeface="+mn-lt"/>
                </a:endParaRPr>
              </a:p>
            </p:txBody>
          </p:sp>
        </p:grpSp>
        <p:grpSp>
          <p:nvGrpSpPr>
            <p:cNvPr id="17" name="组合 16">
              <a:extLst>
                <a:ext uri="{FF2B5EF4-FFF2-40B4-BE49-F238E27FC236}">
                  <a16:creationId xmlns:a16="http://schemas.microsoft.com/office/drawing/2014/main" id="{17F1EBF2-90F0-4B05-96B9-2D7009F115B1}"/>
                </a:ext>
              </a:extLst>
            </p:cNvPr>
            <p:cNvGrpSpPr/>
            <p:nvPr/>
          </p:nvGrpSpPr>
          <p:grpSpPr>
            <a:xfrm>
              <a:off x="8130939" y="2466418"/>
              <a:ext cx="489858" cy="489858"/>
              <a:chOff x="7698094" y="1653267"/>
              <a:chExt cx="489858" cy="489858"/>
            </a:xfrm>
          </p:grpSpPr>
          <p:sp>
            <p:nvSpPr>
              <p:cNvPr id="24" name="椭圆 23">
                <a:extLst>
                  <a:ext uri="{FF2B5EF4-FFF2-40B4-BE49-F238E27FC236}">
                    <a16:creationId xmlns:a16="http://schemas.microsoft.com/office/drawing/2014/main" id="{755D5602-F61C-4FF4-AC7A-F764648C7EF5}"/>
                  </a:ext>
                </a:extLst>
              </p:cNvPr>
              <p:cNvSpPr/>
              <p:nvPr/>
            </p:nvSpPr>
            <p:spPr>
              <a:xfrm>
                <a:off x="7698094" y="1653267"/>
                <a:ext cx="489858" cy="48985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25" name="任意多边形: 形状 24">
                <a:extLst>
                  <a:ext uri="{FF2B5EF4-FFF2-40B4-BE49-F238E27FC236}">
                    <a16:creationId xmlns:a16="http://schemas.microsoft.com/office/drawing/2014/main" id="{CAB5E3A7-64CB-403A-9538-49C748114A1E}"/>
                  </a:ext>
                </a:extLst>
              </p:cNvPr>
              <p:cNvSpPr>
                <a:spLocks/>
              </p:cNvSpPr>
              <p:nvPr/>
            </p:nvSpPr>
            <p:spPr bwMode="auto">
              <a:xfrm>
                <a:off x="7831850" y="1789278"/>
                <a:ext cx="212129" cy="210099"/>
              </a:xfrm>
              <a:custGeom>
                <a:avLst/>
                <a:gdLst>
                  <a:gd name="connsiteX0" fmla="*/ 292147 w 331788"/>
                  <a:gd name="connsiteY0" fmla="*/ 109538 h 328613"/>
                  <a:gd name="connsiteX1" fmla="*/ 327025 w 331788"/>
                  <a:gd name="connsiteY1" fmla="*/ 145621 h 328613"/>
                  <a:gd name="connsiteX2" fmla="*/ 327025 w 331788"/>
                  <a:gd name="connsiteY2" fmla="*/ 229385 h 328613"/>
                  <a:gd name="connsiteX3" fmla="*/ 293438 w 331788"/>
                  <a:gd name="connsiteY3" fmla="*/ 264179 h 328613"/>
                  <a:gd name="connsiteX4" fmla="*/ 252101 w 331788"/>
                  <a:gd name="connsiteY4" fmla="*/ 264179 h 328613"/>
                  <a:gd name="connsiteX5" fmla="*/ 252101 w 331788"/>
                  <a:gd name="connsiteY5" fmla="*/ 319593 h 328613"/>
                  <a:gd name="connsiteX6" fmla="*/ 243059 w 331788"/>
                  <a:gd name="connsiteY6" fmla="*/ 328613 h 328613"/>
                  <a:gd name="connsiteX7" fmla="*/ 205596 w 331788"/>
                  <a:gd name="connsiteY7" fmla="*/ 328613 h 328613"/>
                  <a:gd name="connsiteX8" fmla="*/ 195262 w 331788"/>
                  <a:gd name="connsiteY8" fmla="*/ 319593 h 328613"/>
                  <a:gd name="connsiteX9" fmla="*/ 195262 w 331788"/>
                  <a:gd name="connsiteY9" fmla="*/ 235829 h 328613"/>
                  <a:gd name="connsiteX10" fmla="*/ 224973 w 331788"/>
                  <a:gd name="connsiteY10" fmla="*/ 207478 h 328613"/>
                  <a:gd name="connsiteX11" fmla="*/ 255976 w 331788"/>
                  <a:gd name="connsiteY11" fmla="*/ 207478 h 328613"/>
                  <a:gd name="connsiteX12" fmla="*/ 255976 w 331788"/>
                  <a:gd name="connsiteY12" fmla="*/ 145621 h 328613"/>
                  <a:gd name="connsiteX13" fmla="*/ 292147 w 331788"/>
                  <a:gd name="connsiteY13" fmla="*/ 109538 h 328613"/>
                  <a:gd name="connsiteX14" fmla="*/ 38473 w 331788"/>
                  <a:gd name="connsiteY14" fmla="*/ 109538 h 328613"/>
                  <a:gd name="connsiteX15" fmla="*/ 75079 w 331788"/>
                  <a:gd name="connsiteY15" fmla="*/ 145621 h 328613"/>
                  <a:gd name="connsiteX16" fmla="*/ 75079 w 331788"/>
                  <a:gd name="connsiteY16" fmla="*/ 207478 h 328613"/>
                  <a:gd name="connsiteX17" fmla="*/ 106456 w 331788"/>
                  <a:gd name="connsiteY17" fmla="*/ 207478 h 328613"/>
                  <a:gd name="connsiteX18" fmla="*/ 136525 w 331788"/>
                  <a:gd name="connsiteY18" fmla="*/ 235829 h 328613"/>
                  <a:gd name="connsiteX19" fmla="*/ 136525 w 331788"/>
                  <a:gd name="connsiteY19" fmla="*/ 319593 h 328613"/>
                  <a:gd name="connsiteX20" fmla="*/ 126066 w 331788"/>
                  <a:gd name="connsiteY20" fmla="*/ 328613 h 328613"/>
                  <a:gd name="connsiteX21" fmla="*/ 88153 w 331788"/>
                  <a:gd name="connsiteY21" fmla="*/ 328613 h 328613"/>
                  <a:gd name="connsiteX22" fmla="*/ 79001 w 331788"/>
                  <a:gd name="connsiteY22" fmla="*/ 319593 h 328613"/>
                  <a:gd name="connsiteX23" fmla="*/ 79001 w 331788"/>
                  <a:gd name="connsiteY23" fmla="*/ 264179 h 328613"/>
                  <a:gd name="connsiteX24" fmla="*/ 37166 w 331788"/>
                  <a:gd name="connsiteY24" fmla="*/ 264179 h 328613"/>
                  <a:gd name="connsiteX25" fmla="*/ 3175 w 331788"/>
                  <a:gd name="connsiteY25" fmla="*/ 229385 h 328613"/>
                  <a:gd name="connsiteX26" fmla="*/ 3175 w 331788"/>
                  <a:gd name="connsiteY26" fmla="*/ 145621 h 328613"/>
                  <a:gd name="connsiteX27" fmla="*/ 38473 w 331788"/>
                  <a:gd name="connsiteY27" fmla="*/ 109538 h 328613"/>
                  <a:gd name="connsiteX28" fmla="*/ 160734 w 331788"/>
                  <a:gd name="connsiteY28" fmla="*/ 88900 h 328613"/>
                  <a:gd name="connsiteX29" fmla="*/ 171053 w 331788"/>
                  <a:gd name="connsiteY29" fmla="*/ 88900 h 328613"/>
                  <a:gd name="connsiteX30" fmla="*/ 173633 w 331788"/>
                  <a:gd name="connsiteY30" fmla="*/ 90195 h 328613"/>
                  <a:gd name="connsiteX31" fmla="*/ 174923 w 331788"/>
                  <a:gd name="connsiteY31" fmla="*/ 95375 h 328613"/>
                  <a:gd name="connsiteX32" fmla="*/ 169763 w 331788"/>
                  <a:gd name="connsiteY32" fmla="*/ 103146 h 328613"/>
                  <a:gd name="connsiteX33" fmla="*/ 172343 w 331788"/>
                  <a:gd name="connsiteY33" fmla="*/ 123867 h 328613"/>
                  <a:gd name="connsiteX34" fmla="*/ 167184 w 331788"/>
                  <a:gd name="connsiteY34" fmla="*/ 136818 h 328613"/>
                  <a:gd name="connsiteX35" fmla="*/ 164604 w 331788"/>
                  <a:gd name="connsiteY35" fmla="*/ 136818 h 328613"/>
                  <a:gd name="connsiteX36" fmla="*/ 159444 w 331788"/>
                  <a:gd name="connsiteY36" fmla="*/ 123867 h 328613"/>
                  <a:gd name="connsiteX37" fmla="*/ 162024 w 331788"/>
                  <a:gd name="connsiteY37" fmla="*/ 103146 h 328613"/>
                  <a:gd name="connsiteX38" fmla="*/ 156865 w 331788"/>
                  <a:gd name="connsiteY38" fmla="*/ 95375 h 328613"/>
                  <a:gd name="connsiteX39" fmla="*/ 158155 w 331788"/>
                  <a:gd name="connsiteY39" fmla="*/ 90195 h 328613"/>
                  <a:gd name="connsiteX40" fmla="*/ 160734 w 331788"/>
                  <a:gd name="connsiteY40" fmla="*/ 88900 h 328613"/>
                  <a:gd name="connsiteX41" fmla="*/ 136182 w 331788"/>
                  <a:gd name="connsiteY41" fmla="*/ 88900 h 328613"/>
                  <a:gd name="connsiteX42" fmla="*/ 138766 w 331788"/>
                  <a:gd name="connsiteY42" fmla="*/ 91502 h 328613"/>
                  <a:gd name="connsiteX43" fmla="*/ 165893 w 331788"/>
                  <a:gd name="connsiteY43" fmla="*/ 165652 h 328613"/>
                  <a:gd name="connsiteX44" fmla="*/ 193021 w 331788"/>
                  <a:gd name="connsiteY44" fmla="*/ 91502 h 328613"/>
                  <a:gd name="connsiteX45" fmla="*/ 196897 w 331788"/>
                  <a:gd name="connsiteY45" fmla="*/ 90201 h 328613"/>
                  <a:gd name="connsiteX46" fmla="*/ 208523 w 331788"/>
                  <a:gd name="connsiteY46" fmla="*/ 92802 h 328613"/>
                  <a:gd name="connsiteX47" fmla="*/ 231775 w 331788"/>
                  <a:gd name="connsiteY47" fmla="*/ 125325 h 328613"/>
                  <a:gd name="connsiteX48" fmla="*/ 231775 w 331788"/>
                  <a:gd name="connsiteY48" fmla="*/ 176059 h 328613"/>
                  <a:gd name="connsiteX49" fmla="*/ 226608 w 331788"/>
                  <a:gd name="connsiteY49" fmla="*/ 182563 h 328613"/>
                  <a:gd name="connsiteX50" fmla="*/ 105179 w 331788"/>
                  <a:gd name="connsiteY50" fmla="*/ 182563 h 328613"/>
                  <a:gd name="connsiteX51" fmla="*/ 100012 w 331788"/>
                  <a:gd name="connsiteY51" fmla="*/ 176059 h 328613"/>
                  <a:gd name="connsiteX52" fmla="*/ 100012 w 331788"/>
                  <a:gd name="connsiteY52" fmla="*/ 125325 h 328613"/>
                  <a:gd name="connsiteX53" fmla="*/ 123264 w 331788"/>
                  <a:gd name="connsiteY53" fmla="*/ 92802 h 328613"/>
                  <a:gd name="connsiteX54" fmla="*/ 134890 w 331788"/>
                  <a:gd name="connsiteY54" fmla="*/ 90201 h 328613"/>
                  <a:gd name="connsiteX55" fmla="*/ 136182 w 331788"/>
                  <a:gd name="connsiteY55" fmla="*/ 88900 h 328613"/>
                  <a:gd name="connsiteX56" fmla="*/ 292100 w 331788"/>
                  <a:gd name="connsiteY56" fmla="*/ 19050 h 328613"/>
                  <a:gd name="connsiteX57" fmla="*/ 331788 w 331788"/>
                  <a:gd name="connsiteY57" fmla="*/ 58738 h 328613"/>
                  <a:gd name="connsiteX58" fmla="*/ 292100 w 331788"/>
                  <a:gd name="connsiteY58" fmla="*/ 98426 h 328613"/>
                  <a:gd name="connsiteX59" fmla="*/ 252412 w 331788"/>
                  <a:gd name="connsiteY59" fmla="*/ 58738 h 328613"/>
                  <a:gd name="connsiteX60" fmla="*/ 292100 w 331788"/>
                  <a:gd name="connsiteY60" fmla="*/ 19050 h 328613"/>
                  <a:gd name="connsiteX61" fmla="*/ 39688 w 331788"/>
                  <a:gd name="connsiteY61" fmla="*/ 19050 h 328613"/>
                  <a:gd name="connsiteX62" fmla="*/ 79376 w 331788"/>
                  <a:gd name="connsiteY62" fmla="*/ 58738 h 328613"/>
                  <a:gd name="connsiteX63" fmla="*/ 39688 w 331788"/>
                  <a:gd name="connsiteY63" fmla="*/ 98426 h 328613"/>
                  <a:gd name="connsiteX64" fmla="*/ 0 w 331788"/>
                  <a:gd name="connsiteY64" fmla="*/ 58738 h 328613"/>
                  <a:gd name="connsiteX65" fmla="*/ 39688 w 331788"/>
                  <a:gd name="connsiteY65" fmla="*/ 19050 h 328613"/>
                  <a:gd name="connsiteX66" fmla="*/ 165894 w 331788"/>
                  <a:gd name="connsiteY66" fmla="*/ 0 h 328613"/>
                  <a:gd name="connsiteX67" fmla="*/ 204788 w 331788"/>
                  <a:gd name="connsiteY67" fmla="*/ 39688 h 328613"/>
                  <a:gd name="connsiteX68" fmla="*/ 165894 w 331788"/>
                  <a:gd name="connsiteY68" fmla="*/ 79376 h 328613"/>
                  <a:gd name="connsiteX69" fmla="*/ 127000 w 331788"/>
                  <a:gd name="connsiteY69" fmla="*/ 39688 h 328613"/>
                  <a:gd name="connsiteX70" fmla="*/ 165894 w 331788"/>
                  <a:gd name="connsiteY70"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1788" h="328613">
                    <a:moveTo>
                      <a:pt x="292147" y="109538"/>
                    </a:moveTo>
                    <a:cubicBezTo>
                      <a:pt x="311524" y="109538"/>
                      <a:pt x="327025" y="126291"/>
                      <a:pt x="327025" y="145621"/>
                    </a:cubicBezTo>
                    <a:cubicBezTo>
                      <a:pt x="327025" y="145621"/>
                      <a:pt x="327025" y="145621"/>
                      <a:pt x="327025" y="229385"/>
                    </a:cubicBezTo>
                    <a:cubicBezTo>
                      <a:pt x="327025" y="248715"/>
                      <a:pt x="311524" y="264179"/>
                      <a:pt x="293438" y="264179"/>
                    </a:cubicBezTo>
                    <a:cubicBezTo>
                      <a:pt x="293438" y="264179"/>
                      <a:pt x="293438" y="264179"/>
                      <a:pt x="252101" y="264179"/>
                    </a:cubicBezTo>
                    <a:cubicBezTo>
                      <a:pt x="252101" y="264179"/>
                      <a:pt x="252101" y="264179"/>
                      <a:pt x="252101" y="319593"/>
                    </a:cubicBezTo>
                    <a:cubicBezTo>
                      <a:pt x="252101" y="324747"/>
                      <a:pt x="248226" y="328613"/>
                      <a:pt x="243059" y="328613"/>
                    </a:cubicBezTo>
                    <a:cubicBezTo>
                      <a:pt x="243059" y="328613"/>
                      <a:pt x="243059" y="328613"/>
                      <a:pt x="205596" y="328613"/>
                    </a:cubicBezTo>
                    <a:cubicBezTo>
                      <a:pt x="199138" y="328613"/>
                      <a:pt x="195262" y="324747"/>
                      <a:pt x="195262" y="319593"/>
                    </a:cubicBezTo>
                    <a:cubicBezTo>
                      <a:pt x="195262" y="319593"/>
                      <a:pt x="195262" y="319593"/>
                      <a:pt x="195262" y="235829"/>
                    </a:cubicBezTo>
                    <a:cubicBezTo>
                      <a:pt x="195262" y="220364"/>
                      <a:pt x="208180" y="207478"/>
                      <a:pt x="224973" y="207478"/>
                    </a:cubicBezTo>
                    <a:cubicBezTo>
                      <a:pt x="224973" y="207478"/>
                      <a:pt x="224973" y="207478"/>
                      <a:pt x="255976" y="207478"/>
                    </a:cubicBezTo>
                    <a:cubicBezTo>
                      <a:pt x="255976" y="207478"/>
                      <a:pt x="255976" y="207478"/>
                      <a:pt x="255976" y="145621"/>
                    </a:cubicBezTo>
                    <a:cubicBezTo>
                      <a:pt x="255976" y="126291"/>
                      <a:pt x="271478" y="109538"/>
                      <a:pt x="292147" y="109538"/>
                    </a:cubicBezTo>
                    <a:close/>
                    <a:moveTo>
                      <a:pt x="38473" y="109538"/>
                    </a:moveTo>
                    <a:cubicBezTo>
                      <a:pt x="59391" y="109538"/>
                      <a:pt x="75079" y="126291"/>
                      <a:pt x="75079" y="145621"/>
                    </a:cubicBezTo>
                    <a:cubicBezTo>
                      <a:pt x="75079" y="145621"/>
                      <a:pt x="75079" y="145621"/>
                      <a:pt x="75079" y="207478"/>
                    </a:cubicBezTo>
                    <a:cubicBezTo>
                      <a:pt x="75079" y="207478"/>
                      <a:pt x="75079" y="207478"/>
                      <a:pt x="106456" y="207478"/>
                    </a:cubicBezTo>
                    <a:cubicBezTo>
                      <a:pt x="123451" y="207478"/>
                      <a:pt x="136525" y="220364"/>
                      <a:pt x="136525" y="235829"/>
                    </a:cubicBezTo>
                    <a:cubicBezTo>
                      <a:pt x="136525" y="235829"/>
                      <a:pt x="136525" y="235829"/>
                      <a:pt x="136525" y="319593"/>
                    </a:cubicBezTo>
                    <a:cubicBezTo>
                      <a:pt x="136525" y="324747"/>
                      <a:pt x="132603" y="328613"/>
                      <a:pt x="126066" y="328613"/>
                    </a:cubicBezTo>
                    <a:cubicBezTo>
                      <a:pt x="126066" y="328613"/>
                      <a:pt x="126066" y="328613"/>
                      <a:pt x="88153" y="328613"/>
                    </a:cubicBezTo>
                    <a:cubicBezTo>
                      <a:pt x="82923" y="328613"/>
                      <a:pt x="79001" y="324747"/>
                      <a:pt x="79001" y="319593"/>
                    </a:cubicBezTo>
                    <a:cubicBezTo>
                      <a:pt x="79001" y="319593"/>
                      <a:pt x="79001" y="319593"/>
                      <a:pt x="79001" y="264179"/>
                    </a:cubicBezTo>
                    <a:cubicBezTo>
                      <a:pt x="79001" y="264179"/>
                      <a:pt x="79001" y="264179"/>
                      <a:pt x="37166" y="264179"/>
                    </a:cubicBezTo>
                    <a:cubicBezTo>
                      <a:pt x="18863" y="264179"/>
                      <a:pt x="3175" y="248715"/>
                      <a:pt x="3175" y="229385"/>
                    </a:cubicBezTo>
                    <a:cubicBezTo>
                      <a:pt x="3175" y="229385"/>
                      <a:pt x="3175" y="229385"/>
                      <a:pt x="3175" y="145621"/>
                    </a:cubicBezTo>
                    <a:cubicBezTo>
                      <a:pt x="3175" y="126291"/>
                      <a:pt x="18863" y="109538"/>
                      <a:pt x="38473" y="109538"/>
                    </a:cubicBezTo>
                    <a:close/>
                    <a:moveTo>
                      <a:pt x="160734" y="88900"/>
                    </a:moveTo>
                    <a:cubicBezTo>
                      <a:pt x="160734" y="88900"/>
                      <a:pt x="160734" y="88900"/>
                      <a:pt x="171053" y="88900"/>
                    </a:cubicBezTo>
                    <a:cubicBezTo>
                      <a:pt x="172343" y="88900"/>
                      <a:pt x="173633" y="90195"/>
                      <a:pt x="173633" y="90195"/>
                    </a:cubicBezTo>
                    <a:cubicBezTo>
                      <a:pt x="174923" y="92785"/>
                      <a:pt x="176213" y="94080"/>
                      <a:pt x="174923" y="95375"/>
                    </a:cubicBezTo>
                    <a:cubicBezTo>
                      <a:pt x="174923" y="95375"/>
                      <a:pt x="174923" y="95375"/>
                      <a:pt x="169763" y="103146"/>
                    </a:cubicBezTo>
                    <a:cubicBezTo>
                      <a:pt x="169763" y="103146"/>
                      <a:pt x="169763" y="103146"/>
                      <a:pt x="172343" y="123867"/>
                    </a:cubicBezTo>
                    <a:cubicBezTo>
                      <a:pt x="172343" y="123867"/>
                      <a:pt x="172343" y="123867"/>
                      <a:pt x="167184" y="136818"/>
                    </a:cubicBezTo>
                    <a:cubicBezTo>
                      <a:pt x="167184" y="138113"/>
                      <a:pt x="164604" y="138113"/>
                      <a:pt x="164604" y="136818"/>
                    </a:cubicBezTo>
                    <a:cubicBezTo>
                      <a:pt x="164604" y="136818"/>
                      <a:pt x="164604" y="136818"/>
                      <a:pt x="159444" y="123867"/>
                    </a:cubicBezTo>
                    <a:cubicBezTo>
                      <a:pt x="159444" y="123867"/>
                      <a:pt x="159444" y="123867"/>
                      <a:pt x="162024" y="103146"/>
                    </a:cubicBezTo>
                    <a:cubicBezTo>
                      <a:pt x="162024" y="103146"/>
                      <a:pt x="162024" y="103146"/>
                      <a:pt x="156865" y="95375"/>
                    </a:cubicBezTo>
                    <a:cubicBezTo>
                      <a:pt x="155575" y="94080"/>
                      <a:pt x="156865" y="92785"/>
                      <a:pt x="158155" y="90195"/>
                    </a:cubicBezTo>
                    <a:cubicBezTo>
                      <a:pt x="158155" y="90195"/>
                      <a:pt x="159444" y="88900"/>
                      <a:pt x="160734" y="88900"/>
                    </a:cubicBezTo>
                    <a:close/>
                    <a:moveTo>
                      <a:pt x="136182" y="88900"/>
                    </a:moveTo>
                    <a:cubicBezTo>
                      <a:pt x="137474" y="88900"/>
                      <a:pt x="138766" y="90201"/>
                      <a:pt x="138766" y="91502"/>
                    </a:cubicBezTo>
                    <a:cubicBezTo>
                      <a:pt x="138766" y="91502"/>
                      <a:pt x="138766" y="91502"/>
                      <a:pt x="165893" y="165652"/>
                    </a:cubicBezTo>
                    <a:cubicBezTo>
                      <a:pt x="165893" y="165652"/>
                      <a:pt x="165893" y="165652"/>
                      <a:pt x="193021" y="91502"/>
                    </a:cubicBezTo>
                    <a:cubicBezTo>
                      <a:pt x="193021" y="90201"/>
                      <a:pt x="195605" y="88900"/>
                      <a:pt x="196897" y="90201"/>
                    </a:cubicBezTo>
                    <a:cubicBezTo>
                      <a:pt x="196897" y="90201"/>
                      <a:pt x="196897" y="90201"/>
                      <a:pt x="208523" y="92802"/>
                    </a:cubicBezTo>
                    <a:cubicBezTo>
                      <a:pt x="222733" y="98006"/>
                      <a:pt x="231775" y="111015"/>
                      <a:pt x="231775" y="125325"/>
                    </a:cubicBezTo>
                    <a:cubicBezTo>
                      <a:pt x="231775" y="125325"/>
                      <a:pt x="231775" y="125325"/>
                      <a:pt x="231775" y="176059"/>
                    </a:cubicBezTo>
                    <a:cubicBezTo>
                      <a:pt x="231775" y="179961"/>
                      <a:pt x="229192" y="182563"/>
                      <a:pt x="226608" y="182563"/>
                    </a:cubicBezTo>
                    <a:cubicBezTo>
                      <a:pt x="226608" y="182563"/>
                      <a:pt x="226608" y="182563"/>
                      <a:pt x="105179" y="182563"/>
                    </a:cubicBezTo>
                    <a:cubicBezTo>
                      <a:pt x="102595" y="182563"/>
                      <a:pt x="100012" y="179961"/>
                      <a:pt x="100012" y="176059"/>
                    </a:cubicBezTo>
                    <a:cubicBezTo>
                      <a:pt x="100012" y="176059"/>
                      <a:pt x="100012" y="176059"/>
                      <a:pt x="100012" y="125325"/>
                    </a:cubicBezTo>
                    <a:cubicBezTo>
                      <a:pt x="100012" y="111015"/>
                      <a:pt x="109054" y="98006"/>
                      <a:pt x="123264" y="92802"/>
                    </a:cubicBezTo>
                    <a:cubicBezTo>
                      <a:pt x="123264" y="92802"/>
                      <a:pt x="123264" y="92802"/>
                      <a:pt x="134890" y="90201"/>
                    </a:cubicBezTo>
                    <a:cubicBezTo>
                      <a:pt x="134890" y="88900"/>
                      <a:pt x="134890" y="88900"/>
                      <a:pt x="136182" y="88900"/>
                    </a:cubicBezTo>
                    <a:close/>
                    <a:moveTo>
                      <a:pt x="292100" y="19050"/>
                    </a:moveTo>
                    <a:cubicBezTo>
                      <a:pt x="314019" y="19050"/>
                      <a:pt x="331788" y="36819"/>
                      <a:pt x="331788" y="58738"/>
                    </a:cubicBezTo>
                    <a:cubicBezTo>
                      <a:pt x="331788" y="80657"/>
                      <a:pt x="314019" y="98426"/>
                      <a:pt x="292100" y="98426"/>
                    </a:cubicBezTo>
                    <a:cubicBezTo>
                      <a:pt x="270181" y="98426"/>
                      <a:pt x="252412" y="80657"/>
                      <a:pt x="252412" y="58738"/>
                    </a:cubicBezTo>
                    <a:cubicBezTo>
                      <a:pt x="252412" y="36819"/>
                      <a:pt x="270181" y="19050"/>
                      <a:pt x="292100" y="19050"/>
                    </a:cubicBezTo>
                    <a:close/>
                    <a:moveTo>
                      <a:pt x="39688" y="19050"/>
                    </a:moveTo>
                    <a:cubicBezTo>
                      <a:pt x="61607" y="19050"/>
                      <a:pt x="79376" y="36819"/>
                      <a:pt x="79376" y="58738"/>
                    </a:cubicBezTo>
                    <a:cubicBezTo>
                      <a:pt x="79376" y="80657"/>
                      <a:pt x="61607" y="98426"/>
                      <a:pt x="39688" y="98426"/>
                    </a:cubicBezTo>
                    <a:cubicBezTo>
                      <a:pt x="17769" y="98426"/>
                      <a:pt x="0" y="80657"/>
                      <a:pt x="0" y="58738"/>
                    </a:cubicBezTo>
                    <a:cubicBezTo>
                      <a:pt x="0" y="36819"/>
                      <a:pt x="17769" y="19050"/>
                      <a:pt x="39688" y="19050"/>
                    </a:cubicBezTo>
                    <a:close/>
                    <a:moveTo>
                      <a:pt x="165894" y="0"/>
                    </a:moveTo>
                    <a:cubicBezTo>
                      <a:pt x="187375" y="0"/>
                      <a:pt x="204788" y="17769"/>
                      <a:pt x="204788" y="39688"/>
                    </a:cubicBezTo>
                    <a:cubicBezTo>
                      <a:pt x="204788" y="61607"/>
                      <a:pt x="187375" y="79376"/>
                      <a:pt x="165894" y="79376"/>
                    </a:cubicBezTo>
                    <a:cubicBezTo>
                      <a:pt x="144413" y="79376"/>
                      <a:pt x="127000" y="61607"/>
                      <a:pt x="127000" y="39688"/>
                    </a:cubicBezTo>
                    <a:cubicBezTo>
                      <a:pt x="127000" y="17769"/>
                      <a:pt x="144413" y="0"/>
                      <a:pt x="165894" y="0"/>
                    </a:cubicBezTo>
                    <a:close/>
                  </a:path>
                </a:pathLst>
              </a:custGeom>
              <a:solidFill>
                <a:srgbClr val="FFFFFF"/>
              </a:solidFill>
              <a:ln>
                <a:noFill/>
              </a:ln>
              <a:extLst>
                <a:ext uri="{91240B29-F687-4f45-9708-019B960494DF}">
                  <a14:hiddenLine xmlns:a14="http://schemas.microsoft.com/office/drawing/2010/main" xmlns:p14="http://schemas.microsoft.com/office/powerpoint/2010/main" xmlns:a16="http://schemas.microsoft.com/office/drawing/2014/main" xmlns:lc="http://schemas.openxmlformats.org/drawingml/2006/lockedCanvas" xmlns="" w="25400" cap="flat">
                    <a:solidFill>
                      <a:schemeClr val="tx1"/>
                    </a:solidFill>
                    <a:miter lim="800000"/>
                    <a:headEnd type="none" w="med" len="med"/>
                    <a:tailEnd type="none" w="med" len="med"/>
                  </a14:hiddenLine>
                </a:ext>
              </a:extLst>
            </p:spPr>
            <p:txBody>
              <a:bodyPr anchor="ctr"/>
              <a:lstStyle/>
              <a:p>
                <a:pPr algn="ctr"/>
                <a:endParaRPr>
                  <a:cs typeface="+mn-ea"/>
                  <a:sym typeface="+mn-lt"/>
                </a:endParaRPr>
              </a:p>
            </p:txBody>
          </p:sp>
        </p:grpSp>
        <p:grpSp>
          <p:nvGrpSpPr>
            <p:cNvPr id="18" name="组合 17">
              <a:extLst>
                <a:ext uri="{FF2B5EF4-FFF2-40B4-BE49-F238E27FC236}">
                  <a16:creationId xmlns:a16="http://schemas.microsoft.com/office/drawing/2014/main" id="{7BEF9847-6089-4DA5-9C35-AC289CFCC489}"/>
                </a:ext>
              </a:extLst>
            </p:cNvPr>
            <p:cNvGrpSpPr/>
            <p:nvPr/>
          </p:nvGrpSpPr>
          <p:grpSpPr>
            <a:xfrm>
              <a:off x="3578007" y="2466418"/>
              <a:ext cx="489858" cy="489858"/>
              <a:chOff x="1363763" y="1653267"/>
              <a:chExt cx="489858" cy="489858"/>
            </a:xfrm>
          </p:grpSpPr>
          <p:sp>
            <p:nvSpPr>
              <p:cNvPr id="22" name="椭圆 21">
                <a:extLst>
                  <a:ext uri="{FF2B5EF4-FFF2-40B4-BE49-F238E27FC236}">
                    <a16:creationId xmlns:a16="http://schemas.microsoft.com/office/drawing/2014/main" id="{CBBE92B4-5F93-427E-83FA-52A7C5AFCF13}"/>
                  </a:ext>
                </a:extLst>
              </p:cNvPr>
              <p:cNvSpPr/>
              <p:nvPr/>
            </p:nvSpPr>
            <p:spPr>
              <a:xfrm>
                <a:off x="1363763" y="1653267"/>
                <a:ext cx="489858" cy="48985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23" name="任意多边形: 形状 22">
                <a:extLst>
                  <a:ext uri="{FF2B5EF4-FFF2-40B4-BE49-F238E27FC236}">
                    <a16:creationId xmlns:a16="http://schemas.microsoft.com/office/drawing/2014/main" id="{AAD34473-4E6D-436A-B9DD-58F9F89B30A7}"/>
                  </a:ext>
                </a:extLst>
              </p:cNvPr>
              <p:cNvSpPr>
                <a:spLocks/>
              </p:cNvSpPr>
              <p:nvPr/>
            </p:nvSpPr>
            <p:spPr bwMode="auto">
              <a:xfrm>
                <a:off x="1518705" y="1804342"/>
                <a:ext cx="179973" cy="179973"/>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anchor="ctr"/>
              <a:lstStyle/>
              <a:p>
                <a:pPr algn="ctr"/>
                <a:endParaRPr>
                  <a:cs typeface="+mn-ea"/>
                  <a:sym typeface="+mn-lt"/>
                </a:endParaRPr>
              </a:p>
            </p:txBody>
          </p:sp>
        </p:grpSp>
        <p:grpSp>
          <p:nvGrpSpPr>
            <p:cNvPr id="19" name="组合 18">
              <a:extLst>
                <a:ext uri="{FF2B5EF4-FFF2-40B4-BE49-F238E27FC236}">
                  <a16:creationId xmlns:a16="http://schemas.microsoft.com/office/drawing/2014/main" id="{1A1DF04E-BE62-4E94-A205-F921110305DD}"/>
                </a:ext>
              </a:extLst>
            </p:cNvPr>
            <p:cNvGrpSpPr/>
            <p:nvPr/>
          </p:nvGrpSpPr>
          <p:grpSpPr>
            <a:xfrm>
              <a:off x="3578007" y="4205435"/>
              <a:ext cx="489858" cy="489858"/>
              <a:chOff x="1363763" y="3392284"/>
              <a:chExt cx="489858" cy="489858"/>
            </a:xfrm>
          </p:grpSpPr>
          <p:sp>
            <p:nvSpPr>
              <p:cNvPr id="20" name="椭圆 19">
                <a:extLst>
                  <a:ext uri="{FF2B5EF4-FFF2-40B4-BE49-F238E27FC236}">
                    <a16:creationId xmlns:a16="http://schemas.microsoft.com/office/drawing/2014/main" id="{1B03DEF6-3ACE-41D3-BBE4-6210C9008B03}"/>
                  </a:ext>
                </a:extLst>
              </p:cNvPr>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cs typeface="+mn-ea"/>
                  <a:sym typeface="+mn-lt"/>
                </a:endParaRPr>
              </a:p>
            </p:txBody>
          </p:sp>
          <p:sp>
            <p:nvSpPr>
              <p:cNvPr id="21" name="任意多边形: 形状 20">
                <a:extLst>
                  <a:ext uri="{FF2B5EF4-FFF2-40B4-BE49-F238E27FC236}">
                    <a16:creationId xmlns:a16="http://schemas.microsoft.com/office/drawing/2014/main" id="{7FC1888F-1C25-4244-BD77-E54B5F949E5A}"/>
                  </a:ext>
                </a:extLst>
              </p:cNvPr>
              <p:cNvSpPr>
                <a:spLocks/>
              </p:cNvSpPr>
              <p:nvPr/>
            </p:nvSpPr>
            <p:spPr bwMode="auto">
              <a:xfrm>
                <a:off x="1470535"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p:spPr>
            <p:txBody>
              <a:bodyPr anchor="ctr"/>
              <a:lstStyle/>
              <a:p>
                <a:pPr algn="ctr"/>
                <a:endParaRPr>
                  <a:cs typeface="+mn-ea"/>
                  <a:sym typeface="+mn-lt"/>
                </a:endParaRPr>
              </a:p>
            </p:txBody>
          </p:sp>
        </p:grpSp>
      </p:grpSp>
      <p:sp>
        <p:nvSpPr>
          <p:cNvPr id="44" name="Title 1">
            <a:extLst>
              <a:ext uri="{FF2B5EF4-FFF2-40B4-BE49-F238E27FC236}">
                <a16:creationId xmlns:a16="http://schemas.microsoft.com/office/drawing/2014/main" id="{5143BC35-EB0A-4B16-B93E-4A28871CE769}"/>
              </a:ext>
            </a:extLst>
          </p:cNvPr>
          <p:cNvSpPr txBox="1">
            <a:spLocks/>
          </p:cNvSpPr>
          <p:nvPr/>
        </p:nvSpPr>
        <p:spPr>
          <a:xfrm>
            <a:off x="611560" y="175643"/>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75000"/>
                    <a:lumOff val="25000"/>
                  </a:schemeClr>
                </a:solidFill>
                <a:cs typeface="+mn-ea"/>
                <a:sym typeface="+mn-lt"/>
              </a:rPr>
              <a:t>工作完成情况</a:t>
            </a:r>
            <a:endParaRPr lang="en-GB" altLang="zh-CN" sz="18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1823730039"/>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par>
                          <p:cTn id="16" fill="hold">
                            <p:stCondLst>
                              <p:cond delay="3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2"/>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ISLIDE.DIAGRAM" val="7d7a1a0c-f8e4-44f0-aa45-9fb6389e5ea7"/>
</p:tagLst>
</file>

<file path=ppt/tags/tag4.xml><?xml version="1.0" encoding="utf-8"?>
<p:tagLst xmlns:a="http://schemas.openxmlformats.org/drawingml/2006/main" xmlns:r="http://schemas.openxmlformats.org/officeDocument/2006/relationships" xmlns:p="http://schemas.openxmlformats.org/presentationml/2006/main">
  <p:tag name="ISLIDE.DIAGRAM" val="31180b5a-d672-410e-83ee-43229e2c89d3"/>
</p:tagLst>
</file>

<file path=ppt/tags/tag5.xml><?xml version="1.0" encoding="utf-8"?>
<p:tagLst xmlns:a="http://schemas.openxmlformats.org/drawingml/2006/main" xmlns:r="http://schemas.openxmlformats.org/officeDocument/2006/relationships" xmlns:p="http://schemas.openxmlformats.org/presentationml/2006/main">
  <p:tag name="ISLIDE.DIAGRAM" val="42d19994-a95d-40f5-98b9-292a54bb5aaa"/>
</p:tagLst>
</file>

<file path=ppt/tags/tag6.xml><?xml version="1.0" encoding="utf-8"?>
<p:tagLst xmlns:a="http://schemas.openxmlformats.org/drawingml/2006/main" xmlns:r="http://schemas.openxmlformats.org/officeDocument/2006/relationships" xmlns:p="http://schemas.openxmlformats.org/presentationml/2006/main">
  <p:tag name="ISLIDE.DIAGRAM" val="da729cf5-2fb7-4965-bb75-b5fa12a7df02"/>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fontScheme name="rq1m2pgu">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4.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5.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6.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7.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8.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19.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0.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1.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2.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3.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24.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404040"/>
    </a:accent1>
    <a:accent2>
      <a:srgbClr val="07ADCD"/>
    </a:accent2>
    <a:accent3>
      <a:srgbClr val="404040"/>
    </a:accent3>
    <a:accent4>
      <a:srgbClr val="1AA3BF"/>
    </a:accent4>
    <a:accent5>
      <a:srgbClr val="404040"/>
    </a:accent5>
    <a:accent6>
      <a:srgbClr val="1AA4C5"/>
    </a:accent6>
    <a:hlink>
      <a:srgbClr val="54807A"/>
    </a:hlink>
    <a:folHlink>
      <a:srgbClr val="EB9B9D"/>
    </a:folHlink>
  </a:clrScheme>
</a:themeOverride>
</file>

<file path=docProps/app.xml><?xml version="1.0" encoding="utf-8"?>
<Properties xmlns="http://schemas.openxmlformats.org/officeDocument/2006/extended-properties" xmlns:vt="http://schemas.openxmlformats.org/officeDocument/2006/docPropsVTypes">
  <TotalTime>2983</TotalTime>
  <Words>1176</Words>
  <PresentationFormat>全屏显示(16:9)</PresentationFormat>
  <Paragraphs>256</Paragraphs>
  <Slides>24</Slides>
  <Notes>24</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Roboto</vt:lpstr>
      <vt:lpstr>U.S. 101</vt:lpstr>
      <vt:lpstr>方正尚酷简体</vt:lpstr>
      <vt:lpstr>迷你简菱心</vt:lpstr>
      <vt:lpstr>宋体</vt:lpstr>
      <vt:lpstr>微软雅黑</vt:lpstr>
      <vt:lpstr>微软雅黑 Light</vt:lpstr>
      <vt:lpstr>Arial</vt:lpstr>
      <vt:lpstr>Bodoni MT Black</vt:lpstr>
      <vt:lpstr>Calibri</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2015-12-11T17:46:17Z</dcterms:created>
  <dcterms:modified xsi:type="dcterms:W3CDTF">2017-11-24T10:24:42Z</dcterms:modified>
</cp:coreProperties>
</file>