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1" r:id="rId2"/>
    <p:sldId id="500" r:id="rId3"/>
    <p:sldId id="278" r:id="rId4"/>
    <p:sldId id="502" r:id="rId5"/>
    <p:sldId id="503" r:id="rId6"/>
    <p:sldId id="505" r:id="rId7"/>
    <p:sldId id="506" r:id="rId8"/>
    <p:sldId id="507" r:id="rId9"/>
    <p:sldId id="504" r:id="rId10"/>
    <p:sldId id="508" r:id="rId11"/>
    <p:sldId id="509" r:id="rId12"/>
    <p:sldId id="26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5)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b="1" dirty="0"/>
                  <a:t> 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/>
                      <m:t>V</m:t>
                    </m:r>
                    <m:r>
                      <m:rPr>
                        <m:nor/>
                      </m:rPr>
                      <a:rPr lang="en-US" sz="3800"/>
                      <m:t>ì</m:t>
                    </m:r>
                    <m:r>
                      <m:rPr>
                        <m:nor/>
                      </m:rPr>
                      <a:rPr lang="en-US" sz="3800" i="1"/>
                      <m:t> </m:t>
                    </m:r>
                    <m:r>
                      <m:rPr>
                        <m:nor/>
                      </m:rPr>
                      <a:rPr lang="en-US" sz="3800"/>
                      <m:t>MH</m:t>
                    </m:r>
                    <m:r>
                      <a:rPr lang="en-US" sz="380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800"/>
                          <m:t>Oxy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𝑀𝐻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𝑂𝑥</m:t>
                              </m:r>
                            </m:e>
                          </m:mr>
                          <m:m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𝑀𝐻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𝑂𝑦</m:t>
                              </m:r>
                            </m:e>
                          </m:mr>
                        </m: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𝑀𝐻</m:t>
                                      </m:r>
                                    </m:e>
                                  </m:acc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𝑀𝐻</m:t>
                                      </m:r>
                                    </m:e>
                                  </m:acc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</m: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−1=0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−2=0</m:t>
                                      </m:r>
                                    </m:e>
                                  </m:mr>
                                </m:m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=2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3800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800" dirty="0"/>
                  <a:t>Do </a:t>
                </a:r>
                <a:r>
                  <a:rPr lang="en-US" sz="3800" dirty="0" err="1"/>
                  <a:t>đó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8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800" dirty="0" err="1"/>
                  <a:t>Vì</a:t>
                </a:r>
                <a:r>
                  <a:rPr lang="en-US" sz="3800" dirty="0"/>
                  <a:t> H </a:t>
                </a:r>
                <a:r>
                  <a:rPr lang="en-US" sz="3800" dirty="0" err="1"/>
                  <a:t>là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trung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/>
                      <m:t>MM</m:t>
                    </m:r>
                  </m:oMath>
                </a14:m>
                <a:r>
                  <a:rPr lang="en-US" sz="3800" dirty="0"/>
                  <a:t> "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=2.1−1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=2.2−2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=2.0−3</m:t>
                                  </m:r>
                                </m:e>
                              </m:mr>
                            </m: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=−3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3400" dirty="0"/>
              </a:p>
              <a:p>
                <a:pPr>
                  <a:lnSpc>
                    <a:spcPct val="160000"/>
                  </a:lnSpc>
                </a:pPr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20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87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b="1" dirty="0"/>
                  <a:t> 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Vậy</a:t>
                </a:r>
                <a:r>
                  <a:rPr lang="en-US" sz="3300" dirty="0"/>
                  <a:t> M"(1; 2;-3).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300" dirty="0"/>
                  <a:t> Oy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300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𝐻𝐾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−2=0⇔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300" dirty="0"/>
                  <a:t>. Do </a:t>
                </a:r>
                <a:r>
                  <a:rPr lang="en-US" sz="3300" dirty="0" err="1"/>
                  <a:t>đó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K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trung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điếm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M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300"/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300" i="1"/>
                          <m:t>′′′</m:t>
                        </m:r>
                      </m:sup>
                    </m:sSup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14:m>
                  <m:oMath xmlns:m="http://schemas.openxmlformats.org/officeDocument/2006/math">
                    <m:r>
                      <a:rPr lang="en-US" sz="33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″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=2.0−1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″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=2.2−2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″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=2.0−3</m:t>
                                  </m:r>
                                </m:e>
                              </m:mr>
                            </m: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sSup>
                                                <m:sSupPr>
                                                  <m:ctrlPr>
                                                    <a:rPr lang="en-US" sz="33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33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33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=−1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″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″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=−3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3300" dirty="0"/>
              </a:p>
              <a:p>
                <a:pPr>
                  <a:lnSpc>
                    <a:spcPct val="160000"/>
                  </a:lnSpc>
                </a:pPr>
                <a:r>
                  <a:rPr lang="en-US" sz="3300" dirty="0" err="1"/>
                  <a:t>Vậy</a:t>
                </a:r>
                <a:r>
                  <a:rPr lang="en-US" sz="3300" dirty="0"/>
                  <a:t> M"'(-1; 2; -3).</a:t>
                </a:r>
              </a:p>
              <a:p>
                <a:pPr>
                  <a:lnSpc>
                    <a:spcPct val="16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3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7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6529C0D-0ED7-E33F-7DCA-354EAF319725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SGK (</a:t>
            </a:r>
            <a:r>
              <a:rPr lang="en-US" b="1" dirty="0" err="1"/>
              <a:t>phần</a:t>
            </a:r>
            <a:r>
              <a:rPr lang="en-US" b="1" dirty="0"/>
              <a:t> 1)</a:t>
            </a:r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Tính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=5⋅4+2⋅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⋅2=8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=2⋅6+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⋅5+4⋅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tọa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Tọa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−4−0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5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18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500" dirty="0"/>
                  <a:t>Cho </a:t>
                </a:r>
                <a:r>
                  <a:rPr lang="en-US" sz="2500" dirty="0" err="1"/>
                  <a:t>ba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điểm</a:t>
                </a:r>
                <a:r>
                  <a:rPr lang="en-US" sz="2500" dirty="0"/>
                  <a:t> A(2; 1; −1), B(3; 2; 0) </a:t>
                </a:r>
                <a:r>
                  <a:rPr lang="en-US" sz="2500" dirty="0" err="1"/>
                  <a:t>và</a:t>
                </a:r>
                <a:r>
                  <a:rPr lang="en-US" sz="2500" dirty="0"/>
                  <a:t> C(2; −1; 3).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a) </a:t>
                </a:r>
                <a:r>
                  <a:rPr lang="en-US" sz="2500" dirty="0" err="1"/>
                  <a:t>Chứng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minh</a:t>
                </a:r>
                <a:r>
                  <a:rPr lang="en-US" sz="2500" dirty="0"/>
                  <a:t> A, B, C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đỉnh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một</a:t>
                </a:r>
                <a:r>
                  <a:rPr lang="en-US" sz="2500" dirty="0"/>
                  <a:t> tam </a:t>
                </a:r>
                <a:r>
                  <a:rPr lang="en-US" sz="2500" dirty="0" err="1"/>
                  <a:t>giác</a:t>
                </a:r>
                <a:r>
                  <a:rPr lang="en-US" sz="2500" dirty="0"/>
                  <a:t>. </a:t>
                </a:r>
                <a:r>
                  <a:rPr lang="en-US" sz="2500" dirty="0" err="1"/>
                  <a:t>Tính</a:t>
                </a:r>
                <a:r>
                  <a:rPr lang="en-US" sz="2500" dirty="0"/>
                  <a:t> chu vi tam </a:t>
                </a:r>
                <a:r>
                  <a:rPr lang="en-US" sz="2500" dirty="0" err="1"/>
                  <a:t>giác</a:t>
                </a:r>
                <a:r>
                  <a:rPr lang="en-US" sz="2500" dirty="0"/>
                  <a:t> ABC.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b) </a:t>
                </a:r>
                <a:r>
                  <a:rPr lang="en-US" sz="2500" dirty="0" err="1"/>
                  <a:t>Tìm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tọa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trung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điểm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các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cạnh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tam </a:t>
                </a:r>
                <a:r>
                  <a:rPr lang="en-US" sz="2500" dirty="0" err="1"/>
                  <a:t>giác</a:t>
                </a:r>
                <a:r>
                  <a:rPr lang="en-US" sz="2500" dirty="0"/>
                  <a:t> ABC.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c) </a:t>
                </a:r>
                <a:r>
                  <a:rPr lang="en-US" sz="2500" dirty="0" err="1"/>
                  <a:t>Tìm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tọa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trọng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tâm</a:t>
                </a:r>
                <a:r>
                  <a:rPr lang="en-US" sz="2500" dirty="0"/>
                  <a:t> G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tam </a:t>
                </a:r>
                <a:r>
                  <a:rPr lang="en-US" sz="2500" dirty="0" err="1"/>
                  <a:t>giác</a:t>
                </a:r>
                <a:r>
                  <a:rPr lang="en-US" sz="2500" dirty="0"/>
                  <a:t> ABC.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r>
                  <a:rPr lang="en-US" sz="2500" b="1" dirty="0"/>
                  <a:t> </a:t>
                </a:r>
                <a:endParaRPr lang="en-US" sz="2500" dirty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500" dirty="0"/>
                  <a:t>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v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và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không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cùng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phương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nên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không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thẳng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hàng</a:t>
                </a:r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Do </a:t>
                </a:r>
                <a:r>
                  <a:rPr lang="en-US" sz="2500" dirty="0" err="1"/>
                  <a:t>đó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đỉnh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một</a:t>
                </a:r>
                <a:r>
                  <a:rPr lang="en-US" sz="2500" dirty="0"/>
                  <a:t> tam </a:t>
                </a:r>
                <a:r>
                  <a:rPr lang="en-US" sz="2500" dirty="0" err="1"/>
                  <a:t>giác</a:t>
                </a:r>
                <a:r>
                  <a:rPr lang="en-US" sz="25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14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r>
                  <a:rPr lang="en-US" sz="2500" b="1" dirty="0"/>
                  <a:t> 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chu vi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+(−2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(−1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+(−3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M, N, P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cạnh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M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2+3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−1+0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hay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030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r>
                  <a:rPr lang="en-US" sz="2500" b="1" dirty="0"/>
                  <a:t> 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 err="1"/>
                  <a:t>Tọa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độ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điếm</a:t>
                </a:r>
                <a:r>
                  <a:rPr lang="en-US" sz="2900" dirty="0"/>
                  <a:t> N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3+2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2−1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0+3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900" i="1"/>
                      <m:t> </m:t>
                    </m:r>
                    <m:r>
                      <m:rPr>
                        <m:nor/>
                      </m:rPr>
                      <a:rPr lang="en-US" sz="2900"/>
                      <m:t>hay</m:t>
                    </m:r>
                    <m:r>
                      <m:rPr>
                        <m:nor/>
                      </m:rPr>
                      <a:rPr lang="en-US" sz="2900" i="1"/>
                      <m:t>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 err="1"/>
                  <a:t>Tọa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độ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điểm</a:t>
                </a:r>
                <a:r>
                  <a:rPr lang="en-US" sz="2900" dirty="0"/>
                  <a:t> P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2+2</m:t>
                            </m:r>
                          </m:num>
                          <m:den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900" i="1"/>
                      <m:t> </m:t>
                    </m:r>
                    <m:r>
                      <m:rPr>
                        <m:nor/>
                      </m:rPr>
                      <a:rPr lang="en-US" sz="2900"/>
                      <m:t>hay</m:t>
                    </m:r>
                    <m:r>
                      <m:rPr>
                        <m:nor/>
                      </m:rPr>
                      <a:rPr lang="en-US" sz="2900" i="1"/>
                      <m:t>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r>
                  <a:rPr lang="en-US" sz="2900" dirty="0"/>
                  <a:t>c) </a:t>
                </a:r>
                <a:r>
                  <a:rPr lang="en-US" sz="2900" dirty="0" err="1"/>
                  <a:t>Tọa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độ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trọng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tâm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tam </a:t>
                </a:r>
                <a:r>
                  <a:rPr lang="en-US" sz="2900" dirty="0" err="1"/>
                  <a:t>giác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00"/>
                      <m:t>ABC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2+3+2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1+2−1</m:t>
                                  </m:r>
                                </m:num>
                                <m:den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−1+0+3</m:t>
                                  </m:r>
                                </m:num>
                                <m:den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900" i="1"/>
                        <m:t> </m:t>
                      </m:r>
                      <m:r>
                        <m:rPr>
                          <m:nor/>
                        </m:rPr>
                        <a:rPr lang="en-US" sz="2900"/>
                        <m:t>hay</m:t>
                      </m:r>
                      <m:r>
                        <m:rPr>
                          <m:nor/>
                        </m:rPr>
                        <a:rPr lang="en-US" sz="2900" i="1"/>
                        <m:t> 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4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684000" cy="589167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dirty="0"/>
              <a:t>Cho </a:t>
            </a:r>
            <a:r>
              <a:rPr lang="en-US" sz="2500" dirty="0" err="1"/>
              <a:t>điểm</a:t>
            </a:r>
            <a:r>
              <a:rPr lang="en-US" sz="2500" dirty="0"/>
              <a:t> M(1; 2; 3). </a:t>
            </a:r>
            <a:r>
              <a:rPr lang="en-US" sz="2500" dirty="0" err="1"/>
              <a:t>Hãy</a:t>
            </a:r>
            <a:r>
              <a:rPr lang="en-US" sz="2500" dirty="0"/>
              <a:t> </a:t>
            </a:r>
            <a:r>
              <a:rPr lang="en-US" sz="2500" dirty="0" err="1"/>
              <a:t>tìm</a:t>
            </a:r>
            <a:r>
              <a:rPr lang="en-US" sz="2500" dirty="0"/>
              <a:t> </a:t>
            </a:r>
            <a:r>
              <a:rPr lang="en-US" sz="2500" dirty="0" err="1"/>
              <a:t>tọa</a:t>
            </a:r>
            <a:r>
              <a:rPr lang="en-US" sz="2500" dirty="0"/>
              <a:t> </a:t>
            </a: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a) M</a:t>
            </a:r>
            <a:r>
              <a:rPr lang="en-US" sz="2500" baseline="-25000" dirty="0"/>
              <a:t>1</a:t>
            </a:r>
            <a:r>
              <a:rPr lang="en-US" sz="2500" dirty="0"/>
              <a:t>, M</a:t>
            </a:r>
            <a:r>
              <a:rPr lang="en-US" sz="2500" baseline="-25000" dirty="0"/>
              <a:t>2</a:t>
            </a:r>
            <a:r>
              <a:rPr lang="en-US" sz="2500" dirty="0"/>
              <a:t>, M</a:t>
            </a:r>
            <a:r>
              <a:rPr lang="en-US" sz="2500" baseline="-25000" dirty="0"/>
              <a:t>3</a:t>
            </a:r>
            <a:r>
              <a:rPr lang="en-US" sz="2500" dirty="0"/>
              <a:t> </a:t>
            </a:r>
            <a:r>
              <a:rPr lang="en-US" sz="2500" dirty="0" err="1"/>
              <a:t>lần</a:t>
            </a:r>
            <a:r>
              <a:rPr lang="en-US" sz="2500" dirty="0"/>
              <a:t> </a:t>
            </a:r>
            <a:r>
              <a:rPr lang="en-US" sz="2500" dirty="0" err="1"/>
              <a:t>lượt</a:t>
            </a:r>
            <a:r>
              <a:rPr lang="en-US" sz="2500" dirty="0"/>
              <a:t> </a:t>
            </a:r>
            <a:r>
              <a:rPr lang="en-US" sz="2500" dirty="0" err="1"/>
              <a:t>là</a:t>
            </a:r>
            <a:r>
              <a:rPr lang="en-US" sz="2500" dirty="0"/>
              <a:t> </a:t>
            </a: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err="1"/>
              <a:t>chiếu</a:t>
            </a:r>
            <a:r>
              <a:rPr lang="en-US" sz="2500" dirty="0"/>
              <a:t> </a:t>
            </a:r>
            <a:r>
              <a:rPr lang="en-US" sz="2500" dirty="0" err="1"/>
              <a:t>vuông</a:t>
            </a:r>
            <a:r>
              <a:rPr lang="en-US" sz="2500" dirty="0"/>
              <a:t> </a:t>
            </a:r>
            <a:r>
              <a:rPr lang="en-US" sz="2500" dirty="0" err="1"/>
              <a:t>góc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M </a:t>
            </a:r>
            <a:r>
              <a:rPr lang="en-US" sz="2500" dirty="0" err="1"/>
              <a:t>trên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mặt</a:t>
            </a:r>
            <a:r>
              <a:rPr lang="en-US" sz="2500" dirty="0"/>
              <a:t> </a:t>
            </a:r>
            <a:r>
              <a:rPr lang="en-US" sz="2500" dirty="0" err="1"/>
              <a:t>phẳng</a:t>
            </a:r>
            <a:r>
              <a:rPr lang="en-US" sz="2500" dirty="0"/>
              <a:t> (Oxy), (</a:t>
            </a:r>
            <a:r>
              <a:rPr lang="en-US" sz="2500" dirty="0" err="1"/>
              <a:t>Oyz</a:t>
            </a:r>
            <a:r>
              <a:rPr lang="en-US" sz="2500" dirty="0"/>
              <a:t>), (</a:t>
            </a:r>
            <a:r>
              <a:rPr lang="en-US" sz="2500" dirty="0" err="1"/>
              <a:t>Oxz</a:t>
            </a:r>
            <a:r>
              <a:rPr lang="en-US" sz="25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b) </a:t>
            </a:r>
            <a:r>
              <a:rPr lang="en-US" sz="2500" dirty="0" err="1"/>
              <a:t>Gọi</a:t>
            </a:r>
            <a:r>
              <a:rPr lang="en-US" sz="2500" dirty="0"/>
              <a:t> M', M", M"' </a:t>
            </a:r>
            <a:r>
              <a:rPr lang="en-US" sz="2500" dirty="0" err="1"/>
              <a:t>lần</a:t>
            </a:r>
            <a:r>
              <a:rPr lang="en-US" sz="2500" dirty="0"/>
              <a:t> </a:t>
            </a:r>
            <a:r>
              <a:rPr lang="en-US" sz="2500" dirty="0" err="1"/>
              <a:t>lượt</a:t>
            </a:r>
            <a:r>
              <a:rPr lang="en-US" sz="2500" dirty="0"/>
              <a:t> </a:t>
            </a:r>
            <a:r>
              <a:rPr lang="en-US" sz="2500" dirty="0" err="1"/>
              <a:t>là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</a:t>
            </a:r>
            <a:r>
              <a:rPr lang="en-US" sz="2500" dirty="0" err="1"/>
              <a:t>thỏa</a:t>
            </a:r>
            <a:r>
              <a:rPr lang="en-US" sz="2500" dirty="0"/>
              <a:t> </a:t>
            </a:r>
            <a:r>
              <a:rPr lang="en-US" sz="2500" dirty="0" err="1"/>
              <a:t>mãn</a:t>
            </a:r>
            <a:r>
              <a:rPr lang="en-US" sz="25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O </a:t>
            </a:r>
            <a:r>
              <a:rPr lang="en-US" sz="2500" dirty="0" err="1"/>
              <a:t>là</a:t>
            </a:r>
            <a:r>
              <a:rPr lang="en-US" sz="2500" dirty="0"/>
              <a:t> </a:t>
            </a:r>
            <a:r>
              <a:rPr lang="en-US" sz="2500" dirty="0" err="1"/>
              <a:t>trung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MM';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MM" </a:t>
            </a:r>
            <a:r>
              <a:rPr lang="en-US" sz="2500" dirty="0" err="1"/>
              <a:t>vuông</a:t>
            </a:r>
            <a:r>
              <a:rPr lang="en-US" sz="2500" dirty="0"/>
              <a:t> </a:t>
            </a:r>
            <a:r>
              <a:rPr lang="en-US" sz="2500" dirty="0" err="1"/>
              <a:t>góc</a:t>
            </a:r>
            <a:r>
              <a:rPr lang="en-US" sz="2500" dirty="0"/>
              <a:t> </a:t>
            </a:r>
            <a:r>
              <a:rPr lang="en-US" sz="2500" dirty="0" err="1"/>
              <a:t>với</a:t>
            </a:r>
            <a:r>
              <a:rPr lang="en-US" sz="2500" dirty="0"/>
              <a:t> </a:t>
            </a:r>
            <a:r>
              <a:rPr lang="en-US" sz="2500" dirty="0" err="1"/>
              <a:t>mặt</a:t>
            </a:r>
            <a:r>
              <a:rPr lang="en-US" sz="2500" dirty="0"/>
              <a:t> </a:t>
            </a:r>
            <a:r>
              <a:rPr lang="en-US" sz="2500" dirty="0" err="1"/>
              <a:t>phẳng</a:t>
            </a:r>
            <a:r>
              <a:rPr lang="en-US" sz="2500" dirty="0"/>
              <a:t> (Oxy) </a:t>
            </a:r>
            <a:r>
              <a:rPr lang="en-US" sz="2500" dirty="0" err="1"/>
              <a:t>tại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H </a:t>
            </a:r>
            <a:r>
              <a:rPr lang="en-US" sz="2500" dirty="0" err="1"/>
              <a:t>sao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H </a:t>
            </a:r>
            <a:r>
              <a:rPr lang="en-US" sz="2500" dirty="0" err="1"/>
              <a:t>là</a:t>
            </a:r>
            <a:r>
              <a:rPr lang="en-US" sz="2500" dirty="0"/>
              <a:t> </a:t>
            </a:r>
            <a:r>
              <a:rPr lang="en-US" sz="2500" dirty="0" err="1"/>
              <a:t>trung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MM".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MM"' </a:t>
            </a:r>
            <a:r>
              <a:rPr lang="en-US" sz="2500" dirty="0" err="1"/>
              <a:t>vuông</a:t>
            </a:r>
            <a:r>
              <a:rPr lang="en-US" sz="2500" dirty="0"/>
              <a:t> </a:t>
            </a:r>
            <a:r>
              <a:rPr lang="en-US" sz="2500" dirty="0" err="1"/>
              <a:t>góc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cắt</a:t>
            </a:r>
            <a:r>
              <a:rPr lang="en-US" sz="2500" dirty="0"/>
              <a:t> </a:t>
            </a:r>
            <a:r>
              <a:rPr lang="en-US" sz="2500" dirty="0" err="1"/>
              <a:t>trục</a:t>
            </a:r>
            <a:r>
              <a:rPr lang="en-US" sz="2500" dirty="0"/>
              <a:t> Oy </a:t>
            </a:r>
            <a:r>
              <a:rPr lang="en-US" sz="2500" dirty="0" err="1"/>
              <a:t>tại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K </a:t>
            </a:r>
            <a:r>
              <a:rPr lang="en-US" sz="2500" dirty="0" err="1"/>
              <a:t>sao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K </a:t>
            </a:r>
            <a:r>
              <a:rPr lang="en-US" sz="2500" dirty="0" err="1"/>
              <a:t>là</a:t>
            </a:r>
            <a:r>
              <a:rPr lang="en-US" sz="2500" dirty="0"/>
              <a:t> </a:t>
            </a:r>
            <a:r>
              <a:rPr lang="en-US" sz="2500" dirty="0" err="1"/>
              <a:t>trung</a:t>
            </a:r>
            <a:r>
              <a:rPr lang="en-US" sz="2500" dirty="0"/>
              <a:t> </a:t>
            </a:r>
            <a:r>
              <a:rPr lang="en-US" sz="2500" dirty="0" err="1"/>
              <a:t>điểm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MM"'.</a:t>
            </a:r>
          </a:p>
        </p:txBody>
      </p:sp>
    </p:spTree>
    <p:extLst>
      <p:ext uri="{BB962C8B-B14F-4D97-AF65-F5344CB8AC3E}">
        <p14:creationId xmlns:p14="http://schemas.microsoft.com/office/powerpoint/2010/main" val="205784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r>
                  <a:rPr lang="en-US" sz="3800" b="1" dirty="0"/>
                  <a:t> </a:t>
                </a:r>
                <a:endParaRPr lang="en-US" sz="3800" dirty="0"/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a)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 M</a:t>
                </a:r>
                <a:r>
                  <a:rPr lang="en-US" sz="4400" baseline="-25000" dirty="0"/>
                  <a:t>1</a:t>
                </a:r>
                <a:r>
                  <a:rPr lang="en-US" sz="4400" dirty="0"/>
                  <a:t>(1; 2; 0), M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(0; 2; 3), M</a:t>
                </a:r>
                <a:r>
                  <a:rPr lang="en-US" sz="4400" baseline="-25000" dirty="0"/>
                  <a:t>3</a:t>
                </a:r>
                <a:r>
                  <a:rPr lang="en-US" sz="4400" dirty="0"/>
                  <a:t>(1; 0; 3).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b) </a:t>
                </a:r>
                <a:r>
                  <a:rPr lang="en-US" sz="4400" dirty="0" err="1"/>
                  <a:t>Vì</a:t>
                </a:r>
                <a:r>
                  <a:rPr lang="en-US" sz="4400" dirty="0"/>
                  <a:t> O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trung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MM'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=2.0−1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=2.0−2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=2.0−3</m:t>
                                  </m:r>
                                </m:e>
                              </m:mr>
                            </m: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=−1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=−2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=−3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4400" dirty="0"/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V</m:t>
                    </m:r>
                    <m:r>
                      <m:rPr>
                        <m:nor/>
                      </m:rPr>
                      <a:rPr lang="en-US" sz="4400"/>
                      <m:t>ì</m:t>
                    </m:r>
                    <m:r>
                      <m:rPr>
                        <m:nor/>
                      </m:rPr>
                      <a:rPr lang="en-US" sz="4400" i="1"/>
                      <m:t> </m:t>
                    </m:r>
                    <m:r>
                      <m:rPr>
                        <m:nor/>
                      </m:rPr>
                      <a:rPr lang="en-US" sz="4400"/>
                      <m:t>H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/>
                          <m:t>Oxy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𝑀𝐻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  <a:br>
                  <a:rPr lang="en-US" dirty="0"/>
                </a:br>
                <a:endParaRPr lang="en-US" sz="25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91675"/>
              </a:xfrm>
              <a:prstGeom prst="rect">
                <a:avLst/>
              </a:prstGeom>
              <a:blipFill>
                <a:blip r:embed="rId3"/>
                <a:stretch>
                  <a:fillRect l="-3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50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765</Words>
  <Application>Microsoft Office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2024-11-18T01:46:42Z</dcterms:modified>
</cp:coreProperties>
</file>