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56" r:id="rId10"/>
    <p:sldId id="257" r:id="rId11"/>
    <p:sldId id="261" r:id="rId12"/>
    <p:sldId id="263" r:id="rId13"/>
    <p:sldId id="264" r:id="rId14"/>
    <p:sldId id="262" r:id="rId15"/>
    <p:sldId id="260" r:id="rId16"/>
    <p:sldId id="259" r:id="rId17"/>
    <p:sldId id="258" r:id="rId18"/>
    <p:sldId id="425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5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6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97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9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56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81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56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861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00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793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5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68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144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72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26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557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40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372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15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922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316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59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29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3216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476205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72243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44764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69408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38976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09337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56579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48269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4120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5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5B899-899C-4F8B-8CEB-BB307AF1D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16-Sep-23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DBC9-BD5C-4C39-ACD1-9C61ED2D8C1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61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891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1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6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3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7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84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8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62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9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40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7.xml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9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10.wdp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0" Type="http://schemas.microsoft.com/office/2007/relationships/hdphoto" Target="../media/hdphoto3.wdp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23018" y="1773060"/>
            <a:ext cx="1524000" cy="193899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TRÁI  TÁO ĐỘC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43000" y="3553599"/>
            <a:ext cx="64008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47800" y="4205406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Em hãy ngăn nàng Bạch Tuyết ăn trái táo độc của mụ phù thủy độc ác bằng cách trả lời các câu hỏi nhé.</a:t>
            </a:r>
          </a:p>
        </p:txBody>
      </p:sp>
      <p:pic>
        <p:nvPicPr>
          <p:cNvPr id="9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425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029" y="-14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869363" y="1566693"/>
            <a:ext cx="4469092" cy="5282801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126" l="0" r="100000">
                        <a14:foregroundMark x1="46264" y1="18735" x2="60920" y2="20609"/>
                        <a14:foregroundMark x1="66667" y1="90632" x2="77299" y2="95550"/>
                        <a14:foregroundMark x1="46552" y1="26230" x2="52586" y2="1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20" y="2381927"/>
            <a:ext cx="3641014" cy="4467567"/>
          </a:xfrm>
          <a:prstGeom prst="rect">
            <a:avLst/>
          </a:prstGeom>
        </p:spPr>
      </p:pic>
      <p:sp>
        <p:nvSpPr>
          <p:cNvPr id="25" name="Right Arrow 24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0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705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7705" y="258742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604" y="3785846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4236" y="2722602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-6927" y="175457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27042" y="1719941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6" b="98158" l="5769" r="94231">
                        <a14:foregroundMark x1="46538" y1="55526" x2="61923" y2="20789"/>
                        <a14:foregroundMark x1="60769" y1="36842" x2="58846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99" y="1650935"/>
            <a:ext cx="3679560" cy="5377818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180771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82" b="98333" l="5222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06" t="253" r="15333" b="3154"/>
          <a:stretch/>
        </p:blipFill>
        <p:spPr>
          <a:xfrm>
            <a:off x="5330162" y="2587428"/>
            <a:ext cx="3813838" cy="4270571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93127" y="362989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1445" y="247066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750" y="3783719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550" y="2580501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32064" y="1525718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90500" y="2762403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2046142" y="1794163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5" b="99375" l="444" r="97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" t="253" r="7261" b="1818"/>
          <a:stretch/>
        </p:blipFill>
        <p:spPr>
          <a:xfrm>
            <a:off x="4823806" y="2615137"/>
            <a:ext cx="4286922" cy="4305799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32513" y="213973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4127" y="2333701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5300" y="2218980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3950" y="2499167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193097" y="1452955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01066" y="1908463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961" b="96382" l="6667" r="9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45" y="2413337"/>
            <a:ext cx="2831882" cy="4782734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02227" y="3785846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350" y="2587428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9763" y="3927947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5013" y="2722602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450273" y="1719941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737013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90" b="93093" l="2935" r="95000">
                        <a14:foregroundMark x1="45761" y1="73705" x2="53370" y2="45683"/>
                        <a14:foregroundMark x1="38478" y1="70094" x2="45543" y2="50942"/>
                        <a14:foregroundMark x1="54457" y1="71115" x2="53043" y2="44662"/>
                        <a14:foregroundMark x1="44457" y1="46468" x2="70652" y2="25432"/>
                        <a14:foregroundMark x1="70652" y1="34144" x2="45543" y2="52904"/>
                        <a14:foregroundMark x1="30652" y1="32732" x2="68152" y2="438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2752801"/>
            <a:ext cx="3283960" cy="4547571"/>
          </a:xfrm>
          <a:prstGeom prst="rect">
            <a:avLst/>
          </a:prstGeom>
        </p:spPr>
      </p:pic>
      <p:sp>
        <p:nvSpPr>
          <p:cNvPr id="24" name="Right Arrow 23">
            <a:hlinkClick r:id="rId14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605643" y="1804462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86" y="2438400"/>
            <a:ext cx="3019941" cy="4507901"/>
          </a:xfrm>
          <a:prstGeom prst="rect">
            <a:avLst/>
          </a:prstGeom>
        </p:spPr>
      </p:pic>
      <p:sp>
        <p:nvSpPr>
          <p:cNvPr id="24" name="Right Arrow 23">
            <a:hlinkClick r:id="rId13" action="ppaction://hlinksldjump"/>
          </p:cNvPr>
          <p:cNvSpPr/>
          <p:nvPr/>
        </p:nvSpPr>
        <p:spPr>
          <a:xfrm>
            <a:off x="8285018" y="67498"/>
            <a:ext cx="838200" cy="516083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57200" y="-76200"/>
            <a:ext cx="6858000" cy="210070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44157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Thầy cô điền câu hỏi vào đây.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36437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86200" y="3605645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93127" y="2438400"/>
            <a:ext cx="23622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300" y="2580501"/>
            <a:ext cx="152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Đúng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000" y="2587428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Sai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910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Sai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6300" y="3785846"/>
            <a:ext cx="1333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Sai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57600" y="1570913"/>
            <a:ext cx="1562100" cy="17056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3676650" y="2752801"/>
            <a:ext cx="1562100" cy="1705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611" b="94236" l="55152" r="94394">
                        <a14:foregroundMark x1="66364" y1="91354" x2="86970" y2="70893"/>
                        <a14:foregroundMark x1="70303" y1="72334" x2="80000" y2="66859"/>
                        <a14:foregroundMark x1="80909" y1="91354" x2="82879" y2="91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5" t="7506" r="3499" b="5357"/>
          <a:stretch/>
        </p:blipFill>
        <p:spPr>
          <a:xfrm>
            <a:off x="228600" y="2803967"/>
            <a:ext cx="1562100" cy="17056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59" b="97412" l="4762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0" t="3802" r="2199" b="2592"/>
          <a:stretch/>
        </p:blipFill>
        <p:spPr>
          <a:xfrm>
            <a:off x="1573603" y="1923106"/>
            <a:ext cx="4289715" cy="5070764"/>
          </a:xfrm>
          <a:prstGeom prst="rect">
            <a:avLst/>
          </a:prstGeom>
        </p:spPr>
      </p:pic>
      <p:pic>
        <p:nvPicPr>
          <p:cNvPr id="20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1731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1000964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37518" y="3530690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90759" y="219436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149" r="96552">
                        <a14:foregroundMark x1="32471" y1="21491" x2="56322" y2="39254"/>
                        <a14:foregroundMark x1="64655" y1="9430" x2="28161" y2="27851"/>
                        <a14:foregroundMark x1="37931" y1="43202" x2="35920" y2="16009"/>
                        <a14:foregroundMark x1="42816" y1="42105" x2="48276" y2="25000"/>
                        <a14:foregroundMark x1="75575" y1="36842" x2="78736" y2="14474"/>
                        <a14:foregroundMark x1="79310" y1="32895" x2="79598" y2="17982"/>
                        <a14:foregroundMark x1="46552" y1="14474" x2="77586" y2="18202"/>
                        <a14:foregroundMark x1="38793" y1="82675" x2="73276" y2="81798"/>
                        <a14:foregroundMark x1="42529" y1="85307" x2="70115" y2="83114"/>
                        <a14:foregroundMark x1="93966" y1="72807" x2="78736" y2="83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861" y="2429894"/>
            <a:ext cx="3367496" cy="4412581"/>
          </a:xfrm>
          <a:prstGeom prst="rect">
            <a:avLst/>
          </a:prstGeom>
        </p:spPr>
      </p:pic>
      <p:sp>
        <p:nvSpPr>
          <p:cNvPr id="24" name="Rounded Rectangle 23">
            <a:hlinkClick r:id="" action="ppaction://hlinkshowjump?jump=nextslide"/>
          </p:cNvPr>
          <p:cNvSpPr/>
          <p:nvPr/>
        </p:nvSpPr>
        <p:spPr>
          <a:xfrm>
            <a:off x="7658100" y="93516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</a:p>
        </p:txBody>
      </p:sp>
    </p:spTree>
    <p:extLst>
      <p:ext uri="{BB962C8B-B14F-4D97-AF65-F5344CB8AC3E}">
        <p14:creationId xmlns:p14="http://schemas.microsoft.com/office/powerpoint/2010/main" val="13106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809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3&quot;/&gt;&lt;/object&gt;&lt;object type=&quot;3&quot; unique_id=&quot;10007&quot;&gt;&lt;property id=&quot;20148&quot; value=&quot;5&quot;/&gt;&lt;property id=&quot;20300&quot; value=&quot;Slide 5&quot;/&gt;&lt;property id=&quot;20307&quot; value=&quot;26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9&quot;/&gt;&lt;property id=&quot;20307&quot; value=&quot;25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231</Words>
  <PresentationFormat>Trình chiếu Trên màn hình (4:3)</PresentationFormat>
  <Paragraphs>46</Paragraphs>
  <Slides>10</Slides>
  <Notes>0</Notes>
  <HiddenSlides>0</HiddenSlides>
  <MMClips>33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9</vt:i4>
      </vt:variant>
      <vt:variant>
        <vt:lpstr>Tiêu đề Bản chiếu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2020-08-09T18:06:52Z</dcterms:created>
  <dcterms:modified xsi:type="dcterms:W3CDTF">2023-09-16T12:14:06Z</dcterms:modified>
</cp:coreProperties>
</file>