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9"/>
  </p:notesMasterIdLst>
  <p:handoutMasterIdLst>
    <p:handoutMasterId r:id="rId20"/>
  </p:handoutMasterIdLst>
  <p:sldIdLst>
    <p:sldId id="257" r:id="rId2"/>
    <p:sldId id="432" r:id="rId3"/>
    <p:sldId id="310" r:id="rId4"/>
    <p:sldId id="431" r:id="rId5"/>
    <p:sldId id="424" r:id="rId6"/>
    <p:sldId id="364" r:id="rId7"/>
    <p:sldId id="416" r:id="rId8"/>
    <p:sldId id="418" r:id="rId9"/>
    <p:sldId id="433" r:id="rId10"/>
    <p:sldId id="419" r:id="rId11"/>
    <p:sldId id="420" r:id="rId12"/>
    <p:sldId id="425" r:id="rId13"/>
    <p:sldId id="434" r:id="rId14"/>
    <p:sldId id="435" r:id="rId15"/>
    <p:sldId id="436" r:id="rId16"/>
    <p:sldId id="421" r:id="rId17"/>
    <p:sldId id="4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60"/>
      </p:cViewPr>
      <p:guideLst/>
    </p:cSldViewPr>
  </p:slideViewPr>
  <p:notesTextViewPr>
    <p:cViewPr>
      <p:scale>
        <a:sx n="1" d="1"/>
        <a:sy n="1" d="1"/>
      </p:scale>
      <p:origin x="0" y="0"/>
    </p:cViewPr>
  </p:notesTextViewPr>
  <p:notesViewPr>
    <p:cSldViewPr snapToGrid="0">
      <p:cViewPr varScale="1">
        <p:scale>
          <a:sx n="49" d="100"/>
          <a:sy n="49" d="100"/>
        </p:scale>
        <p:origin x="297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02863A-8F52-C3E9-E316-16FEB281AD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3D4CCF-690F-575D-1F6B-0B5B35094F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18A963-5A8F-4A24-B77A-9FE6F9CE2986}" type="datetimeFigureOut">
              <a:rPr lang="en-US" smtClean="0"/>
              <a:t>10/15/2023</a:t>
            </a:fld>
            <a:endParaRPr lang="en-US"/>
          </a:p>
        </p:txBody>
      </p:sp>
      <p:sp>
        <p:nvSpPr>
          <p:cNvPr id="4" name="Footer Placeholder 3">
            <a:extLst>
              <a:ext uri="{FF2B5EF4-FFF2-40B4-BE49-F238E27FC236}">
                <a16:creationId xmlns:a16="http://schemas.microsoft.com/office/drawing/2014/main" id="{C765478E-B10A-6DC0-5F84-981716B6C7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FEF38C-7D60-528F-4015-8867198580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59DF7A-1412-4C04-85CA-C5F16F34240F}" type="slidenum">
              <a:rPr lang="en-US" smtClean="0"/>
              <a:t>‹#›</a:t>
            </a:fld>
            <a:endParaRPr lang="en-US"/>
          </a:p>
        </p:txBody>
      </p:sp>
    </p:spTree>
    <p:extLst>
      <p:ext uri="{BB962C8B-B14F-4D97-AF65-F5344CB8AC3E}">
        <p14:creationId xmlns:p14="http://schemas.microsoft.com/office/powerpoint/2010/main" val="79321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C7840-4A95-4803-8223-3FE9CE9178E1}"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3B2B-E77F-458E-9D2E-CA10627A56DA}" type="slidenum">
              <a:rPr lang="en-US" smtClean="0"/>
              <a:t>‹#›</a:t>
            </a:fld>
            <a:endParaRPr lang="en-US"/>
          </a:p>
        </p:txBody>
      </p:sp>
    </p:spTree>
    <p:extLst>
      <p:ext uri="{BB962C8B-B14F-4D97-AF65-F5344CB8AC3E}">
        <p14:creationId xmlns:p14="http://schemas.microsoft.com/office/powerpoint/2010/main" val="66540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64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AF6C-080F-8DB2-26EE-E557BC4DCC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6A0EEB-4133-AE80-83C6-FF76A1A04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A9A84C-0C90-5879-84A8-4ABC898AF1A6}"/>
              </a:ext>
            </a:extLst>
          </p:cNvPr>
          <p:cNvSpPr>
            <a:spLocks noGrp="1"/>
          </p:cNvSpPr>
          <p:nvPr>
            <p:ph type="dt" sz="half" idx="10"/>
          </p:nvPr>
        </p:nvSpPr>
        <p:spPr/>
        <p:txBody>
          <a:bodyPr/>
          <a:lstStyle/>
          <a:p>
            <a:fld id="{C77D3778-D906-4679-85BE-B5B997E8C6A6}" type="datetimeFigureOut">
              <a:rPr lang="en-US" smtClean="0"/>
              <a:t>10/15/2023</a:t>
            </a:fld>
            <a:endParaRPr lang="en-US"/>
          </a:p>
        </p:txBody>
      </p:sp>
      <p:sp>
        <p:nvSpPr>
          <p:cNvPr id="5" name="Footer Placeholder 4">
            <a:extLst>
              <a:ext uri="{FF2B5EF4-FFF2-40B4-BE49-F238E27FC236}">
                <a16:creationId xmlns:a16="http://schemas.microsoft.com/office/drawing/2014/main" id="{F6B0F2A7-99F9-B207-DF68-0A11CBF18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3EAD4-335C-09F6-8252-764230F6F0D0}"/>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607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F7C7-6DA6-7757-EC25-B69315425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49B7D1-1B38-11F0-7D86-2C034B912F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1CCA2-0E1F-05F0-5C05-A5D09AE265C5}"/>
              </a:ext>
            </a:extLst>
          </p:cNvPr>
          <p:cNvSpPr>
            <a:spLocks noGrp="1"/>
          </p:cNvSpPr>
          <p:nvPr>
            <p:ph type="dt" sz="half" idx="10"/>
          </p:nvPr>
        </p:nvSpPr>
        <p:spPr/>
        <p:txBody>
          <a:bodyPr/>
          <a:lstStyle/>
          <a:p>
            <a:fld id="{C77D3778-D906-4679-85BE-B5B997E8C6A6}" type="datetimeFigureOut">
              <a:rPr lang="en-US" smtClean="0"/>
              <a:t>10/15/2023</a:t>
            </a:fld>
            <a:endParaRPr lang="en-US"/>
          </a:p>
        </p:txBody>
      </p:sp>
      <p:sp>
        <p:nvSpPr>
          <p:cNvPr id="5" name="Footer Placeholder 4">
            <a:extLst>
              <a:ext uri="{FF2B5EF4-FFF2-40B4-BE49-F238E27FC236}">
                <a16:creationId xmlns:a16="http://schemas.microsoft.com/office/drawing/2014/main" id="{017D0205-FD3E-B9C5-EF1B-BD99DD188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BF3CF-9A37-1D58-B70F-3735BD2D07C5}"/>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111550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19B33E-F3BC-2E66-879F-472B93A5E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30344A-E0C1-BD06-7F3A-C09B96BDAD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BE760-5334-92DE-D9D2-236BCD249F36}"/>
              </a:ext>
            </a:extLst>
          </p:cNvPr>
          <p:cNvSpPr>
            <a:spLocks noGrp="1"/>
          </p:cNvSpPr>
          <p:nvPr>
            <p:ph type="dt" sz="half" idx="10"/>
          </p:nvPr>
        </p:nvSpPr>
        <p:spPr/>
        <p:txBody>
          <a:bodyPr/>
          <a:lstStyle/>
          <a:p>
            <a:fld id="{C77D3778-D906-4679-85BE-B5B997E8C6A6}" type="datetimeFigureOut">
              <a:rPr lang="en-US" smtClean="0"/>
              <a:t>10/15/2023</a:t>
            </a:fld>
            <a:endParaRPr lang="en-US"/>
          </a:p>
        </p:txBody>
      </p:sp>
      <p:sp>
        <p:nvSpPr>
          <p:cNvPr id="5" name="Footer Placeholder 4">
            <a:extLst>
              <a:ext uri="{FF2B5EF4-FFF2-40B4-BE49-F238E27FC236}">
                <a16:creationId xmlns:a16="http://schemas.microsoft.com/office/drawing/2014/main" id="{FDF25C71-816D-AA7A-B18A-4C2C4CE2B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2B484-5D9E-F198-A635-762E003753B0}"/>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98575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stretch>
            <a:fillRect/>
          </a:stretch>
        </a:blipFill>
        <a:effectLst/>
      </p:bgPr>
    </p:bg>
    <p:spTree>
      <p:nvGrpSpPr>
        <p:cNvPr id="1" name="Shape 354"/>
        <p:cNvGrpSpPr/>
        <p:nvPr/>
      </p:nvGrpSpPr>
      <p:grpSpPr>
        <a:xfrm>
          <a:off x="0" y="0"/>
          <a:ext cx="0" cy="0"/>
          <a:chOff x="0" y="0"/>
          <a:chExt cx="0" cy="0"/>
        </a:xfrm>
      </p:grpSpPr>
      <p:sp>
        <p:nvSpPr>
          <p:cNvPr id="355" name="Google Shape;355;p4"/>
          <p:cNvSpPr txBox="1">
            <a:spLocks noGrp="1"/>
          </p:cNvSpPr>
          <p:nvPr>
            <p:ph type="title"/>
          </p:nvPr>
        </p:nvSpPr>
        <p:spPr>
          <a:xfrm>
            <a:off x="960000" y="624231"/>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6" name="Google Shape;356;p4"/>
          <p:cNvSpPr txBox="1">
            <a:spLocks noGrp="1"/>
          </p:cNvSpPr>
          <p:nvPr>
            <p:ph type="body" idx="1"/>
          </p:nvPr>
        </p:nvSpPr>
        <p:spPr>
          <a:xfrm>
            <a:off x="960000" y="1798033"/>
            <a:ext cx="10272000" cy="3925600"/>
          </a:xfrm>
          <a:prstGeom prst="rect">
            <a:avLst/>
          </a:prstGeom>
          <a:noFill/>
          <a:ln>
            <a:noFill/>
          </a:ln>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AutoNum type="arabicPeriod"/>
              <a:defRPr sz="1600"/>
            </a:lvl1pPr>
            <a:lvl2pPr marL="1219170" lvl="1" indent="-440256" rtl="0">
              <a:lnSpc>
                <a:spcPct val="100000"/>
              </a:lnSpc>
              <a:spcBef>
                <a:spcPts val="0"/>
              </a:spcBef>
              <a:spcAft>
                <a:spcPts val="0"/>
              </a:spcAft>
              <a:buSzPts val="1600"/>
              <a:buFont typeface="Roboto Condensed Light" panose="02000000000000000000"/>
              <a:buAutoNum type="alphaLcPeriod"/>
              <a:defRPr sz="2133"/>
            </a:lvl2pPr>
            <a:lvl3pPr marL="1828754" lvl="2" indent="-440256" rtl="0">
              <a:lnSpc>
                <a:spcPct val="100000"/>
              </a:lnSpc>
              <a:spcBef>
                <a:spcPts val="0"/>
              </a:spcBef>
              <a:spcAft>
                <a:spcPts val="0"/>
              </a:spcAft>
              <a:buSzPts val="1600"/>
              <a:buFont typeface="Roboto Condensed Light" panose="02000000000000000000"/>
              <a:buAutoNum type="romanLcPeriod"/>
              <a:defRPr sz="2133"/>
            </a:lvl3pPr>
            <a:lvl4pPr marL="2438339" lvl="3" indent="-440256" rtl="0">
              <a:lnSpc>
                <a:spcPct val="100000"/>
              </a:lnSpc>
              <a:spcBef>
                <a:spcPts val="0"/>
              </a:spcBef>
              <a:spcAft>
                <a:spcPts val="0"/>
              </a:spcAft>
              <a:buSzPts val="1600"/>
              <a:buFont typeface="Roboto Condensed Light" panose="02000000000000000000"/>
              <a:buAutoNum type="arabicPeriod"/>
              <a:defRPr sz="2133"/>
            </a:lvl4pPr>
            <a:lvl5pPr marL="3047924" lvl="4" indent="-440256" rtl="0">
              <a:lnSpc>
                <a:spcPct val="100000"/>
              </a:lnSpc>
              <a:spcBef>
                <a:spcPts val="0"/>
              </a:spcBef>
              <a:spcAft>
                <a:spcPts val="0"/>
              </a:spcAft>
              <a:buSzPts val="1600"/>
              <a:buFont typeface="Roboto Condensed Light" panose="02000000000000000000"/>
              <a:buAutoNum type="alphaLcPeriod"/>
              <a:defRPr sz="2133"/>
            </a:lvl5pPr>
            <a:lvl6pPr marL="3657509" lvl="5" indent="-440256" rtl="0">
              <a:lnSpc>
                <a:spcPct val="100000"/>
              </a:lnSpc>
              <a:spcBef>
                <a:spcPts val="0"/>
              </a:spcBef>
              <a:spcAft>
                <a:spcPts val="0"/>
              </a:spcAft>
              <a:buSzPts val="1600"/>
              <a:buFont typeface="Roboto Condensed Light" panose="02000000000000000000"/>
              <a:buAutoNum type="romanLcPeriod"/>
              <a:defRPr sz="2133"/>
            </a:lvl6pPr>
            <a:lvl7pPr marL="4267093" lvl="6" indent="-440256" rtl="0">
              <a:lnSpc>
                <a:spcPct val="100000"/>
              </a:lnSpc>
              <a:spcBef>
                <a:spcPts val="0"/>
              </a:spcBef>
              <a:spcAft>
                <a:spcPts val="0"/>
              </a:spcAft>
              <a:buSzPts val="1600"/>
              <a:buFont typeface="Roboto Condensed Light" panose="02000000000000000000"/>
              <a:buAutoNum type="arabicPeriod"/>
              <a:defRPr sz="2133"/>
            </a:lvl7pPr>
            <a:lvl8pPr marL="4876678" lvl="7" indent="-440256" rtl="0">
              <a:lnSpc>
                <a:spcPct val="100000"/>
              </a:lnSpc>
              <a:spcBef>
                <a:spcPts val="0"/>
              </a:spcBef>
              <a:spcAft>
                <a:spcPts val="0"/>
              </a:spcAft>
              <a:buSzPts val="1600"/>
              <a:buFont typeface="Roboto Condensed Light" panose="02000000000000000000"/>
              <a:buAutoNum type="alphaLcPeriod"/>
              <a:defRPr sz="2133"/>
            </a:lvl8pPr>
            <a:lvl9pPr marL="5486263" lvl="8" indent="-440256" rtl="0">
              <a:lnSpc>
                <a:spcPct val="100000"/>
              </a:lnSpc>
              <a:spcBef>
                <a:spcPts val="0"/>
              </a:spcBef>
              <a:spcAft>
                <a:spcPts val="0"/>
              </a:spcAft>
              <a:buSzPts val="1600"/>
              <a:buFont typeface="Roboto Condensed Light" panose="02000000000000000000"/>
              <a:buAutoNum type="romanLcPeriod"/>
              <a:defRPr sz="2133"/>
            </a:lvl9pPr>
          </a:lstStyle>
          <a:p>
            <a:endParaRPr/>
          </a:p>
        </p:txBody>
      </p:sp>
    </p:spTree>
    <p:extLst>
      <p:ext uri="{BB962C8B-B14F-4D97-AF65-F5344CB8AC3E}">
        <p14:creationId xmlns:p14="http://schemas.microsoft.com/office/powerpoint/2010/main" val="3935848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11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66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558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2246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8D78-1DF0-2B48-701E-9588B0083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AC682-B561-BF5D-0558-AAA50C09EA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C9C1F-B949-E496-B346-27CA120F7BDB}"/>
              </a:ext>
            </a:extLst>
          </p:cNvPr>
          <p:cNvSpPr>
            <a:spLocks noGrp="1"/>
          </p:cNvSpPr>
          <p:nvPr>
            <p:ph type="dt" sz="half" idx="10"/>
          </p:nvPr>
        </p:nvSpPr>
        <p:spPr/>
        <p:txBody>
          <a:bodyPr/>
          <a:lstStyle/>
          <a:p>
            <a:fld id="{C77D3778-D906-4679-85BE-B5B997E8C6A6}" type="datetimeFigureOut">
              <a:rPr lang="en-US" smtClean="0"/>
              <a:t>10/15/2023</a:t>
            </a:fld>
            <a:endParaRPr lang="en-US"/>
          </a:p>
        </p:txBody>
      </p:sp>
      <p:sp>
        <p:nvSpPr>
          <p:cNvPr id="5" name="Footer Placeholder 4">
            <a:extLst>
              <a:ext uri="{FF2B5EF4-FFF2-40B4-BE49-F238E27FC236}">
                <a16:creationId xmlns:a16="http://schemas.microsoft.com/office/drawing/2014/main" id="{F859C9A3-6E25-0E5E-35FB-FDC157342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3284F-3F2E-CD52-C20F-470D2FCA588D}"/>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42903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E0A1-1075-9F7D-6007-D184B011D5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5BEB8-271A-AA36-075F-1200EFBF2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BCE03F-A6EB-FBE2-6675-A13B7AA2DE54}"/>
              </a:ext>
            </a:extLst>
          </p:cNvPr>
          <p:cNvSpPr>
            <a:spLocks noGrp="1"/>
          </p:cNvSpPr>
          <p:nvPr>
            <p:ph type="dt" sz="half" idx="10"/>
          </p:nvPr>
        </p:nvSpPr>
        <p:spPr/>
        <p:txBody>
          <a:bodyPr/>
          <a:lstStyle/>
          <a:p>
            <a:fld id="{C77D3778-D906-4679-85BE-B5B997E8C6A6}" type="datetimeFigureOut">
              <a:rPr lang="en-US" smtClean="0"/>
              <a:t>10/15/2023</a:t>
            </a:fld>
            <a:endParaRPr lang="en-US"/>
          </a:p>
        </p:txBody>
      </p:sp>
      <p:sp>
        <p:nvSpPr>
          <p:cNvPr id="5" name="Footer Placeholder 4">
            <a:extLst>
              <a:ext uri="{FF2B5EF4-FFF2-40B4-BE49-F238E27FC236}">
                <a16:creationId xmlns:a16="http://schemas.microsoft.com/office/drawing/2014/main" id="{1A0BE148-8C82-7E4A-7A14-8011E07A5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F5FE9-BDF1-E892-8631-F59B9F7645AE}"/>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98757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7133-7DF7-1E55-B889-03B165D1B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53C59-40B1-46F1-0C76-2CDE328145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A0278C-5C06-AEE2-D97F-4B8C03D38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3952A8-C9FF-4A79-6D07-EFFBB230CD1D}"/>
              </a:ext>
            </a:extLst>
          </p:cNvPr>
          <p:cNvSpPr>
            <a:spLocks noGrp="1"/>
          </p:cNvSpPr>
          <p:nvPr>
            <p:ph type="dt" sz="half" idx="10"/>
          </p:nvPr>
        </p:nvSpPr>
        <p:spPr/>
        <p:txBody>
          <a:bodyPr/>
          <a:lstStyle/>
          <a:p>
            <a:fld id="{C77D3778-D906-4679-85BE-B5B997E8C6A6}" type="datetimeFigureOut">
              <a:rPr lang="en-US" smtClean="0"/>
              <a:t>10/15/2023</a:t>
            </a:fld>
            <a:endParaRPr lang="en-US"/>
          </a:p>
        </p:txBody>
      </p:sp>
      <p:sp>
        <p:nvSpPr>
          <p:cNvPr id="6" name="Footer Placeholder 5">
            <a:extLst>
              <a:ext uri="{FF2B5EF4-FFF2-40B4-BE49-F238E27FC236}">
                <a16:creationId xmlns:a16="http://schemas.microsoft.com/office/drawing/2014/main" id="{EC3A1D16-BA1A-E599-9DF8-E795D9393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F88D7-86E6-52D5-1C0D-5437BCF64DE2}"/>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36865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B85F-1804-1856-7583-B5DA7437EB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CB62E2-AE8B-FB7F-CE59-8225B21B2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9D88A4-400A-28DD-722F-34DA3758BE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6C861A-54AA-BC9A-9F89-419DC9788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413CF2-2DBB-7BBB-3F26-4DED23576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DBE7B-1AF1-7957-C5AF-6156AD05CE0B}"/>
              </a:ext>
            </a:extLst>
          </p:cNvPr>
          <p:cNvSpPr>
            <a:spLocks noGrp="1"/>
          </p:cNvSpPr>
          <p:nvPr>
            <p:ph type="dt" sz="half" idx="10"/>
          </p:nvPr>
        </p:nvSpPr>
        <p:spPr/>
        <p:txBody>
          <a:bodyPr/>
          <a:lstStyle/>
          <a:p>
            <a:fld id="{C77D3778-D906-4679-85BE-B5B997E8C6A6}" type="datetimeFigureOut">
              <a:rPr lang="en-US" smtClean="0"/>
              <a:t>10/15/2023</a:t>
            </a:fld>
            <a:endParaRPr lang="en-US"/>
          </a:p>
        </p:txBody>
      </p:sp>
      <p:sp>
        <p:nvSpPr>
          <p:cNvPr id="8" name="Footer Placeholder 7">
            <a:extLst>
              <a:ext uri="{FF2B5EF4-FFF2-40B4-BE49-F238E27FC236}">
                <a16:creationId xmlns:a16="http://schemas.microsoft.com/office/drawing/2014/main" id="{8555170A-D874-BE08-F1BC-5CBB3CF37B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D9C2C-EC39-8091-1846-65E709359707}"/>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7413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F24B-0F21-6091-9C2C-95207C965A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7B97E6-DECA-C179-AE0B-938E83A398FE}"/>
              </a:ext>
            </a:extLst>
          </p:cNvPr>
          <p:cNvSpPr>
            <a:spLocks noGrp="1"/>
          </p:cNvSpPr>
          <p:nvPr>
            <p:ph type="dt" sz="half" idx="10"/>
          </p:nvPr>
        </p:nvSpPr>
        <p:spPr/>
        <p:txBody>
          <a:bodyPr/>
          <a:lstStyle/>
          <a:p>
            <a:fld id="{C77D3778-D906-4679-85BE-B5B997E8C6A6}" type="datetimeFigureOut">
              <a:rPr lang="en-US" smtClean="0"/>
              <a:t>10/15/2023</a:t>
            </a:fld>
            <a:endParaRPr lang="en-US"/>
          </a:p>
        </p:txBody>
      </p:sp>
      <p:sp>
        <p:nvSpPr>
          <p:cNvPr id="4" name="Footer Placeholder 3">
            <a:extLst>
              <a:ext uri="{FF2B5EF4-FFF2-40B4-BE49-F238E27FC236}">
                <a16:creationId xmlns:a16="http://schemas.microsoft.com/office/drawing/2014/main" id="{A37B516E-7EB1-695D-8DE5-A7FA15AFD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CA835-C048-287C-144E-ADA617112F85}"/>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82752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BE802-CE36-4522-FDDB-8B626DC1AC66}"/>
              </a:ext>
            </a:extLst>
          </p:cNvPr>
          <p:cNvSpPr>
            <a:spLocks noGrp="1"/>
          </p:cNvSpPr>
          <p:nvPr>
            <p:ph type="dt" sz="half" idx="10"/>
          </p:nvPr>
        </p:nvSpPr>
        <p:spPr/>
        <p:txBody>
          <a:bodyPr/>
          <a:lstStyle/>
          <a:p>
            <a:fld id="{C77D3778-D906-4679-85BE-B5B997E8C6A6}" type="datetimeFigureOut">
              <a:rPr lang="en-US" smtClean="0"/>
              <a:t>10/15/2023</a:t>
            </a:fld>
            <a:endParaRPr lang="en-US"/>
          </a:p>
        </p:txBody>
      </p:sp>
      <p:sp>
        <p:nvSpPr>
          <p:cNvPr id="3" name="Footer Placeholder 2">
            <a:extLst>
              <a:ext uri="{FF2B5EF4-FFF2-40B4-BE49-F238E27FC236}">
                <a16:creationId xmlns:a16="http://schemas.microsoft.com/office/drawing/2014/main" id="{9CCAD3E9-4F87-C592-653E-82F00D4533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C80E10-6E51-BD5B-9F73-7F533BE2345F}"/>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56461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C268-700C-5B79-A67E-8494D3715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A6746-EE99-8A4F-43C9-7F22D6DE1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91702E-8142-F99A-49EF-E3024D01B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E2D73-C66C-3055-B51A-33206B6D936C}"/>
              </a:ext>
            </a:extLst>
          </p:cNvPr>
          <p:cNvSpPr>
            <a:spLocks noGrp="1"/>
          </p:cNvSpPr>
          <p:nvPr>
            <p:ph type="dt" sz="half" idx="10"/>
          </p:nvPr>
        </p:nvSpPr>
        <p:spPr/>
        <p:txBody>
          <a:bodyPr/>
          <a:lstStyle/>
          <a:p>
            <a:fld id="{C77D3778-D906-4679-85BE-B5B997E8C6A6}" type="datetimeFigureOut">
              <a:rPr lang="en-US" smtClean="0"/>
              <a:t>10/15/2023</a:t>
            </a:fld>
            <a:endParaRPr lang="en-US"/>
          </a:p>
        </p:txBody>
      </p:sp>
      <p:sp>
        <p:nvSpPr>
          <p:cNvPr id="6" name="Footer Placeholder 5">
            <a:extLst>
              <a:ext uri="{FF2B5EF4-FFF2-40B4-BE49-F238E27FC236}">
                <a16:creationId xmlns:a16="http://schemas.microsoft.com/office/drawing/2014/main" id="{A65C3ECC-1F5C-F27A-8B09-C8D29E0D41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37126-7450-74BC-6B1B-000D21150D51}"/>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2468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9DD7-C0B2-07F7-8E83-8CE35CF2B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19BB79-F02A-41E3-DD96-6E12C10ADD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DDEB1-3A2F-816C-9326-76EEA10E8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9F821-A516-3279-4022-2C3342207712}"/>
              </a:ext>
            </a:extLst>
          </p:cNvPr>
          <p:cNvSpPr>
            <a:spLocks noGrp="1"/>
          </p:cNvSpPr>
          <p:nvPr>
            <p:ph type="dt" sz="half" idx="10"/>
          </p:nvPr>
        </p:nvSpPr>
        <p:spPr/>
        <p:txBody>
          <a:bodyPr/>
          <a:lstStyle/>
          <a:p>
            <a:fld id="{C77D3778-D906-4679-85BE-B5B997E8C6A6}" type="datetimeFigureOut">
              <a:rPr lang="en-US" smtClean="0"/>
              <a:t>10/15/2023</a:t>
            </a:fld>
            <a:endParaRPr lang="en-US"/>
          </a:p>
        </p:txBody>
      </p:sp>
      <p:sp>
        <p:nvSpPr>
          <p:cNvPr id="6" name="Footer Placeholder 5">
            <a:extLst>
              <a:ext uri="{FF2B5EF4-FFF2-40B4-BE49-F238E27FC236}">
                <a16:creationId xmlns:a16="http://schemas.microsoft.com/office/drawing/2014/main" id="{E67A7CF2-AC89-14BE-E55F-1933B07FA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77A71-BFC5-9804-4373-6633028032D8}"/>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12795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6A168FC-F66F-925A-960E-E1F0F726997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8CEBDD9-CAAC-8CBC-7C13-67D3B3332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61473-F06A-63E9-4491-A80C86DBC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5C1DD-A277-415D-464F-699C50707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D3778-D906-4679-85BE-B5B997E8C6A6}" type="datetimeFigureOut">
              <a:rPr lang="en-US" smtClean="0"/>
              <a:t>10/15/2023</a:t>
            </a:fld>
            <a:endParaRPr lang="en-US"/>
          </a:p>
        </p:txBody>
      </p:sp>
      <p:sp>
        <p:nvSpPr>
          <p:cNvPr id="5" name="Footer Placeholder 4">
            <a:extLst>
              <a:ext uri="{FF2B5EF4-FFF2-40B4-BE49-F238E27FC236}">
                <a16:creationId xmlns:a16="http://schemas.microsoft.com/office/drawing/2014/main" id="{713B233E-817A-A53B-37D4-0F54D0C16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952306-92E2-C251-0931-D26B8D1881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4B16D-2E18-412E-8EE8-C01CE069D1D1}" type="slidenum">
              <a:rPr lang="en-US" smtClean="0"/>
              <a:t>‹#›</a:t>
            </a:fld>
            <a:endParaRPr lang="en-US"/>
          </a:p>
        </p:txBody>
      </p:sp>
    </p:spTree>
    <p:extLst>
      <p:ext uri="{BB962C8B-B14F-4D97-AF65-F5344CB8AC3E}">
        <p14:creationId xmlns:p14="http://schemas.microsoft.com/office/powerpoint/2010/main" val="25658343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00" r:id="rId13"/>
    <p:sldLayoutId id="2147483701" r:id="rId14"/>
    <p:sldLayoutId id="2147483702" r:id="rId15"/>
    <p:sldLayoutId id="21474837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kern="0" dirty="0" err="1">
                <a:solidFill>
                  <a:srgbClr val="002060"/>
                </a:solidFill>
                <a:latin typeface="Arial"/>
                <a:sym typeface="Arial" panose="020B0604020202020204"/>
              </a:rPr>
              <a:t>Gồm</a:t>
            </a:r>
            <a:r>
              <a:rPr lang="en-US" sz="4000" kern="0" dirty="0">
                <a:solidFill>
                  <a:srgbClr val="002060"/>
                </a:solidFill>
                <a:latin typeface="Arial"/>
                <a:sym typeface="Arial" panose="020B0604020202020204"/>
              </a:rPr>
              <a:t> 2 </a:t>
            </a:r>
            <a:r>
              <a:rPr lang="en-US" sz="4000" kern="0" dirty="0" err="1">
                <a:solidFill>
                  <a:srgbClr val="002060"/>
                </a:solidFill>
                <a:latin typeface="Arial"/>
                <a:sym typeface="Arial" panose="020B0604020202020204"/>
              </a:rPr>
              <a:t>phần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Chuẩn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bị</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và</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các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bước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thực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hiện</a:t>
            </a:r>
            <a:endParaRPr lang="en-US" sz="4000" kern="0" dirty="0">
              <a:solidFill>
                <a:srgbClr val="002060"/>
              </a:solidFill>
              <a:latin typeface="Arial"/>
              <a:sym typeface="Arial" panose="020B0604020202020204"/>
            </a:endParaRPr>
          </a:p>
        </p:txBody>
      </p:sp>
      <p:sp>
        <p:nvSpPr>
          <p:cNvPr id="7" name="Rounded Rectangle 6"/>
          <p:cNvSpPr/>
          <p:nvPr/>
        </p:nvSpPr>
        <p:spPr>
          <a:xfrm>
            <a:off x="5498254" y="1781175"/>
            <a:ext cx="5793740" cy="1694392"/>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dirty="0" err="1">
                <a:solidFill>
                  <a:srgbClr val="002060"/>
                </a:solidFill>
                <a:latin typeface="Calibri" panose="020F0502020204030204" pitchFamily="34" charset="0"/>
                <a:cs typeface="Calibri" panose="020F0502020204030204" pitchFamily="34" charset="0"/>
              </a:rPr>
              <a:t>Cấu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trúc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bài</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hướng dẫn thực hiện một công 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gồm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mấy</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Đó</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những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nào</a:t>
            </a:r>
            <a:r>
              <a:rPr lang="en-US" sz="3200" b="1" dirty="0">
                <a:solidFill>
                  <a:srgbClr val="002060"/>
                </a:solidFill>
                <a:latin typeface="Calibri" panose="020F0502020204030204" pitchFamily="34" charset="0"/>
                <a:cs typeface="Calibri" panose="020F0502020204030204" pitchFamily="34" charset="0"/>
              </a:rPr>
              <a:t>?</a:t>
            </a:r>
            <a:endParaRPr lang="en-US" sz="3200" dirty="0">
              <a:solidFill>
                <a:srgbClr val="002060"/>
              </a:solidFil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pic>
        <p:nvPicPr>
          <p:cNvPr id="3" name="Picture 2"/>
          <p:cNvPicPr>
            <a:picLocks noChangeAspect="1"/>
          </p:cNvPicPr>
          <p:nvPr/>
        </p:nvPicPr>
        <p:blipFill>
          <a:blip r:embed="rId4"/>
          <a:stretch>
            <a:fillRect/>
          </a:stretch>
        </p:blipFill>
        <p:spPr>
          <a:xfrm>
            <a:off x="158327" y="2916767"/>
            <a:ext cx="4572000" cy="10244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ldLvl="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405219"/>
            <a:ext cx="7933267" cy="1241237"/>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Dụng cụ vật liệu cần chuẩn bị để làm đồ chơi.</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11" name="Text Box 10"/>
          <p:cNvSpPr txBox="1"/>
          <p:nvPr/>
        </p:nvSpPr>
        <p:spPr>
          <a:xfrm>
            <a:off x="3795350" y="1653698"/>
            <a:ext cx="8396650" cy="1754326"/>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Hướng dẫn thực hiện: Kể lại các bước hướng dẫn làm đồ chơi theo trình tự, mỗi bước có thể gồm một số việc</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51D4A24F-D3E2-A961-F556-8CD72E68CA78}"/>
              </a:ext>
            </a:extLst>
          </p:cNvPr>
          <p:cNvSpPr txBox="1"/>
          <p:nvPr/>
        </p:nvSpPr>
        <p:spPr>
          <a:xfrm>
            <a:off x="-191386" y="467833"/>
            <a:ext cx="2743200" cy="5632311"/>
          </a:xfrm>
          <a:prstGeom prst="rect">
            <a:avLst/>
          </a:prstGeom>
          <a:noFill/>
        </p:spPr>
        <p:txBody>
          <a:bodyPr wrap="square" rtlCol="0">
            <a:spAutoFit/>
          </a:bodyPr>
          <a:lstStyle/>
          <a:p>
            <a:pPr algn="ctr"/>
            <a:r>
              <a:rPr lang="en-US" sz="3600" b="1" dirty="0" err="1">
                <a:solidFill>
                  <a:srgbClr val="002060"/>
                </a:solidFill>
                <a:effectLst/>
                <a:latin typeface="Cambria" panose="02040503050406030204" pitchFamily="18" charset="0"/>
                <a:ea typeface="Cambria" panose="02040503050406030204" pitchFamily="18" charset="0"/>
              </a:rPr>
              <a:t>Dàn</a:t>
            </a:r>
            <a:r>
              <a:rPr lang="en-US" sz="3600" b="1" dirty="0">
                <a:solidFill>
                  <a:srgbClr val="002060"/>
                </a:solidFill>
                <a:effectLst/>
                <a:latin typeface="Cambria" panose="02040503050406030204" pitchFamily="18" charset="0"/>
                <a:ea typeface="Cambria" panose="02040503050406030204" pitchFamily="18" charset="0"/>
              </a:rPr>
              <a:t> ý </a:t>
            </a:r>
            <a:r>
              <a:rPr lang="en-US" sz="3600" b="1" dirty="0" err="1">
                <a:solidFill>
                  <a:srgbClr val="002060"/>
                </a:solidFill>
                <a:effectLst/>
                <a:latin typeface="Cambria" panose="02040503050406030204" pitchFamily="18" charset="0"/>
                <a:ea typeface="Cambria" panose="02040503050406030204" pitchFamily="18" charset="0"/>
              </a:rPr>
              <a:t>cho</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văn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hướng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dẫn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các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bước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r>
              <a:rPr lang="en-US" sz="3600" b="1" dirty="0">
                <a:solidFill>
                  <a:srgbClr val="002060"/>
                </a:solidFill>
                <a:effectLst/>
                <a:latin typeface="Cambria" panose="02040503050406030204" pitchFamily="18" charset="0"/>
                <a:ea typeface="Cambria" panose="02040503050406030204" pitchFamily="18" charset="0"/>
              </a:rPr>
              <a:t> 1 </a:t>
            </a:r>
            <a:r>
              <a:rPr lang="en-US" sz="3600" b="1" dirty="0" err="1">
                <a:solidFill>
                  <a:srgbClr val="002060"/>
                </a:solidFill>
                <a:effectLst/>
                <a:latin typeface="Cambria" panose="02040503050406030204" pitchFamily="18" charset="0"/>
                <a:ea typeface="Cambria" panose="02040503050406030204" pitchFamily="18" charset="0"/>
              </a:rPr>
              <a:t>đồ</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chơi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yêu</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thích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cần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trình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bày</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được</a:t>
            </a:r>
            <a:r>
              <a:rPr lang="en-US" sz="3600" b="1" dirty="0">
                <a:solidFill>
                  <a:srgbClr val="002060"/>
                </a:solidFill>
                <a:effectLst/>
                <a:latin typeface="Cambria" panose="02040503050406030204" pitchFamily="18" charset="0"/>
                <a:ea typeface="Cambria" panose="02040503050406030204" pitchFamily="18" charset="0"/>
              </a:rPr>
              <a:t> 2 </a:t>
            </a:r>
            <a:r>
              <a:rPr lang="en-US" sz="3600" b="1" dirty="0" err="1">
                <a:solidFill>
                  <a:srgbClr val="002060"/>
                </a:solidFill>
                <a:effectLst/>
                <a:latin typeface="Cambria" panose="02040503050406030204" pitchFamily="18" charset="0"/>
                <a:ea typeface="Cambria" panose="02040503050406030204" pitchFamily="18" charset="0"/>
              </a:rPr>
              <a:t>nội</a:t>
            </a:r>
            <a:r>
              <a:rPr lang="en-US" sz="3600" b="1" dirty="0">
                <a:solidFill>
                  <a:srgbClr val="002060"/>
                </a:solidFill>
                <a:effectLst/>
                <a:latin typeface="Cambria" panose="02040503050406030204" pitchFamily="18" charset="0"/>
                <a:ea typeface="Cambria" panose="02040503050406030204" pitchFamily="18" charset="0"/>
              </a:rPr>
              <a:t> dung </a:t>
            </a:r>
            <a:r>
              <a:rPr lang="en-US" sz="3600" b="1" dirty="0" err="1">
                <a:solidFill>
                  <a:srgbClr val="002060"/>
                </a:solidFill>
                <a:effectLst/>
                <a:latin typeface="Cambria" panose="02040503050406030204" pitchFamily="18" charset="0"/>
                <a:ea typeface="Cambria" panose="02040503050406030204" pitchFamily="18" charset="0"/>
              </a:rPr>
              <a:t>chính</a:t>
            </a:r>
            <a:r>
              <a:rPr lang="en-US" sz="3600" b="1" dirty="0">
                <a:solidFill>
                  <a:srgbClr val="002060"/>
                </a:solidFill>
                <a:effectLst/>
                <a:latin typeface="Cambria" panose="02040503050406030204" pitchFamily="18" charset="0"/>
                <a:ea typeface="Cambria" panose="02040503050406030204" pitchFamily="18" charset="0"/>
              </a:rPr>
              <a:t>:</a:t>
            </a:r>
            <a:endParaRPr lang="en-US" sz="3600" b="1"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BCCFBCF5-655B-12C2-D049-0677EF40430A}"/>
              </a:ext>
            </a:extLst>
          </p:cNvPr>
          <p:cNvSpPr/>
          <p:nvPr/>
        </p:nvSpPr>
        <p:spPr>
          <a:xfrm>
            <a:off x="3455581" y="3891516"/>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1</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5" name="Arrow: Right 4">
            <a:extLst>
              <a:ext uri="{FF2B5EF4-FFF2-40B4-BE49-F238E27FC236}">
                <a16:creationId xmlns:a16="http://schemas.microsoft.com/office/drawing/2014/main" id="{7CBA24E1-8796-7011-3E3D-4DCD118992FC}"/>
              </a:ext>
            </a:extLst>
          </p:cNvPr>
          <p:cNvSpPr/>
          <p:nvPr/>
        </p:nvSpPr>
        <p:spPr>
          <a:xfrm>
            <a:off x="5752214" y="4476307"/>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64EAB3-EA25-9E17-4A58-9862E67E34F2}"/>
              </a:ext>
            </a:extLst>
          </p:cNvPr>
          <p:cNvSpPr/>
          <p:nvPr/>
        </p:nvSpPr>
        <p:spPr>
          <a:xfrm>
            <a:off x="6485861" y="3934047"/>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8" name="Arrow: Right 7">
            <a:extLst>
              <a:ext uri="{FF2B5EF4-FFF2-40B4-BE49-F238E27FC236}">
                <a16:creationId xmlns:a16="http://schemas.microsoft.com/office/drawing/2014/main" id="{B286AC4E-9C18-AF97-81A2-1821842976C1}"/>
              </a:ext>
            </a:extLst>
          </p:cNvPr>
          <p:cNvSpPr/>
          <p:nvPr/>
        </p:nvSpPr>
        <p:spPr>
          <a:xfrm>
            <a:off x="8846289" y="4465675"/>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3883356-55ED-70F2-0C8C-AB27750E47CB}"/>
              </a:ext>
            </a:extLst>
          </p:cNvPr>
          <p:cNvSpPr/>
          <p:nvPr/>
        </p:nvSpPr>
        <p:spPr>
          <a:xfrm>
            <a:off x="9579936" y="3923415"/>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animBg="1"/>
      <p:bldP spid="5" grpId="0" animBg="1"/>
      <p:bldP spid="6"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57000"/>
          </a:blip>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2881424" y="145627"/>
            <a:ext cx="7802664" cy="311234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descr="Teaching-rafiki"/>
          <p:cNvPicPr>
            <a:picLocks noChangeAspect="1"/>
          </p:cNvPicPr>
          <p:nvPr/>
        </p:nvPicPr>
        <p:blipFill>
          <a:blip r:embed="rId3"/>
          <a:stretch>
            <a:fillRect/>
          </a:stretch>
        </p:blipFill>
        <p:spPr>
          <a:xfrm>
            <a:off x="-299483" y="593789"/>
            <a:ext cx="7336367" cy="7336367"/>
          </a:xfrm>
          <a:prstGeom prst="rect">
            <a:avLst/>
          </a:prstGeom>
        </p:spPr>
      </p:pic>
      <p:sp>
        <p:nvSpPr>
          <p:cNvPr id="3" name="TextBox 2">
            <a:extLst>
              <a:ext uri="{FF2B5EF4-FFF2-40B4-BE49-F238E27FC236}">
                <a16:creationId xmlns:a16="http://schemas.microsoft.com/office/drawing/2014/main" id="{9A70E6C4-9F2B-9196-E302-61CAF4C0B205}"/>
              </a:ext>
            </a:extLst>
          </p:cNvPr>
          <p:cNvSpPr txBox="1"/>
          <p:nvPr/>
        </p:nvSpPr>
        <p:spPr>
          <a:xfrm>
            <a:off x="4231758" y="882502"/>
            <a:ext cx="5369442" cy="1446550"/>
          </a:xfrm>
          <a:prstGeom prst="rect">
            <a:avLst/>
          </a:prstGeom>
          <a:noFill/>
        </p:spPr>
        <p:txBody>
          <a:bodyPr wrap="square" rtlCol="0">
            <a:spAutoFit/>
          </a:bodyPr>
          <a:lstStyle/>
          <a:p>
            <a:pPr algn="ctr"/>
            <a:r>
              <a:rPr lang="nl-NL" sz="4400" b="1" dirty="0">
                <a:solidFill>
                  <a:srgbClr val="002060"/>
                </a:solidFill>
                <a:effectLst/>
                <a:latin typeface="Cambria" panose="02040503050406030204" pitchFamily="18" charset="0"/>
                <a:ea typeface="Cambria" panose="02040503050406030204" pitchFamily="18" charset="0"/>
              </a:rPr>
              <a:t>3. Viết hướng dẫn theo dàn ý đã lập</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660400"/>
            <a:ext cx="7933267" cy="2964594"/>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dirty="0">
                <a:solidFill>
                  <a:srgbClr val="FFFFFF"/>
                </a:solidFill>
                <a:latin typeface="Cambria" panose="02040503050406030204" charset="0"/>
                <a:cs typeface="Cambria" panose="02040503050406030204" charset="0"/>
                <a:sym typeface="Arial" panose="020B0604020202020204"/>
              </a:rPr>
              <a:t>Trước khi viết em cần quan sát chi tiết từng bước làm đồ chơi xem mỗi bước có những hoạt động nào, sử dụng những vật liệu và dụng cụ nào.</a:t>
            </a:r>
            <a:endParaRPr lang="en-US" sz="3733" kern="0" dirty="0">
              <a:solidFill>
                <a:srgbClr val="FFFFFF"/>
              </a:solidFill>
              <a:latin typeface="Cambria" panose="02040503050406030204" charset="0"/>
              <a:cs typeface="Cambria" panose="02040503050406030204" charset="0"/>
              <a:sym typeface="Arial" panose="020B0604020202020204"/>
            </a:endParaRPr>
          </a:p>
        </p:txBody>
      </p:sp>
      <p:sp>
        <p:nvSpPr>
          <p:cNvPr id="13" name="Text Box 12"/>
          <p:cNvSpPr txBox="1"/>
          <p:nvPr/>
        </p:nvSpPr>
        <p:spPr>
          <a:xfrm>
            <a:off x="3320016" y="3877360"/>
            <a:ext cx="8152514" cy="2390141"/>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a:solidFill>
                  <a:srgbClr val="FFFFFF"/>
                </a:solidFill>
                <a:latin typeface="Cambria" panose="02040503050406030204" charset="0"/>
                <a:cs typeface="Cambria" panose="02040503050406030204" charset="0"/>
                <a:sym typeface="Arial" panose="020B0604020202020204"/>
              </a:rPr>
              <a:t>Cần sử dụng dấu hiệu phù hợp để chỉ ra trình tự các bước làm đồ chơi như chữ số (1, 2, 3, ..) hoặc chữ cái (a, b, c, …)</a:t>
            </a:r>
            <a:endParaRPr lang="en-US" sz="3733" kern="0" dirty="0">
              <a:solidFill>
                <a:srgbClr val="FFFFFF"/>
              </a:solidFill>
              <a:latin typeface="Cambria" panose="02040503050406030204" charset="0"/>
              <a:cs typeface="Cambria" panose="02040503050406030204" charset="0"/>
              <a:sym typeface="Arial" panose="020B0604020202020204"/>
            </a:endParaRPr>
          </a:p>
        </p:txBody>
      </p:sp>
      <p:pic>
        <p:nvPicPr>
          <p:cNvPr id="3" name="Picture 2">
            <a:extLst>
              <a:ext uri="{FF2B5EF4-FFF2-40B4-BE49-F238E27FC236}">
                <a16:creationId xmlns:a16="http://schemas.microsoft.com/office/drawing/2014/main" id="{F304D3AE-E893-1238-0F03-2C6409A33364}"/>
              </a:ext>
            </a:extLst>
          </p:cNvPr>
          <p:cNvPicPr>
            <a:picLocks noChangeAspect="1"/>
          </p:cNvPicPr>
          <p:nvPr/>
        </p:nvPicPr>
        <p:blipFill>
          <a:blip r:embed="rId3"/>
          <a:stretch>
            <a:fillRect/>
          </a:stretch>
        </p:blipFill>
        <p:spPr>
          <a:xfrm>
            <a:off x="-408527" y="1541688"/>
            <a:ext cx="3822523" cy="40298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7FFD7E-A530-09D7-A860-81F2373C727D}"/>
              </a:ext>
            </a:extLst>
          </p:cNvPr>
          <p:cNvSpPr/>
          <p:nvPr/>
        </p:nvSpPr>
        <p:spPr>
          <a:xfrm>
            <a:off x="372139" y="861237"/>
            <a:ext cx="11249247" cy="5720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DB572AF-8BC3-1ECF-0302-920431DBCA1E}"/>
              </a:ext>
            </a:extLst>
          </p:cNvPr>
          <p:cNvPicPr>
            <a:picLocks noChangeAspect="1"/>
          </p:cNvPicPr>
          <p:nvPr/>
        </p:nvPicPr>
        <p:blipFill>
          <a:blip r:embed="rId2"/>
          <a:stretch>
            <a:fillRect/>
          </a:stretch>
        </p:blipFill>
        <p:spPr>
          <a:xfrm>
            <a:off x="3984677" y="-138137"/>
            <a:ext cx="4456562" cy="1286367"/>
          </a:xfrm>
          <a:prstGeom prst="rect">
            <a:avLst/>
          </a:prstGeom>
        </p:spPr>
      </p:pic>
      <p:sp>
        <p:nvSpPr>
          <p:cNvPr id="12" name="TextBox 11">
            <a:extLst>
              <a:ext uri="{FF2B5EF4-FFF2-40B4-BE49-F238E27FC236}">
                <a16:creationId xmlns:a16="http://schemas.microsoft.com/office/drawing/2014/main" id="{38479E04-32E1-0050-C373-01BF7B24E25A}"/>
              </a:ext>
            </a:extLst>
          </p:cNvPr>
          <p:cNvSpPr txBox="1"/>
          <p:nvPr/>
        </p:nvSpPr>
        <p:spPr>
          <a:xfrm>
            <a:off x="829339" y="946298"/>
            <a:ext cx="10547498" cy="5632311"/>
          </a:xfrm>
          <a:prstGeom prst="rect">
            <a:avLst/>
          </a:prstGeom>
          <a:noFill/>
        </p:spPr>
        <p:txBody>
          <a:bodyPr wrap="square" rtlCol="0">
            <a:spAutoFit/>
          </a:bodyPr>
          <a:lstStyle/>
          <a:p>
            <a:pPr algn="just"/>
            <a:r>
              <a:rPr lang="vi-VN" sz="2400" b="0" i="0" dirty="0">
                <a:solidFill>
                  <a:srgbClr val="002060"/>
                </a:solidFill>
                <a:effectLst/>
                <a:latin typeface="Cambria" panose="02040503050406030204" pitchFamily="18" charset="0"/>
                <a:ea typeface="Cambria" panose="02040503050406030204" pitchFamily="18" charset="0"/>
              </a:rPr>
              <a:t>Để làm một con gà bằng giấy, chúng ta cần chuẩn bị dụng cụ, vật liệu và làm theo hướng dẫn sau:</a:t>
            </a:r>
          </a:p>
          <a:p>
            <a:pPr algn="just"/>
            <a:r>
              <a:rPr lang="vi-VN" sz="2400" b="1" i="0" dirty="0">
                <a:solidFill>
                  <a:srgbClr val="002060"/>
                </a:solidFill>
                <a:effectLst/>
                <a:latin typeface="Cambria" panose="02040503050406030204" pitchFamily="18" charset="0"/>
                <a:ea typeface="Cambria" panose="02040503050406030204" pitchFamily="18" charset="0"/>
              </a:rPr>
              <a:t>- Chuẩn bị:</a:t>
            </a:r>
          </a:p>
          <a:p>
            <a:pPr algn="just"/>
            <a:r>
              <a:rPr lang="vi-VN" sz="2400" b="0" i="0" dirty="0">
                <a:solidFill>
                  <a:srgbClr val="002060"/>
                </a:solidFill>
                <a:effectLst/>
                <a:latin typeface="Cambria" panose="02040503050406030204" pitchFamily="18" charset="0"/>
                <a:ea typeface="Cambria" panose="02040503050406030204" pitchFamily="18" charset="0"/>
              </a:rPr>
              <a:t>+ Giấy màu, giấy trắng</a:t>
            </a:r>
          </a:p>
          <a:p>
            <a:pPr algn="just"/>
            <a:r>
              <a:rPr lang="vi-VN" sz="2400" b="0" i="0" dirty="0">
                <a:solidFill>
                  <a:srgbClr val="002060"/>
                </a:solidFill>
                <a:effectLst/>
                <a:latin typeface="Cambria" panose="02040503050406030204" pitchFamily="18" charset="0"/>
                <a:ea typeface="Cambria" panose="02040503050406030204" pitchFamily="18" charset="0"/>
              </a:rPr>
              <a:t>+ Kéo và bút</a:t>
            </a:r>
          </a:p>
          <a:p>
            <a:pPr algn="just"/>
            <a:r>
              <a:rPr lang="vi-VN" sz="2400" b="1" i="0" dirty="0">
                <a:solidFill>
                  <a:srgbClr val="002060"/>
                </a:solidFill>
                <a:effectLst/>
                <a:latin typeface="Cambria" panose="02040503050406030204" pitchFamily="18" charset="0"/>
                <a:ea typeface="Cambria" panose="02040503050406030204" pitchFamily="18" charset="0"/>
              </a:rPr>
              <a:t>- Các bước thực hiện:</a:t>
            </a:r>
          </a:p>
          <a:p>
            <a:pPr algn="just"/>
            <a:r>
              <a:rPr lang="vi-VN" sz="2400" b="0" i="0" dirty="0">
                <a:solidFill>
                  <a:srgbClr val="002060"/>
                </a:solidFill>
                <a:effectLst/>
                <a:latin typeface="Cambria" panose="02040503050406030204" pitchFamily="18" charset="0"/>
                <a:ea typeface="Cambria" panose="02040503050406030204" pitchFamily="18" charset="0"/>
              </a:rPr>
              <a:t>+ Bước 1: Vẽ lên giấy màu trắng các hình như phần hình 1 bên dưới. Sau đó, áp giấy màu vàng lên giấy trắng và cắt theo những hình đấy. Phần mỏ gà và phần đế dùng giấy màu cam cho đẹp hơn. Những chỗ vẽ nét đứt là hướng dẫn gấp giấy ngay tại đó.</a:t>
            </a:r>
          </a:p>
          <a:p>
            <a:pPr algn="just"/>
            <a:r>
              <a:rPr lang="vi-VN" sz="2400" b="0" i="0" dirty="0">
                <a:solidFill>
                  <a:srgbClr val="002060"/>
                </a:solidFill>
                <a:effectLst/>
                <a:latin typeface="Cambria" panose="02040503050406030204" pitchFamily="18" charset="0"/>
                <a:ea typeface="Cambria" panose="02040503050406030204" pitchFamily="18" charset="0"/>
              </a:rPr>
              <a:t>+ Bước 2: Dán thành từng vòng tròn rồi dán nối với nhau</a:t>
            </a:r>
          </a:p>
          <a:p>
            <a:pPr algn="just"/>
            <a:r>
              <a:rPr lang="vi-VN" sz="2400" b="0" i="0" dirty="0">
                <a:solidFill>
                  <a:srgbClr val="002060"/>
                </a:solidFill>
                <a:effectLst/>
                <a:latin typeface="Cambria" panose="02040503050406030204" pitchFamily="18" charset="0"/>
                <a:ea typeface="Cambria" panose="02040503050406030204" pitchFamily="18" charset="0"/>
              </a:rPr>
              <a:t>+ Bước 3: Dán mỏ, dán cánh như hình 2 bên dưới</a:t>
            </a:r>
          </a:p>
          <a:p>
            <a:pPr algn="just"/>
            <a:r>
              <a:rPr lang="vi-VN" sz="2400" b="0" i="0" dirty="0">
                <a:solidFill>
                  <a:srgbClr val="002060"/>
                </a:solidFill>
                <a:effectLst/>
                <a:latin typeface="Cambria" panose="02040503050406030204" pitchFamily="18" charset="0"/>
                <a:ea typeface="Cambria" panose="02040503050406030204" pitchFamily="18" charset="0"/>
              </a:rPr>
              <a:t>+ Bước 4: Vẽ mắt hoặc dùng mắt thú bông dán lên.</a:t>
            </a:r>
          </a:p>
          <a:p>
            <a:pPr algn="just"/>
            <a:r>
              <a:rPr lang="vi-VN" sz="2400" b="0" i="0" dirty="0">
                <a:solidFill>
                  <a:srgbClr val="002060"/>
                </a:solidFill>
                <a:effectLst/>
                <a:latin typeface="Cambria" panose="02040503050406030204" pitchFamily="18" charset="0"/>
                <a:ea typeface="Cambria" panose="02040503050406030204" pitchFamily="18" charset="0"/>
              </a:rPr>
              <a:t>Vậy là chúng ta đã có một chú gà bằng giấy hết sức đáng yêu đúng không nào. Chúc các bạn thành công.</a:t>
            </a:r>
          </a:p>
        </p:txBody>
      </p:sp>
    </p:spTree>
    <p:extLst>
      <p:ext uri="{BB962C8B-B14F-4D97-AF65-F5344CB8AC3E}">
        <p14:creationId xmlns:p14="http://schemas.microsoft.com/office/powerpoint/2010/main" val="36976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1639363" y="1291167"/>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4.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Đọc</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soát</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lại</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và</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chỉnh</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sửa</a:t>
            </a:r>
            <a:endPar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70BA3FEE-1F85-601E-075D-9D05BEB3DC83}"/>
              </a:ext>
            </a:extLst>
          </p:cNvPr>
          <p:cNvSpPr txBox="1"/>
          <p:nvPr/>
        </p:nvSpPr>
        <p:spPr>
          <a:xfrm>
            <a:off x="2551814" y="2455588"/>
            <a:ext cx="2711303"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trình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bày</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các</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bước</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pic>
        <p:nvPicPr>
          <p:cNvPr id="9" name="Picture 8" descr="—Pngtree—road photo frame cartoon illustration_4713424">
            <a:extLst>
              <a:ext uri="{FF2B5EF4-FFF2-40B4-BE49-F238E27FC236}">
                <a16:creationId xmlns:a16="http://schemas.microsoft.com/office/drawing/2014/main" id="{4A6FD147-2E2F-425C-82DD-636F2306A131}"/>
              </a:ext>
            </a:extLst>
          </p:cNvPr>
          <p:cNvPicPr>
            <a:picLocks noChangeAspect="1"/>
          </p:cNvPicPr>
          <p:nvPr/>
        </p:nvPicPr>
        <p:blipFill>
          <a:blip r:embed="rId2"/>
          <a:srcRect l="63412" t="18499" r="7448" b="11513"/>
          <a:stretch>
            <a:fillRect/>
          </a:stretch>
        </p:blipFill>
        <p:spPr>
          <a:xfrm>
            <a:off x="5941191" y="1509824"/>
            <a:ext cx="4840221" cy="5635255"/>
          </a:xfrm>
          <a:prstGeom prst="rect">
            <a:avLst/>
          </a:prstGeom>
        </p:spPr>
      </p:pic>
      <p:sp>
        <p:nvSpPr>
          <p:cNvPr id="12" name="TextBox 11">
            <a:extLst>
              <a:ext uri="{FF2B5EF4-FFF2-40B4-BE49-F238E27FC236}">
                <a16:creationId xmlns:a16="http://schemas.microsoft.com/office/drawing/2014/main" id="{BCC0A164-6DE9-8BD0-8DE8-6E282F1677BA}"/>
              </a:ext>
            </a:extLst>
          </p:cNvPr>
          <p:cNvSpPr txBox="1"/>
          <p:nvPr/>
        </p:nvSpPr>
        <p:spPr>
          <a:xfrm>
            <a:off x="6921795" y="2615076"/>
            <a:ext cx="271130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dùng</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từ</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đặt</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câu</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spTree>
    <p:extLst>
      <p:ext uri="{BB962C8B-B14F-4D97-AF65-F5344CB8AC3E}">
        <p14:creationId xmlns:p14="http://schemas.microsoft.com/office/powerpoint/2010/main" val="329048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F0BEB-2BEE-F31F-8FE2-F4870216E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59" y="3789633"/>
            <a:ext cx="5234819" cy="3068367"/>
          </a:xfrm>
          <a:prstGeom prst="rect">
            <a:avLst/>
          </a:prstGeom>
        </p:spPr>
      </p:pic>
      <p:sp>
        <p:nvSpPr>
          <p:cNvPr id="6" name="Teardrop 5">
            <a:extLst>
              <a:ext uri="{FF2B5EF4-FFF2-40B4-BE49-F238E27FC236}">
                <a16:creationId xmlns:a16="http://schemas.microsoft.com/office/drawing/2014/main" id="{FDE4A260-751C-1F3D-E441-57CDCC1BD6AB}"/>
              </a:ext>
            </a:extLst>
          </p:cNvPr>
          <p:cNvSpPr/>
          <p:nvPr/>
        </p:nvSpPr>
        <p:spPr>
          <a:xfrm rot="10800000">
            <a:off x="4005730" y="510363"/>
            <a:ext cx="5042576" cy="3770714"/>
          </a:xfrm>
          <a:prstGeom prst="teardrop">
            <a:avLst>
              <a:gd name="adj" fmla="val 8862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5CD2DE-A824-1855-DCC9-A0FBD14C6ADE}"/>
              </a:ext>
            </a:extLst>
          </p:cNvPr>
          <p:cNvSpPr txBox="1"/>
          <p:nvPr/>
        </p:nvSpPr>
        <p:spPr>
          <a:xfrm>
            <a:off x="4699591" y="1307271"/>
            <a:ext cx="382772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392A4E"/>
                </a:solidFill>
                <a:latin typeface="Arial"/>
              </a:rPr>
              <a:t>Đổi</a:t>
            </a:r>
            <a:r>
              <a:rPr lang="en-US" sz="5400" b="1" dirty="0">
                <a:solidFill>
                  <a:srgbClr val="392A4E"/>
                </a:solidFill>
                <a:latin typeface="Arial"/>
              </a:rPr>
              <a:t> </a:t>
            </a:r>
            <a:r>
              <a:rPr lang="en-US" sz="5400" b="1" dirty="0" err="1">
                <a:solidFill>
                  <a:srgbClr val="392A4E"/>
                </a:solidFill>
                <a:latin typeface="Arial"/>
              </a:rPr>
              <a:t>vở</a:t>
            </a:r>
            <a:r>
              <a:rPr lang="en-US" sz="5400" b="1" dirty="0">
                <a:solidFill>
                  <a:srgbClr val="392A4E"/>
                </a:solidFill>
                <a:latin typeface="Arial"/>
              </a:rPr>
              <a:t> </a:t>
            </a:r>
            <a:r>
              <a:rPr lang="en-US" sz="5400" b="1" dirty="0" err="1">
                <a:solidFill>
                  <a:srgbClr val="392A4E"/>
                </a:solidFill>
                <a:latin typeface="Arial"/>
              </a:rPr>
              <a:t>soát</a:t>
            </a:r>
            <a:r>
              <a:rPr lang="en-US" sz="5400" b="1" dirty="0">
                <a:solidFill>
                  <a:srgbClr val="392A4E"/>
                </a:solidFill>
                <a:latin typeface="Arial"/>
              </a:rPr>
              <a:t> </a:t>
            </a:r>
            <a:r>
              <a:rPr lang="en-US" sz="5400" b="1" dirty="0" err="1">
                <a:solidFill>
                  <a:srgbClr val="392A4E"/>
                </a:solidFill>
                <a:latin typeface="Arial"/>
              </a:rPr>
              <a:t>cho</a:t>
            </a:r>
            <a:r>
              <a:rPr lang="en-US" sz="5400" b="1" dirty="0">
                <a:solidFill>
                  <a:srgbClr val="392A4E"/>
                </a:solidFill>
                <a:latin typeface="Arial"/>
              </a:rPr>
              <a:t> </a:t>
            </a:r>
            <a:r>
              <a:rPr lang="en-US" sz="5400" b="1" dirty="0" err="1">
                <a:solidFill>
                  <a:srgbClr val="392A4E"/>
                </a:solidFill>
                <a:latin typeface="Arial"/>
              </a:rPr>
              <a:t>nhau</a:t>
            </a:r>
            <a:endParaRPr kumimoji="0" lang="en-US" sz="5400" b="1" i="0" u="none" strike="noStrike" kern="1200" cap="none" spc="0" normalizeH="0" baseline="0" noProof="0" dirty="0">
              <a:ln>
                <a:noFill/>
              </a:ln>
              <a:solidFill>
                <a:srgbClr val="392A4E"/>
              </a:solidFill>
              <a:effectLst/>
              <a:uLnTx/>
              <a:uFillTx/>
              <a:latin typeface="Arial"/>
            </a:endParaRPr>
          </a:p>
        </p:txBody>
      </p:sp>
    </p:spTree>
    <p:extLst>
      <p:ext uri="{BB962C8B-B14F-4D97-AF65-F5344CB8AC3E}">
        <p14:creationId xmlns:p14="http://schemas.microsoft.com/office/powerpoint/2010/main" val="3551449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4" name="Rounded Rectangle 3"/>
          <p:cNvSpPr/>
          <p:nvPr/>
        </p:nvSpPr>
        <p:spPr>
          <a:xfrm>
            <a:off x="2789767" y="227753"/>
            <a:ext cx="7270327" cy="1969347"/>
          </a:xfrm>
          <a:prstGeom prst="roundRect">
            <a:avLst>
              <a:gd name="adj" fmla="val 40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6" name="Text Box 5"/>
          <p:cNvSpPr txBox="1"/>
          <p:nvPr/>
        </p:nvSpPr>
        <p:spPr>
          <a:xfrm>
            <a:off x="765387" y="2363894"/>
            <a:ext cx="11076940" cy="1569660"/>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Về</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nhà</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vi-VN"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hoàn thiện lại bài văn của mình và kể lại cho người thân nghe</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sp>
        <p:nvSpPr>
          <p:cNvPr id="7" name="Text Box 6"/>
          <p:cNvSpPr txBox="1"/>
          <p:nvPr/>
        </p:nvSpPr>
        <p:spPr>
          <a:xfrm>
            <a:off x="733489" y="4386935"/>
            <a:ext cx="11076940" cy="830997"/>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Xem</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trước</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bài</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mới</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pic>
        <p:nvPicPr>
          <p:cNvPr id="2" name="Picture 1"/>
          <p:cNvPicPr>
            <a:picLocks noChangeAspect="1"/>
          </p:cNvPicPr>
          <p:nvPr/>
        </p:nvPicPr>
        <p:blipFill>
          <a:blip r:embed="rId2"/>
          <a:stretch>
            <a:fillRect/>
          </a:stretch>
        </p:blipFill>
        <p:spPr>
          <a:xfrm>
            <a:off x="3853180" y="374227"/>
            <a:ext cx="4902200" cy="1676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500"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stretch>
            <a:fillRect/>
          </a:stretch>
        </a:blipFill>
        <a:effectLst/>
      </p:bgPr>
    </p:bg>
    <p:spTree>
      <p:nvGrpSpPr>
        <p:cNvPr id="1" name=""/>
        <p:cNvGrpSpPr/>
        <p:nvPr/>
      </p:nvGrpSpPr>
      <p:grpSpPr>
        <a:xfrm>
          <a:off x="0" y="0"/>
          <a:ext cx="0" cy="0"/>
          <a:chOff x="0" y="0"/>
          <a:chExt cx="0" cy="0"/>
        </a:xfrm>
      </p:grpSpPr>
      <p:pic>
        <p:nvPicPr>
          <p:cNvPr id="4" name="Picture 3" descr="Thank you teacher-amico"/>
          <p:cNvPicPr>
            <a:picLocks noChangeAspect="1"/>
          </p:cNvPicPr>
          <p:nvPr/>
        </p:nvPicPr>
        <p:blipFill>
          <a:blip r:embed="rId3"/>
          <a:stretch>
            <a:fillRect/>
          </a:stretch>
        </p:blipFill>
        <p:spPr>
          <a:xfrm>
            <a:off x="2685628" y="-569806"/>
            <a:ext cx="7537873" cy="7537873"/>
          </a:xfrm>
          <a:prstGeom prst="rect">
            <a:avLst/>
          </a:prstGeom>
        </p:spPr>
      </p:pic>
      <p:sp>
        <p:nvSpPr>
          <p:cNvPr id="5" name="Rectangles 4"/>
          <p:cNvSpPr/>
          <p:nvPr/>
        </p:nvSpPr>
        <p:spPr>
          <a:xfrm>
            <a:off x="4163907" y="3337560"/>
            <a:ext cx="4691380" cy="18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2" name="Picture 1"/>
          <p:cNvPicPr>
            <a:picLocks noChangeAspect="1"/>
          </p:cNvPicPr>
          <p:nvPr/>
        </p:nvPicPr>
        <p:blipFill>
          <a:blip r:embed="rId4"/>
          <a:stretch>
            <a:fillRect/>
          </a:stretch>
        </p:blipFill>
        <p:spPr>
          <a:xfrm>
            <a:off x="4072467" y="3772747"/>
            <a:ext cx="5054600" cy="100753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4000" kern="0" dirty="0">
                <a:solidFill>
                  <a:srgbClr val="002060"/>
                </a:solidFill>
                <a:latin typeface="Arial"/>
                <a:sym typeface="Arial" panose="020B0604020202020204"/>
              </a:rPr>
              <a:t>Trật tự các bước thực hiện được trình bày rõ ràng, cân đối.</a:t>
            </a:r>
          </a:p>
        </p:txBody>
      </p:sp>
      <p:sp>
        <p:nvSpPr>
          <p:cNvPr id="7" name="Rounded Rectangle 6"/>
          <p:cNvSpPr/>
          <p:nvPr/>
        </p:nvSpPr>
        <p:spPr>
          <a:xfrm>
            <a:off x="5498253" y="1865207"/>
            <a:ext cx="6101867" cy="1610360"/>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b="1" dirty="0" err="1">
                <a:solidFill>
                  <a:srgbClr val="002060"/>
                </a:solidFill>
                <a:latin typeface="Calibri" panose="020F0502020204030204" pitchFamily="34" charset="0"/>
                <a:cs typeface="Calibri" panose="020F0502020204030204" pitchFamily="34" charset="0"/>
              </a:rPr>
              <a:t>Cần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lưu</a:t>
            </a:r>
            <a:r>
              <a:rPr lang="en-US" sz="3600" b="1" dirty="0">
                <a:solidFill>
                  <a:srgbClr val="002060"/>
                </a:solidFill>
                <a:latin typeface="Calibri" panose="020F0502020204030204" pitchFamily="34" charset="0"/>
                <a:cs typeface="Calibri" panose="020F0502020204030204" pitchFamily="34" charset="0"/>
              </a:rPr>
              <a:t> ý </a:t>
            </a:r>
            <a:r>
              <a:rPr lang="en-US" sz="3600" b="1" dirty="0" err="1">
                <a:solidFill>
                  <a:srgbClr val="002060"/>
                </a:solidFill>
                <a:latin typeface="Calibri" panose="020F0502020204030204" pitchFamily="34" charset="0"/>
                <a:cs typeface="Calibri" panose="020F0502020204030204" pitchFamily="34" charset="0"/>
              </a:rPr>
              <a:t>gì</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trình</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bày</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thực hiện một công việc</a:t>
            </a:r>
            <a:endParaRPr kumimoji="0" lang="en-US" sz="3600" b="0" i="0" u="none" strike="noStrike" kern="1200" cap="none" spc="0" normalizeH="0" baseline="0" noProof="0" dirty="0">
              <a:ln>
                <a:noFill/>
              </a:ln>
              <a:solidFill>
                <a:srgbClr val="002060"/>
              </a:solidFill>
              <a:effectLst/>
              <a:uLnTx/>
              <a:uFillTx/>
              <a:latin typeface="Aria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pic>
        <p:nvPicPr>
          <p:cNvPr id="3" name="Picture 2"/>
          <p:cNvPicPr>
            <a:picLocks noChangeAspect="1"/>
          </p:cNvPicPr>
          <p:nvPr/>
        </p:nvPicPr>
        <p:blipFill>
          <a:blip r:embed="rId4"/>
          <a:stretch>
            <a:fillRect/>
          </a:stretch>
        </p:blipFill>
        <p:spPr>
          <a:xfrm>
            <a:off x="158327" y="2916767"/>
            <a:ext cx="4572000" cy="1024467"/>
          </a:xfrm>
          <a:prstGeom prst="rect">
            <a:avLst/>
          </a:prstGeom>
        </p:spPr>
      </p:pic>
    </p:spTree>
    <p:extLst>
      <p:ext uri="{BB962C8B-B14F-4D97-AF65-F5344CB8AC3E}">
        <p14:creationId xmlns:p14="http://schemas.microsoft.com/office/powerpoint/2010/main" val="1218674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ldLvl="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15" y="3958847"/>
            <a:ext cx="5234819" cy="3068367"/>
          </a:xfrm>
          <a:prstGeom prst="rect">
            <a:avLst/>
          </a:prstGeom>
        </p:spPr>
      </p:pic>
      <p:pic>
        <p:nvPicPr>
          <p:cNvPr id="2" name="Picture 1">
            <a:extLst>
              <a:ext uri="{FF2B5EF4-FFF2-40B4-BE49-F238E27FC236}">
                <a16:creationId xmlns:a16="http://schemas.microsoft.com/office/drawing/2014/main" id="{29147B6E-77D0-F446-2CC0-9AAB57866806}"/>
              </a:ext>
            </a:extLst>
          </p:cNvPr>
          <p:cNvPicPr>
            <a:picLocks noChangeAspect="1"/>
          </p:cNvPicPr>
          <p:nvPr/>
        </p:nvPicPr>
        <p:blipFill>
          <a:blip r:embed="rId6"/>
          <a:stretch>
            <a:fillRect/>
          </a:stretch>
        </p:blipFill>
        <p:spPr>
          <a:xfrm>
            <a:off x="5107992" y="776263"/>
            <a:ext cx="3974937" cy="1286367"/>
          </a:xfrm>
          <a:prstGeom prst="rect">
            <a:avLst/>
          </a:prstGeom>
        </p:spPr>
      </p:pic>
      <p:pic>
        <p:nvPicPr>
          <p:cNvPr id="9" name="Picture 8">
            <a:extLst>
              <a:ext uri="{FF2B5EF4-FFF2-40B4-BE49-F238E27FC236}">
                <a16:creationId xmlns:a16="http://schemas.microsoft.com/office/drawing/2014/main" id="{8E3EF695-369D-7EB9-72E4-B4FA836C7FFF}"/>
              </a:ext>
            </a:extLst>
          </p:cNvPr>
          <p:cNvPicPr>
            <a:picLocks noChangeAspect="1"/>
          </p:cNvPicPr>
          <p:nvPr/>
        </p:nvPicPr>
        <p:blipFill>
          <a:blip r:embed="rId7"/>
          <a:stretch>
            <a:fillRect/>
          </a:stretch>
        </p:blipFill>
        <p:spPr>
          <a:xfrm>
            <a:off x="2187762" y="2047885"/>
            <a:ext cx="8029128" cy="20179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5" name="Text Box 4"/>
          <p:cNvSpPr txBox="1"/>
          <p:nvPr/>
        </p:nvSpPr>
        <p:spPr>
          <a:xfrm>
            <a:off x="4178261" y="775941"/>
            <a:ext cx="4955106" cy="748988"/>
          </a:xfrm>
          <a:prstGeom prst="rect">
            <a:avLst/>
          </a:prstGeom>
          <a:noFill/>
        </p:spPr>
        <p:txBody>
          <a:bodyPr wrap="square" rtlCol="0">
            <a:spAutoFit/>
          </a:bodyPr>
          <a:lstStyle/>
          <a:p>
            <a:pPr defTabSz="1219170">
              <a:buClr>
                <a:srgbClr val="000000"/>
              </a:buClr>
            </a:pPr>
            <a:r>
              <a:rPr lang="en-US" sz="4267" kern="0" dirty="0" err="1">
                <a:solidFill>
                  <a:srgbClr val="392A4E">
                    <a:lumMod val="50000"/>
                  </a:srgbClr>
                </a:solidFill>
                <a:latin typeface="Cambria" panose="02040503050406030204" charset="0"/>
                <a:cs typeface="Cambria" panose="02040503050406030204" charset="0"/>
                <a:sym typeface="Arial" panose="020B0604020202020204"/>
              </a:rPr>
              <a:t>Yêu</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cầu</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cần</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đạt</a:t>
            </a:r>
            <a:endParaRPr lang="en-US" sz="4267" kern="0" dirty="0">
              <a:solidFill>
                <a:srgbClr val="392A4E">
                  <a:lumMod val="50000"/>
                </a:srgbClr>
              </a:solidFill>
              <a:latin typeface="Cambria" panose="02040503050406030204" charset="0"/>
              <a:cs typeface="Cambria" panose="02040503050406030204" charset="0"/>
              <a:sym typeface="Arial" panose="020B0604020202020204"/>
            </a:endParaRPr>
          </a:p>
        </p:txBody>
      </p:sp>
      <p:sp>
        <p:nvSpPr>
          <p:cNvPr id="4" name="Round Diagonal Corner Rectangle 3"/>
          <p:cNvSpPr/>
          <p:nvPr/>
        </p:nvSpPr>
        <p:spPr>
          <a:xfrm>
            <a:off x="2997200" y="1925320"/>
            <a:ext cx="6693747" cy="3317240"/>
          </a:xfrm>
          <a:prstGeom prst="round2DiagRect">
            <a:avLst>
              <a:gd name="adj1" fmla="val 50000"/>
              <a:gd name="adj2" fmla="val 0"/>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6" name="Text Box 5"/>
          <p:cNvSpPr txBox="1"/>
          <p:nvPr/>
        </p:nvSpPr>
        <p:spPr>
          <a:xfrm>
            <a:off x="3508036" y="2166206"/>
            <a:ext cx="6110393" cy="1077218"/>
          </a:xfrm>
          <a:prstGeom prst="rect">
            <a:avLst/>
          </a:prstGeom>
          <a:noFill/>
        </p:spPr>
        <p:txBody>
          <a:bodyPr wrap="square" rtlCol="0">
            <a:spAutoFit/>
          </a:bodyPr>
          <a:lstStyle/>
          <a:p>
            <a:pPr defTabSz="1219170">
              <a:buClr>
                <a:srgbClr val="000000"/>
              </a:buClr>
            </a:pPr>
            <a:r>
              <a:rPr lang="vi-VN" sz="3200" kern="0" dirty="0">
                <a:solidFill>
                  <a:srgbClr val="FFFFFF"/>
                </a:solidFill>
                <a:latin typeface="Times New Roman" panose="02020603050405020304" charset="0"/>
                <a:cs typeface="Times New Roman" panose="02020603050405020304" charset="0"/>
                <a:sym typeface="Arial" panose="020B0604020202020204"/>
              </a:rPr>
              <a:t>Biết cách viết bài văn hướng dẫn thực hiện một công việc.</a:t>
            </a:r>
            <a:endParaRPr lang="en-US" sz="3200" kern="0" dirty="0">
              <a:solidFill>
                <a:srgbClr val="FFFFFF"/>
              </a:solidFill>
              <a:latin typeface="Times New Roman" panose="02020603050405020304" charset="0"/>
              <a:cs typeface="Times New Roman" panose="02020603050405020304" charset="0"/>
              <a:sym typeface="Arial" panose="020B0604020202020204"/>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784" y="4624617"/>
            <a:ext cx="3113139" cy="2213787"/>
          </a:xfrm>
          <a:prstGeom prst="rect">
            <a:avLst/>
          </a:prstGeom>
        </p:spPr>
      </p:pic>
      <p:sp>
        <p:nvSpPr>
          <p:cNvPr id="2" name="Text Box 5">
            <a:extLst>
              <a:ext uri="{FF2B5EF4-FFF2-40B4-BE49-F238E27FC236}">
                <a16:creationId xmlns:a16="http://schemas.microsoft.com/office/drawing/2014/main" id="{899E1973-2C16-9A8B-5397-E686315C8F58}"/>
              </a:ext>
            </a:extLst>
          </p:cNvPr>
          <p:cNvSpPr txBox="1"/>
          <p:nvPr/>
        </p:nvSpPr>
        <p:spPr>
          <a:xfrm>
            <a:off x="3508036" y="3676029"/>
            <a:ext cx="6110393" cy="1077218"/>
          </a:xfrm>
          <a:prstGeom prst="rect">
            <a:avLst/>
          </a:prstGeom>
          <a:noFill/>
        </p:spPr>
        <p:txBody>
          <a:bodyPr wrap="square" rtlCol="0">
            <a:spAutoFit/>
          </a:bodyPr>
          <a:lstStyle/>
          <a:p>
            <a:pPr defTabSz="1219170">
              <a:buClr>
                <a:srgbClr val="000000"/>
              </a:buClr>
            </a:pPr>
            <a:r>
              <a:rPr lang="vi-VN" sz="3200" kern="0" dirty="0">
                <a:solidFill>
                  <a:srgbClr val="FFFFFF"/>
                </a:solidFill>
                <a:latin typeface="Times New Roman" panose="02020603050405020304" charset="0"/>
                <a:cs typeface="Times New Roman" panose="02020603050405020304" charset="0"/>
                <a:sym typeface="Arial" panose="020B0604020202020204"/>
              </a:rPr>
              <a:t>Biết sử dụng câu văn đúng, hay và phù hợp với bài viết.</a:t>
            </a:r>
            <a:endParaRPr lang="en-US" sz="3200" kern="0" dirty="0">
              <a:solidFill>
                <a:srgbClr val="FFFFFF"/>
              </a:solidFill>
              <a:latin typeface="Times New Roman" panose="02020603050405020304" charset="0"/>
              <a:cs typeface="Times New Roman" panose="02020603050405020304" charset="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8" name="Teardrop 7"/>
          <p:cNvSpPr/>
          <p:nvPr/>
        </p:nvSpPr>
        <p:spPr>
          <a:xfrm rot="5400000" flipV="1">
            <a:off x="5558088" y="344441"/>
            <a:ext cx="3535680" cy="5188505"/>
          </a:xfrm>
          <a:prstGeom prst="teardrop">
            <a:avLst>
              <a:gd name="adj" fmla="val 87619"/>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4" name="Picture 13" descr="pixlr-bg-result"/>
          <p:cNvPicPr>
            <a:picLocks noChangeAspect="1"/>
          </p:cNvPicPr>
          <p:nvPr/>
        </p:nvPicPr>
        <p:blipFill>
          <a:blip r:embed="rId2"/>
          <a:srcRect l="51236"/>
          <a:stretch>
            <a:fillRect/>
          </a:stretch>
        </p:blipFill>
        <p:spPr>
          <a:xfrm flipH="1">
            <a:off x="-709506" y="1572261"/>
            <a:ext cx="4456007" cy="6093460"/>
          </a:xfrm>
          <a:prstGeom prst="rect">
            <a:avLst/>
          </a:prstGeom>
        </p:spPr>
      </p:pic>
      <p:pic>
        <p:nvPicPr>
          <p:cNvPr id="3" name="Picture 2">
            <a:extLst>
              <a:ext uri="{FF2B5EF4-FFF2-40B4-BE49-F238E27FC236}">
                <a16:creationId xmlns:a16="http://schemas.microsoft.com/office/drawing/2014/main" id="{5EAC2353-2CE1-1F63-CDA0-9E2BFF0D2179}"/>
              </a:ext>
            </a:extLst>
          </p:cNvPr>
          <p:cNvPicPr>
            <a:picLocks noChangeAspect="1"/>
          </p:cNvPicPr>
          <p:nvPr/>
        </p:nvPicPr>
        <p:blipFill>
          <a:blip r:embed="rId3"/>
          <a:stretch>
            <a:fillRect/>
          </a:stretch>
        </p:blipFill>
        <p:spPr>
          <a:xfrm>
            <a:off x="5214317" y="1791395"/>
            <a:ext cx="3974937" cy="278611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6B36">
            <a:alpha val="84000"/>
          </a:srgbClr>
        </a:solidFill>
        <a:effectLst/>
      </p:bgPr>
    </p:bg>
    <p:spTree>
      <p:nvGrpSpPr>
        <p:cNvPr id="1" name=""/>
        <p:cNvGrpSpPr/>
        <p:nvPr/>
      </p:nvGrpSpPr>
      <p:grpSpPr>
        <a:xfrm>
          <a:off x="0" y="0"/>
          <a:ext cx="0" cy="0"/>
          <a:chOff x="0" y="0"/>
          <a:chExt cx="0" cy="0"/>
        </a:xfrm>
      </p:grpSpPr>
      <p:pic>
        <p:nvPicPr>
          <p:cNvPr id="8" name="Picture 7" descr="cuteanimated_348"/>
          <p:cNvPicPr>
            <a:picLocks noChangeAspect="1"/>
          </p:cNvPicPr>
          <p:nvPr/>
        </p:nvPicPr>
        <p:blipFill>
          <a:blip r:embed="rId2"/>
          <a:srcRect l="-357" t="-106" r="-300" b="-175"/>
          <a:stretch>
            <a:fillRect/>
          </a:stretch>
        </p:blipFill>
        <p:spPr>
          <a:xfrm>
            <a:off x="-846" y="848"/>
            <a:ext cx="12192847" cy="6857153"/>
          </a:xfrm>
          <a:prstGeom prst="rect">
            <a:avLst/>
          </a:prstGeom>
        </p:spPr>
      </p:pic>
      <p:sp>
        <p:nvSpPr>
          <p:cNvPr id="9" name="Text Box 8"/>
          <p:cNvSpPr txBox="1"/>
          <p:nvPr/>
        </p:nvSpPr>
        <p:spPr>
          <a:xfrm>
            <a:off x="1984587" y="3903981"/>
            <a:ext cx="9019540" cy="1323439"/>
          </a:xfrm>
          <a:prstGeom prst="rect">
            <a:avLst/>
          </a:prstGeom>
          <a:noFill/>
        </p:spPr>
        <p:txBody>
          <a:bodyPr wrap="square" rtlCol="0" anchor="t">
            <a:spAutoFit/>
          </a:bodyPr>
          <a:lstStyle/>
          <a:p>
            <a:pPr algn="ctr" defTabSz="1219170">
              <a:buClr>
                <a:srgbClr val="000000"/>
              </a:buClr>
            </a:pPr>
            <a:r>
              <a:rPr lang="vi-VN" sz="4000" b="1" kern="0" dirty="0">
                <a:solidFill>
                  <a:srgbClr val="000000"/>
                </a:solidFill>
                <a:latin typeface="Cambria" panose="02040503050406030204" charset="0"/>
                <a:cs typeface="Cambria" panose="02040503050406030204" charset="0"/>
                <a:sym typeface="+mn-ea"/>
              </a:rPr>
              <a:t>Đề bài: Viết hướng dẫn các bước làm một đồ chơi em yêu thích.</a:t>
            </a:r>
            <a:endParaRPr lang="en-US" sz="4000" b="1" kern="0" dirty="0">
              <a:solidFill>
                <a:srgbClr val="000000"/>
              </a:solidFill>
              <a:latin typeface="Cambria" panose="02040503050406030204" charset="0"/>
              <a:cs typeface="Cambria" panose="02040503050406030204" charset="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6B36">
            <a:alpha val="60000"/>
          </a:srgbClr>
        </a:solidFill>
        <a:effectLst/>
      </p:bgPr>
    </p:bg>
    <p:spTree>
      <p:nvGrpSpPr>
        <p:cNvPr id="1" name=""/>
        <p:cNvGrpSpPr/>
        <p:nvPr/>
      </p:nvGrpSpPr>
      <p:grpSpPr>
        <a:xfrm>
          <a:off x="0" y="0"/>
          <a:ext cx="0" cy="0"/>
          <a:chOff x="0" y="0"/>
          <a:chExt cx="0" cy="0"/>
        </a:xfrm>
      </p:grpSpPr>
      <p:sp>
        <p:nvSpPr>
          <p:cNvPr id="2" name="Rectangles 1"/>
          <p:cNvSpPr/>
          <p:nvPr/>
        </p:nvSpPr>
        <p:spPr>
          <a:xfrm>
            <a:off x="3976577" y="87207"/>
            <a:ext cx="4316818" cy="92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9" name="Text Box 8"/>
          <p:cNvSpPr txBox="1"/>
          <p:nvPr/>
        </p:nvSpPr>
        <p:spPr>
          <a:xfrm>
            <a:off x="2521374" y="87207"/>
            <a:ext cx="7095913" cy="769441"/>
          </a:xfrm>
          <a:prstGeom prst="rect">
            <a:avLst/>
          </a:prstGeom>
          <a:noFill/>
        </p:spPr>
        <p:txBody>
          <a:bodyPr wrap="square" rtlCol="0" anchor="t">
            <a:spAutoFit/>
          </a:bodyPr>
          <a:lstStyle/>
          <a:p>
            <a:pPr algn="ctr" defTabSz="1219170">
              <a:buClr>
                <a:srgbClr val="000000"/>
              </a:buClr>
            </a:pPr>
            <a:r>
              <a:rPr lang="en-US" sz="4400" b="1" kern="0" dirty="0">
                <a:solidFill>
                  <a:srgbClr val="000000"/>
                </a:solidFill>
                <a:latin typeface="Cambria" panose="02040503050406030204" charset="0"/>
                <a:cs typeface="Cambria" panose="02040503050406030204" charset="0"/>
                <a:sym typeface="+mn-ea"/>
              </a:rPr>
              <a:t>1. </a:t>
            </a:r>
            <a:r>
              <a:rPr lang="en-US" sz="4400" b="1" kern="0" dirty="0" err="1">
                <a:solidFill>
                  <a:srgbClr val="000000"/>
                </a:solidFill>
                <a:latin typeface="Cambria" panose="02040503050406030204" charset="0"/>
                <a:cs typeface="Cambria" panose="02040503050406030204" charset="0"/>
                <a:sym typeface="+mn-ea"/>
              </a:rPr>
              <a:t>Chuẩn</a:t>
            </a:r>
            <a:r>
              <a:rPr lang="en-US" sz="4400" b="1" kern="0" dirty="0">
                <a:solidFill>
                  <a:srgbClr val="000000"/>
                </a:solidFill>
                <a:latin typeface="Cambria" panose="02040503050406030204" charset="0"/>
                <a:cs typeface="Cambria" panose="02040503050406030204" charset="0"/>
                <a:sym typeface="+mn-ea"/>
              </a:rPr>
              <a:t> </a:t>
            </a:r>
            <a:r>
              <a:rPr lang="en-US" sz="4400" b="1" kern="0" dirty="0" err="1">
                <a:solidFill>
                  <a:srgbClr val="000000"/>
                </a:solidFill>
                <a:latin typeface="Cambria" panose="02040503050406030204" charset="0"/>
                <a:cs typeface="Cambria" panose="02040503050406030204" charset="0"/>
                <a:sym typeface="+mn-ea"/>
              </a:rPr>
              <a:t>bị</a:t>
            </a:r>
            <a:endParaRPr lang="en-US" sz="4400" b="1" kern="0" dirty="0">
              <a:solidFill>
                <a:srgbClr val="000000"/>
              </a:solidFill>
              <a:latin typeface="Cambria" panose="02040503050406030204" charset="0"/>
              <a:cs typeface="Cambria" panose="02040503050406030204" charset="0"/>
              <a:sym typeface="+mn-ea"/>
            </a:endParaRPr>
          </a:p>
        </p:txBody>
      </p:sp>
      <p:sp>
        <p:nvSpPr>
          <p:cNvPr id="4" name="Rounded Rectangle 3"/>
          <p:cNvSpPr/>
          <p:nvPr/>
        </p:nvSpPr>
        <p:spPr>
          <a:xfrm>
            <a:off x="252307" y="1562986"/>
            <a:ext cx="11575627" cy="5170555"/>
          </a:xfrm>
          <a:prstGeom prst="roundRect">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3" name="Text Box 2"/>
          <p:cNvSpPr txBox="1"/>
          <p:nvPr/>
        </p:nvSpPr>
        <p:spPr>
          <a:xfrm>
            <a:off x="578175" y="1770223"/>
            <a:ext cx="10993120" cy="4832092"/>
          </a:xfrm>
          <a:prstGeom prst="rect">
            <a:avLst/>
          </a:prstGeom>
          <a:noFill/>
        </p:spPr>
        <p:txBody>
          <a:bodyPr wrap="square" rtlCol="0" anchor="t">
            <a:spAutoFit/>
          </a:bodyPr>
          <a:lstStyle/>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Em chọn đồ chơi nào để viết hướng dẫn? </a:t>
            </a:r>
          </a:p>
          <a:p>
            <a:pPr marL="571500" indent="-571500" algn="just" defTabSz="1219170">
              <a:buClr>
                <a:srgbClr val="000000"/>
              </a:buClr>
              <a:buFont typeface="Wingdings" panose="05000000000000000000" pitchFamily="2" charset="2"/>
              <a:buChar char="q"/>
            </a:pPr>
            <a:r>
              <a:rPr lang="en-US" sz="4400" b="1" kern="0" dirty="0" err="1">
                <a:solidFill>
                  <a:srgbClr val="FFFFFF"/>
                </a:solidFill>
                <a:latin typeface="Cambria" panose="02040503050406030204" charset="0"/>
                <a:cs typeface="Cambria" panose="02040503050406030204" charset="0"/>
                <a:sym typeface="Arial" panose="020B0604020202020204"/>
              </a:rPr>
              <a:t>Đồ</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chơi</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đó</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được</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làm</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bằng</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gì</a:t>
            </a:r>
            <a:r>
              <a:rPr lang="en-US" sz="4400" b="1" kern="0" dirty="0">
                <a:solidFill>
                  <a:srgbClr val="FFFFFF"/>
                </a:solidFill>
                <a:latin typeface="Cambria" panose="02040503050406030204" charset="0"/>
                <a:cs typeface="Cambria" panose="02040503050406030204" charset="0"/>
                <a:sym typeface="Arial" panose="020B0604020202020204"/>
              </a:rPr>
              <a:t>?</a:t>
            </a:r>
            <a:endParaRPr lang="vi-VN" sz="4400" b="1" kern="0" dirty="0">
              <a:solidFill>
                <a:srgbClr val="FFFFFF"/>
              </a:solidFill>
              <a:latin typeface="Cambria" panose="02040503050406030204" charset="0"/>
              <a:cs typeface="Cambria" panose="02040503050406030204" charset="0"/>
              <a:sym typeface="Arial" panose="020B0604020202020204"/>
            </a:endParaRP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Cần chuẩn bị dụng cụ, vật liệu gì để làm đồ chơi?</a:t>
            </a: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Khi làm đồ chơi cần thực hiện những bước nào?</a:t>
            </a:r>
            <a:endParaRPr lang="en-US" sz="4400" kern="0" dirty="0">
              <a:solidFill>
                <a:srgbClr val="FFFFFF"/>
              </a:solidFill>
              <a:latin typeface="Cambria" panose="02040503050406030204" charset="0"/>
              <a:cs typeface="Cambria" panose="02040503050406030204" charset="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algn="ctr" defTabSz="1219170">
              <a:buClr>
                <a:srgbClr val="000000"/>
              </a:buClr>
            </a:pPr>
            <a:r>
              <a:rPr lang="en-US" sz="5400" b="1" kern="0" dirty="0">
                <a:solidFill>
                  <a:srgbClr val="002060"/>
                </a:solidFill>
                <a:latin typeface="Cambria" panose="02040503050406030204" charset="0"/>
                <a:cs typeface="Cambria" panose="02040503050406030204" charset="0"/>
                <a:sym typeface="Arial" panose="020B0604020202020204"/>
              </a:rPr>
              <a:t>2. </a:t>
            </a:r>
            <a:r>
              <a:rPr lang="en-US" sz="5400" b="1" kern="0" dirty="0" err="1">
                <a:solidFill>
                  <a:srgbClr val="002060"/>
                </a:solidFill>
                <a:latin typeface="Cambria" panose="02040503050406030204" charset="0"/>
                <a:cs typeface="Cambria" panose="02040503050406030204" charset="0"/>
                <a:sym typeface="Arial" panose="020B0604020202020204"/>
              </a:rPr>
              <a:t>Lập</a:t>
            </a:r>
            <a:r>
              <a:rPr lang="en-US" sz="5400" b="1" kern="0" dirty="0">
                <a:solidFill>
                  <a:srgbClr val="002060"/>
                </a:solidFill>
                <a:latin typeface="Cambria" panose="02040503050406030204" charset="0"/>
                <a:cs typeface="Cambria" panose="02040503050406030204" charset="0"/>
                <a:sym typeface="Arial" panose="020B0604020202020204"/>
              </a:rPr>
              <a:t> </a:t>
            </a:r>
            <a:r>
              <a:rPr lang="en-US" sz="5400" b="1" kern="0" dirty="0" err="1">
                <a:solidFill>
                  <a:srgbClr val="002060"/>
                </a:solidFill>
                <a:latin typeface="Cambria" panose="02040503050406030204" charset="0"/>
                <a:cs typeface="Cambria" panose="02040503050406030204" charset="0"/>
                <a:sym typeface="Arial" panose="020B0604020202020204"/>
              </a:rPr>
              <a:t>dàn</a:t>
            </a:r>
            <a:r>
              <a:rPr lang="en-US" sz="5400" b="1" kern="0" dirty="0">
                <a:solidFill>
                  <a:srgbClr val="002060"/>
                </a:solidFill>
                <a:latin typeface="Cambria" panose="02040503050406030204" charset="0"/>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95424" y="2764465"/>
            <a:ext cx="2711303" cy="3477875"/>
          </a:xfrm>
          <a:prstGeom prst="rect">
            <a:avLst/>
          </a:prstGeom>
          <a:noFill/>
        </p:spPr>
        <p:txBody>
          <a:bodyPr wrap="square" rtlCol="0">
            <a:spAutoFit/>
          </a:bodyPr>
          <a:lstStyle/>
          <a:p>
            <a:pPr algn="ctr"/>
            <a:r>
              <a:rPr lang="en-US" sz="4400" b="1" dirty="0" err="1"/>
              <a:t>Những</a:t>
            </a:r>
            <a:r>
              <a:rPr lang="en-US" sz="4400" b="1" dirty="0"/>
              <a:t> </a:t>
            </a:r>
            <a:r>
              <a:rPr lang="en-US" sz="4400" b="1" dirty="0" err="1"/>
              <a:t>dụng</a:t>
            </a:r>
            <a:r>
              <a:rPr lang="en-US" sz="4400" b="1" dirty="0"/>
              <a:t> </a:t>
            </a:r>
            <a:r>
              <a:rPr lang="en-US" sz="4400" b="1" dirty="0" err="1"/>
              <a:t>cụ</a:t>
            </a:r>
            <a:r>
              <a:rPr lang="en-US" sz="4400" b="1" dirty="0"/>
              <a:t>, </a:t>
            </a:r>
            <a:r>
              <a:rPr lang="en-US" sz="4400" b="1" dirty="0" err="1"/>
              <a:t>vật</a:t>
            </a:r>
            <a:r>
              <a:rPr lang="en-US" sz="4400" b="1" dirty="0"/>
              <a:t> </a:t>
            </a:r>
            <a:r>
              <a:rPr lang="en-US" sz="4400" b="1" dirty="0" err="1"/>
              <a:t>liệu</a:t>
            </a:r>
            <a:r>
              <a:rPr lang="en-US" sz="4400" b="1" dirty="0"/>
              <a:t> </a:t>
            </a:r>
            <a:r>
              <a:rPr lang="en-US" sz="4400" b="1" dirty="0" err="1"/>
              <a:t>cần</a:t>
            </a:r>
            <a:r>
              <a:rPr lang="en-US" sz="4400" b="1" dirty="0"/>
              <a:t> </a:t>
            </a:r>
            <a:r>
              <a:rPr lang="en-US" sz="4400" b="1" dirty="0" err="1"/>
              <a:t>chuẩn</a:t>
            </a:r>
            <a:r>
              <a:rPr lang="en-US" sz="4400" b="1" dirty="0"/>
              <a:t> </a:t>
            </a:r>
            <a:r>
              <a:rPr lang="en-US" sz="4400" b="1" dirty="0" err="1"/>
              <a:t>bị</a:t>
            </a:r>
            <a:endParaRPr lang="en-US" sz="4400" b="1" dirty="0"/>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2711301"/>
            <a:ext cx="6570922" cy="29877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097CC05-482C-2DF0-0CA5-B60F00C83C40}"/>
              </a:ext>
            </a:extLst>
          </p:cNvPr>
          <p:cNvSpPr txBox="1"/>
          <p:nvPr/>
        </p:nvSpPr>
        <p:spPr>
          <a:xfrm>
            <a:off x="4752754" y="3147236"/>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dùng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kéo</a:t>
            </a:r>
            <a:r>
              <a:rPr lang="en-US" sz="2800" b="1" dirty="0">
                <a:solidFill>
                  <a:srgbClr val="002060"/>
                </a:solidFill>
              </a:rPr>
              <a:t>, </a:t>
            </a:r>
            <a:r>
              <a:rPr lang="en-US" sz="2800" b="1" dirty="0" err="1">
                <a:solidFill>
                  <a:srgbClr val="002060"/>
                </a:solidFill>
              </a:rPr>
              <a:t>kìm</a:t>
            </a:r>
            <a:r>
              <a:rPr lang="en-US" sz="2800" b="1" dirty="0">
                <a:solidFill>
                  <a:srgbClr val="002060"/>
                </a:solidFill>
              </a:rPr>
              <a:t>, </a:t>
            </a:r>
            <a:r>
              <a:rPr lang="en-US" sz="2800" b="1" dirty="0" err="1">
                <a:solidFill>
                  <a:srgbClr val="002060"/>
                </a:solidFill>
              </a:rPr>
              <a:t>dây</a:t>
            </a:r>
            <a:r>
              <a:rPr lang="en-US" sz="2800" b="1" dirty="0">
                <a:solidFill>
                  <a:srgbClr val="002060"/>
                </a:solidFill>
              </a:rPr>
              <a:t> </a:t>
            </a:r>
            <a:r>
              <a:rPr lang="en-US" sz="2800" b="1" dirty="0" err="1">
                <a:solidFill>
                  <a:srgbClr val="002060"/>
                </a:solidFill>
              </a:rPr>
              <a:t>thép</a:t>
            </a:r>
            <a:r>
              <a:rPr lang="en-US" sz="2800" b="1" dirty="0">
                <a:solidFill>
                  <a:srgbClr val="002060"/>
                </a:solidFill>
              </a:rPr>
              <a:t>,…) </a:t>
            </a:r>
          </a:p>
        </p:txBody>
      </p:sp>
      <p:sp>
        <p:nvSpPr>
          <p:cNvPr id="7" name="TextBox 6">
            <a:extLst>
              <a:ext uri="{FF2B5EF4-FFF2-40B4-BE49-F238E27FC236}">
                <a16:creationId xmlns:a16="http://schemas.microsoft.com/office/drawing/2014/main" id="{0430EE99-0C29-1B5B-E1AB-E36AEF9F22CD}"/>
              </a:ext>
            </a:extLst>
          </p:cNvPr>
          <p:cNvSpPr txBox="1"/>
          <p:nvPr/>
        </p:nvSpPr>
        <p:spPr>
          <a:xfrm>
            <a:off x="4816549" y="4327450"/>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sử</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bìa</a:t>
            </a:r>
            <a:r>
              <a:rPr lang="en-US" sz="2800" b="1" dirty="0">
                <a:solidFill>
                  <a:srgbClr val="002060"/>
                </a:solidFill>
              </a:rPr>
              <a:t>, </a:t>
            </a:r>
            <a:r>
              <a:rPr lang="en-US" sz="2800" b="1" dirty="0" err="1">
                <a:solidFill>
                  <a:srgbClr val="002060"/>
                </a:solidFill>
              </a:rPr>
              <a:t>giấy</a:t>
            </a:r>
            <a:r>
              <a:rPr lang="en-US" sz="2800" b="1" dirty="0">
                <a:solidFill>
                  <a:srgbClr val="002060"/>
                </a:solidFill>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2.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Lập</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dàn</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84791" y="2615609"/>
            <a:ext cx="271130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92A4E"/>
                </a:solidFill>
                <a:effectLst/>
                <a:uLnTx/>
                <a:uFillTx/>
                <a:latin typeface="Arial"/>
                <a:ea typeface="+mn-ea"/>
                <a:cs typeface="+mn-cs"/>
              </a:rPr>
              <a:t>Hướng</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dẫn</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thực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hiện</a:t>
            </a:r>
            <a:r>
              <a:rPr kumimoji="0" lang="en-US" sz="4000" b="1" i="0" u="none" strike="noStrike" kern="1200" cap="none" spc="0" normalizeH="0" noProof="0" dirty="0">
                <a:ln>
                  <a:noFill/>
                </a:ln>
                <a:solidFill>
                  <a:srgbClr val="392A4E"/>
                </a:solidFill>
                <a:effectLst/>
                <a:uLnTx/>
                <a:uFillTx/>
                <a:latin typeface="Arial"/>
                <a:ea typeface="+mn-ea"/>
                <a:cs typeface="+mn-cs"/>
              </a:rPr>
              <a:t>: </a:t>
            </a:r>
            <a:r>
              <a:rPr lang="en-US" sz="4000" b="1" dirty="0">
                <a:solidFill>
                  <a:srgbClr val="392A4E"/>
                </a:solidFill>
                <a:latin typeface="Arial"/>
              </a:rPr>
              <a:t>K</a:t>
            </a:r>
            <a:r>
              <a:rPr kumimoji="0" lang="en-US" sz="4000" b="1" i="0" u="none" strike="noStrike" kern="1200" cap="none" spc="0" normalizeH="0" noProof="0" dirty="0">
                <a:ln>
                  <a:noFill/>
                </a:ln>
                <a:solidFill>
                  <a:srgbClr val="392A4E"/>
                </a:solidFill>
                <a:effectLst/>
                <a:uLnTx/>
                <a:uFillTx/>
                <a:latin typeface="Arial"/>
                <a:ea typeface="+mn-ea"/>
                <a:cs typeface="+mn-cs"/>
              </a:rPr>
              <a:t>ể </a:t>
            </a:r>
            <a:r>
              <a:rPr kumimoji="0" lang="en-US" sz="4000" b="1" i="0" u="none" strike="noStrike" kern="1200" cap="none" spc="0" normalizeH="0" noProof="0" dirty="0" err="1">
                <a:ln>
                  <a:noFill/>
                </a:ln>
                <a:solidFill>
                  <a:srgbClr val="392A4E"/>
                </a:solidFill>
                <a:effectLst/>
                <a:uLnTx/>
                <a:uFillTx/>
                <a:latin typeface="Arial"/>
                <a:ea typeface="+mn-ea"/>
                <a:cs typeface="+mn-cs"/>
              </a:rPr>
              <a:t>lại</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các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bước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làm</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đồ</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chơi</a:t>
            </a:r>
            <a:endParaRPr kumimoji="0" lang="en-US" sz="4000" b="1" i="0" u="none" strike="noStrike" kern="1200" cap="none" spc="0" normalizeH="0" baseline="0" noProof="0" dirty="0">
              <a:ln>
                <a:noFill/>
              </a:ln>
              <a:solidFill>
                <a:srgbClr val="392A4E"/>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1988289"/>
            <a:ext cx="6570922" cy="44763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sp>
        <p:nvSpPr>
          <p:cNvPr id="6" name="TextBox 5">
            <a:extLst>
              <a:ext uri="{FF2B5EF4-FFF2-40B4-BE49-F238E27FC236}">
                <a16:creationId xmlns:a16="http://schemas.microsoft.com/office/drawing/2014/main" id="{0097CC05-482C-2DF0-0CA5-B60F00C83C40}"/>
              </a:ext>
            </a:extLst>
          </p:cNvPr>
          <p:cNvSpPr txBox="1"/>
          <p:nvPr/>
        </p:nvSpPr>
        <p:spPr>
          <a:xfrm>
            <a:off x="4710224" y="1754371"/>
            <a:ext cx="6220046" cy="1815882"/>
          </a:xfrm>
          <a:prstGeom prst="rect">
            <a:avLst/>
          </a:prstGeom>
          <a:noFill/>
        </p:spPr>
        <p:txBody>
          <a:bodyPr wrap="square" rtlCol="0">
            <a:spAutoFit/>
          </a:bodyPr>
          <a:lstStyle/>
          <a:p>
            <a:pPr lvl="0" algn="just"/>
            <a:endParaRPr lang="vi-VN" sz="2800" b="1" dirty="0">
              <a:solidFill>
                <a:srgbClr val="002060"/>
              </a:solidFill>
              <a:latin typeface="Arial"/>
            </a:endParaRPr>
          </a:p>
          <a:p>
            <a:pPr lvl="0" algn="just"/>
            <a:r>
              <a:rPr lang="en-US" sz="2800" b="1" dirty="0">
                <a:solidFill>
                  <a:srgbClr val="002060"/>
                </a:solidFill>
                <a:latin typeface="Arial"/>
              </a:rPr>
              <a:t>-</a:t>
            </a:r>
            <a:r>
              <a:rPr lang="vi-VN" sz="2800" b="1" dirty="0">
                <a:solidFill>
                  <a:srgbClr val="002060"/>
                </a:solidFill>
                <a:latin typeface="Arial"/>
              </a:rPr>
              <a:t> Nêu các bước làm đồ chơi theo trình tự (ví dụ: 1. Vẽ; 2. Cắt; 3. Dán;...)</a:t>
            </a:r>
          </a:p>
        </p:txBody>
      </p:sp>
      <p:sp>
        <p:nvSpPr>
          <p:cNvPr id="7" name="TextBox 6">
            <a:extLst>
              <a:ext uri="{FF2B5EF4-FFF2-40B4-BE49-F238E27FC236}">
                <a16:creationId xmlns:a16="http://schemas.microsoft.com/office/drawing/2014/main" id="{0430EE99-0C29-1B5B-E1AB-E36AEF9F22CD}"/>
              </a:ext>
            </a:extLst>
          </p:cNvPr>
          <p:cNvSpPr txBox="1"/>
          <p:nvPr/>
        </p:nvSpPr>
        <p:spPr>
          <a:xfrm>
            <a:off x="4710223" y="3678864"/>
            <a:ext cx="6220046" cy="1384995"/>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Mỗi bước có thể gồm nhiều việc. Mỗi việc cần nêu rõ dụng cụ, vật liệu, cách làm,...</a:t>
            </a:r>
          </a:p>
        </p:txBody>
      </p:sp>
      <p:sp>
        <p:nvSpPr>
          <p:cNvPr id="8" name="TextBox 7">
            <a:extLst>
              <a:ext uri="{FF2B5EF4-FFF2-40B4-BE49-F238E27FC236}">
                <a16:creationId xmlns:a16="http://schemas.microsoft.com/office/drawing/2014/main" id="{26068212-FD46-7B6D-8B09-CA939BD76D39}"/>
              </a:ext>
            </a:extLst>
          </p:cNvPr>
          <p:cNvSpPr txBox="1"/>
          <p:nvPr/>
        </p:nvSpPr>
        <p:spPr>
          <a:xfrm>
            <a:off x="4763386" y="5135524"/>
            <a:ext cx="6220046" cy="954107"/>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Ví dụ: dùng kéo cắt hình chữ nhật từ giấy trắng để tạo thân thỏ.</a:t>
            </a:r>
          </a:p>
        </p:txBody>
      </p:sp>
    </p:spTree>
    <p:extLst>
      <p:ext uri="{BB962C8B-B14F-4D97-AF65-F5344CB8AC3E}">
        <p14:creationId xmlns:p14="http://schemas.microsoft.com/office/powerpoint/2010/main" val="559361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139</TotalTime>
  <Words>678</Words>
  <PresentationFormat>Widescreen</PresentationFormat>
  <Paragraphs>51</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Cambria</vt:lpstr>
      <vt:lpstr>Roboto Condensed Light</vt:lpstr>
      <vt:lpstr>Times New Roman</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2023-09-18T02:37:21Z</dcterms:created>
  <dcterms:modified xsi:type="dcterms:W3CDTF">2023-10-15T09:17:27Z</dcterms:modified>
</cp:coreProperties>
</file>