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3"/>
  </p:notesMasterIdLst>
  <p:sldIdLst>
    <p:sldId id="256" r:id="rId3"/>
    <p:sldId id="304" r:id="rId4"/>
    <p:sldId id="257" r:id="rId5"/>
    <p:sldId id="263" r:id="rId6"/>
    <p:sldId id="398" r:id="rId7"/>
    <p:sldId id="389" r:id="rId8"/>
    <p:sldId id="572" r:id="rId9"/>
    <p:sldId id="400" r:id="rId10"/>
    <p:sldId id="401" r:id="rId11"/>
    <p:sldId id="399" r:id="rId12"/>
    <p:sldId id="395" r:id="rId13"/>
    <p:sldId id="402" r:id="rId14"/>
    <p:sldId id="283" r:id="rId15"/>
    <p:sldId id="284" r:id="rId16"/>
    <p:sldId id="285" r:id="rId17"/>
    <p:sldId id="286" r:id="rId18"/>
    <p:sldId id="287" r:id="rId19"/>
    <p:sldId id="281" r:id="rId20"/>
    <p:sldId id="385" r:id="rId21"/>
    <p:sldId id="573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FF00"/>
    <a:srgbClr val="FF66CC"/>
    <a:srgbClr val="0000FF"/>
    <a:srgbClr val="FCD5B5"/>
    <a:srgbClr val="F8CBAD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2421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6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95" r:id="rId52"/>
    <p:sldLayoutId id="2147483667" r:id="rId53"/>
    <p:sldLayoutId id="2147483668" r:id="rId54"/>
    <p:sldLayoutId id="2147483669" r:id="rId55"/>
    <p:sldLayoutId id="2147483670" r:id="rId56"/>
    <p:sldLayoutId id="2147483671" r:id="rId57"/>
    <p:sldLayoutId id="2147483672" r:id="rId58"/>
    <p:sldLayoutId id="2147483673" r:id="rId59"/>
    <p:sldLayoutId id="2147483674" r:id="rId60"/>
    <p:sldLayoutId id="2147483755" r:id="rId6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ontrol" Target="../activeX/activeX2.xml"/><Relationship Id="rId7" Type="http://schemas.openxmlformats.org/officeDocument/2006/relationships/image" Target="../media/image19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1.xml"/><Relationship Id="rId5" Type="http://schemas.openxmlformats.org/officeDocument/2006/relationships/control" Target="../activeX/activeX4.xml"/><Relationship Id="rId10" Type="http://schemas.openxmlformats.org/officeDocument/2006/relationships/image" Target="../media/image18.wmf"/><Relationship Id="rId4" Type="http://schemas.openxmlformats.org/officeDocument/2006/relationships/control" Target="../activeX/activeX3.xml"/><Relationship Id="rId9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15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5.jpg"/><Relationship Id="rId12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5.jpg"/><Relationship Id="rId12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5.jpg"/><Relationship Id="rId12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7.wdp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5.jpg"/><Relationship Id="rId12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8.wdp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microsoft.com/office/2007/relationships/media" Target="../media/media2.m4a"/><Relationship Id="rId7" Type="http://schemas.openxmlformats.org/officeDocument/2006/relationships/image" Target="../media/image7.jpg"/><Relationship Id="rId12" Type="http://schemas.openxmlformats.org/officeDocument/2006/relationships/image" Target="../media/image11.gif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0.png"/><Relationship Id="rId4" Type="http://schemas.openxmlformats.org/officeDocument/2006/relationships/audio" Target="../media/media2.m4a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4331112-384E-4D08-ABBD-3293EEB74B7A}"/>
              </a:ext>
            </a:extLst>
          </p:cNvPr>
          <p:cNvSpPr txBox="1"/>
          <p:nvPr/>
        </p:nvSpPr>
        <p:spPr>
          <a:xfrm>
            <a:off x="2260879" y="2563803"/>
            <a:ext cx="717452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11 - </a:t>
            </a:r>
            <a:r>
              <a:rPr lang="en-US" sz="32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33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</a:t>
            </a:r>
          </a:p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Phép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trừ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nhớ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) </a:t>
            </a:r>
          </a:p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phạm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vi 100 (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1)</a:t>
            </a:r>
            <a:endParaRPr lang="en-US" sz="3200" spc="100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0C6659-7267-4A0B-A202-291FB82FCC63}"/>
              </a:ext>
            </a:extLst>
          </p:cNvPr>
          <p:cNvSpPr/>
          <p:nvPr/>
        </p:nvSpPr>
        <p:spPr>
          <a:xfrm>
            <a:off x="9677389" y="158228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AED892-5004-4992-BFA6-34118B32861A}"/>
              </a:ext>
            </a:extLst>
          </p:cNvPr>
          <p:cNvSpPr/>
          <p:nvPr/>
        </p:nvSpPr>
        <p:spPr>
          <a:xfrm>
            <a:off x="10299171" y="656239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42774" y="2032360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76227" y="2032360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77862" y="2032360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79497" y="2032360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982001" y="644596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85091" y="217764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31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39020" y="326386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08018" y="232308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453284" y="217764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42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25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07213" y="326386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50268" y="232308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15155" y="218664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63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28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69084" y="327287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61743" y="2352239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374850" y="217764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44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38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28779" y="326386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069386" y="2330868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" t="43805" r="79771" b="18395"/>
          <a:stretch/>
        </p:blipFill>
        <p:spPr>
          <a:xfrm>
            <a:off x="2610875" y="3615864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59" t="29862" r="38758" b="17202"/>
          <a:stretch/>
        </p:blipFill>
        <p:spPr>
          <a:xfrm flipH="1">
            <a:off x="7693169" y="3615864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62" t="47022" r="2690" b="18212"/>
          <a:stretch/>
        </p:blipFill>
        <p:spPr>
          <a:xfrm>
            <a:off x="10206909" y="3683498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32" t="28077" r="19166" b="18134"/>
          <a:stretch/>
        </p:blipFill>
        <p:spPr>
          <a:xfrm>
            <a:off x="5198372" y="3546772"/>
            <a:ext cx="626178" cy="112825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282" name="TextBox1" r:id="rId2" imgW="754560" imgH="487800"/>
        </mc:Choice>
        <mc:Fallback>
          <p:control name="TextBox1" r:id="rId2" imgW="754560" imgH="48780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67335" y="3355018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83" name="TextBox2" r:id="rId3" imgW="754560" imgH="487800"/>
        </mc:Choice>
        <mc:Fallback>
          <p:control name="TextBox2" r:id="rId3" imgW="754560" imgH="487800">
            <p:pic>
              <p:nvPicPr>
                <p:cNvPr id="34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61030" y="3362808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84" name="TextBox3" r:id="rId4" imgW="754560" imgH="487800"/>
        </mc:Choice>
        <mc:Fallback>
          <p:control name="TextBox3" r:id="rId4" imgW="754560" imgH="487800">
            <p:pic>
              <p:nvPicPr>
                <p:cNvPr id="35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15155" y="3370596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85" name="TextBox4" r:id="rId5" imgW="754560" imgH="487800"/>
        </mc:Choice>
        <mc:Fallback>
          <p:control name="TextBox4" r:id="rId5" imgW="754560" imgH="487800">
            <p:pic>
              <p:nvPicPr>
                <p:cNvPr id="36" name="TextBox4">
                  <a:extLst>
                    <a:ext uri="{FF2B5EF4-FFF2-40B4-BE49-F238E27FC236}">
                      <a16:creationId xmlns:a16="http://schemas.microsoft.com/office/drawing/2014/main" id="{CC5EF925-A452-4A28-9908-CB915D154F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389520" y="3337261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629465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00030" y="458547"/>
            <a:ext cx="4068342" cy="659881"/>
            <a:chOff x="-3365820" y="306647"/>
            <a:chExt cx="3996328" cy="8049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5820" y="306647"/>
              <a:ext cx="3996328" cy="80492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38512" y="357468"/>
              <a:ext cx="570540" cy="67517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79544" y="30327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71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52523" y="41190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95121" y="3174832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2762478" y="4471015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7844772" y="4471015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2" t="47022" r="2690" b="18212"/>
          <a:stretch/>
        </p:blipFill>
        <p:spPr>
          <a:xfrm>
            <a:off x="10358512" y="4538649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349975" y="4401923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71 - 48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52 - 36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43 - 17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82578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64 - 29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086499" y="3543249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079544" y="4131312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605909" y="301101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52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/>
          <p:nvPr/>
        </p:nvCxnSpPr>
        <p:spPr>
          <a:xfrm>
            <a:off x="4378888" y="4097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321486" y="315305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612864" y="352147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605909" y="410953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058773" y="3007727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43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/>
          <p:nvPr/>
        </p:nvCxnSpPr>
        <p:spPr>
          <a:xfrm>
            <a:off x="6831752" y="409395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774350" y="3149767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065728" y="3518184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96873" y="4106247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47038" y="304903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/>
          <p:nvPr/>
        </p:nvCxnSpPr>
        <p:spPr>
          <a:xfrm>
            <a:off x="9320017" y="413526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262615" y="319107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53993" y="35594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566088" y="414755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F43864-6D36-45B5-BB09-B2DAC5A89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545"/>
            <a:ext cx="12191999" cy="64535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39644" y="615049"/>
            <a:ext cx="2044504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16712" y="4401002"/>
            <a:ext cx="7419535" cy="222303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45802" y="4642950"/>
            <a:ext cx="6791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+mn-lt"/>
                <a:cs typeface="Times New Roman" pitchFamily="18" charset="0"/>
              </a:rPr>
              <a:t>Em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hãy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ngăn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nàng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Bạch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Tuyết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ăn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trái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táo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độc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của</a:t>
            </a:r>
            <a:r>
              <a:rPr lang="en-US" sz="3000" b="1" dirty="0">
                <a:latin typeface="+mn-lt"/>
                <a:cs typeface="Times New Roman" pitchFamily="18" charset="0"/>
              </a:rPr>
              <a:t> mụ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phu</a:t>
            </a:r>
            <a:r>
              <a:rPr lang="en-US" sz="3000" b="1" dirty="0">
                <a:latin typeface="+mn-lt"/>
                <a:cs typeface="Times New Roman" pitchFamily="18" charset="0"/>
              </a:rPr>
              <a:t>̀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thủy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độc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ác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bằng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cách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tra</a:t>
            </a:r>
            <a:r>
              <a:rPr lang="en-US" sz="3000" b="1" dirty="0">
                <a:latin typeface="+mn-lt"/>
                <a:cs typeface="Times New Roman" pitchFamily="18" charset="0"/>
              </a:rPr>
              <a:t>̉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lời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các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câu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hỏi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nhe</a:t>
            </a:r>
            <a:r>
              <a:rPr lang="en-US" sz="3000" b="1" dirty="0">
                <a:latin typeface="+mn-lt"/>
                <a:cs typeface="Times New Roman" pitchFamily="18" charset="0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434.54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9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09583F4-30F2-4DFE-8F9A-01E32E94F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4309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9372569-01C3-43BB-ACFB-DCADCD23B4CA}"/>
              </a:ext>
            </a:extLst>
          </p:cNvPr>
          <p:cNvGrpSpPr/>
          <p:nvPr/>
        </p:nvGrpSpPr>
        <p:grpSpPr>
          <a:xfrm>
            <a:off x="1559175" y="151564"/>
            <a:ext cx="6873889" cy="1855337"/>
            <a:chOff x="1128996" y="251387"/>
            <a:chExt cx="9662181" cy="185533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7E77DC1-8C9F-4942-BA6C-FB395FF9DC42}"/>
                </a:ext>
              </a:extLst>
            </p:cNvPr>
            <p:cNvSpPr/>
            <p:nvPr/>
          </p:nvSpPr>
          <p:spPr>
            <a:xfrm>
              <a:off x="1128996" y="251387"/>
              <a:ext cx="9662181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7DBE627-C89F-4606-861C-643430A4EF64}"/>
                </a:ext>
              </a:extLst>
            </p:cNvPr>
            <p:cNvGrpSpPr/>
            <p:nvPr/>
          </p:nvGrpSpPr>
          <p:grpSpPr>
            <a:xfrm>
              <a:off x="5243524" y="368595"/>
              <a:ext cx="1361737" cy="1534533"/>
              <a:chOff x="10874915" y="460353"/>
              <a:chExt cx="1361737" cy="153453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3531D3B-8484-49B5-8E90-1CC7C7E93A3E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3 2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1 6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1471942-1910-4525-9062-F9D3ADC002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49DA4E5-A447-4658-A4C5-6109BCEB7DF2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D236E1-51FC-4C5E-B447-3884BFFF6D4F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55CDC4BD-C4DF-4A5A-B4DD-0D952096A517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1981200" y="246307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BahamasB" panose="020BE200000000000000" pitchFamily="34" charset="0"/>
              </a:rPr>
              <a:t>A. 16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6175" y="246307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BahamasB" panose="020BE200000000000000" pitchFamily="34" charset="0"/>
              </a:rPr>
              <a:t>C. 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87621" y="378679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BahamasB" panose="020BE200000000000000" pitchFamily="34" charset="0"/>
              </a:rPr>
              <a:t>D. 17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96796" y="3843503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BahamasB" panose="020BE200000000000000" pitchFamily="34" charset="0"/>
              </a:rPr>
              <a:t>B. 26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11133" y="2006901"/>
            <a:ext cx="1278980" cy="13965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58883" y="3507623"/>
            <a:ext cx="1278980" cy="13965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82346" y="3454557"/>
            <a:ext cx="1278980" cy="13965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290064" y="1908761"/>
            <a:ext cx="3965863" cy="4687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345" y="4038599"/>
            <a:ext cx="2065037" cy="2533824"/>
          </a:xfrm>
          <a:prstGeom prst="rect">
            <a:avLst/>
          </a:prstGeom>
        </p:spPr>
      </p:pic>
      <p:pic>
        <p:nvPicPr>
          <p:cNvPr id="28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2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11" grpId="0" animBg="1"/>
      <p:bldP spid="11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178C27C-BE9C-419D-B957-935CB6F01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4309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61705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C. 13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54471" y="2433482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A. 23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10200" y="36056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D. 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17127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B. 24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27027" y="1570913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46077" y="2752801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061002" y="1741461"/>
            <a:ext cx="1562100" cy="1705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  <a14:foregroundMark x1="63846" y1="53421" x2="63846" y2="53421"/>
                        <a14:foregroundMark x1="50769" y1="46053" x2="64231" y2="63684"/>
                        <a14:foregroundMark x1="34231" y1="35526" x2="48077" y2="5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523" y="3788229"/>
            <a:ext cx="2100369" cy="3069771"/>
          </a:xfrm>
          <a:prstGeom prst="rect">
            <a:avLst/>
          </a:prstGeom>
        </p:spPr>
      </p:pic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737E50A-CA76-4A08-8043-AF628A77C65F}"/>
              </a:ext>
            </a:extLst>
          </p:cNvPr>
          <p:cNvGrpSpPr/>
          <p:nvPr/>
        </p:nvGrpSpPr>
        <p:grpSpPr>
          <a:xfrm>
            <a:off x="1559175" y="151564"/>
            <a:ext cx="6873889" cy="1855337"/>
            <a:chOff x="1128996" y="251387"/>
            <a:chExt cx="9662181" cy="185533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002E030-A3DD-4864-BA4A-C520BE21509D}"/>
                </a:ext>
              </a:extLst>
            </p:cNvPr>
            <p:cNvSpPr/>
            <p:nvPr/>
          </p:nvSpPr>
          <p:spPr>
            <a:xfrm>
              <a:off x="1128996" y="251387"/>
              <a:ext cx="9662181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6B1C877-F719-49E7-992D-9827928557A2}"/>
                </a:ext>
              </a:extLst>
            </p:cNvPr>
            <p:cNvGrpSpPr/>
            <p:nvPr/>
          </p:nvGrpSpPr>
          <p:grpSpPr>
            <a:xfrm>
              <a:off x="5243524" y="368595"/>
              <a:ext cx="1361737" cy="1534533"/>
              <a:chOff x="10874915" y="460353"/>
              <a:chExt cx="1361737" cy="153453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21EA00-8EEC-4CC1-BEB6-4A317F7655E5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4 1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2 8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B3FE517-E90E-4F35-AB78-E6999F55B0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DAF450-9657-41DF-AC47-EC5BB828FC21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D03E8A1-7FEC-4645-A1BF-294B106A5B6E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EAF11E95-55E7-4ABE-942A-220A9572BD30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684104" y="2597763"/>
            <a:ext cx="3400134" cy="40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A07B3F0-68F5-496F-BC40-66629BCC4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45104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241812" y="3649427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d. 38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91047" y="3628074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c. 39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81596" y="227651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A. 48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41812" y="2366677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b. 28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81600" y="1570914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82519" y="1437194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72920" y="2801818"/>
            <a:ext cx="1562100" cy="1705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8877998" y="4047174"/>
            <a:ext cx="2226436" cy="2493066"/>
          </a:xfrm>
          <a:prstGeom prst="rect">
            <a:avLst/>
          </a:prstGeom>
        </p:spPr>
      </p:pic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0322.54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05FBE99-5F78-4650-AC9C-6B3AA6DE7AF3}"/>
              </a:ext>
            </a:extLst>
          </p:cNvPr>
          <p:cNvGrpSpPr/>
          <p:nvPr/>
        </p:nvGrpSpPr>
        <p:grpSpPr>
          <a:xfrm>
            <a:off x="1559175" y="151564"/>
            <a:ext cx="6873889" cy="1855337"/>
            <a:chOff x="1128996" y="251387"/>
            <a:chExt cx="9662181" cy="185533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9C4909-EA0D-4A97-8553-37104A39A510}"/>
                </a:ext>
              </a:extLst>
            </p:cNvPr>
            <p:cNvSpPr/>
            <p:nvPr/>
          </p:nvSpPr>
          <p:spPr>
            <a:xfrm>
              <a:off x="1128996" y="251387"/>
              <a:ext cx="9662181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3168C81-2275-4EC7-8D7B-E5F57FD20748}"/>
                </a:ext>
              </a:extLst>
            </p:cNvPr>
            <p:cNvGrpSpPr/>
            <p:nvPr/>
          </p:nvGrpSpPr>
          <p:grpSpPr>
            <a:xfrm>
              <a:off x="5243524" y="368595"/>
              <a:ext cx="1361737" cy="1534533"/>
              <a:chOff x="10874915" y="460353"/>
              <a:chExt cx="1361737" cy="153453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66D710-9841-438A-8C0F-AEB757081EEE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5 7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1 9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460E62F-6AEF-45B8-AEAE-2CD3D0F7AB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C06365B-CB8D-4507-87C2-55FDEA92A21B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1E7346C-336F-4C84-A009-EE8EDDB0C589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E6E45DE2-60FF-43B3-B93E-DBD6F6F7CE10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675594" y="1732240"/>
            <a:ext cx="4289715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2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8A88C19-2615-4765-8816-6CCBB25E4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4102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413152" y="2679449"/>
            <a:ext cx="3365695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.VnBahamasB" panose="020BE200000000000000" pitchFamily="34" charset="0"/>
                <a:cs typeface="Times New Roman" pitchFamily="18" charset="0"/>
              </a:rPr>
              <a:t>A.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70958" y="4201640"/>
            <a:ext cx="3450083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.VnBahamasB" panose="020BE200000000000000" pitchFamily="34" charset="0"/>
                <a:cs typeface="Times New Roman" pitchFamily="18" charset="0"/>
              </a:rPr>
              <a:t>B: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492982" y="3617466"/>
            <a:ext cx="1562100" cy="1705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 flipH="1">
            <a:off x="8592251" y="3908010"/>
            <a:ext cx="2212337" cy="2830286"/>
          </a:xfrm>
          <a:prstGeom prst="rect">
            <a:avLst/>
          </a:prstGeom>
        </p:spPr>
      </p:pic>
      <p:pic>
        <p:nvPicPr>
          <p:cNvPr id="18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0344.54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5618216-87DF-42AD-BBCB-E72D537F97B2}"/>
              </a:ext>
            </a:extLst>
          </p:cNvPr>
          <p:cNvGrpSpPr/>
          <p:nvPr/>
        </p:nvGrpSpPr>
        <p:grpSpPr>
          <a:xfrm>
            <a:off x="2659055" y="330539"/>
            <a:ext cx="6873889" cy="1855337"/>
            <a:chOff x="1128996" y="251387"/>
            <a:chExt cx="9662181" cy="1855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D3B4F2-9AED-4402-8730-504CB55715CB}"/>
                </a:ext>
              </a:extLst>
            </p:cNvPr>
            <p:cNvSpPr/>
            <p:nvPr/>
          </p:nvSpPr>
          <p:spPr>
            <a:xfrm>
              <a:off x="1128996" y="251387"/>
              <a:ext cx="9662181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3C79323-7FC5-4783-83E7-A33BFB8AACAF}"/>
                </a:ext>
              </a:extLst>
            </p:cNvPr>
            <p:cNvGrpSpPr/>
            <p:nvPr/>
          </p:nvGrpSpPr>
          <p:grpSpPr>
            <a:xfrm>
              <a:off x="5124906" y="368595"/>
              <a:ext cx="1480355" cy="1534533"/>
              <a:chOff x="10756297" y="460353"/>
              <a:chExt cx="1480355" cy="15345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82B89B-8BA5-4911-BE01-003AD4EAC62D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5 7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1 9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D7BBB23-6488-4406-AE14-FEAE37B543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286039-A134-4E3E-BE26-F4536C683953}"/>
                  </a:ext>
                </a:extLst>
              </p:cNvPr>
              <p:cNvSpPr txBox="1"/>
              <p:nvPr/>
            </p:nvSpPr>
            <p:spPr>
              <a:xfrm>
                <a:off x="10756297" y="546469"/>
                <a:ext cx="48691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082846-77F1-407E-BFAE-69FBE7668F56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3 8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D57A81BC-AF40-4E62-AC4B-664AE7C72119}"/>
                  </a:ext>
                </a:extLst>
              </p:cNvPr>
              <p:cNvSpPr/>
              <p:nvPr/>
            </p:nvSpPr>
            <p:spPr>
              <a:xfrm>
                <a:off x="11144210" y="953926"/>
                <a:ext cx="486917" cy="38048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</a:rPr>
                  <a:t>? </a:t>
                </a: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552500" y="1744997"/>
            <a:ext cx="4289715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2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BCC383-5445-4910-B8CC-2E6113C1D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1764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CEF642C9-38C7-4617-8258-6E71967BFDAF}"/>
              </a:ext>
            </a:extLst>
          </p:cNvPr>
          <p:cNvSpPr txBox="1"/>
          <p:nvPr/>
        </p:nvSpPr>
        <p:spPr>
          <a:xfrm>
            <a:off x="3368172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 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11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970" y="1315053"/>
            <a:ext cx="62387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trừ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 </a:t>
            </a: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100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57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31446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20E36917-AAC6-4FAF-AFD9-CAB055730171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VÒNG QUAY KÌ DIỆU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40114" y="1522864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11 - 5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32241" y="3290576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28222" y="5147130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13 - 4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12 - 8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12 - 9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13 - 5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379363" y="5236157"/>
              <a:ext cx="881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13 - 7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683673" y="5090756"/>
              <a:ext cx="812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29552" y="4631545"/>
              <a:ext cx="8380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14 - 5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52FC984F-F907-4F72-B412-107E4FF7B33A}"/>
                </a:ext>
              </a:extLst>
            </p:cNvPr>
            <p:cNvSpPr txBox="1"/>
            <p:nvPr/>
          </p:nvSpPr>
          <p:spPr>
            <a:xfrm rot="8412477">
              <a:off x="3685865" y="441547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14 - 6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13 - 9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14 - 8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14 - 9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15 - 6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14 - 7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15 - 7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16 - 7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16 - 8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16 - 9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18 - 9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17 - 9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17 - 8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11 - 3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701485" y="1301608"/>
              <a:ext cx="8957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35DA89F-A844-4433-8C02-56C6BEEF5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3320"/>
            <a:ext cx="12192000" cy="64346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3AB5E5-57A8-420E-AD39-ED1CF4730A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4357"/>
          <a:stretch/>
        </p:blipFill>
        <p:spPr>
          <a:xfrm>
            <a:off x="2685046" y="1280445"/>
            <a:ext cx="3500693" cy="440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762E51-7B25-44EB-A9B4-F3A0C5803B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121647" y="2857500"/>
            <a:ext cx="2427996" cy="31284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74EE4A-4706-4E45-9D8D-229C96BCDB9B}"/>
              </a:ext>
            </a:extLst>
          </p:cNvPr>
          <p:cNvGrpSpPr/>
          <p:nvPr/>
        </p:nvGrpSpPr>
        <p:grpSpPr>
          <a:xfrm>
            <a:off x="2784300" y="4700434"/>
            <a:ext cx="2965233" cy="1002570"/>
            <a:chOff x="2708129" y="4960069"/>
            <a:chExt cx="2965233" cy="100257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ED6A0EE-0C51-4784-A3BD-E59A7808140D}"/>
                </a:ext>
              </a:extLst>
            </p:cNvPr>
            <p:cNvSpPr/>
            <p:nvPr/>
          </p:nvSpPr>
          <p:spPr>
            <a:xfrm>
              <a:off x="2780184" y="4960069"/>
              <a:ext cx="2809287" cy="96850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  <a:effectLst>
              <a:softEdge rad="749300"/>
            </a:effectLst>
            <a:scene3d>
              <a:camera prst="perspectiveRelaxedModerately"/>
              <a:lightRig rig="threePt" dir="t"/>
            </a:scene3d>
            <a:sp3d>
              <a:bevelT w="374650" h="565150" prst="softRound"/>
              <a:bevelB w="311150" h="412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20B44AC5-7A88-4F4F-A52A-962B44E0B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412858">
              <a:off x="4422006" y="5067900"/>
              <a:ext cx="552795" cy="524180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6C8F2B3-5844-4146-A892-61C2967C0B19}"/>
                </a:ext>
              </a:extLst>
            </p:cNvPr>
            <p:cNvGrpSpPr/>
            <p:nvPr/>
          </p:nvGrpSpPr>
          <p:grpSpPr>
            <a:xfrm rot="10412858">
              <a:off x="4263405" y="5113087"/>
              <a:ext cx="1307872" cy="664861"/>
              <a:chOff x="7861121" y="5448257"/>
              <a:chExt cx="1307872" cy="66486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B40F971-CD41-47CD-9DC8-91CEF6A81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861121" y="5448257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C9B362F2-0A8A-4DA1-B3FB-2C75A475AA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36486" y="5516558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1BA566DF-47B1-4752-897F-C1ACD3D25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616198" y="5588938"/>
                <a:ext cx="552795" cy="524180"/>
              </a:xfrm>
              <a:prstGeom prst="rect">
                <a:avLst/>
              </a:prstGeom>
            </p:spPr>
          </p:pic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010DABE3-E7BD-488C-A59D-442079CFC011}"/>
                </a:ext>
              </a:extLst>
            </p:cNvPr>
            <p:cNvGrpSpPr/>
            <p:nvPr/>
          </p:nvGrpSpPr>
          <p:grpSpPr>
            <a:xfrm rot="21268018">
              <a:off x="2834161" y="5297778"/>
              <a:ext cx="1307872" cy="664861"/>
              <a:chOff x="7524089" y="5576548"/>
              <a:chExt cx="1307872" cy="664861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BEC68141-816C-4230-9713-1F99C2D13C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039310" y="5618241"/>
                <a:ext cx="552795" cy="524180"/>
              </a:xfrm>
              <a:prstGeom prst="rect">
                <a:avLst/>
              </a:prstGeom>
            </p:spPr>
          </p:pic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ACEB02AA-D7BB-4A3D-A280-1C366EB674AC}"/>
                  </a:ext>
                </a:extLst>
              </p:cNvPr>
              <p:cNvGrpSpPr/>
              <p:nvPr/>
            </p:nvGrpSpPr>
            <p:grpSpPr>
              <a:xfrm>
                <a:off x="7524089" y="5576548"/>
                <a:ext cx="1307872" cy="664861"/>
                <a:chOff x="7861121" y="5448257"/>
                <a:chExt cx="1307872" cy="664861"/>
              </a:xfrm>
            </p:grpSpPr>
            <p:pic>
              <p:nvPicPr>
                <p:cNvPr id="133" name="Picture 132">
                  <a:extLst>
                    <a:ext uri="{FF2B5EF4-FFF2-40B4-BE49-F238E27FC236}">
                      <a16:creationId xmlns:a16="http://schemas.microsoft.com/office/drawing/2014/main" id="{450EDDDA-D438-494B-A736-553D3FA283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1121" y="5448257"/>
                  <a:ext cx="552795" cy="524180"/>
                </a:xfrm>
                <a:prstGeom prst="rect">
                  <a:avLst/>
                </a:prstGeom>
              </p:spPr>
            </p:pic>
            <p:pic>
              <p:nvPicPr>
                <p:cNvPr id="134" name="Picture 133">
                  <a:extLst>
                    <a:ext uri="{FF2B5EF4-FFF2-40B4-BE49-F238E27FC236}">
                      <a16:creationId xmlns:a16="http://schemas.microsoft.com/office/drawing/2014/main" id="{926C6067-D6F6-49D8-B79E-B95766EDF1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36486" y="5516558"/>
                  <a:ext cx="552795" cy="524180"/>
                </a:xfrm>
                <a:prstGeom prst="rect">
                  <a:avLst/>
                </a:prstGeom>
              </p:spPr>
            </p:pic>
            <p:pic>
              <p:nvPicPr>
                <p:cNvPr id="135" name="Picture 134">
                  <a:extLst>
                    <a:ext uri="{FF2B5EF4-FFF2-40B4-BE49-F238E27FC236}">
                      <a16:creationId xmlns:a16="http://schemas.microsoft.com/office/drawing/2014/main" id="{7BE5E279-D9F2-4C5D-8761-146018DCBC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6198" y="5588938"/>
                  <a:ext cx="552795" cy="5241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6AFD57F-5545-4EA6-AD5E-E738685F85CF}"/>
                </a:ext>
              </a:extLst>
            </p:cNvPr>
            <p:cNvGrpSpPr/>
            <p:nvPr/>
          </p:nvGrpSpPr>
          <p:grpSpPr>
            <a:xfrm>
              <a:off x="3051350" y="5192445"/>
              <a:ext cx="1307872" cy="664861"/>
              <a:chOff x="7524089" y="5576548"/>
              <a:chExt cx="1307872" cy="664861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2D2B897F-6507-48AD-B48A-702553500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039310" y="5618241"/>
                <a:ext cx="552795" cy="524180"/>
              </a:xfrm>
              <a:prstGeom prst="rect">
                <a:avLst/>
              </a:prstGeom>
            </p:spPr>
          </p:pic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765C2C05-AF3B-4262-BE94-2FDEDAA44B2D}"/>
                  </a:ext>
                </a:extLst>
              </p:cNvPr>
              <p:cNvGrpSpPr/>
              <p:nvPr/>
            </p:nvGrpSpPr>
            <p:grpSpPr>
              <a:xfrm>
                <a:off x="7524089" y="5576548"/>
                <a:ext cx="1307872" cy="664861"/>
                <a:chOff x="7861121" y="5448257"/>
                <a:chExt cx="1307872" cy="664861"/>
              </a:xfrm>
            </p:grpSpPr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FF8326B1-E4D1-4F54-92F4-FABB9E9070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1121" y="5448257"/>
                  <a:ext cx="552795" cy="524180"/>
                </a:xfrm>
                <a:prstGeom prst="rect">
                  <a:avLst/>
                </a:prstGeom>
              </p:spPr>
            </p:pic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1DF695B6-C2F9-4466-AF01-7FDA72E19C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36486" y="5516558"/>
                  <a:ext cx="552795" cy="524180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D4FDD017-4749-4893-81F0-0B3E125661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6198" y="5588938"/>
                  <a:ext cx="552795" cy="52418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EF403BDB-4F0F-453B-AD4F-C83DBEBF3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895305">
              <a:off x="2807803" y="5102304"/>
              <a:ext cx="552795" cy="52418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E49E02-DA9C-44B6-B41C-97531F095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286143">
              <a:off x="4399074" y="5393246"/>
              <a:ext cx="552795" cy="524180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3B4E103-2966-466C-85CB-98C3254A57F7}"/>
                </a:ext>
              </a:extLst>
            </p:cNvPr>
            <p:cNvGrpSpPr/>
            <p:nvPr/>
          </p:nvGrpSpPr>
          <p:grpSpPr>
            <a:xfrm rot="10286143">
              <a:off x="4153417" y="5274074"/>
              <a:ext cx="1307872" cy="664861"/>
              <a:chOff x="7861121" y="5448257"/>
              <a:chExt cx="1307872" cy="664861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6E05499-F3A0-4131-935F-A3B48280E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861121" y="5448257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F692A1D-F07D-4F2F-AA92-01CFFE0E1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36486" y="5516558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C0101B29-FD4C-4BCC-BFA4-13CE60F1E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616198" y="5588938"/>
                <a:ext cx="552795" cy="524180"/>
              </a:xfrm>
              <a:prstGeom prst="rect">
                <a:avLst/>
              </a:prstGeom>
            </p:spPr>
          </p:pic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3C645C5-5DAB-4C4C-802D-1A918C4B5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25345"/>
            <a:stretch/>
          </p:blipFill>
          <p:spPr>
            <a:xfrm rot="10800000">
              <a:off x="2708129" y="5405028"/>
              <a:ext cx="552795" cy="39132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230E3A5-1E67-4703-A000-8DB9B8E5C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286143">
              <a:off x="3964408" y="5379663"/>
              <a:ext cx="552795" cy="52418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2FF8335-D199-4F5C-9860-4C7A0F1CC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286143">
              <a:off x="5120567" y="5313521"/>
              <a:ext cx="552795" cy="52418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33B0D07-AE88-4D1F-8C5C-726B9C2EF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25345"/>
            <a:stretch/>
          </p:blipFill>
          <p:spPr>
            <a:xfrm rot="10800000">
              <a:off x="2975063" y="5415177"/>
              <a:ext cx="552795" cy="391324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83F996C-BB2A-41A8-9F44-88AC0A5DC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34454" b="-1"/>
            <a:stretch/>
          </p:blipFill>
          <p:spPr>
            <a:xfrm rot="10800000">
              <a:off x="3253586" y="5457275"/>
              <a:ext cx="552795" cy="34357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2BAEC20-FE36-4834-B7C9-5F904511D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34454" b="-1"/>
            <a:stretch/>
          </p:blipFill>
          <p:spPr>
            <a:xfrm rot="10800000">
              <a:off x="3501581" y="5449404"/>
              <a:ext cx="552795" cy="34357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E38B14F-6DFB-4556-9BBC-29E6C61C5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34454" b="-1"/>
            <a:stretch/>
          </p:blipFill>
          <p:spPr>
            <a:xfrm rot="10800000">
              <a:off x="3762056" y="5473695"/>
              <a:ext cx="552795" cy="343577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DEA611B-0F0C-491D-B6C4-1511F8C5A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34454" b="-1"/>
            <a:stretch/>
          </p:blipFill>
          <p:spPr>
            <a:xfrm rot="10800000">
              <a:off x="4199441" y="5467843"/>
              <a:ext cx="552795" cy="343577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536E892-E843-4D38-A067-C81BE5A8B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34454" b="-1"/>
            <a:stretch/>
          </p:blipFill>
          <p:spPr>
            <a:xfrm rot="10800000">
              <a:off x="4756140" y="5466921"/>
              <a:ext cx="552795" cy="343577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F6438A4-3F91-42F3-8B69-9D718FC46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34454" b="-1"/>
            <a:stretch/>
          </p:blipFill>
          <p:spPr>
            <a:xfrm rot="10800000">
              <a:off x="5028261" y="5467843"/>
              <a:ext cx="552795" cy="343577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B5FC1D3-16B3-4067-8622-79C7A8E40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34454" b="-1"/>
            <a:stretch/>
          </p:blipFill>
          <p:spPr>
            <a:xfrm rot="10800000">
              <a:off x="4492775" y="5472693"/>
              <a:ext cx="552795" cy="343577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B6AF1B2-EB21-4046-B1C7-E2420DC47630}"/>
                </a:ext>
              </a:extLst>
            </p:cNvPr>
            <p:cNvGrpSpPr/>
            <p:nvPr/>
          </p:nvGrpSpPr>
          <p:grpSpPr>
            <a:xfrm>
              <a:off x="3280096" y="5074197"/>
              <a:ext cx="1307872" cy="664861"/>
              <a:chOff x="7524089" y="5576548"/>
              <a:chExt cx="1307872" cy="664861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7D1FFCB3-888C-4283-9832-19F13AEC5B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039310" y="5618241"/>
                <a:ext cx="552795" cy="524180"/>
              </a:xfrm>
              <a:prstGeom prst="rect">
                <a:avLst/>
              </a:prstGeom>
            </p:spPr>
          </p:pic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84591B1-B1C5-49F8-B5E7-EBE3175E3722}"/>
                  </a:ext>
                </a:extLst>
              </p:cNvPr>
              <p:cNvGrpSpPr/>
              <p:nvPr/>
            </p:nvGrpSpPr>
            <p:grpSpPr>
              <a:xfrm>
                <a:off x="7524089" y="5576548"/>
                <a:ext cx="1307872" cy="664861"/>
                <a:chOff x="7861121" y="5448257"/>
                <a:chExt cx="1307872" cy="664861"/>
              </a:xfrm>
            </p:grpSpPr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27C309C5-44F1-4D0E-99D5-0D4CA15D15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1121" y="5448257"/>
                  <a:ext cx="552795" cy="524180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E9B0DC6C-40FE-453E-B61D-9B1B1BC6F1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36486" y="5516558"/>
                  <a:ext cx="552795" cy="524180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AE8DD276-7D95-467D-B394-A81AF1B745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6198" y="5588938"/>
                  <a:ext cx="552795" cy="5241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1949FC2-D52D-48A9-A6A5-924D31F40A86}"/>
              </a:ext>
            </a:extLst>
          </p:cNvPr>
          <p:cNvSpPr txBox="1"/>
          <p:nvPr/>
        </p:nvSpPr>
        <p:spPr>
          <a:xfrm>
            <a:off x="3444392" y="5784021"/>
            <a:ext cx="182293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52 </a:t>
            </a:r>
            <a:r>
              <a:rPr lang="en-US" sz="2800" b="1" dirty="0" err="1">
                <a:solidFill>
                  <a:srgbClr val="0000FF"/>
                </a:solidFill>
              </a:rPr>
              <a:t>viên</a:t>
            </a:r>
            <a:r>
              <a:rPr lang="en-US" sz="2800" b="1" dirty="0">
                <a:solidFill>
                  <a:srgbClr val="0000FF"/>
                </a:solidFill>
              </a:rPr>
              <a:t> bi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BE562A-6180-4112-9140-5B90CB91400D}"/>
              </a:ext>
            </a:extLst>
          </p:cNvPr>
          <p:cNvGrpSpPr/>
          <p:nvPr/>
        </p:nvGrpSpPr>
        <p:grpSpPr>
          <a:xfrm>
            <a:off x="3108997" y="4513744"/>
            <a:ext cx="2436087" cy="1080394"/>
            <a:chOff x="6081142" y="5478215"/>
            <a:chExt cx="2436087" cy="108039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A7E1CD2-CD92-48BC-9BA2-3B6F2A769E01}"/>
                </a:ext>
              </a:extLst>
            </p:cNvPr>
            <p:cNvGrpSpPr/>
            <p:nvPr/>
          </p:nvGrpSpPr>
          <p:grpSpPr>
            <a:xfrm>
              <a:off x="6081142" y="5624483"/>
              <a:ext cx="2436087" cy="934126"/>
              <a:chOff x="5900981" y="5161558"/>
              <a:chExt cx="2436087" cy="934126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C587E21F-0DE9-4002-9E5B-888DA8B8C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7784273" y="5430979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B490B7E5-9DA2-4149-BF38-7B31E078E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895305">
                <a:off x="6793749" y="5571504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54B61B98-7C0D-4DA7-A780-5CBE955488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895305">
                <a:off x="6452667" y="5530891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DC72B83D-99E5-4722-9E0E-3C2EC3BB0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895305">
                <a:off x="7238703" y="5520438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5755790-B11F-4B55-86E5-2CA7175DA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5904778" y="5443266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7C5E43D-F421-4C30-982F-4DC1175EDC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7109336" y="5203005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16731F52-6497-448E-A454-81A95AF52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7467720" y="5276732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80C8CA79-1F98-4CBB-9BE2-ABDE49D3E8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6214130" y="5183427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8667EF40-2648-42EC-9DC2-3510A2F3A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6678551" y="5263075"/>
                <a:ext cx="596127" cy="565269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4E0D034-EF98-44EC-8605-1F281707D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6430294" y="5226498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1DBC2759-EA9E-4953-95B0-41D877E04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5900981" y="5210480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DB4C41B6-0DDB-4437-8F42-C87D0F6F9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6840114" y="5161558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99D2C9CE-C728-4516-9AF9-C04FA63490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6169812" y="5445671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B359BD98-F7D8-4748-974E-F10362548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6780373" y="5373775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7F501BAE-D263-4297-9CF4-568FB10DF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6756350" y="5535404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C0384E76-712F-4DAF-877F-90BDF99B9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6628733" y="5395597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56C7A7C8-5A99-4EA7-91ED-6A904E23F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5901733" y="5395598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2C3AC900-7FE4-472E-B917-E31146EB5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7491364" y="5449424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8A868BF3-F281-4CBF-B784-0EFAB5433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7567232" y="5372468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15B031E3-E5FE-4E0B-8DBD-170922A01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7249371" y="5405728"/>
                <a:ext cx="552795" cy="524180"/>
              </a:xfrm>
              <a:prstGeom prst="rect">
                <a:avLst/>
              </a:prstGeom>
            </p:spPr>
          </p:pic>
        </p:grp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4F360023-4717-4585-9820-D452DB3C5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286143">
              <a:off x="7153812" y="5866598"/>
              <a:ext cx="552795" cy="524180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B9FC3436-3783-4D0E-A8EA-F031DFCA5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286143">
              <a:off x="6784743" y="5552083"/>
              <a:ext cx="552795" cy="52418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B60143F-7436-4A74-883D-8B1BBC2E6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286143">
              <a:off x="7166692" y="5478215"/>
              <a:ext cx="552795" cy="52418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A95BD15B-8DBB-4D13-8486-2FFC99361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286143">
              <a:off x="6261113" y="5572739"/>
              <a:ext cx="552795" cy="52418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0C9FF4DC-5C26-47AF-9A18-63EC0F394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286143">
              <a:off x="7541853" y="5538925"/>
              <a:ext cx="552795" cy="524180"/>
            </a:xfrm>
            <a:prstGeom prst="rect">
              <a:avLst/>
            </a:prstGeom>
          </p:spPr>
        </p:pic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237886E0-E864-459A-9EE6-842672F05BF0}"/>
              </a:ext>
            </a:extLst>
          </p:cNvPr>
          <p:cNvSpPr txBox="1"/>
          <p:nvPr/>
        </p:nvSpPr>
        <p:spPr>
          <a:xfrm>
            <a:off x="7210179" y="5784021"/>
            <a:ext cx="182293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24 </a:t>
            </a:r>
            <a:r>
              <a:rPr lang="en-US" sz="2800" b="1" dirty="0" err="1">
                <a:solidFill>
                  <a:srgbClr val="0000FF"/>
                </a:solidFill>
              </a:rPr>
              <a:t>viên</a:t>
            </a:r>
            <a:r>
              <a:rPr lang="en-US" sz="2800" b="1" dirty="0">
                <a:solidFill>
                  <a:srgbClr val="0000FF"/>
                </a:solidFill>
              </a:rPr>
              <a:t> bi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07420C-8C18-477D-AD4B-61BFBF21701D}"/>
              </a:ext>
            </a:extLst>
          </p:cNvPr>
          <p:cNvSpPr/>
          <p:nvPr/>
        </p:nvSpPr>
        <p:spPr>
          <a:xfrm>
            <a:off x="2188029" y="4169229"/>
            <a:ext cx="4176418" cy="24492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D167D7-56C7-4B7C-A5D9-4CCBB0EC87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6411" y="2664885"/>
            <a:ext cx="1011539" cy="1760237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541CC63-F5BB-4299-9C58-DD8F2955D964}"/>
              </a:ext>
            </a:extLst>
          </p:cNvPr>
          <p:cNvGrpSpPr/>
          <p:nvPr/>
        </p:nvGrpSpPr>
        <p:grpSpPr>
          <a:xfrm>
            <a:off x="6497190" y="1171646"/>
            <a:ext cx="3248912" cy="885098"/>
            <a:chOff x="168284" y="3638943"/>
            <a:chExt cx="3413739" cy="1182804"/>
          </a:xfrm>
          <a:solidFill>
            <a:srgbClr val="FFFF00"/>
          </a:solidFill>
        </p:grpSpPr>
        <p:sp>
          <p:nvSpPr>
            <p:cNvPr id="107" name="Speech Bubble: Rectangle with Corners Rounded 106">
              <a:extLst>
                <a:ext uri="{FF2B5EF4-FFF2-40B4-BE49-F238E27FC236}">
                  <a16:creationId xmlns:a16="http://schemas.microsoft.com/office/drawing/2014/main" id="{3CE3916B-F48E-4FFF-994E-277ACD3250E1}"/>
                </a:ext>
              </a:extLst>
            </p:cNvPr>
            <p:cNvSpPr/>
            <p:nvPr/>
          </p:nvSpPr>
          <p:spPr>
            <a:xfrm>
              <a:off x="168284" y="3638943"/>
              <a:ext cx="3413739" cy="1182804"/>
            </a:xfrm>
            <a:prstGeom prst="wedgeRoundRectCallout">
              <a:avLst>
                <a:gd name="adj1" fmla="val -23514"/>
                <a:gd name="adj2" fmla="val 70296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F48F193-6A84-4FEA-A02E-EDDAB1BBB560}"/>
                </a:ext>
              </a:extLst>
            </p:cNvPr>
            <p:cNvSpPr txBox="1"/>
            <p:nvPr/>
          </p:nvSpPr>
          <p:spPr>
            <a:xfrm>
              <a:off x="603750" y="3798100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54 – 24 = 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5714276-71CF-42A6-A3A7-8E1F19679F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86642" y="4376073"/>
            <a:ext cx="1844260" cy="2160794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9C2E5371-0287-4BB6-80FA-080A15FFA7ED}"/>
              </a:ext>
            </a:extLst>
          </p:cNvPr>
          <p:cNvGrpSpPr/>
          <p:nvPr/>
        </p:nvGrpSpPr>
        <p:grpSpPr>
          <a:xfrm>
            <a:off x="319596" y="344378"/>
            <a:ext cx="3941402" cy="1269817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95" name="Speech Bubble: Oval 94">
              <a:extLst>
                <a:ext uri="{FF2B5EF4-FFF2-40B4-BE49-F238E27FC236}">
                  <a16:creationId xmlns:a16="http://schemas.microsoft.com/office/drawing/2014/main" id="{4B61EC92-5FBE-49DB-B3A5-34D386BA5909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wedgeEllipseCallout">
              <a:avLst>
                <a:gd name="adj1" fmla="val -20912"/>
                <a:gd name="adj2" fmla="val 12483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01235FD-D764-4261-A648-25D9C88FCA07}"/>
                </a:ext>
              </a:extLst>
            </p:cNvPr>
            <p:cNvSpPr txBox="1"/>
            <p:nvPr/>
          </p:nvSpPr>
          <p:spPr>
            <a:xfrm>
              <a:off x="1402866" y="3575571"/>
              <a:ext cx="34258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An </a:t>
              </a:r>
              <a:r>
                <a:rPr lang="en-US" sz="2800" dirty="0" err="1">
                  <a:solidFill>
                    <a:schemeClr val="bg1"/>
                  </a:solidFill>
                </a:rPr>
                <a:t>còn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lại</a:t>
              </a:r>
              <a:r>
                <a:rPr lang="en-US" sz="2800" dirty="0">
                  <a:solidFill>
                    <a:schemeClr val="bg1"/>
                  </a:solidFill>
                </a:rPr>
                <a:t> bao </a:t>
              </a:r>
              <a:r>
                <a:rPr lang="en-US" sz="2800" dirty="0" err="1">
                  <a:solidFill>
                    <a:schemeClr val="bg1"/>
                  </a:solidFill>
                </a:rPr>
                <a:t>nhiêu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</a:rPr>
                <a:t> bi?</a:t>
              </a:r>
            </a:p>
          </p:txBody>
        </p:sp>
      </p:grpSp>
      <p:pic>
        <p:nvPicPr>
          <p:cNvPr id="4" name="an - tuan 12 - tiet 4">
            <a:hlinkClick r:id="" action="ppaction://media"/>
            <a:extLst>
              <a:ext uri="{FF2B5EF4-FFF2-40B4-BE49-F238E27FC236}">
                <a16:creationId xmlns:a16="http://schemas.microsoft.com/office/drawing/2014/main" id="{05F4836F-8209-4344-96AF-BBB57A37AF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2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68011" y="6142037"/>
            <a:ext cx="487363" cy="487363"/>
          </a:xfrm>
          <a:prstGeom prst="rect">
            <a:avLst/>
          </a:prstGeom>
        </p:spPr>
      </p:pic>
      <p:pic>
        <p:nvPicPr>
          <p:cNvPr id="103" name="an - tuan 12 - tiet 4">
            <a:hlinkClick r:id="" action="ppaction://media"/>
            <a:extLst>
              <a:ext uri="{FF2B5EF4-FFF2-40B4-BE49-F238E27FC236}">
                <a16:creationId xmlns:a16="http://schemas.microsoft.com/office/drawing/2014/main" id="{7A3076A8-5706-446D-A3D5-A3DD4FB73B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46" end="1355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68011" y="5696148"/>
            <a:ext cx="487363" cy="487363"/>
          </a:xfrm>
          <a:prstGeom prst="rect">
            <a:avLst/>
          </a:prstGeom>
        </p:spPr>
      </p:pic>
      <p:pic>
        <p:nvPicPr>
          <p:cNvPr id="11" name="FILE_20211024_230550_20211024_230527_Bình thường">
            <a:hlinkClick r:id="" action="ppaction://media"/>
            <a:extLst>
              <a:ext uri="{FF2B5EF4-FFF2-40B4-BE49-F238E27FC236}">
                <a16:creationId xmlns:a16="http://schemas.microsoft.com/office/drawing/2014/main" id="{22755B00-F7C9-4928-8125-BD33EFCB5F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51592" y="5079989"/>
            <a:ext cx="487363" cy="487363"/>
          </a:xfrm>
          <a:prstGeom prst="rect">
            <a:avLst/>
          </a:prstGeom>
        </p:spPr>
      </p:pic>
      <p:pic>
        <p:nvPicPr>
          <p:cNvPr id="105" name="an - tuan 12 - tiet 4">
            <a:hlinkClick r:id="" action="ppaction://media"/>
            <a:extLst>
              <a:ext uri="{FF2B5EF4-FFF2-40B4-BE49-F238E27FC236}">
                <a16:creationId xmlns:a16="http://schemas.microsoft.com/office/drawing/2014/main" id="{9F3BD544-F6F6-4210-A56B-B8CB62FEC6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6" end="7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85551" y="44344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82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26536 0.058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291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61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11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3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452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</p:childTnLst>
        </p:cTn>
      </p:par>
    </p:tnLst>
    <p:bldLst>
      <p:bldP spid="94" grpId="0" animBg="1"/>
      <p:bldP spid="102" grpId="0" animBg="1"/>
      <p:bldP spid="10" grpId="0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469903"/>
              </p:ext>
            </p:extLst>
          </p:nvPr>
        </p:nvGraphicFramePr>
        <p:xfrm>
          <a:off x="758412" y="1552544"/>
          <a:ext cx="5007634" cy="37719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37313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870321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6953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3076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360665" y="409348"/>
            <a:ext cx="3248912" cy="733747"/>
            <a:chOff x="168284" y="3638943"/>
            <a:chExt cx="3413739" cy="980547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98054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612849" y="3704848"/>
              <a:ext cx="2792069" cy="86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52 - 24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1A3F468-7210-4326-84F0-0E2C1F7D0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870411" y="2407865"/>
            <a:ext cx="539192" cy="264994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C5E7B05-4016-4FB2-80C8-E8CE1A020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1308561" y="2407865"/>
            <a:ext cx="539192" cy="264994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40BBE2C-7DC2-4C4F-9564-5E6AB5092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1746711" y="2407865"/>
            <a:ext cx="539192" cy="264994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0B6D827-7611-46BC-95A8-EF20612D5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2220065" y="2407865"/>
            <a:ext cx="539192" cy="264994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376EAD2-078B-45F5-9580-194FBA872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2739730" y="2407865"/>
            <a:ext cx="539192" cy="264994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55A6DB3-434B-4766-B0CD-2C412395D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-4110" r="18575" b="4110"/>
          <a:stretch/>
        </p:blipFill>
        <p:spPr>
          <a:xfrm>
            <a:off x="3291288" y="2303059"/>
            <a:ext cx="539192" cy="264994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87AE9B2-9CCB-4B68-A2E1-642D6EA81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-4110" r="18575" b="4110"/>
          <a:stretch/>
        </p:blipFill>
        <p:spPr>
          <a:xfrm>
            <a:off x="2759257" y="2303059"/>
            <a:ext cx="539192" cy="264994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68EF7E1-B38C-499F-A6C7-20867C9E13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58148" r="21930" b="4110"/>
          <a:stretch/>
        </p:blipFill>
        <p:spPr>
          <a:xfrm>
            <a:off x="4530824" y="3080342"/>
            <a:ext cx="458555" cy="10001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0E7E04-FA5C-4686-8E65-44C7E3014A81}"/>
              </a:ext>
            </a:extLst>
          </p:cNvPr>
          <p:cNvCxnSpPr>
            <a:cxnSpLocks/>
          </p:cNvCxnSpPr>
          <p:nvPr/>
        </p:nvCxnSpPr>
        <p:spPr>
          <a:xfrm>
            <a:off x="5219700" y="3200384"/>
            <a:ext cx="259440" cy="3333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B14436A-1D6A-4FDF-8BC4-E129809BAFAA}"/>
              </a:ext>
            </a:extLst>
          </p:cNvPr>
          <p:cNvCxnSpPr>
            <a:cxnSpLocks/>
          </p:cNvCxnSpPr>
          <p:nvPr/>
        </p:nvCxnSpPr>
        <p:spPr>
          <a:xfrm>
            <a:off x="5210175" y="3761520"/>
            <a:ext cx="259440" cy="267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626886B-C1D6-42D0-B524-0A9A0DC1FDF6}"/>
              </a:ext>
            </a:extLst>
          </p:cNvPr>
          <p:cNvCxnSpPr>
            <a:cxnSpLocks/>
          </p:cNvCxnSpPr>
          <p:nvPr/>
        </p:nvCxnSpPr>
        <p:spPr>
          <a:xfrm>
            <a:off x="4616476" y="2538256"/>
            <a:ext cx="228600" cy="2906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AC9363A-27B0-4472-8359-DE8BDB78CD18}"/>
              </a:ext>
            </a:extLst>
          </p:cNvPr>
          <p:cNvCxnSpPr>
            <a:cxnSpLocks/>
          </p:cNvCxnSpPr>
          <p:nvPr/>
        </p:nvCxnSpPr>
        <p:spPr>
          <a:xfrm>
            <a:off x="4616476" y="3080342"/>
            <a:ext cx="228600" cy="3001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50324D2-54B4-4891-A059-89EA2A7F2F1B}"/>
              </a:ext>
            </a:extLst>
          </p:cNvPr>
          <p:cNvCxnSpPr>
            <a:cxnSpLocks/>
          </p:cNvCxnSpPr>
          <p:nvPr/>
        </p:nvCxnSpPr>
        <p:spPr>
          <a:xfrm>
            <a:off x="2383208" y="2460275"/>
            <a:ext cx="293557" cy="2545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0CF7E85-3B93-45FF-B648-104E139D8737}"/>
              </a:ext>
            </a:extLst>
          </p:cNvPr>
          <p:cNvCxnSpPr>
            <a:cxnSpLocks/>
          </p:cNvCxnSpPr>
          <p:nvPr/>
        </p:nvCxnSpPr>
        <p:spPr>
          <a:xfrm>
            <a:off x="1886928" y="2441335"/>
            <a:ext cx="293557" cy="2545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88FC55D1-AB76-4F12-855A-ADD36937A565}"/>
              </a:ext>
            </a:extLst>
          </p:cNvPr>
          <p:cNvSpPr/>
          <p:nvPr/>
        </p:nvSpPr>
        <p:spPr>
          <a:xfrm>
            <a:off x="5957406" y="3209909"/>
            <a:ext cx="527946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5" name="Table 10">
            <a:extLst>
              <a:ext uri="{FF2B5EF4-FFF2-40B4-BE49-F238E27FC236}">
                <a16:creationId xmlns:a16="http://schemas.microsoft.com/office/drawing/2014/main" id="{873139AB-31C3-4B18-9CD0-84F98DBA9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178906"/>
              </p:ext>
            </p:extLst>
          </p:nvPr>
        </p:nvGraphicFramePr>
        <p:xfrm>
          <a:off x="6676713" y="1552544"/>
          <a:ext cx="5007634" cy="37719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37313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870321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6953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3076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</a:tbl>
          </a:graphicData>
        </a:graphic>
      </p:graphicFrame>
      <p:pic>
        <p:nvPicPr>
          <p:cNvPr id="86" name="Picture 85">
            <a:extLst>
              <a:ext uri="{FF2B5EF4-FFF2-40B4-BE49-F238E27FC236}">
                <a16:creationId xmlns:a16="http://schemas.microsoft.com/office/drawing/2014/main" id="{098BAD08-257E-471E-8E34-C4F6F54B3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7171427" y="2436550"/>
            <a:ext cx="539192" cy="264994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1F084A9-8BAB-48D9-9308-1E7D56863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7609577" y="2436550"/>
            <a:ext cx="539192" cy="264994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D06DA85-258A-430B-BB4E-00242EFD5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-4110" r="18575" b="4110"/>
          <a:stretch/>
        </p:blipFill>
        <p:spPr>
          <a:xfrm>
            <a:off x="10175693" y="2303059"/>
            <a:ext cx="539192" cy="264994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9A7E53E-F499-43B3-A7E9-2B9A41652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42333" r="18575" b="4110"/>
          <a:stretch/>
        </p:blipFill>
        <p:spPr>
          <a:xfrm>
            <a:off x="10759711" y="3533775"/>
            <a:ext cx="539192" cy="1419224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501CEACA-278D-40D2-AC03-70C0FDF5A5B5}"/>
              </a:ext>
            </a:extLst>
          </p:cNvPr>
          <p:cNvGrpSpPr/>
          <p:nvPr/>
        </p:nvGrpSpPr>
        <p:grpSpPr>
          <a:xfrm>
            <a:off x="4616476" y="5742751"/>
            <a:ext cx="2893040" cy="585559"/>
            <a:chOff x="168284" y="3638943"/>
            <a:chExt cx="3039813" cy="869836"/>
          </a:xfrm>
          <a:solidFill>
            <a:srgbClr val="C00000"/>
          </a:solidFill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C8398B8-C3D8-4FD4-ADC2-C586CD200196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9260E06-F1F6-459D-9A6D-76E346BDAC37}"/>
                </a:ext>
              </a:extLst>
            </p:cNvPr>
            <p:cNvSpPr txBox="1"/>
            <p:nvPr/>
          </p:nvSpPr>
          <p:spPr>
            <a:xfrm>
              <a:off x="526419" y="3731546"/>
              <a:ext cx="2663858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52 – 24 = 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40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0579 L 0.04428 0.0057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0312 0.0002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0983 -0.0011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56391"/>
            <a:ext cx="3027030" cy="641298"/>
            <a:chOff x="168284" y="3638943"/>
            <a:chExt cx="3180600" cy="857000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2985902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56815" y="3693092"/>
              <a:ext cx="2792069" cy="78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52 - 24 = 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3115345" y="1057154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Hướng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dẫn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theo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dọc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FAF2509-E8C7-4078-ADA4-2E6E9D6B73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" t="-2724" r="3453" b="69682"/>
          <a:stretch/>
        </p:blipFill>
        <p:spPr>
          <a:xfrm>
            <a:off x="1190810" y="1532822"/>
            <a:ext cx="9810379" cy="244477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4B2E84E-42EA-4487-8F27-0B4487A2C72B}"/>
              </a:ext>
            </a:extLst>
          </p:cNvPr>
          <p:cNvSpPr txBox="1"/>
          <p:nvPr/>
        </p:nvSpPr>
        <p:spPr>
          <a:xfrm>
            <a:off x="1921198" y="2096893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617FAF-A2CC-47B6-9552-804817C278BC}"/>
              </a:ext>
            </a:extLst>
          </p:cNvPr>
          <p:cNvSpPr txBox="1"/>
          <p:nvPr/>
        </p:nvSpPr>
        <p:spPr>
          <a:xfrm>
            <a:off x="1878698" y="2734136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6E055D2-4CAF-43B4-92B3-1708654CDEFB}"/>
              </a:ext>
            </a:extLst>
          </p:cNvPr>
          <p:cNvSpPr txBox="1"/>
          <p:nvPr/>
        </p:nvSpPr>
        <p:spPr>
          <a:xfrm>
            <a:off x="1681711" y="2227922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1754371" y="324236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1523004" y="4145524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B64E3C-ACD7-4FB2-B73E-C9AE2A8970B2}"/>
              </a:ext>
            </a:extLst>
          </p:cNvPr>
          <p:cNvSpPr txBox="1"/>
          <p:nvPr/>
        </p:nvSpPr>
        <p:spPr>
          <a:xfrm>
            <a:off x="5164917" y="210797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3874DB-178E-4D5E-93F2-993EF0488208}"/>
              </a:ext>
            </a:extLst>
          </p:cNvPr>
          <p:cNvSpPr txBox="1"/>
          <p:nvPr/>
        </p:nvSpPr>
        <p:spPr>
          <a:xfrm>
            <a:off x="5122417" y="2733747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939343-F996-4C32-B7BC-271FE8AD58B3}"/>
              </a:ext>
            </a:extLst>
          </p:cNvPr>
          <p:cNvSpPr txBox="1"/>
          <p:nvPr/>
        </p:nvSpPr>
        <p:spPr>
          <a:xfrm>
            <a:off x="4899442" y="225776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F4E042C-A7FF-4DD3-9CE5-BE87AAC02818}"/>
              </a:ext>
            </a:extLst>
          </p:cNvPr>
          <p:cNvCxnSpPr/>
          <p:nvPr/>
        </p:nvCxnSpPr>
        <p:spPr>
          <a:xfrm>
            <a:off x="4959018" y="321923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2CB9EF7-0AD8-4FAC-A141-D21AB7D02A3E}"/>
              </a:ext>
            </a:extLst>
          </p:cNvPr>
          <p:cNvSpPr txBox="1"/>
          <p:nvPr/>
        </p:nvSpPr>
        <p:spPr>
          <a:xfrm>
            <a:off x="5428567" y="210685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E12029-128D-44E3-9354-9D16EE77DA01}"/>
              </a:ext>
            </a:extLst>
          </p:cNvPr>
          <p:cNvSpPr txBox="1"/>
          <p:nvPr/>
        </p:nvSpPr>
        <p:spPr>
          <a:xfrm>
            <a:off x="5415808" y="2738393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5430566" y="337728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3674804" y="4177082"/>
            <a:ext cx="31977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2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4, 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lấy</a:t>
            </a:r>
            <a:r>
              <a:rPr lang="en-US" sz="2400" b="1" dirty="0"/>
              <a:t> 12 </a:t>
            </a:r>
            <a:r>
              <a:rPr lang="en-US" sz="2400" b="1" dirty="0" err="1"/>
              <a:t>trừ</a:t>
            </a:r>
            <a:r>
              <a:rPr lang="en-US" sz="2400" b="1" dirty="0"/>
              <a:t> 4 </a:t>
            </a:r>
            <a:r>
              <a:rPr lang="en-US" sz="2400" b="1" dirty="0" err="1"/>
              <a:t>bằng</a:t>
            </a:r>
            <a:r>
              <a:rPr lang="en-US" sz="2400" b="1" dirty="0"/>
              <a:t> 8,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8,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6E34DD6-87EB-45EE-94B2-5B74BBDC65C3}"/>
              </a:ext>
            </a:extLst>
          </p:cNvPr>
          <p:cNvSpPr txBox="1"/>
          <p:nvPr/>
        </p:nvSpPr>
        <p:spPr>
          <a:xfrm>
            <a:off x="8642784" y="209219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1BFF280-7C05-4328-8077-6DECEF042E40}"/>
              </a:ext>
            </a:extLst>
          </p:cNvPr>
          <p:cNvSpPr txBox="1"/>
          <p:nvPr/>
        </p:nvSpPr>
        <p:spPr>
          <a:xfrm>
            <a:off x="8674525" y="2721008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59571E9-D958-4359-A377-6E40D483B11B}"/>
              </a:ext>
            </a:extLst>
          </p:cNvPr>
          <p:cNvSpPr txBox="1"/>
          <p:nvPr/>
        </p:nvSpPr>
        <p:spPr>
          <a:xfrm>
            <a:off x="8161397" y="226187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89E5FA-CB89-448C-BCE0-3B42318A2DC7}"/>
              </a:ext>
            </a:extLst>
          </p:cNvPr>
          <p:cNvSpPr txBox="1"/>
          <p:nvPr/>
        </p:nvSpPr>
        <p:spPr>
          <a:xfrm>
            <a:off x="8388232" y="209395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9F28E6-720C-4835-965A-6FF1A8A6322D}"/>
              </a:ext>
            </a:extLst>
          </p:cNvPr>
          <p:cNvSpPr txBox="1"/>
          <p:nvPr/>
        </p:nvSpPr>
        <p:spPr>
          <a:xfrm>
            <a:off x="8363577" y="273502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D7AAF5-BA81-4E3F-A930-E6B58304F488}"/>
              </a:ext>
            </a:extLst>
          </p:cNvPr>
          <p:cNvSpPr txBox="1"/>
          <p:nvPr/>
        </p:nvSpPr>
        <p:spPr>
          <a:xfrm>
            <a:off x="8690725" y="337336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79B59FC-24C2-49F5-AB57-3B8C48BE6E5B}"/>
              </a:ext>
            </a:extLst>
          </p:cNvPr>
          <p:cNvCxnSpPr/>
          <p:nvPr/>
        </p:nvCxnSpPr>
        <p:spPr>
          <a:xfrm>
            <a:off x="8217789" y="322364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DCB70530-A41E-4E95-9D83-F3138833648D}"/>
              </a:ext>
            </a:extLst>
          </p:cNvPr>
          <p:cNvSpPr txBox="1"/>
          <p:nvPr/>
        </p:nvSpPr>
        <p:spPr>
          <a:xfrm>
            <a:off x="8378632" y="337576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7734683" y="4145524"/>
            <a:ext cx="26595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2 </a:t>
            </a:r>
            <a:r>
              <a:rPr lang="en-US" sz="2400" b="1" dirty="0" err="1"/>
              <a:t>thêm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3,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5 </a:t>
            </a:r>
            <a:r>
              <a:rPr lang="en-US" sz="2400" b="1" dirty="0" err="1"/>
              <a:t>trừ</a:t>
            </a:r>
            <a:r>
              <a:rPr lang="en-US" sz="2400" b="1" dirty="0"/>
              <a:t> 3 </a:t>
            </a:r>
            <a:r>
              <a:rPr lang="en-US" sz="2400" b="1" dirty="0" err="1"/>
              <a:t>bằng</a:t>
            </a:r>
            <a:r>
              <a:rPr lang="en-US" sz="2400" b="1" dirty="0"/>
              <a:t> 2,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1284275" y="4337362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3426143" y="4376356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896B5EB-D8E5-4FC9-87ED-87758D451BFB}"/>
              </a:ext>
            </a:extLst>
          </p:cNvPr>
          <p:cNvSpPr/>
          <p:nvPr/>
        </p:nvSpPr>
        <p:spPr>
          <a:xfrm>
            <a:off x="7514284" y="4326462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4236909" y="5725445"/>
            <a:ext cx="2893040" cy="585559"/>
            <a:chOff x="168284" y="3638943"/>
            <a:chExt cx="3039813" cy="869836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526419" y="3731546"/>
              <a:ext cx="2663858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37 + 25 = 62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6" grpId="0"/>
      <p:bldP spid="49" grpId="0"/>
      <p:bldP spid="50" grpId="0"/>
      <p:bldP spid="51" grpId="0"/>
      <p:bldP spid="52" grpId="0"/>
      <p:bldP spid="54" grpId="0"/>
      <p:bldP spid="54" grpId="1"/>
      <p:bldP spid="55" grpId="0"/>
      <p:bldP spid="55" grpId="1"/>
      <p:bldP spid="56" grpId="0"/>
      <p:bldP spid="58" grpId="0"/>
      <p:bldP spid="59" grpId="0"/>
      <p:bldP spid="60" grpId="0"/>
      <p:bldP spid="61" grpId="0"/>
      <p:bldP spid="62" grpId="0"/>
      <p:bldP spid="62" grpId="1"/>
      <p:bldP spid="63" grpId="0"/>
      <p:bldP spid="63" grpId="1"/>
      <p:bldP spid="64" grpId="0"/>
      <p:bldP spid="66" grpId="0"/>
      <p:bldP spid="67" grpId="0"/>
      <p:bldP spid="6" grpId="0" animBg="1"/>
      <p:bldP spid="68" grpId="0" animBg="1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C4D2FA-7304-4BEB-B484-919573B09AB8}"/>
              </a:ext>
            </a:extLst>
          </p:cNvPr>
          <p:cNvSpPr txBox="1"/>
          <p:nvPr/>
        </p:nvSpPr>
        <p:spPr>
          <a:xfrm>
            <a:off x="2019701" y="1791732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23D925-17C1-44F4-827B-89E154BB1722}"/>
              </a:ext>
            </a:extLst>
          </p:cNvPr>
          <p:cNvSpPr txBox="1"/>
          <p:nvPr/>
        </p:nvSpPr>
        <p:spPr>
          <a:xfrm>
            <a:off x="2010772" y="2390875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28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B83E2-3A86-462B-BFE3-3BAD0B85BBD3}"/>
              </a:ext>
            </a:extLst>
          </p:cNvPr>
          <p:cNvSpPr txBox="1"/>
          <p:nvPr/>
        </p:nvSpPr>
        <p:spPr>
          <a:xfrm>
            <a:off x="1807494" y="19441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5090E0-3BD3-4D03-847C-4D03C0990B9B}"/>
              </a:ext>
            </a:extLst>
          </p:cNvPr>
          <p:cNvCxnSpPr/>
          <p:nvPr/>
        </p:nvCxnSpPr>
        <p:spPr>
          <a:xfrm>
            <a:off x="1778290" y="286748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1627670" y="3440312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011CD-0FF6-4C3E-8D0B-C4924A16C291}"/>
              </a:ext>
            </a:extLst>
          </p:cNvPr>
          <p:cNvSpPr txBox="1"/>
          <p:nvPr/>
        </p:nvSpPr>
        <p:spPr>
          <a:xfrm>
            <a:off x="5022285" y="178895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AEB5B-C992-4E45-8A7F-FE10EA0761A0}"/>
              </a:ext>
            </a:extLst>
          </p:cNvPr>
          <p:cNvSpPr txBox="1"/>
          <p:nvPr/>
        </p:nvSpPr>
        <p:spPr>
          <a:xfrm>
            <a:off x="5006419" y="2388094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4783444" y="197685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4807508" y="286470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5312569" y="178783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5299810" y="2392740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5271948" y="297335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114400" y="3489885"/>
            <a:ext cx="319835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6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8,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lấy</a:t>
            </a:r>
            <a:r>
              <a:rPr lang="en-US" sz="2400" b="1" dirty="0"/>
              <a:t> 16 </a:t>
            </a:r>
            <a:r>
              <a:rPr lang="en-US" sz="2400" b="1" dirty="0" err="1"/>
              <a:t>trừ</a:t>
            </a:r>
            <a:r>
              <a:rPr lang="en-US" sz="2400" b="1" dirty="0"/>
              <a:t> 8 </a:t>
            </a:r>
            <a:r>
              <a:rPr lang="en-US" sz="2400" b="1" dirty="0" err="1"/>
              <a:t>bằng</a:t>
            </a:r>
            <a:r>
              <a:rPr lang="en-US" sz="2400" b="1" dirty="0"/>
              <a:t> 8, </a:t>
            </a:r>
            <a:r>
              <a:rPr lang="en-US" sz="2400" b="1" dirty="0" err="1"/>
              <a:t>viết</a:t>
            </a:r>
            <a:r>
              <a:rPr lang="en-US" sz="2400" b="1" dirty="0"/>
              <a:t> 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7EAFA8-3D83-45BC-8192-F867265CC868}"/>
              </a:ext>
            </a:extLst>
          </p:cNvPr>
          <p:cNvSpPr txBox="1"/>
          <p:nvPr/>
        </p:nvSpPr>
        <p:spPr>
          <a:xfrm>
            <a:off x="9039291" y="183100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83DD17-6F6F-4636-B63E-E4A4F3472B80}"/>
              </a:ext>
            </a:extLst>
          </p:cNvPr>
          <p:cNvSpPr txBox="1"/>
          <p:nvPr/>
        </p:nvSpPr>
        <p:spPr>
          <a:xfrm>
            <a:off x="9032932" y="2393144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EB2E7C-46EE-4FB1-B692-98FE763830E9}"/>
              </a:ext>
            </a:extLst>
          </p:cNvPr>
          <p:cNvSpPr txBox="1"/>
          <p:nvPr/>
        </p:nvSpPr>
        <p:spPr>
          <a:xfrm>
            <a:off x="8510279" y="19816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8746639" y="182388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053D9A-ABF1-43E0-8415-9D9D8480A606}"/>
              </a:ext>
            </a:extLst>
          </p:cNvPr>
          <p:cNvSpPr txBox="1"/>
          <p:nvPr/>
        </p:nvSpPr>
        <p:spPr>
          <a:xfrm>
            <a:off x="8756202" y="2407158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2C4A54-BE67-4DDA-9A8C-D109B72C26F6}"/>
              </a:ext>
            </a:extLst>
          </p:cNvPr>
          <p:cNvSpPr txBox="1"/>
          <p:nvPr/>
        </p:nvSpPr>
        <p:spPr>
          <a:xfrm>
            <a:off x="9036133" y="300090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B74622-5BCB-4B11-86A3-44C91AC0CAF0}"/>
              </a:ext>
            </a:extLst>
          </p:cNvPr>
          <p:cNvCxnSpPr/>
          <p:nvPr/>
        </p:nvCxnSpPr>
        <p:spPr>
          <a:xfrm>
            <a:off x="8550856" y="289143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F53AC4-DF70-4187-AF98-031875F68C1A}"/>
              </a:ext>
            </a:extLst>
          </p:cNvPr>
          <p:cNvSpPr txBox="1"/>
          <p:nvPr/>
        </p:nvSpPr>
        <p:spPr>
          <a:xfrm>
            <a:off x="8788127" y="300266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8358122" y="3493028"/>
            <a:ext cx="33914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2 </a:t>
            </a:r>
            <a:r>
              <a:rPr lang="en-US" sz="2400" b="1" dirty="0" err="1"/>
              <a:t>thêm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3, 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4 </a:t>
            </a:r>
            <a:r>
              <a:rPr lang="en-US" sz="2400" b="1" dirty="0" err="1"/>
              <a:t>trừ</a:t>
            </a:r>
            <a:r>
              <a:rPr lang="en-US" sz="2400" b="1" dirty="0"/>
              <a:t> 3 </a:t>
            </a:r>
            <a:r>
              <a:rPr lang="en-US" sz="2400" b="1" dirty="0" err="1"/>
              <a:t>bằng</a:t>
            </a:r>
            <a:r>
              <a:rPr lang="en-US" sz="2400" b="1" dirty="0"/>
              <a:t> 1, 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3905041" y="3652837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8125951" y="3676460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273B70-42D0-4CF3-A44B-A0902AED201D}"/>
              </a:ext>
            </a:extLst>
          </p:cNvPr>
          <p:cNvSpPr/>
          <p:nvPr/>
        </p:nvSpPr>
        <p:spPr>
          <a:xfrm>
            <a:off x="1350387" y="3654218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2021F6-F81C-41C1-9C2A-DA4599038B6D}"/>
              </a:ext>
            </a:extLst>
          </p:cNvPr>
          <p:cNvGrpSpPr/>
          <p:nvPr/>
        </p:nvGrpSpPr>
        <p:grpSpPr>
          <a:xfrm>
            <a:off x="4135739" y="555635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46 - 28 = 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868320" y="5598136"/>
            <a:ext cx="3783751" cy="576917"/>
            <a:chOff x="168284" y="3638943"/>
            <a:chExt cx="3039813" cy="856999"/>
          </a:xfrm>
          <a:solidFill>
            <a:srgbClr val="C00000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454485" y="3677297"/>
              <a:ext cx="2663858" cy="77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</a:rPr>
                <a:t>Vậy</a:t>
              </a:r>
              <a:r>
                <a:rPr lang="en-US" sz="2800" b="1" dirty="0">
                  <a:solidFill>
                    <a:srgbClr val="FFFF00"/>
                  </a:solidFill>
                </a:rPr>
                <a:t>: 46 – 28 = 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2" grpId="0"/>
      <p:bldP spid="12" grpId="1"/>
      <p:bldP spid="13" grpId="0"/>
      <p:bldP spid="13" grpId="1"/>
      <p:bldP spid="14" grpId="0"/>
      <p:bldP spid="16" grpId="0"/>
      <p:bldP spid="17" grpId="0"/>
      <p:bldP spid="18" grpId="0"/>
      <p:bldP spid="19" grpId="0"/>
      <p:bldP spid="20" grpId="0"/>
      <p:bldP spid="20" grpId="1"/>
      <p:bldP spid="21" grpId="0"/>
      <p:bldP spid="21" grpId="1"/>
      <p:bldP spid="22" grpId="0"/>
      <p:bldP spid="24" grpId="0"/>
      <p:bldP spid="25" grpId="0"/>
      <p:bldP spid="26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3818</TotalTime>
  <Words>512</Words>
  <Application>Microsoft Office PowerPoint</Application>
  <PresentationFormat>Widescreen</PresentationFormat>
  <Paragraphs>184</Paragraphs>
  <Slides>20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.VnBahamasB</vt:lpstr>
      <vt:lpstr>.VnBahamasBH</vt:lpstr>
      <vt:lpstr>Arial</vt:lpstr>
      <vt:lpstr>Calibri</vt:lpstr>
      <vt:lpstr>HP001 4 hàng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562</cp:revision>
  <dcterms:created xsi:type="dcterms:W3CDTF">2021-02-20T02:56:00Z</dcterms:created>
  <dcterms:modified xsi:type="dcterms:W3CDTF">2021-11-12T14:18:27Z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