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7" r:id="rId2"/>
    <p:sldId id="258" r:id="rId3"/>
    <p:sldId id="283" r:id="rId4"/>
    <p:sldId id="261" r:id="rId5"/>
    <p:sldId id="280" r:id="rId6"/>
    <p:sldId id="292" r:id="rId7"/>
    <p:sldId id="291" r:id="rId8"/>
    <p:sldId id="293" r:id="rId9"/>
    <p:sldId id="294" r:id="rId10"/>
    <p:sldId id="265" r:id="rId11"/>
    <p:sldId id="266" r:id="rId12"/>
    <p:sldId id="286" r:id="rId13"/>
    <p:sldId id="271" r:id="rId14"/>
    <p:sldId id="281" r:id="rId15"/>
    <p:sldId id="273" r:id="rId16"/>
  </p:sldIdLst>
  <p:sldSz cx="9144000" cy="5143500" type="screen16x9"/>
  <p:notesSz cx="6858000" cy="9144000"/>
  <p:embeddedFontLst>
    <p:embeddedFont>
      <p:font typeface="Quicksand Medium" charset="0"/>
      <p:regular r:id="rId18"/>
    </p:embeddedFont>
    <p:embeddedFont>
      <p:font typeface="Calibri" pitchFamily="34" charset="0"/>
      <p:regular r:id="rId19"/>
      <p:bold r:id="rId20"/>
      <p:italic r:id="rId21"/>
      <p:boldItalic r:id="rId22"/>
    </p:embeddedFont>
    <p:embeddedFont>
      <p:font typeface="Lato"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174"/>
    <a:srgbClr val="3B6BDD"/>
    <a:srgbClr val="0099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96" autoAdjust="0"/>
  </p:normalViewPr>
  <p:slideViewPr>
    <p:cSldViewPr showGuides="1">
      <p:cViewPr varScale="1">
        <p:scale>
          <a:sx n="93" d="100"/>
          <a:sy n="93" d="100"/>
        </p:scale>
        <p:origin x="-72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E385C-2EFC-4682-90F3-3155931D002A}" type="datetimeFigureOut">
              <a:rPr lang="en-US" smtClean="0"/>
              <a:t>12/14/2020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0EAA4-2E3D-49D5-AF0C-D3747B9351B9}" type="slidenum">
              <a:rPr lang="en-US" smtClean="0"/>
              <a:t>‹#›</a:t>
            </a:fld>
            <a:endParaRPr lang="en-US"/>
          </a:p>
        </p:txBody>
      </p:sp>
    </p:spTree>
    <p:extLst>
      <p:ext uri="{BB962C8B-B14F-4D97-AF65-F5344CB8AC3E}">
        <p14:creationId xmlns:p14="http://schemas.microsoft.com/office/powerpoint/2010/main" val="685053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a:p>
          <a:p>
            <a:endParaRPr lang="en-GB" dirty="0"/>
          </a:p>
        </p:txBody>
      </p:sp>
      <p:sp>
        <p:nvSpPr>
          <p:cNvPr id="4" name="Slide Number Placeholder 3"/>
          <p:cNvSpPr>
            <a:spLocks noGrp="1"/>
          </p:cNvSpPr>
          <p:nvPr>
            <p:ph type="sldNum" sz="quarter" idx="5"/>
          </p:nvPr>
        </p:nvSpPr>
        <p:spPr/>
        <p:txBody>
          <a:bodyPr/>
          <a:lstStyle/>
          <a:p>
            <a:fld id="{66E2D01F-6744-4825-94B9-A08506D180B5}" type="slidenum">
              <a:rPr lang="en-US" smtClean="0"/>
              <a:t>1</a:t>
            </a:fld>
            <a:endParaRPr lang="en-US"/>
          </a:p>
        </p:txBody>
      </p:sp>
    </p:spTree>
    <p:extLst>
      <p:ext uri="{BB962C8B-B14F-4D97-AF65-F5344CB8AC3E}">
        <p14:creationId xmlns:p14="http://schemas.microsoft.com/office/powerpoint/2010/main" val="1443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6E2D01F-6744-4825-94B9-A08506D180B5}" type="slidenum">
              <a:rPr lang="en-US" smtClean="0"/>
              <a:t>2</a:t>
            </a:fld>
            <a:endParaRPr lang="en-US"/>
          </a:p>
        </p:txBody>
      </p:sp>
    </p:spTree>
    <p:extLst>
      <p:ext uri="{BB962C8B-B14F-4D97-AF65-F5344CB8AC3E}">
        <p14:creationId xmlns:p14="http://schemas.microsoft.com/office/powerpoint/2010/main" val="328761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5"/>
          </p:nvPr>
        </p:nvSpPr>
        <p:spPr/>
        <p:txBody>
          <a:bodyPr/>
          <a:lstStyle/>
          <a:p>
            <a:fld id="{66E2D01F-6744-4825-94B9-A08506D180B5}" type="slidenum">
              <a:rPr lang="en-US" smtClean="0"/>
              <a:t>4</a:t>
            </a:fld>
            <a:endParaRPr lang="en-US"/>
          </a:p>
        </p:txBody>
      </p:sp>
    </p:spTree>
    <p:extLst>
      <p:ext uri="{BB962C8B-B14F-4D97-AF65-F5344CB8AC3E}">
        <p14:creationId xmlns:p14="http://schemas.microsoft.com/office/powerpoint/2010/main" val="303568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E2D01F-6744-4825-94B9-A08506D180B5}" type="slidenum">
              <a:rPr lang="en-US" smtClean="0"/>
              <a:t>10</a:t>
            </a:fld>
            <a:endParaRPr lang="en-US"/>
          </a:p>
        </p:txBody>
      </p:sp>
    </p:spTree>
    <p:extLst>
      <p:ext uri="{BB962C8B-B14F-4D97-AF65-F5344CB8AC3E}">
        <p14:creationId xmlns:p14="http://schemas.microsoft.com/office/powerpoint/2010/main" val="294167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2D01F-6744-4825-94B9-A08506D180B5}" type="slidenum">
              <a:rPr lang="en-US" smtClean="0"/>
              <a:t>11</a:t>
            </a:fld>
            <a:endParaRPr lang="en-US"/>
          </a:p>
        </p:txBody>
      </p:sp>
    </p:spTree>
    <p:extLst>
      <p:ext uri="{BB962C8B-B14F-4D97-AF65-F5344CB8AC3E}">
        <p14:creationId xmlns:p14="http://schemas.microsoft.com/office/powerpoint/2010/main" val="353795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2D01F-6744-4825-94B9-A08506D180B5}" type="slidenum">
              <a:rPr lang="en-US" smtClean="0"/>
              <a:t>12</a:t>
            </a:fld>
            <a:endParaRPr lang="en-US"/>
          </a:p>
        </p:txBody>
      </p:sp>
    </p:spTree>
    <p:extLst>
      <p:ext uri="{BB962C8B-B14F-4D97-AF65-F5344CB8AC3E}">
        <p14:creationId xmlns:p14="http://schemas.microsoft.com/office/powerpoint/2010/main" val="49318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6E2D01F-6744-4825-94B9-A08506D180B5}" type="slidenum">
              <a:rPr lang="en-US" smtClean="0"/>
              <a:t>13</a:t>
            </a:fld>
            <a:endParaRPr lang="en-US"/>
          </a:p>
        </p:txBody>
      </p:sp>
    </p:spTree>
    <p:extLst>
      <p:ext uri="{BB962C8B-B14F-4D97-AF65-F5344CB8AC3E}">
        <p14:creationId xmlns:p14="http://schemas.microsoft.com/office/powerpoint/2010/main" val="4119029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6E2D01F-6744-4825-94B9-A08506D180B5}" type="slidenum">
              <a:rPr lang="en-US" smtClean="0"/>
              <a:t>14</a:t>
            </a:fld>
            <a:endParaRPr lang="en-US"/>
          </a:p>
        </p:txBody>
      </p:sp>
    </p:spTree>
    <p:extLst>
      <p:ext uri="{BB962C8B-B14F-4D97-AF65-F5344CB8AC3E}">
        <p14:creationId xmlns:p14="http://schemas.microsoft.com/office/powerpoint/2010/main" val="137111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6E2D01F-6744-4825-94B9-A08506D180B5}" type="slidenum">
              <a:rPr lang="en-US" smtClean="0"/>
              <a:t>15</a:t>
            </a:fld>
            <a:endParaRPr lang="en-US"/>
          </a:p>
        </p:txBody>
      </p:sp>
    </p:spTree>
    <p:extLst>
      <p:ext uri="{BB962C8B-B14F-4D97-AF65-F5344CB8AC3E}">
        <p14:creationId xmlns:p14="http://schemas.microsoft.com/office/powerpoint/2010/main" val="251455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15D9DF-C183-4F2B-884A-4D767AE49867}"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05941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5D9DF-C183-4F2B-884A-4D767AE49867}"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31816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5D9DF-C183-4F2B-884A-4D767AE49867}"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400151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5D9DF-C183-4F2B-884A-4D767AE49867}"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239899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D9DF-C183-4F2B-884A-4D767AE49867}"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259158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15D9DF-C183-4F2B-884A-4D767AE49867}"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388815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15D9DF-C183-4F2B-884A-4D767AE49867}" type="datetimeFigureOut">
              <a:rPr lang="en-US" smtClean="0"/>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415591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15D9DF-C183-4F2B-884A-4D767AE49867}" type="datetimeFigureOut">
              <a:rPr lang="en-US" smtClean="0"/>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31656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D9DF-C183-4F2B-884A-4D767AE49867}" type="datetimeFigureOut">
              <a:rPr lang="en-US" smtClean="0"/>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27070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5D9DF-C183-4F2B-884A-4D767AE49867}"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45967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5D9DF-C183-4F2B-884A-4D767AE49867}"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6225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A15D9DF-C183-4F2B-884A-4D767AE49867}" type="datetimeFigureOut">
              <a:rPr lang="en-US" smtClean="0"/>
              <a:t>12/14/2020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FEF06A-6B2A-4D04-9C77-58BA0C90F91A}" type="slidenum">
              <a:rPr lang="en-US" smtClean="0"/>
              <a:t>‹#›</a:t>
            </a:fld>
            <a:endParaRPr lang="en-US"/>
          </a:p>
        </p:txBody>
      </p:sp>
    </p:spTree>
    <p:extLst>
      <p:ext uri="{BB962C8B-B14F-4D97-AF65-F5344CB8AC3E}">
        <p14:creationId xmlns:p14="http://schemas.microsoft.com/office/powerpoint/2010/main" val="4190979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35467F0-35CB-4973-957D-04ABF93EB78B}"/>
              </a:ext>
            </a:extLst>
          </p:cNvPr>
          <p:cNvSpPr txBox="1"/>
          <p:nvPr/>
        </p:nvSpPr>
        <p:spPr>
          <a:xfrm>
            <a:off x="2915816" y="123478"/>
            <a:ext cx="5544616" cy="461665"/>
          </a:xfrm>
          <a:prstGeom prst="rect">
            <a:avLst/>
          </a:prstGeom>
          <a:noFill/>
        </p:spPr>
        <p:txBody>
          <a:bodyPr wrap="square" rtlCol="0">
            <a:spAutoFit/>
          </a:bodyPr>
          <a:lstStyle/>
          <a:p>
            <a:pPr algn="r"/>
            <a:r>
              <a:rPr lang="en-US" sz="2400" b="1" spc="80" dirty="0" err="1">
                <a:solidFill>
                  <a:schemeClr val="bg1"/>
                </a:solidFill>
                <a:latin typeface="Arial" pitchFamily="34" charset="0"/>
                <a:cs typeface="Arial" pitchFamily="34" charset="0"/>
              </a:rPr>
              <a:t>Chủ</a:t>
            </a:r>
            <a:r>
              <a:rPr lang="en-US" sz="2400" b="1" spc="80" dirty="0">
                <a:solidFill>
                  <a:schemeClr val="bg1"/>
                </a:solidFill>
                <a:latin typeface="Arial" pitchFamily="34" charset="0"/>
                <a:cs typeface="Arial" pitchFamily="34" charset="0"/>
              </a:rPr>
              <a:t> </a:t>
            </a:r>
            <a:r>
              <a:rPr lang="en-US" sz="2400" b="1" spc="80" err="1">
                <a:solidFill>
                  <a:schemeClr val="bg1"/>
                </a:solidFill>
                <a:latin typeface="Arial" pitchFamily="34" charset="0"/>
                <a:cs typeface="Arial" pitchFamily="34" charset="0"/>
              </a:rPr>
              <a:t>đề</a:t>
            </a:r>
            <a:r>
              <a:rPr lang="en-US" sz="2400" b="1" spc="80">
                <a:solidFill>
                  <a:schemeClr val="bg1"/>
                </a:solidFill>
                <a:latin typeface="Arial" pitchFamily="34" charset="0"/>
                <a:cs typeface="Arial" pitchFamily="34" charset="0"/>
              </a:rPr>
              <a:t> </a:t>
            </a:r>
            <a:r>
              <a:rPr lang="en-US" sz="2400" b="1" spc="80" smtClean="0">
                <a:solidFill>
                  <a:schemeClr val="bg1"/>
                </a:solidFill>
                <a:latin typeface="Arial" pitchFamily="34" charset="0"/>
                <a:cs typeface="Arial" pitchFamily="34" charset="0"/>
              </a:rPr>
              <a:t>5 – SINH HOẠT NỀ NẾP </a:t>
            </a:r>
            <a:endParaRPr lang="en-US" sz="2400" b="1" spc="80" dirty="0">
              <a:solidFill>
                <a:schemeClr val="bg1"/>
              </a:solidFill>
              <a:latin typeface="Arial" pitchFamily="34" charset="0"/>
              <a:cs typeface="Arial" pitchFamily="34" charset="0"/>
            </a:endParaRPr>
          </a:p>
        </p:txBody>
      </p:sp>
      <p:grpSp>
        <p:nvGrpSpPr>
          <p:cNvPr id="15" name="Group 14">
            <a:extLst>
              <a:ext uri="{FF2B5EF4-FFF2-40B4-BE49-F238E27FC236}">
                <a16:creationId xmlns="" xmlns:a16="http://schemas.microsoft.com/office/drawing/2014/main" id="{791E65BD-67D1-9C42-93A9-F1F48E8826E4}"/>
              </a:ext>
            </a:extLst>
          </p:cNvPr>
          <p:cNvGrpSpPr/>
          <p:nvPr/>
        </p:nvGrpSpPr>
        <p:grpSpPr>
          <a:xfrm>
            <a:off x="3460180" y="1131590"/>
            <a:ext cx="5760640" cy="1285981"/>
            <a:chOff x="3407338" y="1866792"/>
            <a:chExt cx="5760640" cy="1285981"/>
          </a:xfrm>
        </p:grpSpPr>
        <p:sp>
          <p:nvSpPr>
            <p:cNvPr id="14" name="TextBox 13">
              <a:extLst>
                <a:ext uri="{FF2B5EF4-FFF2-40B4-BE49-F238E27FC236}">
                  <a16:creationId xmlns="" xmlns:a16="http://schemas.microsoft.com/office/drawing/2014/main" id="{C55ACE4D-FD40-2E4A-96F5-9D0223A42881}"/>
                </a:ext>
              </a:extLst>
            </p:cNvPr>
            <p:cNvSpPr txBox="1"/>
            <p:nvPr/>
          </p:nvSpPr>
          <p:spPr>
            <a:xfrm>
              <a:off x="3410761" y="1866792"/>
              <a:ext cx="3746500" cy="584775"/>
            </a:xfrm>
            <a:prstGeom prst="rect">
              <a:avLst/>
            </a:prstGeom>
            <a:noFill/>
          </p:spPr>
          <p:txBody>
            <a:bodyPr wrap="square" rtlCol="0">
              <a:spAutoFit/>
            </a:bodyPr>
            <a:lstStyle/>
            <a:p>
              <a:r>
                <a:rPr lang="en-US" sz="3200" b="1" spc="80" err="1">
                  <a:solidFill>
                    <a:schemeClr val="bg1"/>
                  </a:solidFill>
                  <a:latin typeface="Arial" pitchFamily="34" charset="0"/>
                  <a:cs typeface="Arial" pitchFamily="34" charset="0"/>
                </a:rPr>
                <a:t>Bài</a:t>
              </a:r>
              <a:r>
                <a:rPr lang="en-US" sz="3200" b="1" spc="80">
                  <a:solidFill>
                    <a:schemeClr val="bg1"/>
                  </a:solidFill>
                  <a:latin typeface="Arial" pitchFamily="34" charset="0"/>
                  <a:cs typeface="Arial" pitchFamily="34" charset="0"/>
                </a:rPr>
                <a:t> </a:t>
              </a:r>
              <a:r>
                <a:rPr lang="en-US" sz="3200" b="1" spc="80" smtClean="0">
                  <a:solidFill>
                    <a:schemeClr val="bg1"/>
                  </a:solidFill>
                  <a:latin typeface="Arial" pitchFamily="34" charset="0"/>
                  <a:cs typeface="Arial" pitchFamily="34" charset="0"/>
                </a:rPr>
                <a:t>15</a:t>
              </a:r>
              <a:endParaRPr lang="en-US" sz="3200" b="1" spc="80" dirty="0">
                <a:solidFill>
                  <a:schemeClr val="bg1"/>
                </a:solidFill>
                <a:latin typeface="Arial" pitchFamily="34" charset="0"/>
                <a:cs typeface="Arial" pitchFamily="34" charset="0"/>
              </a:endParaRPr>
            </a:p>
          </p:txBody>
        </p:sp>
        <p:sp>
          <p:nvSpPr>
            <p:cNvPr id="10" name="TextBox 9">
              <a:extLst>
                <a:ext uri="{FF2B5EF4-FFF2-40B4-BE49-F238E27FC236}">
                  <a16:creationId xmlns="" xmlns:a16="http://schemas.microsoft.com/office/drawing/2014/main" id="{6A4699FA-99C6-46E2-97CE-67868AC313F1}"/>
                </a:ext>
              </a:extLst>
            </p:cNvPr>
            <p:cNvSpPr txBox="1"/>
            <p:nvPr/>
          </p:nvSpPr>
          <p:spPr>
            <a:xfrm>
              <a:off x="3407338" y="2444887"/>
              <a:ext cx="5760640" cy="707886"/>
            </a:xfrm>
            <a:prstGeom prst="rect">
              <a:avLst/>
            </a:prstGeom>
            <a:noFill/>
          </p:spPr>
          <p:txBody>
            <a:bodyPr wrap="square" rtlCol="0">
              <a:spAutoFit/>
            </a:bodyPr>
            <a:lstStyle/>
            <a:p>
              <a:r>
                <a:rPr lang="en-US" sz="3900" spc="80" smtClean="0">
                  <a:solidFill>
                    <a:schemeClr val="bg1"/>
                  </a:solidFill>
                  <a:latin typeface="Arial" pitchFamily="34" charset="0"/>
                  <a:cs typeface="Arial" pitchFamily="34" charset="0"/>
                </a:rPr>
                <a:t>Gọn gàng, ngăn nắp</a:t>
              </a:r>
              <a:endParaRPr lang="en-US" sz="3900" spc="80" dirty="0">
                <a:solidFill>
                  <a:schemeClr val="bg1"/>
                </a:solidFill>
                <a:latin typeface="Arial" pitchFamily="34" charset="0"/>
                <a:cs typeface="Arial" pitchFamily="34" charset="0"/>
              </a:endParaRPr>
            </a:p>
          </p:txBody>
        </p:sp>
      </p:grpSp>
      <p:sp>
        <p:nvSpPr>
          <p:cNvPr id="2" name="TextBox 1">
            <a:extLst>
              <a:ext uri="{FF2B5EF4-FFF2-40B4-BE49-F238E27FC236}">
                <a16:creationId xmlns="" xmlns:a16="http://schemas.microsoft.com/office/drawing/2014/main" id="{3F81C538-4572-4404-B174-F7D186F4F481}"/>
              </a:ext>
            </a:extLst>
          </p:cNvPr>
          <p:cNvSpPr txBox="1"/>
          <p:nvPr/>
        </p:nvSpPr>
        <p:spPr>
          <a:xfrm>
            <a:off x="7092281" y="4803998"/>
            <a:ext cx="2051720" cy="338554"/>
          </a:xfrm>
          <a:prstGeom prst="rect">
            <a:avLst/>
          </a:prstGeom>
          <a:noFill/>
        </p:spPr>
        <p:txBody>
          <a:bodyPr wrap="square" rtlCol="0">
            <a:spAutoFit/>
          </a:bodyPr>
          <a:lstStyle>
            <a:defPPr>
              <a:defRPr lang="en-US"/>
            </a:defPPr>
            <a:lvl1pPr algn="r">
              <a:defRPr sz="2200" b="1" spc="80">
                <a:solidFill>
                  <a:schemeClr val="bg1"/>
                </a:solidFill>
                <a:latin typeface="iCiel Cadena" panose="02000503000000020004" pitchFamily="2" charset="77"/>
                <a:cs typeface="iCiel Cucho" pitchFamily="50" charset="0"/>
              </a:defRPr>
            </a:lvl1pPr>
          </a:lstStyle>
          <a:p>
            <a:r>
              <a:rPr lang="en-US" sz="1600" dirty="0">
                <a:solidFill>
                  <a:srgbClr val="BF2174"/>
                </a:solidFill>
                <a:latin typeface="Quicksand Medium" panose="00000600000000000000" pitchFamily="2" charset="0"/>
              </a:rPr>
              <a:t>Ban </a:t>
            </a:r>
            <a:r>
              <a:rPr lang="en-US" sz="1600" dirty="0" err="1">
                <a:solidFill>
                  <a:srgbClr val="BF2174"/>
                </a:solidFill>
                <a:latin typeface="Quicksand Medium" panose="00000600000000000000" pitchFamily="2" charset="0"/>
              </a:rPr>
              <a:t>biên</a:t>
            </a:r>
            <a:r>
              <a:rPr lang="en-US" sz="1600" dirty="0">
                <a:solidFill>
                  <a:srgbClr val="BF2174"/>
                </a:solidFill>
                <a:latin typeface="Quicksand Medium" panose="00000600000000000000" pitchFamily="2" charset="0"/>
              </a:rPr>
              <a:t> </a:t>
            </a:r>
            <a:r>
              <a:rPr lang="en-US" sz="1600" dirty="0" err="1">
                <a:solidFill>
                  <a:srgbClr val="BF2174"/>
                </a:solidFill>
                <a:latin typeface="Quicksand Medium" panose="00000600000000000000" pitchFamily="2" charset="0"/>
              </a:rPr>
              <a:t>tập</a:t>
            </a:r>
            <a:r>
              <a:rPr lang="en-US" sz="1600" dirty="0">
                <a:solidFill>
                  <a:srgbClr val="BF2174"/>
                </a:solidFill>
                <a:latin typeface="Quicksand Medium" panose="00000600000000000000" pitchFamily="2" charset="0"/>
              </a:rPr>
              <a:t> AES</a:t>
            </a:r>
          </a:p>
        </p:txBody>
      </p:sp>
    </p:spTree>
    <p:extLst>
      <p:ext uri="{BB962C8B-B14F-4D97-AF65-F5344CB8AC3E}">
        <p14:creationId xmlns:p14="http://schemas.microsoft.com/office/powerpoint/2010/main" val="343533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11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9689131-747D-464C-A0B6-A522247C9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352550"/>
            <a:ext cx="4724400" cy="2183982"/>
          </a:xfrm>
          <a:prstGeom prst="rect">
            <a:avLst/>
          </a:prstGeom>
        </p:spPr>
      </p:pic>
    </p:spTree>
    <p:extLst>
      <p:ext uri="{BB962C8B-B14F-4D97-AF65-F5344CB8AC3E}">
        <p14:creationId xmlns:p14="http://schemas.microsoft.com/office/powerpoint/2010/main" val="33560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FE59C51-8063-499C-A65D-674DACA0AB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347" y="-112199"/>
            <a:ext cx="1802127" cy="836281"/>
          </a:xfrm>
          <a:prstGeom prst="rect">
            <a:avLst/>
          </a:prstGeom>
        </p:spPr>
      </p:pic>
      <p:sp>
        <p:nvSpPr>
          <p:cNvPr id="9" name="TextBox 8">
            <a:extLst>
              <a:ext uri="{FF2B5EF4-FFF2-40B4-BE49-F238E27FC236}">
                <a16:creationId xmlns="" xmlns:a16="http://schemas.microsoft.com/office/drawing/2014/main" id="{8F4597B1-1A43-4EB3-AC50-4AD9A995DF91}"/>
              </a:ext>
            </a:extLst>
          </p:cNvPr>
          <p:cNvSpPr txBox="1"/>
          <p:nvPr/>
        </p:nvSpPr>
        <p:spPr>
          <a:xfrm>
            <a:off x="2044474" y="123478"/>
            <a:ext cx="5348064" cy="707886"/>
          </a:xfrm>
          <a:prstGeom prst="rect">
            <a:avLst/>
          </a:prstGeom>
          <a:solidFill>
            <a:schemeClr val="bg1"/>
          </a:solidFill>
        </p:spPr>
        <p:txBody>
          <a:bodyPr wrap="square" rtlCol="0">
            <a:spAutoFit/>
          </a:bodyPr>
          <a:lstStyle/>
          <a:p>
            <a:r>
              <a:rPr lang="en-GB" sz="2000" smtClean="0">
                <a:latin typeface="Arial" pitchFamily="34" charset="0"/>
                <a:cs typeface="Arial" pitchFamily="34" charset="0"/>
              </a:rPr>
              <a:t>Em đồng tình hoặ không đồng tình với việc làm nào của bạn? Vì sao ?</a:t>
            </a:r>
            <a:endParaRPr lang="en-GB" sz="2000" dirty="0">
              <a:latin typeface="Arial" pitchFamily="34" charset="0"/>
              <a:cs typeface="Arial" pitchFamily="34" charset="0"/>
            </a:endParaRPr>
          </a:p>
        </p:txBody>
      </p:sp>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27584" y="795129"/>
            <a:ext cx="7602613" cy="429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oogle Shape;6118;p55">
            <a:extLst>
              <a:ext uri="{FF2B5EF4-FFF2-40B4-BE49-F238E27FC236}">
                <a16:creationId xmlns="" xmlns:a16="http://schemas.microsoft.com/office/drawing/2014/main" id="{372D3182-9198-4946-B154-71AF7472CC28}"/>
              </a:ext>
            </a:extLst>
          </p:cNvPr>
          <p:cNvGrpSpPr/>
          <p:nvPr/>
        </p:nvGrpSpPr>
        <p:grpSpPr>
          <a:xfrm>
            <a:off x="3923928" y="2803330"/>
            <a:ext cx="641367" cy="569247"/>
            <a:chOff x="1359398" y="3682271"/>
            <a:chExt cx="395296" cy="371966"/>
          </a:xfrm>
        </p:grpSpPr>
        <p:sp>
          <p:nvSpPr>
            <p:cNvPr id="12" name="Google Shape;6119;p55">
              <a:extLst>
                <a:ext uri="{FF2B5EF4-FFF2-40B4-BE49-F238E27FC236}">
                  <a16:creationId xmlns="" xmlns:a16="http://schemas.microsoft.com/office/drawing/2014/main" id="{4EC6B03A-548C-4017-B682-CB44EB52F1C0}"/>
                </a:ext>
              </a:extLst>
            </p:cNvPr>
            <p:cNvSpPr/>
            <p:nvPr/>
          </p:nvSpPr>
          <p:spPr>
            <a:xfrm>
              <a:off x="1382911" y="3682271"/>
              <a:ext cx="371782" cy="371966"/>
            </a:xfrm>
            <a:custGeom>
              <a:avLst/>
              <a:gdLst/>
              <a:ahLst/>
              <a:cxnLst/>
              <a:rect l="l" t="t" r="r" b="b"/>
              <a:pathLst>
                <a:path w="14151" h="14158" extrusionOk="0">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rgbClr val="FBDF50"/>
            </a:solidFill>
            <a:ln>
              <a:noFill/>
            </a:ln>
          </p:spPr>
          <p:txBody>
            <a:bodyPr spcFirstLastPara="1" wrap="square" lIns="61712" tIns="61712" rIns="61712" bIns="61712" anchor="ctr" anchorCtr="0">
              <a:noAutofit/>
            </a:bodyPr>
            <a:lstStyle/>
            <a:p>
              <a:endParaRPr sz="1215"/>
            </a:p>
          </p:txBody>
        </p:sp>
        <p:sp>
          <p:nvSpPr>
            <p:cNvPr id="14" name="Google Shape;6120;p55">
              <a:extLst>
                <a:ext uri="{FF2B5EF4-FFF2-40B4-BE49-F238E27FC236}">
                  <a16:creationId xmlns="" xmlns:a16="http://schemas.microsoft.com/office/drawing/2014/main" id="{F7BFB0E5-0C3F-4BC2-BF91-F1C384361C75}"/>
                </a:ext>
              </a:extLst>
            </p:cNvPr>
            <p:cNvSpPr/>
            <p:nvPr/>
          </p:nvSpPr>
          <p:spPr>
            <a:xfrm>
              <a:off x="1498090" y="3920668"/>
              <a:ext cx="141241" cy="39172"/>
            </a:xfrm>
            <a:custGeom>
              <a:avLst/>
              <a:gdLst/>
              <a:ahLst/>
              <a:cxnLst/>
              <a:rect l="l" t="t" r="r" b="b"/>
              <a:pathLst>
                <a:path w="5376" h="1491" extrusionOk="0">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rgbClr val="4C5F71"/>
            </a:solidFill>
            <a:ln>
              <a:noFill/>
            </a:ln>
          </p:spPr>
          <p:txBody>
            <a:bodyPr spcFirstLastPara="1" wrap="square" lIns="61712" tIns="61712" rIns="61712" bIns="61712" anchor="ctr" anchorCtr="0">
              <a:noAutofit/>
            </a:bodyPr>
            <a:lstStyle/>
            <a:p>
              <a:endParaRPr sz="1215"/>
            </a:p>
          </p:txBody>
        </p:sp>
        <p:sp>
          <p:nvSpPr>
            <p:cNvPr id="19" name="Google Shape;6121;p55">
              <a:extLst>
                <a:ext uri="{FF2B5EF4-FFF2-40B4-BE49-F238E27FC236}">
                  <a16:creationId xmlns="" xmlns:a16="http://schemas.microsoft.com/office/drawing/2014/main" id="{8E73BD52-99C0-4B10-9210-BDE302B2E872}"/>
                </a:ext>
              </a:extLst>
            </p:cNvPr>
            <p:cNvSpPr/>
            <p:nvPr/>
          </p:nvSpPr>
          <p:spPr>
            <a:xfrm>
              <a:off x="1490786" y="3826428"/>
              <a:ext cx="30108" cy="41931"/>
            </a:xfrm>
            <a:custGeom>
              <a:avLst/>
              <a:gdLst/>
              <a:ahLst/>
              <a:cxnLst/>
              <a:rect l="l" t="t" r="r" b="b"/>
              <a:pathLst>
                <a:path w="1146" h="1596" extrusionOk="0">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20" name="Google Shape;6122;p55">
              <a:extLst>
                <a:ext uri="{FF2B5EF4-FFF2-40B4-BE49-F238E27FC236}">
                  <a16:creationId xmlns="" xmlns:a16="http://schemas.microsoft.com/office/drawing/2014/main" id="{533825D7-5550-40FF-B17C-2F8600479B93}"/>
                </a:ext>
              </a:extLst>
            </p:cNvPr>
            <p:cNvSpPr/>
            <p:nvPr/>
          </p:nvSpPr>
          <p:spPr>
            <a:xfrm>
              <a:off x="1502819" y="3826349"/>
              <a:ext cx="18075" cy="29951"/>
            </a:xfrm>
            <a:custGeom>
              <a:avLst/>
              <a:gdLst/>
              <a:ahLst/>
              <a:cxnLst/>
              <a:rect l="l" t="t" r="r" b="b"/>
              <a:pathLst>
                <a:path w="688"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21" name="Google Shape;6123;p55">
              <a:extLst>
                <a:ext uri="{FF2B5EF4-FFF2-40B4-BE49-F238E27FC236}">
                  <a16:creationId xmlns="" xmlns:a16="http://schemas.microsoft.com/office/drawing/2014/main" id="{2E3B7DCF-DAB9-4F3D-8E28-696ABC5B33EF}"/>
                </a:ext>
              </a:extLst>
            </p:cNvPr>
            <p:cNvSpPr/>
            <p:nvPr/>
          </p:nvSpPr>
          <p:spPr>
            <a:xfrm>
              <a:off x="1616710" y="3826244"/>
              <a:ext cx="30082" cy="42115"/>
            </a:xfrm>
            <a:custGeom>
              <a:avLst/>
              <a:gdLst/>
              <a:ahLst/>
              <a:cxnLst/>
              <a:rect l="l" t="t" r="r" b="b"/>
              <a:pathLst>
                <a:path w="1145" h="1603" extrusionOk="0">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22" name="Google Shape;6124;p55">
              <a:extLst>
                <a:ext uri="{FF2B5EF4-FFF2-40B4-BE49-F238E27FC236}">
                  <a16:creationId xmlns="" xmlns:a16="http://schemas.microsoft.com/office/drawing/2014/main" id="{B0161EDA-1689-4848-AC48-13116C875865}"/>
                </a:ext>
              </a:extLst>
            </p:cNvPr>
            <p:cNvSpPr/>
            <p:nvPr/>
          </p:nvSpPr>
          <p:spPr>
            <a:xfrm>
              <a:off x="1628743" y="3826349"/>
              <a:ext cx="18049" cy="29951"/>
            </a:xfrm>
            <a:custGeom>
              <a:avLst/>
              <a:gdLst/>
              <a:ahLst/>
              <a:cxnLst/>
              <a:rect l="l" t="t" r="r" b="b"/>
              <a:pathLst>
                <a:path w="687" h="1140" extrusionOk="0">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23" name="Google Shape;6125;p55">
              <a:extLst>
                <a:ext uri="{FF2B5EF4-FFF2-40B4-BE49-F238E27FC236}">
                  <a16:creationId xmlns="" xmlns:a16="http://schemas.microsoft.com/office/drawing/2014/main" id="{F67F286A-43A5-4706-9252-A2D7A29470DD}"/>
                </a:ext>
              </a:extLst>
            </p:cNvPr>
            <p:cNvSpPr/>
            <p:nvPr/>
          </p:nvSpPr>
          <p:spPr>
            <a:xfrm>
              <a:off x="1359398" y="3724018"/>
              <a:ext cx="353733" cy="330114"/>
            </a:xfrm>
            <a:custGeom>
              <a:avLst/>
              <a:gdLst/>
              <a:ahLst/>
              <a:cxnLst/>
              <a:rect l="l" t="t" r="r" b="b"/>
              <a:pathLst>
                <a:path w="13464" h="12565" extrusionOk="0">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rgbClr val="FBDF50"/>
            </a:solidFill>
            <a:ln>
              <a:noFill/>
            </a:ln>
          </p:spPr>
          <p:txBody>
            <a:bodyPr spcFirstLastPara="1" wrap="square" lIns="61712" tIns="61712" rIns="61712" bIns="61712" anchor="ctr" anchorCtr="0">
              <a:noAutofit/>
            </a:bodyPr>
            <a:lstStyle/>
            <a:p>
              <a:endParaRPr sz="1215"/>
            </a:p>
          </p:txBody>
        </p:sp>
      </p:grpSp>
      <p:grpSp>
        <p:nvGrpSpPr>
          <p:cNvPr id="24" name="Google Shape;6126;p55">
            <a:extLst>
              <a:ext uri="{FF2B5EF4-FFF2-40B4-BE49-F238E27FC236}">
                <a16:creationId xmlns="" xmlns:a16="http://schemas.microsoft.com/office/drawing/2014/main" id="{8EEDE9FA-0493-4DF4-87A0-7CB651DAB283}"/>
              </a:ext>
            </a:extLst>
          </p:cNvPr>
          <p:cNvGrpSpPr/>
          <p:nvPr/>
        </p:nvGrpSpPr>
        <p:grpSpPr>
          <a:xfrm>
            <a:off x="1597994" y="2662601"/>
            <a:ext cx="642466" cy="570223"/>
            <a:chOff x="1908099" y="3682271"/>
            <a:chExt cx="395296" cy="371966"/>
          </a:xfrm>
        </p:grpSpPr>
        <p:sp>
          <p:nvSpPr>
            <p:cNvPr id="25" name="Google Shape;6127;p55">
              <a:extLst>
                <a:ext uri="{FF2B5EF4-FFF2-40B4-BE49-F238E27FC236}">
                  <a16:creationId xmlns="" xmlns:a16="http://schemas.microsoft.com/office/drawing/2014/main" id="{E4F63280-98DD-4605-BCB6-5BC6AB06C6D4}"/>
                </a:ext>
              </a:extLst>
            </p:cNvPr>
            <p:cNvSpPr/>
            <p:nvPr/>
          </p:nvSpPr>
          <p:spPr>
            <a:xfrm>
              <a:off x="1931613" y="3682271"/>
              <a:ext cx="371782" cy="371966"/>
            </a:xfrm>
            <a:custGeom>
              <a:avLst/>
              <a:gdLst/>
              <a:ahLst/>
              <a:cxnLst/>
              <a:rect l="l" t="t" r="r" b="b"/>
              <a:pathLst>
                <a:path w="14151"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FBDF50"/>
            </a:solidFill>
            <a:ln>
              <a:noFill/>
            </a:ln>
          </p:spPr>
          <p:txBody>
            <a:bodyPr spcFirstLastPara="1" wrap="square" lIns="61712" tIns="61712" rIns="61712" bIns="61712" anchor="ctr" anchorCtr="0">
              <a:noAutofit/>
            </a:bodyPr>
            <a:lstStyle/>
            <a:p>
              <a:endParaRPr sz="1215" dirty="0"/>
            </a:p>
          </p:txBody>
        </p:sp>
        <p:sp>
          <p:nvSpPr>
            <p:cNvPr id="26" name="Google Shape;6128;p55">
              <a:extLst>
                <a:ext uri="{FF2B5EF4-FFF2-40B4-BE49-F238E27FC236}">
                  <a16:creationId xmlns="" xmlns:a16="http://schemas.microsoft.com/office/drawing/2014/main" id="{A9B93242-8976-41F3-A20A-788141BB3047}"/>
                </a:ext>
              </a:extLst>
            </p:cNvPr>
            <p:cNvSpPr/>
            <p:nvPr/>
          </p:nvSpPr>
          <p:spPr>
            <a:xfrm>
              <a:off x="2039487"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27" name="Google Shape;6129;p55">
              <a:extLst>
                <a:ext uri="{FF2B5EF4-FFF2-40B4-BE49-F238E27FC236}">
                  <a16:creationId xmlns="" xmlns:a16="http://schemas.microsoft.com/office/drawing/2014/main" id="{435CF914-F26A-4E06-B814-FF8E9F753780}"/>
                </a:ext>
              </a:extLst>
            </p:cNvPr>
            <p:cNvSpPr/>
            <p:nvPr/>
          </p:nvSpPr>
          <p:spPr>
            <a:xfrm>
              <a:off x="2051520"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28" name="Google Shape;6130;p55">
              <a:extLst>
                <a:ext uri="{FF2B5EF4-FFF2-40B4-BE49-F238E27FC236}">
                  <a16:creationId xmlns="" xmlns:a16="http://schemas.microsoft.com/office/drawing/2014/main" id="{1A645474-1BA3-477A-902B-3A74CE8FFC93}"/>
                </a:ext>
              </a:extLst>
            </p:cNvPr>
            <p:cNvSpPr/>
            <p:nvPr/>
          </p:nvSpPr>
          <p:spPr>
            <a:xfrm>
              <a:off x="2165412" y="3826244"/>
              <a:ext cx="30082" cy="42115"/>
            </a:xfrm>
            <a:custGeom>
              <a:avLst/>
              <a:gdLst/>
              <a:ahLst/>
              <a:cxnLst/>
              <a:rect l="l" t="t" r="r" b="b"/>
              <a:pathLst>
                <a:path w="1145" h="1603" extrusionOk="0">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29" name="Google Shape;6131;p55">
              <a:extLst>
                <a:ext uri="{FF2B5EF4-FFF2-40B4-BE49-F238E27FC236}">
                  <a16:creationId xmlns="" xmlns:a16="http://schemas.microsoft.com/office/drawing/2014/main" id="{EF340D90-1613-4A84-870E-2C5CFC06FA71}"/>
                </a:ext>
              </a:extLst>
            </p:cNvPr>
            <p:cNvSpPr/>
            <p:nvPr/>
          </p:nvSpPr>
          <p:spPr>
            <a:xfrm>
              <a:off x="2177444" y="3826349"/>
              <a:ext cx="18049" cy="29951"/>
            </a:xfrm>
            <a:custGeom>
              <a:avLst/>
              <a:gdLst/>
              <a:ahLst/>
              <a:cxnLst/>
              <a:rect l="l" t="t" r="r" b="b"/>
              <a:pathLst>
                <a:path w="687"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30" name="Google Shape;6132;p55">
              <a:extLst>
                <a:ext uri="{FF2B5EF4-FFF2-40B4-BE49-F238E27FC236}">
                  <a16:creationId xmlns="" xmlns:a16="http://schemas.microsoft.com/office/drawing/2014/main" id="{6A1F7A77-26A9-4512-AFD8-7AF71819E8C1}"/>
                </a:ext>
              </a:extLst>
            </p:cNvPr>
            <p:cNvSpPr/>
            <p:nvPr/>
          </p:nvSpPr>
          <p:spPr>
            <a:xfrm>
              <a:off x="2047501" y="3920825"/>
              <a:ext cx="140532" cy="39015"/>
            </a:xfrm>
            <a:custGeom>
              <a:avLst/>
              <a:gdLst/>
              <a:ahLst/>
              <a:cxnLst/>
              <a:rect l="l" t="t" r="r" b="b"/>
              <a:pathLst>
                <a:path w="5349" h="1485" extrusionOk="0">
                  <a:moveTo>
                    <a:pt x="2664" y="0"/>
                  </a:moveTo>
                  <a:cubicBezTo>
                    <a:pt x="1679" y="0"/>
                    <a:pt x="750" y="375"/>
                    <a:pt x="167" y="1006"/>
                  </a:cubicBezTo>
                  <a:cubicBezTo>
                    <a:pt x="1" y="1186"/>
                    <a:pt x="132" y="1485"/>
                    <a:pt x="382" y="1485"/>
                  </a:cubicBezTo>
                  <a:cubicBezTo>
                    <a:pt x="458" y="1478"/>
                    <a:pt x="535" y="1443"/>
                    <a:pt x="590" y="1388"/>
                  </a:cubicBezTo>
                  <a:cubicBezTo>
                    <a:pt x="1062" y="874"/>
                    <a:pt x="1839" y="562"/>
                    <a:pt x="2664" y="562"/>
                  </a:cubicBezTo>
                  <a:cubicBezTo>
                    <a:pt x="3490" y="562"/>
                    <a:pt x="4259" y="874"/>
                    <a:pt x="4738" y="1388"/>
                  </a:cubicBezTo>
                  <a:cubicBezTo>
                    <a:pt x="4800" y="1455"/>
                    <a:pt x="4872" y="1483"/>
                    <a:pt x="4941" y="1483"/>
                  </a:cubicBezTo>
                  <a:cubicBezTo>
                    <a:pt x="5157" y="1483"/>
                    <a:pt x="5349" y="1209"/>
                    <a:pt x="5154" y="999"/>
                  </a:cubicBezTo>
                  <a:cubicBezTo>
                    <a:pt x="4579" y="375"/>
                    <a:pt x="3642" y="0"/>
                    <a:pt x="2664" y="0"/>
                  </a:cubicBezTo>
                  <a:close/>
                </a:path>
              </a:pathLst>
            </a:custGeom>
            <a:solidFill>
              <a:srgbClr val="4C5F71"/>
            </a:solidFill>
            <a:ln>
              <a:noFill/>
            </a:ln>
          </p:spPr>
          <p:txBody>
            <a:bodyPr spcFirstLastPara="1" wrap="square" lIns="61712" tIns="61712" rIns="61712" bIns="61712" anchor="ctr" anchorCtr="0">
              <a:noAutofit/>
            </a:bodyPr>
            <a:lstStyle/>
            <a:p>
              <a:endParaRPr sz="1215"/>
            </a:p>
          </p:txBody>
        </p:sp>
        <p:sp>
          <p:nvSpPr>
            <p:cNvPr id="31" name="Google Shape;6133;p55">
              <a:extLst>
                <a:ext uri="{FF2B5EF4-FFF2-40B4-BE49-F238E27FC236}">
                  <a16:creationId xmlns="" xmlns:a16="http://schemas.microsoft.com/office/drawing/2014/main" id="{A87D022C-CDE6-4706-8B04-D958B0162A94}"/>
                </a:ext>
              </a:extLst>
            </p:cNvPr>
            <p:cNvSpPr/>
            <p:nvPr/>
          </p:nvSpPr>
          <p:spPr>
            <a:xfrm>
              <a:off x="1908099"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3"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FBDF50"/>
            </a:solidFill>
            <a:ln>
              <a:noFill/>
            </a:ln>
          </p:spPr>
          <p:txBody>
            <a:bodyPr spcFirstLastPara="1" wrap="square" lIns="61712" tIns="61712" rIns="61712" bIns="61712" anchor="ctr" anchorCtr="0">
              <a:noAutofit/>
            </a:bodyPr>
            <a:lstStyle/>
            <a:p>
              <a:endParaRPr sz="1215"/>
            </a:p>
          </p:txBody>
        </p:sp>
      </p:grpSp>
      <p:grpSp>
        <p:nvGrpSpPr>
          <p:cNvPr id="32" name="Google Shape;6118;p55">
            <a:extLst>
              <a:ext uri="{FF2B5EF4-FFF2-40B4-BE49-F238E27FC236}">
                <a16:creationId xmlns="" xmlns:a16="http://schemas.microsoft.com/office/drawing/2014/main" id="{372D3182-9198-4946-B154-71AF7472CC28}"/>
              </a:ext>
            </a:extLst>
          </p:cNvPr>
          <p:cNvGrpSpPr/>
          <p:nvPr/>
        </p:nvGrpSpPr>
        <p:grpSpPr>
          <a:xfrm>
            <a:off x="6012160" y="2835194"/>
            <a:ext cx="641367" cy="569247"/>
            <a:chOff x="1359398" y="3682271"/>
            <a:chExt cx="395296" cy="371966"/>
          </a:xfrm>
        </p:grpSpPr>
        <p:sp>
          <p:nvSpPr>
            <p:cNvPr id="33" name="Google Shape;6119;p55">
              <a:extLst>
                <a:ext uri="{FF2B5EF4-FFF2-40B4-BE49-F238E27FC236}">
                  <a16:creationId xmlns="" xmlns:a16="http://schemas.microsoft.com/office/drawing/2014/main" id="{4EC6B03A-548C-4017-B682-CB44EB52F1C0}"/>
                </a:ext>
              </a:extLst>
            </p:cNvPr>
            <p:cNvSpPr/>
            <p:nvPr/>
          </p:nvSpPr>
          <p:spPr>
            <a:xfrm>
              <a:off x="1382911" y="3682271"/>
              <a:ext cx="371782" cy="371966"/>
            </a:xfrm>
            <a:custGeom>
              <a:avLst/>
              <a:gdLst/>
              <a:ahLst/>
              <a:cxnLst/>
              <a:rect l="l" t="t" r="r" b="b"/>
              <a:pathLst>
                <a:path w="14151" h="14158" extrusionOk="0">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rgbClr val="FBDF50"/>
            </a:solidFill>
            <a:ln>
              <a:noFill/>
            </a:ln>
          </p:spPr>
          <p:txBody>
            <a:bodyPr spcFirstLastPara="1" wrap="square" lIns="61712" tIns="61712" rIns="61712" bIns="61712" anchor="ctr" anchorCtr="0">
              <a:noAutofit/>
            </a:bodyPr>
            <a:lstStyle/>
            <a:p>
              <a:endParaRPr sz="1215"/>
            </a:p>
          </p:txBody>
        </p:sp>
        <p:sp>
          <p:nvSpPr>
            <p:cNvPr id="34" name="Google Shape;6120;p55">
              <a:extLst>
                <a:ext uri="{FF2B5EF4-FFF2-40B4-BE49-F238E27FC236}">
                  <a16:creationId xmlns="" xmlns:a16="http://schemas.microsoft.com/office/drawing/2014/main" id="{F7BFB0E5-0C3F-4BC2-BF91-F1C384361C75}"/>
                </a:ext>
              </a:extLst>
            </p:cNvPr>
            <p:cNvSpPr/>
            <p:nvPr/>
          </p:nvSpPr>
          <p:spPr>
            <a:xfrm>
              <a:off x="1498090" y="3920668"/>
              <a:ext cx="141241" cy="39172"/>
            </a:xfrm>
            <a:custGeom>
              <a:avLst/>
              <a:gdLst/>
              <a:ahLst/>
              <a:cxnLst/>
              <a:rect l="l" t="t" r="r" b="b"/>
              <a:pathLst>
                <a:path w="5376" h="1491" extrusionOk="0">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rgbClr val="4C5F71"/>
            </a:solidFill>
            <a:ln>
              <a:noFill/>
            </a:ln>
          </p:spPr>
          <p:txBody>
            <a:bodyPr spcFirstLastPara="1" wrap="square" lIns="61712" tIns="61712" rIns="61712" bIns="61712" anchor="ctr" anchorCtr="0">
              <a:noAutofit/>
            </a:bodyPr>
            <a:lstStyle/>
            <a:p>
              <a:endParaRPr sz="1215"/>
            </a:p>
          </p:txBody>
        </p:sp>
        <p:sp>
          <p:nvSpPr>
            <p:cNvPr id="35" name="Google Shape;6121;p55">
              <a:extLst>
                <a:ext uri="{FF2B5EF4-FFF2-40B4-BE49-F238E27FC236}">
                  <a16:creationId xmlns="" xmlns:a16="http://schemas.microsoft.com/office/drawing/2014/main" id="{8E73BD52-99C0-4B10-9210-BDE302B2E872}"/>
                </a:ext>
              </a:extLst>
            </p:cNvPr>
            <p:cNvSpPr/>
            <p:nvPr/>
          </p:nvSpPr>
          <p:spPr>
            <a:xfrm>
              <a:off x="1490786" y="3826428"/>
              <a:ext cx="30108" cy="41931"/>
            </a:xfrm>
            <a:custGeom>
              <a:avLst/>
              <a:gdLst/>
              <a:ahLst/>
              <a:cxnLst/>
              <a:rect l="l" t="t" r="r" b="b"/>
              <a:pathLst>
                <a:path w="1146" h="1596" extrusionOk="0">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36" name="Google Shape;6122;p55">
              <a:extLst>
                <a:ext uri="{FF2B5EF4-FFF2-40B4-BE49-F238E27FC236}">
                  <a16:creationId xmlns="" xmlns:a16="http://schemas.microsoft.com/office/drawing/2014/main" id="{533825D7-5550-40FF-B17C-2F8600479B93}"/>
                </a:ext>
              </a:extLst>
            </p:cNvPr>
            <p:cNvSpPr/>
            <p:nvPr/>
          </p:nvSpPr>
          <p:spPr>
            <a:xfrm>
              <a:off x="1502819" y="3826349"/>
              <a:ext cx="18075" cy="29951"/>
            </a:xfrm>
            <a:custGeom>
              <a:avLst/>
              <a:gdLst/>
              <a:ahLst/>
              <a:cxnLst/>
              <a:rect l="l" t="t" r="r" b="b"/>
              <a:pathLst>
                <a:path w="688"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37" name="Google Shape;6123;p55">
              <a:extLst>
                <a:ext uri="{FF2B5EF4-FFF2-40B4-BE49-F238E27FC236}">
                  <a16:creationId xmlns="" xmlns:a16="http://schemas.microsoft.com/office/drawing/2014/main" id="{2E3B7DCF-DAB9-4F3D-8E28-696ABC5B33EF}"/>
                </a:ext>
              </a:extLst>
            </p:cNvPr>
            <p:cNvSpPr/>
            <p:nvPr/>
          </p:nvSpPr>
          <p:spPr>
            <a:xfrm>
              <a:off x="1616710" y="3826244"/>
              <a:ext cx="30082" cy="42115"/>
            </a:xfrm>
            <a:custGeom>
              <a:avLst/>
              <a:gdLst/>
              <a:ahLst/>
              <a:cxnLst/>
              <a:rect l="l" t="t" r="r" b="b"/>
              <a:pathLst>
                <a:path w="1145" h="1603" extrusionOk="0">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38" name="Google Shape;6124;p55">
              <a:extLst>
                <a:ext uri="{FF2B5EF4-FFF2-40B4-BE49-F238E27FC236}">
                  <a16:creationId xmlns="" xmlns:a16="http://schemas.microsoft.com/office/drawing/2014/main" id="{B0161EDA-1689-4848-AC48-13116C875865}"/>
                </a:ext>
              </a:extLst>
            </p:cNvPr>
            <p:cNvSpPr/>
            <p:nvPr/>
          </p:nvSpPr>
          <p:spPr>
            <a:xfrm>
              <a:off x="1628743" y="3826349"/>
              <a:ext cx="18049" cy="29951"/>
            </a:xfrm>
            <a:custGeom>
              <a:avLst/>
              <a:gdLst/>
              <a:ahLst/>
              <a:cxnLst/>
              <a:rect l="l" t="t" r="r" b="b"/>
              <a:pathLst>
                <a:path w="687" h="1140" extrusionOk="0">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39" name="Google Shape;6125;p55">
              <a:extLst>
                <a:ext uri="{FF2B5EF4-FFF2-40B4-BE49-F238E27FC236}">
                  <a16:creationId xmlns="" xmlns:a16="http://schemas.microsoft.com/office/drawing/2014/main" id="{F67F286A-43A5-4706-9252-A2D7A29470DD}"/>
                </a:ext>
              </a:extLst>
            </p:cNvPr>
            <p:cNvSpPr/>
            <p:nvPr/>
          </p:nvSpPr>
          <p:spPr>
            <a:xfrm>
              <a:off x="1359398" y="3724018"/>
              <a:ext cx="353733" cy="330114"/>
            </a:xfrm>
            <a:custGeom>
              <a:avLst/>
              <a:gdLst/>
              <a:ahLst/>
              <a:cxnLst/>
              <a:rect l="l" t="t" r="r" b="b"/>
              <a:pathLst>
                <a:path w="13464" h="12565" extrusionOk="0">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rgbClr val="FBDF50"/>
            </a:solidFill>
            <a:ln>
              <a:noFill/>
            </a:ln>
          </p:spPr>
          <p:txBody>
            <a:bodyPr spcFirstLastPara="1" wrap="square" lIns="61712" tIns="61712" rIns="61712" bIns="61712" anchor="ctr" anchorCtr="0">
              <a:noAutofit/>
            </a:bodyPr>
            <a:lstStyle/>
            <a:p>
              <a:endParaRPr sz="1215"/>
            </a:p>
          </p:txBody>
        </p:sp>
      </p:grpSp>
      <p:grpSp>
        <p:nvGrpSpPr>
          <p:cNvPr id="40" name="Google Shape;6118;p55">
            <a:extLst>
              <a:ext uri="{FF2B5EF4-FFF2-40B4-BE49-F238E27FC236}">
                <a16:creationId xmlns="" xmlns:a16="http://schemas.microsoft.com/office/drawing/2014/main" id="{372D3182-9198-4946-B154-71AF7472CC28}"/>
              </a:ext>
            </a:extLst>
          </p:cNvPr>
          <p:cNvGrpSpPr/>
          <p:nvPr/>
        </p:nvGrpSpPr>
        <p:grpSpPr>
          <a:xfrm>
            <a:off x="2627784" y="4574253"/>
            <a:ext cx="641367" cy="569247"/>
            <a:chOff x="1359398" y="3682271"/>
            <a:chExt cx="395296" cy="371966"/>
          </a:xfrm>
        </p:grpSpPr>
        <p:sp>
          <p:nvSpPr>
            <p:cNvPr id="41" name="Google Shape;6119;p55">
              <a:extLst>
                <a:ext uri="{FF2B5EF4-FFF2-40B4-BE49-F238E27FC236}">
                  <a16:creationId xmlns="" xmlns:a16="http://schemas.microsoft.com/office/drawing/2014/main" id="{4EC6B03A-548C-4017-B682-CB44EB52F1C0}"/>
                </a:ext>
              </a:extLst>
            </p:cNvPr>
            <p:cNvSpPr/>
            <p:nvPr/>
          </p:nvSpPr>
          <p:spPr>
            <a:xfrm>
              <a:off x="1382911" y="3682271"/>
              <a:ext cx="371782" cy="371966"/>
            </a:xfrm>
            <a:custGeom>
              <a:avLst/>
              <a:gdLst/>
              <a:ahLst/>
              <a:cxnLst/>
              <a:rect l="l" t="t" r="r" b="b"/>
              <a:pathLst>
                <a:path w="14151" h="14158" extrusionOk="0">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rgbClr val="FBDF50"/>
            </a:solidFill>
            <a:ln>
              <a:noFill/>
            </a:ln>
          </p:spPr>
          <p:txBody>
            <a:bodyPr spcFirstLastPara="1" wrap="square" lIns="61712" tIns="61712" rIns="61712" bIns="61712" anchor="ctr" anchorCtr="0">
              <a:noAutofit/>
            </a:bodyPr>
            <a:lstStyle/>
            <a:p>
              <a:endParaRPr sz="1215"/>
            </a:p>
          </p:txBody>
        </p:sp>
        <p:sp>
          <p:nvSpPr>
            <p:cNvPr id="42" name="Google Shape;6120;p55">
              <a:extLst>
                <a:ext uri="{FF2B5EF4-FFF2-40B4-BE49-F238E27FC236}">
                  <a16:creationId xmlns="" xmlns:a16="http://schemas.microsoft.com/office/drawing/2014/main" id="{F7BFB0E5-0C3F-4BC2-BF91-F1C384361C75}"/>
                </a:ext>
              </a:extLst>
            </p:cNvPr>
            <p:cNvSpPr/>
            <p:nvPr/>
          </p:nvSpPr>
          <p:spPr>
            <a:xfrm>
              <a:off x="1498090" y="3920668"/>
              <a:ext cx="141241" cy="39172"/>
            </a:xfrm>
            <a:custGeom>
              <a:avLst/>
              <a:gdLst/>
              <a:ahLst/>
              <a:cxnLst/>
              <a:rect l="l" t="t" r="r" b="b"/>
              <a:pathLst>
                <a:path w="5376" h="1491" extrusionOk="0">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rgbClr val="4C5F71"/>
            </a:solidFill>
            <a:ln>
              <a:noFill/>
            </a:ln>
          </p:spPr>
          <p:txBody>
            <a:bodyPr spcFirstLastPara="1" wrap="square" lIns="61712" tIns="61712" rIns="61712" bIns="61712" anchor="ctr" anchorCtr="0">
              <a:noAutofit/>
            </a:bodyPr>
            <a:lstStyle/>
            <a:p>
              <a:endParaRPr sz="1215"/>
            </a:p>
          </p:txBody>
        </p:sp>
        <p:sp>
          <p:nvSpPr>
            <p:cNvPr id="43" name="Google Shape;6121;p55">
              <a:extLst>
                <a:ext uri="{FF2B5EF4-FFF2-40B4-BE49-F238E27FC236}">
                  <a16:creationId xmlns="" xmlns:a16="http://schemas.microsoft.com/office/drawing/2014/main" id="{8E73BD52-99C0-4B10-9210-BDE302B2E872}"/>
                </a:ext>
              </a:extLst>
            </p:cNvPr>
            <p:cNvSpPr/>
            <p:nvPr/>
          </p:nvSpPr>
          <p:spPr>
            <a:xfrm>
              <a:off x="1490786" y="3826428"/>
              <a:ext cx="30108" cy="41931"/>
            </a:xfrm>
            <a:custGeom>
              <a:avLst/>
              <a:gdLst/>
              <a:ahLst/>
              <a:cxnLst/>
              <a:rect l="l" t="t" r="r" b="b"/>
              <a:pathLst>
                <a:path w="1146" h="1596" extrusionOk="0">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44" name="Google Shape;6122;p55">
              <a:extLst>
                <a:ext uri="{FF2B5EF4-FFF2-40B4-BE49-F238E27FC236}">
                  <a16:creationId xmlns="" xmlns:a16="http://schemas.microsoft.com/office/drawing/2014/main" id="{533825D7-5550-40FF-B17C-2F8600479B93}"/>
                </a:ext>
              </a:extLst>
            </p:cNvPr>
            <p:cNvSpPr/>
            <p:nvPr/>
          </p:nvSpPr>
          <p:spPr>
            <a:xfrm>
              <a:off x="1502819" y="3826349"/>
              <a:ext cx="18075" cy="29951"/>
            </a:xfrm>
            <a:custGeom>
              <a:avLst/>
              <a:gdLst/>
              <a:ahLst/>
              <a:cxnLst/>
              <a:rect l="l" t="t" r="r" b="b"/>
              <a:pathLst>
                <a:path w="688"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45" name="Google Shape;6123;p55">
              <a:extLst>
                <a:ext uri="{FF2B5EF4-FFF2-40B4-BE49-F238E27FC236}">
                  <a16:creationId xmlns="" xmlns:a16="http://schemas.microsoft.com/office/drawing/2014/main" id="{2E3B7DCF-DAB9-4F3D-8E28-696ABC5B33EF}"/>
                </a:ext>
              </a:extLst>
            </p:cNvPr>
            <p:cNvSpPr/>
            <p:nvPr/>
          </p:nvSpPr>
          <p:spPr>
            <a:xfrm>
              <a:off x="1616710" y="3826244"/>
              <a:ext cx="30082" cy="42115"/>
            </a:xfrm>
            <a:custGeom>
              <a:avLst/>
              <a:gdLst/>
              <a:ahLst/>
              <a:cxnLst/>
              <a:rect l="l" t="t" r="r" b="b"/>
              <a:pathLst>
                <a:path w="1145" h="1603" extrusionOk="0">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46" name="Google Shape;6124;p55">
              <a:extLst>
                <a:ext uri="{FF2B5EF4-FFF2-40B4-BE49-F238E27FC236}">
                  <a16:creationId xmlns="" xmlns:a16="http://schemas.microsoft.com/office/drawing/2014/main" id="{B0161EDA-1689-4848-AC48-13116C875865}"/>
                </a:ext>
              </a:extLst>
            </p:cNvPr>
            <p:cNvSpPr/>
            <p:nvPr/>
          </p:nvSpPr>
          <p:spPr>
            <a:xfrm>
              <a:off x="1628743" y="3826349"/>
              <a:ext cx="18049" cy="29951"/>
            </a:xfrm>
            <a:custGeom>
              <a:avLst/>
              <a:gdLst/>
              <a:ahLst/>
              <a:cxnLst/>
              <a:rect l="l" t="t" r="r" b="b"/>
              <a:pathLst>
                <a:path w="687" h="1140" extrusionOk="0">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47" name="Google Shape;6125;p55">
              <a:extLst>
                <a:ext uri="{FF2B5EF4-FFF2-40B4-BE49-F238E27FC236}">
                  <a16:creationId xmlns="" xmlns:a16="http://schemas.microsoft.com/office/drawing/2014/main" id="{F67F286A-43A5-4706-9252-A2D7A29470DD}"/>
                </a:ext>
              </a:extLst>
            </p:cNvPr>
            <p:cNvSpPr/>
            <p:nvPr/>
          </p:nvSpPr>
          <p:spPr>
            <a:xfrm>
              <a:off x="1359398" y="3724018"/>
              <a:ext cx="353733" cy="330114"/>
            </a:xfrm>
            <a:custGeom>
              <a:avLst/>
              <a:gdLst/>
              <a:ahLst/>
              <a:cxnLst/>
              <a:rect l="l" t="t" r="r" b="b"/>
              <a:pathLst>
                <a:path w="13464" h="12565" extrusionOk="0">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rgbClr val="FBDF50"/>
            </a:solidFill>
            <a:ln>
              <a:noFill/>
            </a:ln>
          </p:spPr>
          <p:txBody>
            <a:bodyPr spcFirstLastPara="1" wrap="square" lIns="61712" tIns="61712" rIns="61712" bIns="61712" anchor="ctr" anchorCtr="0">
              <a:noAutofit/>
            </a:bodyPr>
            <a:lstStyle/>
            <a:p>
              <a:endParaRPr sz="1215"/>
            </a:p>
          </p:txBody>
        </p:sp>
      </p:grpSp>
      <p:grpSp>
        <p:nvGrpSpPr>
          <p:cNvPr id="48" name="Google Shape;6118;p55">
            <a:extLst>
              <a:ext uri="{FF2B5EF4-FFF2-40B4-BE49-F238E27FC236}">
                <a16:creationId xmlns="" xmlns:a16="http://schemas.microsoft.com/office/drawing/2014/main" id="{372D3182-9198-4946-B154-71AF7472CC28}"/>
              </a:ext>
            </a:extLst>
          </p:cNvPr>
          <p:cNvGrpSpPr/>
          <p:nvPr/>
        </p:nvGrpSpPr>
        <p:grpSpPr>
          <a:xfrm>
            <a:off x="4753450" y="4574413"/>
            <a:ext cx="641367" cy="569247"/>
            <a:chOff x="1359398" y="3682271"/>
            <a:chExt cx="395296" cy="371966"/>
          </a:xfrm>
        </p:grpSpPr>
        <p:sp>
          <p:nvSpPr>
            <p:cNvPr id="49" name="Google Shape;6119;p55">
              <a:extLst>
                <a:ext uri="{FF2B5EF4-FFF2-40B4-BE49-F238E27FC236}">
                  <a16:creationId xmlns="" xmlns:a16="http://schemas.microsoft.com/office/drawing/2014/main" id="{4EC6B03A-548C-4017-B682-CB44EB52F1C0}"/>
                </a:ext>
              </a:extLst>
            </p:cNvPr>
            <p:cNvSpPr/>
            <p:nvPr/>
          </p:nvSpPr>
          <p:spPr>
            <a:xfrm>
              <a:off x="1382911" y="3682271"/>
              <a:ext cx="371782" cy="371966"/>
            </a:xfrm>
            <a:custGeom>
              <a:avLst/>
              <a:gdLst/>
              <a:ahLst/>
              <a:cxnLst/>
              <a:rect l="l" t="t" r="r" b="b"/>
              <a:pathLst>
                <a:path w="14151" h="14158" extrusionOk="0">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rgbClr val="FBDF50"/>
            </a:solidFill>
            <a:ln>
              <a:noFill/>
            </a:ln>
          </p:spPr>
          <p:txBody>
            <a:bodyPr spcFirstLastPara="1" wrap="square" lIns="61712" tIns="61712" rIns="61712" bIns="61712" anchor="ctr" anchorCtr="0">
              <a:noAutofit/>
            </a:bodyPr>
            <a:lstStyle/>
            <a:p>
              <a:endParaRPr sz="1215"/>
            </a:p>
          </p:txBody>
        </p:sp>
        <p:sp>
          <p:nvSpPr>
            <p:cNvPr id="50" name="Google Shape;6120;p55">
              <a:extLst>
                <a:ext uri="{FF2B5EF4-FFF2-40B4-BE49-F238E27FC236}">
                  <a16:creationId xmlns="" xmlns:a16="http://schemas.microsoft.com/office/drawing/2014/main" id="{F7BFB0E5-0C3F-4BC2-BF91-F1C384361C75}"/>
                </a:ext>
              </a:extLst>
            </p:cNvPr>
            <p:cNvSpPr/>
            <p:nvPr/>
          </p:nvSpPr>
          <p:spPr>
            <a:xfrm>
              <a:off x="1498090" y="3920668"/>
              <a:ext cx="141241" cy="39172"/>
            </a:xfrm>
            <a:custGeom>
              <a:avLst/>
              <a:gdLst/>
              <a:ahLst/>
              <a:cxnLst/>
              <a:rect l="l" t="t" r="r" b="b"/>
              <a:pathLst>
                <a:path w="5376" h="1491" extrusionOk="0">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rgbClr val="4C5F71"/>
            </a:solidFill>
            <a:ln>
              <a:noFill/>
            </a:ln>
          </p:spPr>
          <p:txBody>
            <a:bodyPr spcFirstLastPara="1" wrap="square" lIns="61712" tIns="61712" rIns="61712" bIns="61712" anchor="ctr" anchorCtr="0">
              <a:noAutofit/>
            </a:bodyPr>
            <a:lstStyle/>
            <a:p>
              <a:endParaRPr sz="1215"/>
            </a:p>
          </p:txBody>
        </p:sp>
        <p:sp>
          <p:nvSpPr>
            <p:cNvPr id="51" name="Google Shape;6121;p55">
              <a:extLst>
                <a:ext uri="{FF2B5EF4-FFF2-40B4-BE49-F238E27FC236}">
                  <a16:creationId xmlns="" xmlns:a16="http://schemas.microsoft.com/office/drawing/2014/main" id="{8E73BD52-99C0-4B10-9210-BDE302B2E872}"/>
                </a:ext>
              </a:extLst>
            </p:cNvPr>
            <p:cNvSpPr/>
            <p:nvPr/>
          </p:nvSpPr>
          <p:spPr>
            <a:xfrm>
              <a:off x="1490786" y="3826428"/>
              <a:ext cx="30108" cy="41931"/>
            </a:xfrm>
            <a:custGeom>
              <a:avLst/>
              <a:gdLst/>
              <a:ahLst/>
              <a:cxnLst/>
              <a:rect l="l" t="t" r="r" b="b"/>
              <a:pathLst>
                <a:path w="1146" h="1596" extrusionOk="0">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52" name="Google Shape;6122;p55">
              <a:extLst>
                <a:ext uri="{FF2B5EF4-FFF2-40B4-BE49-F238E27FC236}">
                  <a16:creationId xmlns="" xmlns:a16="http://schemas.microsoft.com/office/drawing/2014/main" id="{533825D7-5550-40FF-B17C-2F8600479B93}"/>
                </a:ext>
              </a:extLst>
            </p:cNvPr>
            <p:cNvSpPr/>
            <p:nvPr/>
          </p:nvSpPr>
          <p:spPr>
            <a:xfrm>
              <a:off x="1502819" y="3826349"/>
              <a:ext cx="18075" cy="29951"/>
            </a:xfrm>
            <a:custGeom>
              <a:avLst/>
              <a:gdLst/>
              <a:ahLst/>
              <a:cxnLst/>
              <a:rect l="l" t="t" r="r" b="b"/>
              <a:pathLst>
                <a:path w="688"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53" name="Google Shape;6123;p55">
              <a:extLst>
                <a:ext uri="{FF2B5EF4-FFF2-40B4-BE49-F238E27FC236}">
                  <a16:creationId xmlns="" xmlns:a16="http://schemas.microsoft.com/office/drawing/2014/main" id="{2E3B7DCF-DAB9-4F3D-8E28-696ABC5B33EF}"/>
                </a:ext>
              </a:extLst>
            </p:cNvPr>
            <p:cNvSpPr/>
            <p:nvPr/>
          </p:nvSpPr>
          <p:spPr>
            <a:xfrm>
              <a:off x="1616710" y="3826244"/>
              <a:ext cx="30082" cy="42115"/>
            </a:xfrm>
            <a:custGeom>
              <a:avLst/>
              <a:gdLst/>
              <a:ahLst/>
              <a:cxnLst/>
              <a:rect l="l" t="t" r="r" b="b"/>
              <a:pathLst>
                <a:path w="1145" h="1603" extrusionOk="0">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54" name="Google Shape;6124;p55">
              <a:extLst>
                <a:ext uri="{FF2B5EF4-FFF2-40B4-BE49-F238E27FC236}">
                  <a16:creationId xmlns="" xmlns:a16="http://schemas.microsoft.com/office/drawing/2014/main" id="{B0161EDA-1689-4848-AC48-13116C875865}"/>
                </a:ext>
              </a:extLst>
            </p:cNvPr>
            <p:cNvSpPr/>
            <p:nvPr/>
          </p:nvSpPr>
          <p:spPr>
            <a:xfrm>
              <a:off x="1628743" y="3826349"/>
              <a:ext cx="18049" cy="29951"/>
            </a:xfrm>
            <a:custGeom>
              <a:avLst/>
              <a:gdLst/>
              <a:ahLst/>
              <a:cxnLst/>
              <a:rect l="l" t="t" r="r" b="b"/>
              <a:pathLst>
                <a:path w="687" h="1140" extrusionOk="0">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55" name="Google Shape;6125;p55">
              <a:extLst>
                <a:ext uri="{FF2B5EF4-FFF2-40B4-BE49-F238E27FC236}">
                  <a16:creationId xmlns="" xmlns:a16="http://schemas.microsoft.com/office/drawing/2014/main" id="{F67F286A-43A5-4706-9252-A2D7A29470DD}"/>
                </a:ext>
              </a:extLst>
            </p:cNvPr>
            <p:cNvSpPr/>
            <p:nvPr/>
          </p:nvSpPr>
          <p:spPr>
            <a:xfrm>
              <a:off x="1359398" y="3724018"/>
              <a:ext cx="353733" cy="330114"/>
            </a:xfrm>
            <a:custGeom>
              <a:avLst/>
              <a:gdLst/>
              <a:ahLst/>
              <a:cxnLst/>
              <a:rect l="l" t="t" r="r" b="b"/>
              <a:pathLst>
                <a:path w="13464" h="12565" extrusionOk="0">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rgbClr val="FBDF50"/>
            </a:solidFill>
            <a:ln>
              <a:noFill/>
            </a:ln>
          </p:spPr>
          <p:txBody>
            <a:bodyPr spcFirstLastPara="1" wrap="square" lIns="61712" tIns="61712" rIns="61712" bIns="61712" anchor="ctr" anchorCtr="0">
              <a:noAutofit/>
            </a:bodyPr>
            <a:lstStyle/>
            <a:p>
              <a:endParaRPr sz="1215"/>
            </a:p>
          </p:txBody>
        </p:sp>
      </p:grpSp>
      <p:grpSp>
        <p:nvGrpSpPr>
          <p:cNvPr id="56" name="Google Shape;6118;p55">
            <a:extLst>
              <a:ext uri="{FF2B5EF4-FFF2-40B4-BE49-F238E27FC236}">
                <a16:creationId xmlns="" xmlns:a16="http://schemas.microsoft.com/office/drawing/2014/main" id="{372D3182-9198-4946-B154-71AF7472CC28}"/>
              </a:ext>
            </a:extLst>
          </p:cNvPr>
          <p:cNvGrpSpPr/>
          <p:nvPr/>
        </p:nvGrpSpPr>
        <p:grpSpPr>
          <a:xfrm>
            <a:off x="7020272" y="4606117"/>
            <a:ext cx="641367" cy="569247"/>
            <a:chOff x="1359398" y="3682271"/>
            <a:chExt cx="395296" cy="371966"/>
          </a:xfrm>
        </p:grpSpPr>
        <p:sp>
          <p:nvSpPr>
            <p:cNvPr id="57" name="Google Shape;6119;p55">
              <a:extLst>
                <a:ext uri="{FF2B5EF4-FFF2-40B4-BE49-F238E27FC236}">
                  <a16:creationId xmlns="" xmlns:a16="http://schemas.microsoft.com/office/drawing/2014/main" id="{4EC6B03A-548C-4017-B682-CB44EB52F1C0}"/>
                </a:ext>
              </a:extLst>
            </p:cNvPr>
            <p:cNvSpPr/>
            <p:nvPr/>
          </p:nvSpPr>
          <p:spPr>
            <a:xfrm>
              <a:off x="1382911" y="3682271"/>
              <a:ext cx="371782" cy="371966"/>
            </a:xfrm>
            <a:custGeom>
              <a:avLst/>
              <a:gdLst/>
              <a:ahLst/>
              <a:cxnLst/>
              <a:rect l="l" t="t" r="r" b="b"/>
              <a:pathLst>
                <a:path w="14151" h="14158" extrusionOk="0">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rgbClr val="FBDF50"/>
            </a:solidFill>
            <a:ln>
              <a:noFill/>
            </a:ln>
          </p:spPr>
          <p:txBody>
            <a:bodyPr spcFirstLastPara="1" wrap="square" lIns="61712" tIns="61712" rIns="61712" bIns="61712" anchor="ctr" anchorCtr="0">
              <a:noAutofit/>
            </a:bodyPr>
            <a:lstStyle/>
            <a:p>
              <a:endParaRPr sz="1215"/>
            </a:p>
          </p:txBody>
        </p:sp>
        <p:sp>
          <p:nvSpPr>
            <p:cNvPr id="58" name="Google Shape;6120;p55">
              <a:extLst>
                <a:ext uri="{FF2B5EF4-FFF2-40B4-BE49-F238E27FC236}">
                  <a16:creationId xmlns="" xmlns:a16="http://schemas.microsoft.com/office/drawing/2014/main" id="{F7BFB0E5-0C3F-4BC2-BF91-F1C384361C75}"/>
                </a:ext>
              </a:extLst>
            </p:cNvPr>
            <p:cNvSpPr/>
            <p:nvPr/>
          </p:nvSpPr>
          <p:spPr>
            <a:xfrm>
              <a:off x="1498090" y="3920668"/>
              <a:ext cx="141241" cy="39172"/>
            </a:xfrm>
            <a:custGeom>
              <a:avLst/>
              <a:gdLst/>
              <a:ahLst/>
              <a:cxnLst/>
              <a:rect l="l" t="t" r="r" b="b"/>
              <a:pathLst>
                <a:path w="5376" h="1491" extrusionOk="0">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rgbClr val="4C5F71"/>
            </a:solidFill>
            <a:ln>
              <a:noFill/>
            </a:ln>
          </p:spPr>
          <p:txBody>
            <a:bodyPr spcFirstLastPara="1" wrap="square" lIns="61712" tIns="61712" rIns="61712" bIns="61712" anchor="ctr" anchorCtr="0">
              <a:noAutofit/>
            </a:bodyPr>
            <a:lstStyle/>
            <a:p>
              <a:endParaRPr sz="1215"/>
            </a:p>
          </p:txBody>
        </p:sp>
        <p:sp>
          <p:nvSpPr>
            <p:cNvPr id="59" name="Google Shape;6121;p55">
              <a:extLst>
                <a:ext uri="{FF2B5EF4-FFF2-40B4-BE49-F238E27FC236}">
                  <a16:creationId xmlns="" xmlns:a16="http://schemas.microsoft.com/office/drawing/2014/main" id="{8E73BD52-99C0-4B10-9210-BDE302B2E872}"/>
                </a:ext>
              </a:extLst>
            </p:cNvPr>
            <p:cNvSpPr/>
            <p:nvPr/>
          </p:nvSpPr>
          <p:spPr>
            <a:xfrm>
              <a:off x="1490786" y="3826428"/>
              <a:ext cx="30108" cy="41931"/>
            </a:xfrm>
            <a:custGeom>
              <a:avLst/>
              <a:gdLst/>
              <a:ahLst/>
              <a:cxnLst/>
              <a:rect l="l" t="t" r="r" b="b"/>
              <a:pathLst>
                <a:path w="1146" h="1596" extrusionOk="0">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60" name="Google Shape;6122;p55">
              <a:extLst>
                <a:ext uri="{FF2B5EF4-FFF2-40B4-BE49-F238E27FC236}">
                  <a16:creationId xmlns="" xmlns:a16="http://schemas.microsoft.com/office/drawing/2014/main" id="{533825D7-5550-40FF-B17C-2F8600479B93}"/>
                </a:ext>
              </a:extLst>
            </p:cNvPr>
            <p:cNvSpPr/>
            <p:nvPr/>
          </p:nvSpPr>
          <p:spPr>
            <a:xfrm>
              <a:off x="1502819" y="3826349"/>
              <a:ext cx="18075" cy="29951"/>
            </a:xfrm>
            <a:custGeom>
              <a:avLst/>
              <a:gdLst/>
              <a:ahLst/>
              <a:cxnLst/>
              <a:rect l="l" t="t" r="r" b="b"/>
              <a:pathLst>
                <a:path w="688" h="1140" extrusionOk="0">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61" name="Google Shape;6123;p55">
              <a:extLst>
                <a:ext uri="{FF2B5EF4-FFF2-40B4-BE49-F238E27FC236}">
                  <a16:creationId xmlns="" xmlns:a16="http://schemas.microsoft.com/office/drawing/2014/main" id="{2E3B7DCF-DAB9-4F3D-8E28-696ABC5B33EF}"/>
                </a:ext>
              </a:extLst>
            </p:cNvPr>
            <p:cNvSpPr/>
            <p:nvPr/>
          </p:nvSpPr>
          <p:spPr>
            <a:xfrm>
              <a:off x="1616710" y="3826244"/>
              <a:ext cx="30082" cy="42115"/>
            </a:xfrm>
            <a:custGeom>
              <a:avLst/>
              <a:gdLst/>
              <a:ahLst/>
              <a:cxnLst/>
              <a:rect l="l" t="t" r="r" b="b"/>
              <a:pathLst>
                <a:path w="1145" h="1603" extrusionOk="0">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rgbClr val="383838"/>
            </a:solidFill>
            <a:ln>
              <a:noFill/>
            </a:ln>
          </p:spPr>
          <p:txBody>
            <a:bodyPr spcFirstLastPara="1" wrap="square" lIns="61712" tIns="61712" rIns="61712" bIns="61712" anchor="ctr" anchorCtr="0">
              <a:noAutofit/>
            </a:bodyPr>
            <a:lstStyle/>
            <a:p>
              <a:endParaRPr sz="1215"/>
            </a:p>
          </p:txBody>
        </p:sp>
        <p:sp>
          <p:nvSpPr>
            <p:cNvPr id="62" name="Google Shape;6124;p55">
              <a:extLst>
                <a:ext uri="{FF2B5EF4-FFF2-40B4-BE49-F238E27FC236}">
                  <a16:creationId xmlns="" xmlns:a16="http://schemas.microsoft.com/office/drawing/2014/main" id="{B0161EDA-1689-4848-AC48-13116C875865}"/>
                </a:ext>
              </a:extLst>
            </p:cNvPr>
            <p:cNvSpPr/>
            <p:nvPr/>
          </p:nvSpPr>
          <p:spPr>
            <a:xfrm>
              <a:off x="1628743" y="3826349"/>
              <a:ext cx="18049" cy="29951"/>
            </a:xfrm>
            <a:custGeom>
              <a:avLst/>
              <a:gdLst/>
              <a:ahLst/>
              <a:cxnLst/>
              <a:rect l="l" t="t" r="r" b="b"/>
              <a:pathLst>
                <a:path w="687" h="1140" extrusionOk="0">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rgbClr val="3C5164"/>
            </a:solidFill>
            <a:ln>
              <a:noFill/>
            </a:ln>
          </p:spPr>
          <p:txBody>
            <a:bodyPr spcFirstLastPara="1" wrap="square" lIns="61712" tIns="61712" rIns="61712" bIns="61712" anchor="ctr" anchorCtr="0">
              <a:noAutofit/>
            </a:bodyPr>
            <a:lstStyle/>
            <a:p>
              <a:endParaRPr sz="1215"/>
            </a:p>
          </p:txBody>
        </p:sp>
        <p:sp>
          <p:nvSpPr>
            <p:cNvPr id="63" name="Google Shape;6125;p55">
              <a:extLst>
                <a:ext uri="{FF2B5EF4-FFF2-40B4-BE49-F238E27FC236}">
                  <a16:creationId xmlns="" xmlns:a16="http://schemas.microsoft.com/office/drawing/2014/main" id="{F67F286A-43A5-4706-9252-A2D7A29470DD}"/>
                </a:ext>
              </a:extLst>
            </p:cNvPr>
            <p:cNvSpPr/>
            <p:nvPr/>
          </p:nvSpPr>
          <p:spPr>
            <a:xfrm>
              <a:off x="1359398" y="3724018"/>
              <a:ext cx="353733" cy="330114"/>
            </a:xfrm>
            <a:custGeom>
              <a:avLst/>
              <a:gdLst/>
              <a:ahLst/>
              <a:cxnLst/>
              <a:rect l="l" t="t" r="r" b="b"/>
              <a:pathLst>
                <a:path w="13464" h="12565" extrusionOk="0">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rgbClr val="FBDF50"/>
            </a:solidFill>
            <a:ln>
              <a:noFill/>
            </a:ln>
          </p:spPr>
          <p:txBody>
            <a:bodyPr spcFirstLastPara="1" wrap="square" lIns="61712" tIns="61712" rIns="61712" bIns="61712" anchor="ctr" anchorCtr="0">
              <a:noAutofit/>
            </a:bodyPr>
            <a:lstStyle/>
            <a:p>
              <a:endParaRPr sz="1215"/>
            </a:p>
          </p:txBody>
        </p:sp>
      </p:grpSp>
      <p:sp>
        <p:nvSpPr>
          <p:cNvPr id="2" name="TextBox 1"/>
          <p:cNvSpPr txBox="1"/>
          <p:nvPr/>
        </p:nvSpPr>
        <p:spPr>
          <a:xfrm>
            <a:off x="539552" y="4601622"/>
            <a:ext cx="1031051" cy="369332"/>
          </a:xfrm>
          <a:prstGeom prst="rect">
            <a:avLst/>
          </a:prstGeom>
          <a:noFill/>
        </p:spPr>
        <p:txBody>
          <a:bodyPr wrap="none" rtlCol="0">
            <a:spAutoFit/>
          </a:bodyPr>
          <a:lstStyle/>
          <a:p>
            <a:r>
              <a:rPr lang="en-US" smtClean="0">
                <a:solidFill>
                  <a:srgbClr val="FF0000"/>
                </a:solidFill>
                <a:latin typeface="Arial" pitchFamily="34" charset="0"/>
                <a:cs typeface="Arial" pitchFamily="34" charset="0"/>
              </a:rPr>
              <a:t>Kết luận</a:t>
            </a:r>
            <a:endParaRPr lang="en-US">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780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barn(inVertical)">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 xmlns:a16="http://schemas.microsoft.com/office/drawing/2014/main" id="{DCC34D66-AB4B-4300-909A-D732EAD02A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9" y="514350"/>
            <a:ext cx="1258171" cy="58385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1372279"/>
            <a:ext cx="6094432" cy="3428118"/>
          </a:xfrm>
          <a:prstGeom prst="rect">
            <a:avLst/>
          </a:prstGeom>
        </p:spPr>
      </p:pic>
      <p:sp>
        <p:nvSpPr>
          <p:cNvPr id="9" name="TextBox 8">
            <a:extLst>
              <a:ext uri="{FF2B5EF4-FFF2-40B4-BE49-F238E27FC236}">
                <a16:creationId xmlns="" xmlns:a16="http://schemas.microsoft.com/office/drawing/2014/main" id="{8F4597B1-1A43-4EB3-AC50-4AD9A995DF91}"/>
              </a:ext>
            </a:extLst>
          </p:cNvPr>
          <p:cNvSpPr txBox="1"/>
          <p:nvPr/>
        </p:nvSpPr>
        <p:spPr>
          <a:xfrm>
            <a:off x="1524000" y="541831"/>
            <a:ext cx="7132973" cy="707886"/>
          </a:xfrm>
          <a:prstGeom prst="rect">
            <a:avLst/>
          </a:prstGeom>
          <a:noFill/>
        </p:spPr>
        <p:txBody>
          <a:bodyPr wrap="square" rtlCol="0">
            <a:spAutoFit/>
          </a:bodyPr>
          <a:lstStyle/>
          <a:p>
            <a:r>
              <a:rPr lang="en-GB" sz="2000" b="1" dirty="0" err="1" smtClean="0">
                <a:solidFill>
                  <a:srgbClr val="26333A"/>
                </a:solidFill>
                <a:latin typeface="Lato" panose="020F0502020204030203" pitchFamily="34" charset="0"/>
                <a:cs typeface="Lato" panose="020F0502020204030203" pitchFamily="34" charset="0"/>
              </a:rPr>
              <a:t>Hãy</a:t>
            </a:r>
            <a:r>
              <a:rPr lang="en-GB" sz="2000" b="1" dirty="0" smtClean="0">
                <a:solidFill>
                  <a:srgbClr val="26333A"/>
                </a:solidFill>
                <a:latin typeface="Lato" panose="020F0502020204030203" pitchFamily="34" charset="0"/>
                <a:cs typeface="Lato" panose="020F0502020204030203" pitchFamily="34" charset="0"/>
              </a:rPr>
              <a:t> chia </a:t>
            </a:r>
            <a:r>
              <a:rPr lang="en-GB" sz="2000" b="1" dirty="0" err="1" smtClean="0">
                <a:solidFill>
                  <a:srgbClr val="26333A"/>
                </a:solidFill>
                <a:latin typeface="Lato" panose="020F0502020204030203" pitchFamily="34" charset="0"/>
                <a:cs typeface="Lato" panose="020F0502020204030203" pitchFamily="34" charset="0"/>
              </a:rPr>
              <a:t>sẻ</a:t>
            </a:r>
            <a:r>
              <a:rPr lang="en-GB" sz="2000" b="1" dirty="0" smtClean="0">
                <a:solidFill>
                  <a:srgbClr val="26333A"/>
                </a:solidFill>
                <a:latin typeface="Lato" panose="020F0502020204030203" pitchFamily="34" charset="0"/>
                <a:cs typeface="Lato" panose="020F0502020204030203" pitchFamily="34" charset="0"/>
              </a:rPr>
              <a:t> </a:t>
            </a:r>
            <a:r>
              <a:rPr lang="en-GB" sz="2000" b="1" dirty="0" err="1" smtClean="0">
                <a:solidFill>
                  <a:srgbClr val="26333A"/>
                </a:solidFill>
                <a:latin typeface="Lato" panose="020F0502020204030203" pitchFamily="34" charset="0"/>
                <a:cs typeface="Lato" panose="020F0502020204030203" pitchFamily="34" charset="0"/>
              </a:rPr>
              <a:t>với</a:t>
            </a:r>
            <a:r>
              <a:rPr lang="en-GB" sz="2000" b="1" dirty="0" smtClean="0">
                <a:solidFill>
                  <a:srgbClr val="26333A"/>
                </a:solidFill>
                <a:latin typeface="Lato" panose="020F0502020204030203" pitchFamily="34" charset="0"/>
                <a:cs typeface="Lato" panose="020F0502020204030203" pitchFamily="34" charset="0"/>
              </a:rPr>
              <a:t> </a:t>
            </a:r>
            <a:r>
              <a:rPr lang="en-GB" sz="2000" b="1" dirty="0" err="1" smtClean="0">
                <a:solidFill>
                  <a:srgbClr val="26333A"/>
                </a:solidFill>
                <a:latin typeface="Lato" panose="020F0502020204030203" pitchFamily="34" charset="0"/>
                <a:cs typeface="Lato" panose="020F0502020204030203" pitchFamily="34" charset="0"/>
              </a:rPr>
              <a:t>các</a:t>
            </a:r>
            <a:r>
              <a:rPr lang="en-GB" sz="2000" b="1" dirty="0" smtClean="0">
                <a:solidFill>
                  <a:srgbClr val="26333A"/>
                </a:solidFill>
                <a:latin typeface="Lato" panose="020F0502020204030203" pitchFamily="34" charset="0"/>
                <a:cs typeface="Lato" panose="020F0502020204030203" pitchFamily="34" charset="0"/>
              </a:rPr>
              <a:t> </a:t>
            </a:r>
            <a:r>
              <a:rPr lang="en-GB" sz="2000" b="1" err="1" smtClean="0">
                <a:solidFill>
                  <a:srgbClr val="26333A"/>
                </a:solidFill>
                <a:latin typeface="Lato" panose="020F0502020204030203" pitchFamily="34" charset="0"/>
                <a:cs typeface="Lato" panose="020F0502020204030203" pitchFamily="34" charset="0"/>
              </a:rPr>
              <a:t>bạn</a:t>
            </a:r>
            <a:r>
              <a:rPr lang="en-GB" sz="2000" b="1" smtClean="0">
                <a:solidFill>
                  <a:srgbClr val="26333A"/>
                </a:solidFill>
                <a:latin typeface="Lato" panose="020F0502020204030203" pitchFamily="34" charset="0"/>
                <a:cs typeface="Lato" panose="020F0502020204030203" pitchFamily="34" charset="0"/>
              </a:rPr>
              <a:t> em đã sắp xếp đồ dùng cá nhân của em như thế nào</a:t>
            </a:r>
            <a:endParaRPr lang="en-GB" sz="2000" b="1" dirty="0">
              <a:solidFill>
                <a:srgbClr val="26333A"/>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8810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89C4FF0-0090-4DA3-A2DB-202BDADE2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428750"/>
            <a:ext cx="4571999" cy="2032739"/>
          </a:xfrm>
          <a:prstGeom prst="rect">
            <a:avLst/>
          </a:prstGeom>
        </p:spPr>
      </p:pic>
    </p:spTree>
    <p:extLst>
      <p:ext uri="{BB962C8B-B14F-4D97-AF65-F5344CB8AC3E}">
        <p14:creationId xmlns:p14="http://schemas.microsoft.com/office/powerpoint/2010/main" val="387723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D0C66D31-085A-4C90-85D7-30C1AA9952D1}"/>
              </a:ext>
            </a:extLst>
          </p:cNvPr>
          <p:cNvSpPr txBox="1"/>
          <p:nvPr/>
        </p:nvSpPr>
        <p:spPr>
          <a:xfrm>
            <a:off x="1481172" y="673900"/>
            <a:ext cx="3378860" cy="400110"/>
          </a:xfrm>
          <a:prstGeom prst="rect">
            <a:avLst/>
          </a:prstGeom>
          <a:noFill/>
        </p:spPr>
        <p:txBody>
          <a:bodyPr wrap="square" rtlCol="0">
            <a:spAutoFit/>
          </a:bodyPr>
          <a:lstStyle/>
          <a:p>
            <a:r>
              <a:rPr lang="en-GB" sz="2000" b="1" smtClean="0">
                <a:solidFill>
                  <a:srgbClr val="26333A"/>
                </a:solidFill>
                <a:latin typeface="Lato" panose="020F0502020204030203" pitchFamily="34" charset="0"/>
                <a:cs typeface="Lato" panose="020F0502020204030203" pitchFamily="34" charset="0"/>
              </a:rPr>
              <a:t>Đưa ra lời khuyên cho bạn</a:t>
            </a:r>
            <a:endParaRPr lang="en-GB" sz="2000" b="1" dirty="0">
              <a:solidFill>
                <a:srgbClr val="26333A"/>
              </a:solidFill>
              <a:latin typeface="Lato" panose="020F0502020204030203" pitchFamily="34" charset="0"/>
              <a:cs typeface="Lato" panose="020F0502020204030203" pitchFamily="34" charset="0"/>
            </a:endParaRPr>
          </a:p>
        </p:txBody>
      </p:sp>
      <p:pic>
        <p:nvPicPr>
          <p:cNvPr id="10" name="Picture 9">
            <a:extLst>
              <a:ext uri="{FF2B5EF4-FFF2-40B4-BE49-F238E27FC236}">
                <a16:creationId xmlns="" xmlns:a16="http://schemas.microsoft.com/office/drawing/2014/main" id="{1490D499-F357-4756-B00C-10554535B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557" y="627534"/>
            <a:ext cx="1231615" cy="523621"/>
          </a:xfrm>
          <a:prstGeom prst="rect">
            <a:avLst/>
          </a:prstGeom>
        </p:spPr>
      </p:pic>
      <p:pic>
        <p:nvPicPr>
          <p:cNvPr id="4098"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43608" y="1074010"/>
            <a:ext cx="6934838" cy="359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9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0401" t="4001" r="29958" b="8889"/>
          <a:stretch/>
        </p:blipFill>
        <p:spPr>
          <a:xfrm>
            <a:off x="0" y="699542"/>
            <a:ext cx="3168352" cy="4032448"/>
          </a:xfrm>
          <a:prstGeom prst="rect">
            <a:avLst/>
          </a:prstGeom>
        </p:spPr>
      </p:pic>
      <p:sp>
        <p:nvSpPr>
          <p:cNvPr id="2" name="TextBox 1"/>
          <p:cNvSpPr txBox="1"/>
          <p:nvPr/>
        </p:nvSpPr>
        <p:spPr>
          <a:xfrm>
            <a:off x="3368408" y="1923678"/>
            <a:ext cx="5599419" cy="830997"/>
          </a:xfrm>
          <a:prstGeom prst="rect">
            <a:avLst/>
          </a:prstGeom>
          <a:noFill/>
        </p:spPr>
        <p:txBody>
          <a:bodyPr wrap="square" rtlCol="0">
            <a:spAutoFit/>
          </a:bodyPr>
          <a:lstStyle/>
          <a:p>
            <a:pPr algn="ctr"/>
            <a:r>
              <a:rPr lang="en-US" sz="2400" smtClean="0">
                <a:solidFill>
                  <a:srgbClr val="0199DB"/>
                </a:solidFill>
                <a:latin typeface="Arial" pitchFamily="34" charset="0"/>
                <a:cs typeface="Arial" pitchFamily="34" charset="0"/>
              </a:rPr>
              <a:t>Đồ dùng , sách vở, đồ chơi</a:t>
            </a:r>
            <a:endParaRPr lang="vi-VN" sz="2400" dirty="0">
              <a:solidFill>
                <a:srgbClr val="0199DB"/>
              </a:solidFill>
              <a:latin typeface="Arial" pitchFamily="34" charset="0"/>
              <a:cs typeface="Arial" pitchFamily="34" charset="0"/>
            </a:endParaRPr>
          </a:p>
          <a:p>
            <a:pPr algn="ctr"/>
            <a:r>
              <a:rPr lang="en-US" sz="2400" smtClean="0">
                <a:solidFill>
                  <a:srgbClr val="DA098C"/>
                </a:solidFill>
                <a:latin typeface="Arial" pitchFamily="34" charset="0"/>
                <a:cs typeface="Arial" pitchFamily="34" charset="0"/>
              </a:rPr>
              <a:t>Để cho ngăn nắp, đúng nơi, dễ tìm</a:t>
            </a:r>
            <a:endParaRPr lang="vi-VN" sz="2400" dirty="0">
              <a:solidFill>
                <a:srgbClr val="DA098C"/>
              </a:solidFill>
              <a:latin typeface="Arial" pitchFamily="34" charset="0"/>
              <a:cs typeface="Arial" pitchFamily="34" charset="0"/>
            </a:endParaRPr>
          </a:p>
        </p:txBody>
      </p:sp>
    </p:spTree>
    <p:extLst>
      <p:ext uri="{BB962C8B-B14F-4D97-AF65-F5344CB8AC3E}">
        <p14:creationId xmlns:p14="http://schemas.microsoft.com/office/powerpoint/2010/main" val="10141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300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500"/>
                                        <p:tgtEl>
                                          <p:spTgt spid="2">
                                            <p:txEl>
                                              <p:pRg st="0" end="0"/>
                                            </p:txEl>
                                          </p:spTgt>
                                        </p:tgtEl>
                                      </p:cBhvr>
                                    </p:animEffect>
                                  </p:childTnLst>
                                </p:cTn>
                              </p:par>
                              <p:par>
                                <p:cTn id="14" presetID="10" presetClass="entr" presetSubtype="0" fill="hold" nodeType="withEffect">
                                  <p:stCondLst>
                                    <p:cond delay="30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1293EB-F7BB-4043-BD32-902ABE3DC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3100" y="1581150"/>
            <a:ext cx="5219700" cy="1708397"/>
          </a:xfrm>
          <a:prstGeom prst="rect">
            <a:avLst/>
          </a:prstGeom>
        </p:spPr>
      </p:pic>
    </p:spTree>
    <p:extLst>
      <p:ext uri="{BB962C8B-B14F-4D97-AF65-F5344CB8AC3E}">
        <p14:creationId xmlns:p14="http://schemas.microsoft.com/office/powerpoint/2010/main" val="442606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E:\QUYNH\anh tai ve poiwer oint\búp bê.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304" y="1003002"/>
            <a:ext cx="4639637" cy="34797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FD6ED7F7-9E1D-47C4-A957-484ECDD271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124" y="597355"/>
            <a:ext cx="1371105" cy="434592"/>
          </a:xfrm>
          <a:prstGeom prst="rect">
            <a:avLst/>
          </a:prstGeom>
        </p:spPr>
      </p:pic>
      <p:sp>
        <p:nvSpPr>
          <p:cNvPr id="3" name="TextBox 2"/>
          <p:cNvSpPr txBox="1"/>
          <p:nvPr/>
        </p:nvSpPr>
        <p:spPr>
          <a:xfrm>
            <a:off x="1763688" y="232760"/>
            <a:ext cx="5832648" cy="707886"/>
          </a:xfrm>
          <a:prstGeom prst="rect">
            <a:avLst/>
          </a:prstGeom>
          <a:noFill/>
        </p:spPr>
        <p:txBody>
          <a:bodyPr wrap="square" rtlCol="0">
            <a:spAutoFit/>
          </a:bodyPr>
          <a:lstStyle/>
          <a:p>
            <a:pPr algn="ctr"/>
            <a:r>
              <a:rPr lang="en-US" sz="2000" smtClean="0">
                <a:solidFill>
                  <a:srgbClr val="FF0000"/>
                </a:solidFill>
                <a:latin typeface="Lato" panose="020F0502020204030203" pitchFamily="34" charset="0"/>
              </a:rPr>
              <a:t>Em ngoan hơn búp bê</a:t>
            </a:r>
            <a:endParaRPr lang="en-US" sz="2000" dirty="0" smtClean="0">
              <a:solidFill>
                <a:srgbClr val="FF0000"/>
              </a:solidFill>
              <a:latin typeface="Lato" panose="020F0502020204030203" pitchFamily="34" charset="0"/>
            </a:endParaRPr>
          </a:p>
          <a:p>
            <a:pPr algn="r"/>
            <a:r>
              <a:rPr lang="en-US" sz="2000" dirty="0" err="1" smtClean="0">
                <a:latin typeface="Lato" panose="020F0502020204030203" pitchFamily="34" charset="0"/>
              </a:rPr>
              <a:t>Sáng</a:t>
            </a:r>
            <a:r>
              <a:rPr lang="en-US" sz="2000" dirty="0" smtClean="0">
                <a:latin typeface="Lato" panose="020F0502020204030203" pitchFamily="34" charset="0"/>
              </a:rPr>
              <a:t> </a:t>
            </a:r>
            <a:r>
              <a:rPr lang="en-US" sz="2000" dirty="0" err="1" smtClean="0">
                <a:latin typeface="Lato" panose="020F0502020204030203" pitchFamily="34" charset="0"/>
              </a:rPr>
              <a:t>tác</a:t>
            </a:r>
            <a:r>
              <a:rPr lang="en-US" sz="2000" smtClean="0">
                <a:latin typeface="Lato" panose="020F0502020204030203" pitchFamily="34" charset="0"/>
              </a:rPr>
              <a:t>: Phùng Như Thạch</a:t>
            </a:r>
            <a:endParaRPr lang="en-US" sz="2000" dirty="0">
              <a:latin typeface="Lato" panose="020F0502020204030203" pitchFamily="34" charset="0"/>
            </a:endParaRPr>
          </a:p>
        </p:txBody>
      </p:sp>
      <p:sp>
        <p:nvSpPr>
          <p:cNvPr id="6" name="TextBox 5"/>
          <p:cNvSpPr txBox="1"/>
          <p:nvPr/>
        </p:nvSpPr>
        <p:spPr>
          <a:xfrm>
            <a:off x="997676" y="4659982"/>
            <a:ext cx="5516254" cy="369332"/>
          </a:xfrm>
          <a:prstGeom prst="rect">
            <a:avLst/>
          </a:prstGeom>
          <a:solidFill>
            <a:schemeClr val="bg1"/>
          </a:solidFill>
        </p:spPr>
        <p:txBody>
          <a:bodyPr wrap="none" rtlCol="0">
            <a:spAutoFit/>
          </a:bodyPr>
          <a:lstStyle/>
          <a:p>
            <a:r>
              <a:rPr lang="en-US" smtClean="0">
                <a:latin typeface="Arial" pitchFamily="34" charset="0"/>
                <a:cs typeface="Arial" pitchFamily="34" charset="0"/>
              </a:rPr>
              <a:t>Vì sao bạn nhỏ trong bài hát lại ngoan hơn búp bê ?</a:t>
            </a:r>
            <a:endParaRPr lang="en-US">
              <a:latin typeface="Arial" pitchFamily="34" charset="0"/>
              <a:cs typeface="Arial" pitchFamily="34" charset="0"/>
            </a:endParaRPr>
          </a:p>
        </p:txBody>
      </p:sp>
      <p:sp>
        <p:nvSpPr>
          <p:cNvPr id="9" name="TextBox 8"/>
          <p:cNvSpPr txBox="1"/>
          <p:nvPr/>
        </p:nvSpPr>
        <p:spPr>
          <a:xfrm>
            <a:off x="1003804" y="4353282"/>
            <a:ext cx="6022596" cy="646331"/>
          </a:xfrm>
          <a:prstGeom prst="rect">
            <a:avLst/>
          </a:prstGeom>
          <a:solidFill>
            <a:schemeClr val="bg1"/>
          </a:solidFill>
        </p:spPr>
        <p:txBody>
          <a:bodyPr wrap="square" rtlCol="0">
            <a:spAutoFit/>
          </a:bodyPr>
          <a:lstStyle/>
          <a:p>
            <a:r>
              <a:rPr lang="en-US" smtClean="0">
                <a:latin typeface="Arial" pitchFamily="34" charset="0"/>
                <a:cs typeface="Arial" pitchFamily="34" charset="0"/>
              </a:rPr>
              <a:t>Bạn nhỏ biết cởi áo bông trước khi đi ngủ, ngồi xong xếp ghế, bạn đã có thói quen gọn gàng, ngăn nắp.</a:t>
            </a:r>
            <a:endParaRPr lang="en-US">
              <a:latin typeface="Arial" pitchFamily="34" charset="0"/>
              <a:cs typeface="Arial" pitchFamily="34" charset="0"/>
            </a:endParaRPr>
          </a:p>
        </p:txBody>
      </p:sp>
    </p:spTree>
    <p:extLst>
      <p:ext uri="{BB962C8B-B14F-4D97-AF65-F5344CB8AC3E}">
        <p14:creationId xmlns:p14="http://schemas.microsoft.com/office/powerpoint/2010/main" val="7473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F0108D0-1209-41B4-BA47-BF46307CE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216" y="1428750"/>
            <a:ext cx="4014184" cy="2147122"/>
          </a:xfrm>
          <a:prstGeom prst="rect">
            <a:avLst/>
          </a:prstGeom>
        </p:spPr>
      </p:pic>
    </p:spTree>
    <p:extLst>
      <p:ext uri="{BB962C8B-B14F-4D97-AF65-F5344CB8AC3E}">
        <p14:creationId xmlns:p14="http://schemas.microsoft.com/office/powerpoint/2010/main" val="225686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44368C3-E7D4-47F5-8631-59E0BC625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97" y="493299"/>
            <a:ext cx="1259660" cy="625426"/>
          </a:xfrm>
          <a:prstGeom prst="rect">
            <a:avLst/>
          </a:prstGeom>
        </p:spPr>
      </p:pic>
      <p:sp>
        <p:nvSpPr>
          <p:cNvPr id="5" name="TextBox 4">
            <a:extLst>
              <a:ext uri="{FF2B5EF4-FFF2-40B4-BE49-F238E27FC236}">
                <a16:creationId xmlns="" xmlns:a16="http://schemas.microsoft.com/office/drawing/2014/main" id="{8F4597B1-1A43-4EB3-AC50-4AD9A995DF91}"/>
              </a:ext>
            </a:extLst>
          </p:cNvPr>
          <p:cNvSpPr txBox="1"/>
          <p:nvPr/>
        </p:nvSpPr>
        <p:spPr>
          <a:xfrm>
            <a:off x="1583357" y="575179"/>
            <a:ext cx="5348064" cy="400110"/>
          </a:xfrm>
          <a:prstGeom prst="rect">
            <a:avLst/>
          </a:prstGeom>
          <a:solidFill>
            <a:schemeClr val="bg1"/>
          </a:solidFill>
        </p:spPr>
        <p:txBody>
          <a:bodyPr wrap="square" rtlCol="0">
            <a:spAutoFit/>
          </a:bodyPr>
          <a:lstStyle/>
          <a:p>
            <a:r>
              <a:rPr lang="en-GB" sz="2000" smtClean="0">
                <a:latin typeface="Arial" pitchFamily="34" charset="0"/>
                <a:cs typeface="Arial" pitchFamily="34" charset="0"/>
              </a:rPr>
              <a:t>Vì sao phải gọn gàng, ngăn nắp ?</a:t>
            </a:r>
            <a:endParaRPr lang="en-GB" sz="2000" dirty="0">
              <a:latin typeface="Arial" pitchFamily="34" charset="0"/>
              <a:cs typeface="Arial" pitchFamily="34" charset="0"/>
            </a:endParaRPr>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3038" y="1203598"/>
            <a:ext cx="4231952" cy="236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427984" y="1210941"/>
            <a:ext cx="4417108" cy="236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 xmlns:a16="http://schemas.microsoft.com/office/drawing/2014/main" id="{8F4597B1-1A43-4EB3-AC50-4AD9A995DF91}"/>
              </a:ext>
            </a:extLst>
          </p:cNvPr>
          <p:cNvSpPr txBox="1"/>
          <p:nvPr/>
        </p:nvSpPr>
        <p:spPr>
          <a:xfrm>
            <a:off x="1187624" y="4083918"/>
            <a:ext cx="4320480" cy="707886"/>
          </a:xfrm>
          <a:prstGeom prst="rect">
            <a:avLst/>
          </a:prstGeom>
          <a:solidFill>
            <a:schemeClr val="bg1"/>
          </a:solidFill>
        </p:spPr>
        <p:txBody>
          <a:bodyPr wrap="square" rtlCol="0">
            <a:spAutoFit/>
          </a:bodyPr>
          <a:lstStyle/>
          <a:p>
            <a:r>
              <a:rPr lang="en-GB" sz="2000" smtClean="0">
                <a:latin typeface="Arial" pitchFamily="34" charset="0"/>
                <a:cs typeface="Arial" pitchFamily="34" charset="0"/>
              </a:rPr>
              <a:t>Bạn nhỏ nào gọn gàng, ngăn nắp ?</a:t>
            </a:r>
          </a:p>
          <a:p>
            <a:r>
              <a:rPr lang="en-GB" sz="2000" smtClean="0">
                <a:latin typeface="Arial" pitchFamily="34" charset="0"/>
                <a:cs typeface="Arial" pitchFamily="34" charset="0"/>
              </a:rPr>
              <a:t>Vì sao phải gọn gàng, ngăn nắp </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169825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par>
                                <p:cTn id="15" presetID="16" presetClass="entr" presetSubtype="21"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arn(inVertical)">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19672" y="195486"/>
            <a:ext cx="5904656" cy="330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 xmlns:a16="http://schemas.microsoft.com/office/drawing/2014/main" id="{8F4597B1-1A43-4EB3-AC50-4AD9A995DF91}"/>
              </a:ext>
            </a:extLst>
          </p:cNvPr>
          <p:cNvSpPr txBox="1"/>
          <p:nvPr/>
        </p:nvSpPr>
        <p:spPr>
          <a:xfrm>
            <a:off x="1210838" y="3576086"/>
            <a:ext cx="6817545" cy="1015663"/>
          </a:xfrm>
          <a:prstGeom prst="rect">
            <a:avLst/>
          </a:prstGeom>
          <a:solidFill>
            <a:schemeClr val="bg1"/>
          </a:solidFill>
        </p:spPr>
        <p:txBody>
          <a:bodyPr wrap="square" rtlCol="0">
            <a:spAutoFit/>
          </a:bodyPr>
          <a:lstStyle/>
          <a:p>
            <a:r>
              <a:rPr lang="en-GB" sz="2000" smtClean="0">
                <a:latin typeface="Arial" pitchFamily="34" charset="0"/>
                <a:cs typeface="Arial" pitchFamily="34" charset="0"/>
              </a:rPr>
              <a:t>Tranh 1: Khi ở nhà, bạn gái sắp xếp sách vở gọn gàng trên giá sách, mỗi khi cần lấy dùng sách gì thì bạn thấy ngay.</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417248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47664" y="129629"/>
            <a:ext cx="6433332" cy="345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 xmlns:a16="http://schemas.microsoft.com/office/drawing/2014/main" id="{8F4597B1-1A43-4EB3-AC50-4AD9A995DF91}"/>
              </a:ext>
            </a:extLst>
          </p:cNvPr>
          <p:cNvSpPr txBox="1"/>
          <p:nvPr/>
        </p:nvSpPr>
        <p:spPr>
          <a:xfrm>
            <a:off x="999162" y="3579863"/>
            <a:ext cx="7537626" cy="1200329"/>
          </a:xfrm>
          <a:prstGeom prst="rect">
            <a:avLst/>
          </a:prstGeom>
          <a:solidFill>
            <a:schemeClr val="bg1"/>
          </a:solidFill>
        </p:spPr>
        <p:txBody>
          <a:bodyPr wrap="square" rtlCol="0">
            <a:spAutoFit/>
          </a:bodyPr>
          <a:lstStyle/>
          <a:p>
            <a:r>
              <a:rPr lang="en-GB" smtClean="0">
                <a:latin typeface="Arial" pitchFamily="34" charset="0"/>
                <a:cs typeface="Arial" pitchFamily="34" charset="0"/>
              </a:rPr>
              <a:t>Tranh 2: Khi ở trường, bạn trai sắp xếp sách vở, đồ dùng gọn gàng, ngăn nắp trên bàn, sách vở phẳng phiu, đồ dùng không bị rơi gãy. Bạn gái để sách vở bừa bộn, đồ dùng học tập mỗi thứ một nơi. Mỗi khi sử dụng mất nhiều thời gian tìm, đồ dùng dễ bị gãy, hỏng.</a:t>
            </a:r>
            <a:endParaRPr lang="en-GB" dirty="0">
              <a:latin typeface="Arial" pitchFamily="34" charset="0"/>
              <a:cs typeface="Arial" pitchFamily="34" charset="0"/>
            </a:endParaRPr>
          </a:p>
        </p:txBody>
      </p:sp>
    </p:spTree>
    <p:extLst>
      <p:ext uri="{BB962C8B-B14F-4D97-AF65-F5344CB8AC3E}">
        <p14:creationId xmlns:p14="http://schemas.microsoft.com/office/powerpoint/2010/main" val="363857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44368C3-E7D4-47F5-8631-59E0BC625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697" y="493299"/>
            <a:ext cx="1259660" cy="625426"/>
          </a:xfrm>
          <a:prstGeom prst="rect">
            <a:avLst/>
          </a:prstGeom>
        </p:spPr>
      </p:pic>
      <p:sp>
        <p:nvSpPr>
          <p:cNvPr id="5" name="TextBox 4">
            <a:extLst>
              <a:ext uri="{FF2B5EF4-FFF2-40B4-BE49-F238E27FC236}">
                <a16:creationId xmlns="" xmlns:a16="http://schemas.microsoft.com/office/drawing/2014/main" id="{8F4597B1-1A43-4EB3-AC50-4AD9A995DF91}"/>
              </a:ext>
            </a:extLst>
          </p:cNvPr>
          <p:cNvSpPr txBox="1"/>
          <p:nvPr/>
        </p:nvSpPr>
        <p:spPr>
          <a:xfrm>
            <a:off x="1583357" y="575179"/>
            <a:ext cx="5348064" cy="400110"/>
          </a:xfrm>
          <a:prstGeom prst="rect">
            <a:avLst/>
          </a:prstGeom>
          <a:solidFill>
            <a:schemeClr val="bg1"/>
          </a:solidFill>
        </p:spPr>
        <p:txBody>
          <a:bodyPr wrap="square" rtlCol="0">
            <a:spAutoFit/>
          </a:bodyPr>
          <a:lstStyle/>
          <a:p>
            <a:r>
              <a:rPr lang="en-GB" sz="2000" smtClean="0">
                <a:latin typeface="Arial" pitchFamily="34" charset="0"/>
                <a:cs typeface="Arial" pitchFamily="34" charset="0"/>
              </a:rPr>
              <a:t>Vì sao phải gọn gàng, ngăn nắp ?</a:t>
            </a:r>
            <a:endParaRPr lang="en-GB" sz="2000"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3038" y="1203598"/>
            <a:ext cx="4231952" cy="236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427984" y="1210941"/>
            <a:ext cx="4417108" cy="236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 xmlns:a16="http://schemas.microsoft.com/office/drawing/2014/main" id="{8F4597B1-1A43-4EB3-AC50-4AD9A995DF91}"/>
              </a:ext>
            </a:extLst>
          </p:cNvPr>
          <p:cNvSpPr txBox="1"/>
          <p:nvPr/>
        </p:nvSpPr>
        <p:spPr>
          <a:xfrm>
            <a:off x="955127" y="3546774"/>
            <a:ext cx="7272808" cy="1323439"/>
          </a:xfrm>
          <a:prstGeom prst="rect">
            <a:avLst/>
          </a:prstGeom>
          <a:solidFill>
            <a:schemeClr val="bg1"/>
          </a:solidFill>
        </p:spPr>
        <p:txBody>
          <a:bodyPr wrap="square" rtlCol="0">
            <a:spAutoFit/>
          </a:bodyPr>
          <a:lstStyle/>
          <a:p>
            <a:r>
              <a:rPr lang="en-GB" sz="2000" smtClean="0">
                <a:latin typeface="Arial" pitchFamily="34" charset="0"/>
                <a:cs typeface="Arial" pitchFamily="34" charset="0"/>
              </a:rPr>
              <a:t>Em cần gọn gàng, ngăn nắp mọi lúc mọi nơi. Sự gọn gàng, ngăn nắp này giúp em tìm thấy đồ vật nhanh hơn, an toàn cho bản thân và người khác đồng thởi sẽ giúp em giữ gìn đồ dùng, sách vở, đồ chơi bền, đẹp….</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7574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44368C3-E7D4-47F5-8631-59E0BC625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697" y="493299"/>
            <a:ext cx="1259660" cy="625426"/>
          </a:xfrm>
          <a:prstGeom prst="rect">
            <a:avLst/>
          </a:prstGeom>
        </p:spPr>
      </p:pic>
      <p:sp>
        <p:nvSpPr>
          <p:cNvPr id="5" name="TextBox 4">
            <a:extLst>
              <a:ext uri="{FF2B5EF4-FFF2-40B4-BE49-F238E27FC236}">
                <a16:creationId xmlns="" xmlns:a16="http://schemas.microsoft.com/office/drawing/2014/main" id="{8F4597B1-1A43-4EB3-AC50-4AD9A995DF91}"/>
              </a:ext>
            </a:extLst>
          </p:cNvPr>
          <p:cNvSpPr txBox="1"/>
          <p:nvPr/>
        </p:nvSpPr>
        <p:spPr>
          <a:xfrm>
            <a:off x="1583357" y="575179"/>
            <a:ext cx="5348064" cy="707886"/>
          </a:xfrm>
          <a:prstGeom prst="rect">
            <a:avLst/>
          </a:prstGeom>
          <a:solidFill>
            <a:schemeClr val="bg1"/>
          </a:solidFill>
        </p:spPr>
        <p:txBody>
          <a:bodyPr wrap="square" rtlCol="0">
            <a:spAutoFit/>
          </a:bodyPr>
          <a:lstStyle/>
          <a:p>
            <a:r>
              <a:rPr lang="en-GB" sz="2000" smtClean="0">
                <a:latin typeface="Arial" pitchFamily="34" charset="0"/>
                <a:cs typeface="Arial" pitchFamily="34" charset="0"/>
              </a:rPr>
              <a:t>Em cần làm gì để sách vở, đồ dùng luôn gọn gàng , ngăn nắp ?</a:t>
            </a:r>
            <a:endParaRPr lang="en-GB" sz="2000"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3038" y="1203598"/>
            <a:ext cx="4231952" cy="236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427984" y="1210941"/>
            <a:ext cx="4417108" cy="236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 xmlns:a16="http://schemas.microsoft.com/office/drawing/2014/main" id="{8F4597B1-1A43-4EB3-AC50-4AD9A995DF91}"/>
              </a:ext>
            </a:extLst>
          </p:cNvPr>
          <p:cNvSpPr txBox="1"/>
          <p:nvPr/>
        </p:nvSpPr>
        <p:spPr>
          <a:xfrm>
            <a:off x="1187624" y="3552567"/>
            <a:ext cx="6264696" cy="1323439"/>
          </a:xfrm>
          <a:prstGeom prst="rect">
            <a:avLst/>
          </a:prstGeom>
          <a:solidFill>
            <a:schemeClr val="bg1"/>
          </a:solidFill>
        </p:spPr>
        <p:txBody>
          <a:bodyPr wrap="square" rtlCol="0">
            <a:spAutoFit/>
          </a:bodyPr>
          <a:lstStyle/>
          <a:p>
            <a:r>
              <a:rPr lang="en-GB" sz="2000" smtClean="0">
                <a:latin typeface="Arial" pitchFamily="34" charset="0"/>
                <a:cs typeface="Arial" pitchFamily="34" charset="0"/>
              </a:rPr>
              <a:t>Để luôn</a:t>
            </a:r>
            <a:r>
              <a:rPr lang="en-GB" sz="2000">
                <a:latin typeface="Arial" pitchFamily="34" charset="0"/>
                <a:cs typeface="Arial" pitchFamily="34" charset="0"/>
              </a:rPr>
              <a:t> gọn gàng , ngăn </a:t>
            </a:r>
            <a:r>
              <a:rPr lang="en-GB" sz="2000" smtClean="0">
                <a:latin typeface="Arial" pitchFamily="34" charset="0"/>
                <a:cs typeface="Arial" pitchFamily="34" charset="0"/>
              </a:rPr>
              <a:t>nắp em cần sắp xếp: đồ dung, sách vở, đồ chơi ..đúng nơi quy định. Gọn </a:t>
            </a:r>
            <a:r>
              <a:rPr lang="en-GB" sz="2000">
                <a:latin typeface="Arial" pitchFamily="34" charset="0"/>
                <a:cs typeface="Arial" pitchFamily="34" charset="0"/>
              </a:rPr>
              <a:t>gàng , ngăn nắp</a:t>
            </a:r>
            <a:r>
              <a:rPr lang="en-GB" sz="2000" smtClean="0">
                <a:latin typeface="Arial" pitchFamily="34" charset="0"/>
                <a:cs typeface="Arial" pitchFamily="34" charset="0"/>
              </a:rPr>
              <a:t> giúp em rèn luyện thói quen tốt trong cuộc sống .</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173371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TotalTime>
  <Words>392</Words>
  <PresentationFormat>On-screen Show (16:9)</PresentationFormat>
  <Paragraphs>32</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Quicksand Medium</vt:lpstr>
      <vt:lpstr>iCiel Cucho</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2020-04-29T11:34:14Z</dcterms:created>
  <dcterms:modified xsi:type="dcterms:W3CDTF">2020-12-14T06:52:41Z</dcterms:modified>
</cp:coreProperties>
</file>