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2"/>
  </p:notesMasterIdLst>
  <p:sldIdLst>
    <p:sldId id="304" r:id="rId2"/>
    <p:sldId id="259" r:id="rId3"/>
    <p:sldId id="261" r:id="rId4"/>
    <p:sldId id="262" r:id="rId5"/>
    <p:sldId id="266" r:id="rId6"/>
    <p:sldId id="306" r:id="rId7"/>
    <p:sldId id="269" r:id="rId8"/>
    <p:sldId id="295" r:id="rId9"/>
    <p:sldId id="294" r:id="rId10"/>
    <p:sldId id="270" r:id="rId11"/>
    <p:sldId id="271" r:id="rId12"/>
    <p:sldId id="274" r:id="rId13"/>
    <p:sldId id="265" r:id="rId14"/>
    <p:sldId id="275" r:id="rId15"/>
    <p:sldId id="278" r:id="rId16"/>
    <p:sldId id="308" r:id="rId17"/>
    <p:sldId id="277" r:id="rId18"/>
    <p:sldId id="280" r:id="rId19"/>
    <p:sldId id="284" r:id="rId20"/>
    <p:sldId id="286" r:id="rId21"/>
    <p:sldId id="283" r:id="rId22"/>
    <p:sldId id="301" r:id="rId23"/>
    <p:sldId id="297" r:id="rId24"/>
    <p:sldId id="307" r:id="rId25"/>
    <p:sldId id="298" r:id="rId26"/>
    <p:sldId id="296" r:id="rId27"/>
    <p:sldId id="290" r:id="rId28"/>
    <p:sldId id="299" r:id="rId29"/>
    <p:sldId id="292" r:id="rId30"/>
    <p:sldId id="303" r:id="rId31"/>
  </p:sldIdLst>
  <p:sldSz cx="9144000" cy="6858000" type="screen4x3"/>
  <p:notesSz cx="9144000" cy="6858000"/>
  <p:defaultTextStyle>
    <a:defPPr>
      <a:defRPr lang="en-US"/>
    </a:defPPr>
    <a:lvl1pPr marL="0" algn="l" defTabSz="457120" rtl="0" eaLnBrk="1" latinLnBrk="0" hangingPunct="1">
      <a:defRPr sz="1799" kern="1200">
        <a:solidFill>
          <a:schemeClr val="tx1"/>
        </a:solidFill>
        <a:latin typeface="+mn-lt"/>
        <a:ea typeface="+mn-ea"/>
        <a:cs typeface="+mn-cs"/>
      </a:defRPr>
    </a:lvl1pPr>
    <a:lvl2pPr marL="457120" algn="l" defTabSz="457120" rtl="0" eaLnBrk="1" latinLnBrk="0" hangingPunct="1">
      <a:defRPr sz="1799" kern="1200">
        <a:solidFill>
          <a:schemeClr val="tx1"/>
        </a:solidFill>
        <a:latin typeface="+mn-lt"/>
        <a:ea typeface="+mn-ea"/>
        <a:cs typeface="+mn-cs"/>
      </a:defRPr>
    </a:lvl2pPr>
    <a:lvl3pPr marL="914241" algn="l" defTabSz="457120" rtl="0" eaLnBrk="1" latinLnBrk="0" hangingPunct="1">
      <a:defRPr sz="1799" kern="1200">
        <a:solidFill>
          <a:schemeClr val="tx1"/>
        </a:solidFill>
        <a:latin typeface="+mn-lt"/>
        <a:ea typeface="+mn-ea"/>
        <a:cs typeface="+mn-cs"/>
      </a:defRPr>
    </a:lvl3pPr>
    <a:lvl4pPr marL="1371361" algn="l" defTabSz="457120" rtl="0" eaLnBrk="1" latinLnBrk="0" hangingPunct="1">
      <a:defRPr sz="1799" kern="1200">
        <a:solidFill>
          <a:schemeClr val="tx1"/>
        </a:solidFill>
        <a:latin typeface="+mn-lt"/>
        <a:ea typeface="+mn-ea"/>
        <a:cs typeface="+mn-cs"/>
      </a:defRPr>
    </a:lvl4pPr>
    <a:lvl5pPr marL="1828482" algn="l" defTabSz="457120" rtl="0" eaLnBrk="1" latinLnBrk="0" hangingPunct="1">
      <a:defRPr sz="1799" kern="1200">
        <a:solidFill>
          <a:schemeClr val="tx1"/>
        </a:solidFill>
        <a:latin typeface="+mn-lt"/>
        <a:ea typeface="+mn-ea"/>
        <a:cs typeface="+mn-cs"/>
      </a:defRPr>
    </a:lvl5pPr>
    <a:lvl6pPr marL="2285602" algn="l" defTabSz="457120" rtl="0" eaLnBrk="1" latinLnBrk="0" hangingPunct="1">
      <a:defRPr sz="1799" kern="1200">
        <a:solidFill>
          <a:schemeClr val="tx1"/>
        </a:solidFill>
        <a:latin typeface="+mn-lt"/>
        <a:ea typeface="+mn-ea"/>
        <a:cs typeface="+mn-cs"/>
      </a:defRPr>
    </a:lvl6pPr>
    <a:lvl7pPr marL="2742723" algn="l" defTabSz="457120" rtl="0" eaLnBrk="1" latinLnBrk="0" hangingPunct="1">
      <a:defRPr sz="1799" kern="1200">
        <a:solidFill>
          <a:schemeClr val="tx1"/>
        </a:solidFill>
        <a:latin typeface="+mn-lt"/>
        <a:ea typeface="+mn-ea"/>
        <a:cs typeface="+mn-cs"/>
      </a:defRPr>
    </a:lvl7pPr>
    <a:lvl8pPr marL="3199843" algn="l" defTabSz="457120" rtl="0" eaLnBrk="1" latinLnBrk="0" hangingPunct="1">
      <a:defRPr sz="1799" kern="1200">
        <a:solidFill>
          <a:schemeClr val="tx1"/>
        </a:solidFill>
        <a:latin typeface="+mn-lt"/>
        <a:ea typeface="+mn-ea"/>
        <a:cs typeface="+mn-cs"/>
      </a:defRPr>
    </a:lvl8pPr>
    <a:lvl9pPr marL="3656964" algn="l" defTabSz="457120"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rid nurjamil" initials="fn" lastIdx="1" clrIdx="0">
    <p:extLst>
      <p:ext uri="{19B8F6BF-5375-455C-9EA6-DF929625EA0E}">
        <p15:presenceInfo xmlns:p15="http://schemas.microsoft.com/office/powerpoint/2012/main" userId="8f222afd016eafa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5E5E"/>
    <a:srgbClr val="737373"/>
    <a:srgbClr val="FEC586"/>
    <a:srgbClr val="FECD98"/>
    <a:srgbClr val="FED2A2"/>
    <a:srgbClr val="FEB96E"/>
    <a:srgbClr val="FFFFFF"/>
    <a:srgbClr val="F3F3F3"/>
    <a:srgbClr val="EEEEF0"/>
    <a:srgbClr val="DDDE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12" autoAdjust="0"/>
  </p:normalViewPr>
  <p:slideViewPr>
    <p:cSldViewPr snapToGrid="0">
      <p:cViewPr varScale="1">
        <p:scale>
          <a:sx n="108" d="100"/>
          <a:sy n="108" d="100"/>
        </p:scale>
        <p:origin x="1704" y="102"/>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9" d="100"/>
          <a:sy n="59" d="100"/>
        </p:scale>
        <p:origin x="2790" y="84"/>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2-EBB4-4625-A13F-A66B5970B048}"/>
              </c:ext>
            </c:extLst>
          </c:dPt>
          <c:dPt>
            <c:idx val="1"/>
            <c:bubble3D val="0"/>
            <c:spPr>
              <a:solidFill>
                <a:schemeClr val="accent1"/>
              </a:solidFill>
              <a:ln w="19050">
                <a:noFill/>
              </a:ln>
              <a:effectLst/>
            </c:spPr>
            <c:extLst>
              <c:ext xmlns:c16="http://schemas.microsoft.com/office/drawing/2014/chart" uri="{C3380CC4-5D6E-409C-BE32-E72D297353CC}">
                <c16:uniqueId val="{00000003-EBB4-4625-A13F-A66B5970B04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0-EBB4-4625-A13F-A66B5970B04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140362401535031E-2"/>
          <c:y val="6.2103999215494268E-2"/>
          <c:w val="0.92385965206289433"/>
          <c:h val="0.67216913066905937"/>
        </c:manualLayout>
      </c:layout>
      <c:barChart>
        <c:barDir val="col"/>
        <c:grouping val="clustered"/>
        <c:varyColors val="0"/>
        <c:ser>
          <c:idx val="0"/>
          <c:order val="0"/>
          <c:tx>
            <c:strRef>
              <c:f>Sheet1!$B$1</c:f>
              <c:strCache>
                <c:ptCount val="1"/>
                <c:pt idx="0">
                  <c:v>Series One</c:v>
                </c:pt>
              </c:strCache>
            </c:strRef>
          </c:tx>
          <c:spPr>
            <a:solidFill>
              <a:schemeClr val="accent2"/>
            </a:solidFill>
          </c:spPr>
          <c:invertIfNegative val="0"/>
          <c:dPt>
            <c:idx val="8"/>
            <c:invertIfNegative val="0"/>
            <c:bubble3D val="0"/>
            <c:extLst>
              <c:ext xmlns:c16="http://schemas.microsoft.com/office/drawing/2014/chart" uri="{C3380CC4-5D6E-409C-BE32-E72D297353CC}">
                <c16:uniqueId val="{00000000-7B59-4B85-AC7F-349DAAB256C9}"/>
              </c:ext>
            </c:extLst>
          </c:dPt>
          <c:dPt>
            <c:idx val="9"/>
            <c:invertIfNegative val="0"/>
            <c:bubble3D val="0"/>
            <c:extLst>
              <c:ext xmlns:c16="http://schemas.microsoft.com/office/drawing/2014/chart" uri="{C3380CC4-5D6E-409C-BE32-E72D297353CC}">
                <c16:uniqueId val="{00000001-7B59-4B85-AC7F-349DAAB256C9}"/>
              </c:ext>
            </c:extLst>
          </c:dPt>
          <c:dPt>
            <c:idx val="10"/>
            <c:invertIfNegative val="0"/>
            <c:bubble3D val="0"/>
            <c:extLst>
              <c:ext xmlns:c16="http://schemas.microsoft.com/office/drawing/2014/chart" uri="{C3380CC4-5D6E-409C-BE32-E72D297353CC}">
                <c16:uniqueId val="{00000002-7B59-4B85-AC7F-349DAAB256C9}"/>
              </c:ext>
            </c:extLst>
          </c:dPt>
          <c:dPt>
            <c:idx val="11"/>
            <c:invertIfNegative val="0"/>
            <c:bubble3D val="0"/>
            <c:extLst>
              <c:ext xmlns:c16="http://schemas.microsoft.com/office/drawing/2014/chart" uri="{C3380CC4-5D6E-409C-BE32-E72D297353CC}">
                <c16:uniqueId val="{00000003-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25</c:v>
                </c:pt>
                <c:pt idx="1">
                  <c:v>40</c:v>
                </c:pt>
                <c:pt idx="2">
                  <c:v>35</c:v>
                </c:pt>
                <c:pt idx="3">
                  <c:v>15</c:v>
                </c:pt>
                <c:pt idx="4">
                  <c:v>27</c:v>
                </c:pt>
                <c:pt idx="5">
                  <c:v>75</c:v>
                </c:pt>
                <c:pt idx="6">
                  <c:v>47</c:v>
                </c:pt>
                <c:pt idx="7">
                  <c:v>71</c:v>
                </c:pt>
                <c:pt idx="8">
                  <c:v>77</c:v>
                </c:pt>
                <c:pt idx="9">
                  <c:v>70</c:v>
                </c:pt>
                <c:pt idx="10">
                  <c:v>50</c:v>
                </c:pt>
                <c:pt idx="11">
                  <c:v>91</c:v>
                </c:pt>
              </c:numCache>
            </c:numRef>
          </c:val>
          <c:extLst>
            <c:ext xmlns:c16="http://schemas.microsoft.com/office/drawing/2014/chart" uri="{C3380CC4-5D6E-409C-BE32-E72D297353CC}">
              <c16:uniqueId val="{00000004-7B59-4B85-AC7F-349DAAB256C9}"/>
            </c:ext>
          </c:extLst>
        </c:ser>
        <c:ser>
          <c:idx val="1"/>
          <c:order val="1"/>
          <c:tx>
            <c:strRef>
              <c:f>Sheet1!$C$1</c:f>
              <c:strCache>
                <c:ptCount val="1"/>
                <c:pt idx="0">
                  <c:v>Series Two</c:v>
                </c:pt>
              </c:strCache>
            </c:strRef>
          </c:tx>
          <c:spPr>
            <a:solidFill>
              <a:schemeClr val="accent1"/>
            </a:solidFill>
          </c:spPr>
          <c:invertIfNegative val="0"/>
          <c:dPt>
            <c:idx val="1"/>
            <c:invertIfNegative val="0"/>
            <c:bubble3D val="0"/>
            <c:extLst>
              <c:ext xmlns:c16="http://schemas.microsoft.com/office/drawing/2014/chart" uri="{C3380CC4-5D6E-409C-BE32-E72D297353CC}">
                <c16:uniqueId val="{00000006-7B59-4B85-AC7F-349DAAB256C9}"/>
              </c:ext>
            </c:extLst>
          </c:dPt>
          <c:dPt>
            <c:idx val="2"/>
            <c:invertIfNegative val="0"/>
            <c:bubble3D val="0"/>
            <c:extLst>
              <c:ext xmlns:c16="http://schemas.microsoft.com/office/drawing/2014/chart" uri="{C3380CC4-5D6E-409C-BE32-E72D297353CC}">
                <c16:uniqueId val="{00000008-7B59-4B85-AC7F-349DAAB256C9}"/>
              </c:ext>
            </c:extLst>
          </c:dPt>
          <c:dPt>
            <c:idx val="3"/>
            <c:invertIfNegative val="0"/>
            <c:bubble3D val="0"/>
            <c:extLst>
              <c:ext xmlns:c16="http://schemas.microsoft.com/office/drawing/2014/chart" uri="{C3380CC4-5D6E-409C-BE32-E72D297353CC}">
                <c16:uniqueId val="{0000000A-7B59-4B85-AC7F-349DAAB256C9}"/>
              </c:ext>
            </c:extLst>
          </c:dPt>
          <c:dPt>
            <c:idx val="4"/>
            <c:invertIfNegative val="0"/>
            <c:bubble3D val="0"/>
            <c:extLst>
              <c:ext xmlns:c16="http://schemas.microsoft.com/office/drawing/2014/chart" uri="{C3380CC4-5D6E-409C-BE32-E72D297353CC}">
                <c16:uniqueId val="{0000000C-7B59-4B85-AC7F-349DAAB256C9}"/>
              </c:ext>
            </c:extLst>
          </c:dPt>
          <c:dPt>
            <c:idx val="5"/>
            <c:invertIfNegative val="0"/>
            <c:bubble3D val="0"/>
            <c:extLst>
              <c:ext xmlns:c16="http://schemas.microsoft.com/office/drawing/2014/chart" uri="{C3380CC4-5D6E-409C-BE32-E72D297353CC}">
                <c16:uniqueId val="{0000000E-7B59-4B85-AC7F-349DAAB256C9}"/>
              </c:ext>
            </c:extLst>
          </c:dPt>
          <c:dPt>
            <c:idx val="6"/>
            <c:invertIfNegative val="0"/>
            <c:bubble3D val="0"/>
            <c:extLst>
              <c:ext xmlns:c16="http://schemas.microsoft.com/office/drawing/2014/chart" uri="{C3380CC4-5D6E-409C-BE32-E72D297353CC}">
                <c16:uniqueId val="{00000010-7B59-4B85-AC7F-349DAAB256C9}"/>
              </c:ext>
            </c:extLst>
          </c:dPt>
          <c:dPt>
            <c:idx val="7"/>
            <c:invertIfNegative val="0"/>
            <c:bubble3D val="0"/>
            <c:extLst>
              <c:ext xmlns:c16="http://schemas.microsoft.com/office/drawing/2014/chart" uri="{C3380CC4-5D6E-409C-BE32-E72D297353CC}">
                <c16:uniqueId val="{00000012-7B59-4B85-AC7F-349DAAB256C9}"/>
              </c:ext>
            </c:extLst>
          </c:dPt>
          <c:dPt>
            <c:idx val="8"/>
            <c:invertIfNegative val="0"/>
            <c:bubble3D val="0"/>
            <c:extLst>
              <c:ext xmlns:c16="http://schemas.microsoft.com/office/drawing/2014/chart" uri="{C3380CC4-5D6E-409C-BE32-E72D297353CC}">
                <c16:uniqueId val="{00000014-7B59-4B85-AC7F-349DAAB256C9}"/>
              </c:ext>
            </c:extLst>
          </c:dPt>
          <c:dPt>
            <c:idx val="9"/>
            <c:invertIfNegative val="0"/>
            <c:bubble3D val="0"/>
            <c:extLst>
              <c:ext xmlns:c16="http://schemas.microsoft.com/office/drawing/2014/chart" uri="{C3380CC4-5D6E-409C-BE32-E72D297353CC}">
                <c16:uniqueId val="{00000016-7B59-4B85-AC7F-349DAAB256C9}"/>
              </c:ext>
            </c:extLst>
          </c:dPt>
          <c:dPt>
            <c:idx val="10"/>
            <c:invertIfNegative val="0"/>
            <c:bubble3D val="0"/>
            <c:extLst>
              <c:ext xmlns:c16="http://schemas.microsoft.com/office/drawing/2014/chart" uri="{C3380CC4-5D6E-409C-BE32-E72D297353CC}">
                <c16:uniqueId val="{00000018-7B59-4B85-AC7F-349DAAB256C9}"/>
              </c:ext>
            </c:extLst>
          </c:dPt>
          <c:dPt>
            <c:idx val="11"/>
            <c:invertIfNegative val="0"/>
            <c:bubble3D val="0"/>
            <c:extLst>
              <c:ext xmlns:c16="http://schemas.microsoft.com/office/drawing/2014/chart" uri="{C3380CC4-5D6E-409C-BE32-E72D297353CC}">
                <c16:uniqueId val="{0000001A-7B59-4B85-AC7F-349DAAB256C9}"/>
              </c:ext>
            </c:extLst>
          </c:dPt>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50</c:v>
                </c:pt>
                <c:pt idx="1">
                  <c:v>89</c:v>
                </c:pt>
                <c:pt idx="2">
                  <c:v>77</c:v>
                </c:pt>
                <c:pt idx="3">
                  <c:v>50</c:v>
                </c:pt>
                <c:pt idx="4">
                  <c:v>73</c:v>
                </c:pt>
                <c:pt idx="5">
                  <c:v>111</c:v>
                </c:pt>
                <c:pt idx="6">
                  <c:v>125</c:v>
                </c:pt>
                <c:pt idx="7">
                  <c:v>137</c:v>
                </c:pt>
                <c:pt idx="8">
                  <c:v>141</c:v>
                </c:pt>
                <c:pt idx="9">
                  <c:v>157</c:v>
                </c:pt>
                <c:pt idx="10">
                  <c:v>177</c:v>
                </c:pt>
                <c:pt idx="11">
                  <c:v>235</c:v>
                </c:pt>
              </c:numCache>
            </c:numRef>
          </c:val>
          <c:extLst>
            <c:ext xmlns:c16="http://schemas.microsoft.com/office/drawing/2014/chart" uri="{C3380CC4-5D6E-409C-BE32-E72D297353CC}">
              <c16:uniqueId val="{0000001B-7B59-4B85-AC7F-349DAAB256C9}"/>
            </c:ext>
          </c:extLst>
        </c:ser>
        <c:dLbls>
          <c:showLegendKey val="0"/>
          <c:showVal val="0"/>
          <c:showCatName val="0"/>
          <c:showSerName val="0"/>
          <c:showPercent val="0"/>
          <c:showBubbleSize val="0"/>
        </c:dLbls>
        <c:gapWidth val="85"/>
        <c:axId val="-1930946160"/>
        <c:axId val="-1930945072"/>
      </c:barChart>
      <c:catAx>
        <c:axId val="-1930946160"/>
        <c:scaling>
          <c:orientation val="minMax"/>
        </c:scaling>
        <c:delete val="0"/>
        <c:axPos val="b"/>
        <c:majorGridlines>
          <c:spPr>
            <a:ln w="3175">
              <a:solidFill>
                <a:schemeClr val="tx1">
                  <a:lumMod val="60000"/>
                  <a:lumOff val="40000"/>
                  <a:alpha val="50000"/>
                </a:schemeClr>
              </a:solidFill>
            </a:ln>
          </c:spPr>
        </c:majorGridlines>
        <c:numFmt formatCode="General" sourceLinked="0"/>
        <c:majorTickMark val="none"/>
        <c:minorTickMark val="none"/>
        <c:tickLblPos val="nextTo"/>
        <c:spPr>
          <a:ln w="12700">
            <a:noFill/>
          </a:ln>
        </c:spPr>
        <c:crossAx val="-1930945072"/>
        <c:crosses val="autoZero"/>
        <c:auto val="1"/>
        <c:lblAlgn val="ctr"/>
        <c:lblOffset val="100"/>
        <c:noMultiLvlLbl val="0"/>
      </c:catAx>
      <c:valAx>
        <c:axId val="-1930945072"/>
        <c:scaling>
          <c:orientation val="minMax"/>
        </c:scaling>
        <c:delete val="0"/>
        <c:axPos val="l"/>
        <c:majorGridlines>
          <c:spPr>
            <a:ln w="3175">
              <a:solidFill>
                <a:schemeClr val="tx1">
                  <a:lumMod val="60000"/>
                  <a:lumOff val="40000"/>
                  <a:alpha val="50000"/>
                </a:schemeClr>
              </a:solidFill>
            </a:ln>
          </c:spPr>
        </c:majorGridlines>
        <c:numFmt formatCode="0&quot;%&quot;" sourceLinked="0"/>
        <c:majorTickMark val="none"/>
        <c:minorTickMark val="none"/>
        <c:tickLblPos val="nextTo"/>
        <c:spPr>
          <a:ln w="19050">
            <a:noFill/>
          </a:ln>
        </c:spPr>
        <c:crossAx val="-1930946160"/>
        <c:crosses val="autoZero"/>
        <c:crossBetween val="between"/>
      </c:valAx>
      <c:spPr>
        <a:ln w="19050">
          <a:noFill/>
        </a:ln>
      </c:spPr>
    </c:plotArea>
    <c:legend>
      <c:legendPos val="b"/>
      <c:layout>
        <c:manualLayout>
          <c:xMode val="edge"/>
          <c:yMode val="edge"/>
          <c:x val="0.37646970651712292"/>
          <c:y val="0.90941110569450978"/>
          <c:w val="0.24706058696575423"/>
          <c:h val="9.0588894305490206E-2"/>
        </c:manualLayout>
      </c:layout>
      <c:overlay val="0"/>
    </c:legend>
    <c:plotVisOnly val="1"/>
    <c:dispBlanksAs val="gap"/>
    <c:showDLblsOverMax val="0"/>
  </c:chart>
  <c:txPr>
    <a:bodyPr/>
    <a:lstStyle/>
    <a:p>
      <a:pPr>
        <a:defRPr sz="1200">
          <a:solidFill>
            <a:schemeClr val="tx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82704051373899E-2"/>
          <c:y val="3.3881297757548556E-2"/>
          <c:w val="0.94760393911920737"/>
          <c:h val="0.8552152220755107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565-4BD7-8E1D-6EFA722D2A33}"/>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565-4BD7-8E1D-6EFA722D2A33}"/>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565-4BD7-8E1D-6EFA722D2A33}"/>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Sheet1!$A$2:$A$4</c:f>
              <c:numCache>
                <c:formatCode>General</c:formatCode>
                <c:ptCount val="3"/>
                <c:pt idx="0">
                  <c:v>2018</c:v>
                </c:pt>
                <c:pt idx="1">
                  <c:v>2019</c:v>
                </c:pt>
                <c:pt idx="2">
                  <c:v>2020</c:v>
                </c:pt>
              </c:numCache>
            </c:num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3605-464D-BE01-0B1FC32BCDAD}"/>
            </c:ext>
          </c:extLst>
        </c:ser>
        <c:ser>
          <c:idx val="1"/>
          <c:order val="1"/>
          <c:tx>
            <c:strRef>
              <c:f>Sheet1!$C$1</c:f>
              <c:strCache>
                <c:ptCount val="1"/>
                <c:pt idx="0">
                  <c:v>Series 2</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3605-464D-BE01-0B1FC32BCDAD}"/>
            </c:ext>
          </c:extLst>
        </c:ser>
        <c:ser>
          <c:idx val="2"/>
          <c:order val="2"/>
          <c:tx>
            <c:strRef>
              <c:f>Sheet1!$D$1</c:f>
              <c:strCache>
                <c:ptCount val="1"/>
                <c:pt idx="0">
                  <c:v>Series 3</c:v>
                </c:pt>
              </c:strCache>
            </c:strRef>
          </c:tx>
          <c:spPr>
            <a:solidFill>
              <a:schemeClr val="accent3"/>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3605-464D-BE01-0B1FC32BCDAD}"/>
            </c:ext>
          </c:extLst>
        </c:ser>
        <c:dLbls>
          <c:showLegendKey val="0"/>
          <c:showVal val="0"/>
          <c:showCatName val="0"/>
          <c:showSerName val="0"/>
          <c:showPercent val="0"/>
          <c:showBubbleSize val="0"/>
        </c:dLbls>
        <c:gapWidth val="219"/>
        <c:overlap val="-27"/>
        <c:axId val="738536183"/>
        <c:axId val="738536839"/>
      </c:barChart>
      <c:catAx>
        <c:axId val="738536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839"/>
        <c:crosses val="autoZero"/>
        <c:auto val="1"/>
        <c:lblAlgn val="ctr"/>
        <c:lblOffset val="100"/>
        <c:noMultiLvlLbl val="0"/>
      </c:catAx>
      <c:valAx>
        <c:axId val="738536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8536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1"/>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1</c:v>
                </c:pt>
                <c:pt idx="1">
                  <c:v>9</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2"/>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2">
                  <a:lumMod val="85000"/>
                </a:schemeClr>
              </a:solidFill>
              <a:ln w="19050">
                <a:noFill/>
              </a:ln>
              <a:effectLst/>
            </c:spPr>
            <c:extLst>
              <c:ext xmlns:c16="http://schemas.microsoft.com/office/drawing/2014/chart" uri="{C3380CC4-5D6E-409C-BE32-E72D297353CC}">
                <c16:uniqueId val="{00000001-B3AA-4F03-870E-D9E67651D6F8}"/>
              </c:ext>
            </c:extLst>
          </c:dPt>
          <c:dPt>
            <c:idx val="1"/>
            <c:bubble3D val="0"/>
            <c:spPr>
              <a:solidFill>
                <a:schemeClr val="accent3"/>
              </a:solidFill>
              <a:ln w="19050">
                <a:noFill/>
              </a:ln>
              <a:effectLst/>
            </c:spPr>
            <c:extLst>
              <c:ext xmlns:c16="http://schemas.microsoft.com/office/drawing/2014/chart" uri="{C3380CC4-5D6E-409C-BE32-E72D297353CC}">
                <c16:uniqueId val="{00000003-B3AA-4F03-870E-D9E67651D6F8}"/>
              </c:ext>
            </c:extLst>
          </c:dPt>
          <c:cat>
            <c:strRef>
              <c:f>Sheet1!$A$2:$A$3</c:f>
              <c:strCache>
                <c:ptCount val="2"/>
                <c:pt idx="0">
                  <c:v>1st Qtr</c:v>
                </c:pt>
                <c:pt idx="1">
                  <c:v>2nd Qtr</c:v>
                </c:pt>
              </c:strCache>
            </c:strRef>
          </c:cat>
          <c:val>
            <c:numRef>
              <c:f>Sheet1!$B$2:$B$3</c:f>
              <c:numCache>
                <c:formatCode>General</c:formatCode>
                <c:ptCount val="2"/>
                <c:pt idx="0">
                  <c:v>3</c:v>
                </c:pt>
                <c:pt idx="1">
                  <c:v>7</c:v>
                </c:pt>
              </c:numCache>
            </c:numRef>
          </c:val>
          <c:extLst>
            <c:ext xmlns:c16="http://schemas.microsoft.com/office/drawing/2014/chart" uri="{C3380CC4-5D6E-409C-BE32-E72D297353CC}">
              <c16:uniqueId val="{00000004-B3AA-4F03-870E-D9E67651D6F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4091"/>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5179484" y="2"/>
            <a:ext cx="3962400" cy="344091"/>
          </a:xfrm>
          <a:prstGeom prst="rect">
            <a:avLst/>
          </a:prstGeom>
        </p:spPr>
        <p:txBody>
          <a:bodyPr vert="horz" lIns="91440" tIns="45720" rIns="91440" bIns="45720" rtlCol="0"/>
          <a:lstStyle>
            <a:lvl1pPr algn="r">
              <a:defRPr sz="1200"/>
            </a:lvl1pPr>
          </a:lstStyle>
          <a:p>
            <a:fld id="{D08939A9-F7F4-4ABA-B53D-5991DD400101}" type="datetimeFigureOut">
              <a:rPr lang="en-ID" smtClean="0"/>
              <a:t>23/11/2020</a:t>
            </a:fld>
            <a:endParaRPr lang="en-ID"/>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7EE7763-7AA7-4511-95D0-0DC176BB7E31}" type="slidenum">
              <a:rPr lang="en-ID" smtClean="0"/>
              <a:t>‹#›</a:t>
            </a:fld>
            <a:endParaRPr lang="en-ID"/>
          </a:p>
        </p:txBody>
      </p:sp>
    </p:spTree>
    <p:extLst>
      <p:ext uri="{BB962C8B-B14F-4D97-AF65-F5344CB8AC3E}">
        <p14:creationId xmlns:p14="http://schemas.microsoft.com/office/powerpoint/2010/main" val="2274929329"/>
      </p:ext>
    </p:extLst>
  </p:cSld>
  <p:clrMap bg1="lt1" tx1="dk1" bg2="lt2" tx2="dk2" accent1="accent1" accent2="accent2" accent3="accent3" accent4="accent4" accent5="accent5" accent6="accent6" hlink="hlink" folHlink="folHlink"/>
  <p:notesStyle>
    <a:lvl1pPr marL="0" algn="l" defTabSz="658284" rtl="0" eaLnBrk="1" latinLnBrk="0" hangingPunct="1">
      <a:defRPr sz="864" kern="1200">
        <a:solidFill>
          <a:schemeClr val="tx1"/>
        </a:solidFill>
        <a:latin typeface="+mn-lt"/>
        <a:ea typeface="+mn-ea"/>
        <a:cs typeface="+mn-cs"/>
      </a:defRPr>
    </a:lvl1pPr>
    <a:lvl2pPr marL="329141" algn="l" defTabSz="658284" rtl="0" eaLnBrk="1" latinLnBrk="0" hangingPunct="1">
      <a:defRPr sz="864" kern="1200">
        <a:solidFill>
          <a:schemeClr val="tx1"/>
        </a:solidFill>
        <a:latin typeface="+mn-lt"/>
        <a:ea typeface="+mn-ea"/>
        <a:cs typeface="+mn-cs"/>
      </a:defRPr>
    </a:lvl2pPr>
    <a:lvl3pPr marL="658284" algn="l" defTabSz="658284" rtl="0" eaLnBrk="1" latinLnBrk="0" hangingPunct="1">
      <a:defRPr sz="864" kern="1200">
        <a:solidFill>
          <a:schemeClr val="tx1"/>
        </a:solidFill>
        <a:latin typeface="+mn-lt"/>
        <a:ea typeface="+mn-ea"/>
        <a:cs typeface="+mn-cs"/>
      </a:defRPr>
    </a:lvl3pPr>
    <a:lvl4pPr marL="987424" algn="l" defTabSz="658284" rtl="0" eaLnBrk="1" latinLnBrk="0" hangingPunct="1">
      <a:defRPr sz="864" kern="1200">
        <a:solidFill>
          <a:schemeClr val="tx1"/>
        </a:solidFill>
        <a:latin typeface="+mn-lt"/>
        <a:ea typeface="+mn-ea"/>
        <a:cs typeface="+mn-cs"/>
      </a:defRPr>
    </a:lvl4pPr>
    <a:lvl5pPr marL="1316567" algn="l" defTabSz="658284" rtl="0" eaLnBrk="1" latinLnBrk="0" hangingPunct="1">
      <a:defRPr sz="864" kern="1200">
        <a:solidFill>
          <a:schemeClr val="tx1"/>
        </a:solidFill>
        <a:latin typeface="+mn-lt"/>
        <a:ea typeface="+mn-ea"/>
        <a:cs typeface="+mn-cs"/>
      </a:defRPr>
    </a:lvl5pPr>
    <a:lvl6pPr marL="1645709" algn="l" defTabSz="658284" rtl="0" eaLnBrk="1" latinLnBrk="0" hangingPunct="1">
      <a:defRPr sz="864" kern="1200">
        <a:solidFill>
          <a:schemeClr val="tx1"/>
        </a:solidFill>
        <a:latin typeface="+mn-lt"/>
        <a:ea typeface="+mn-ea"/>
        <a:cs typeface="+mn-cs"/>
      </a:defRPr>
    </a:lvl6pPr>
    <a:lvl7pPr marL="1974852" algn="l" defTabSz="658284" rtl="0" eaLnBrk="1" latinLnBrk="0" hangingPunct="1">
      <a:defRPr sz="864" kern="1200">
        <a:solidFill>
          <a:schemeClr val="tx1"/>
        </a:solidFill>
        <a:latin typeface="+mn-lt"/>
        <a:ea typeface="+mn-ea"/>
        <a:cs typeface="+mn-cs"/>
      </a:defRPr>
    </a:lvl7pPr>
    <a:lvl8pPr marL="2303993" algn="l" defTabSz="658284" rtl="0" eaLnBrk="1" latinLnBrk="0" hangingPunct="1">
      <a:defRPr sz="864" kern="1200">
        <a:solidFill>
          <a:schemeClr val="tx1"/>
        </a:solidFill>
        <a:latin typeface="+mn-lt"/>
        <a:ea typeface="+mn-ea"/>
        <a:cs typeface="+mn-cs"/>
      </a:defRPr>
    </a:lvl8pPr>
    <a:lvl9pPr marL="2633136" algn="l" defTabSz="658284" rtl="0" eaLnBrk="1" latinLnBrk="0" hangingPunct="1">
      <a:defRPr sz="864"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lideAdd1">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B2C85BB-8212-443A-B29D-88E2530B4533}"/>
              </a:ext>
            </a:extLst>
          </p:cNvPr>
          <p:cNvSpPr>
            <a:spLocks noGrp="1"/>
          </p:cNvSpPr>
          <p:nvPr>
            <p:ph type="sldNum" sz="quarter" idx="11"/>
          </p:nvPr>
        </p:nvSpPr>
        <p:spPr/>
        <p:txBody>
          <a:bodyPr/>
          <a:lstStyle/>
          <a:p>
            <a:fld id="{950356F5-5040-45F3-9DFE-AA818FBF1AB1}" type="slidenum">
              <a:rPr lang="en-ID" smtClean="0"/>
              <a:pPr/>
              <a:t>‹#›</a:t>
            </a:fld>
            <a:endParaRPr lang="en-ID"/>
          </a:p>
        </p:txBody>
      </p:sp>
      <p:sp>
        <p:nvSpPr>
          <p:cNvPr id="8" name="PpHolder1">
            <a:extLst>
              <a:ext uri="{FF2B5EF4-FFF2-40B4-BE49-F238E27FC236}">
                <a16:creationId xmlns:a16="http://schemas.microsoft.com/office/drawing/2014/main" id="{C8DE01A2-8B90-44F8-9FAF-D17DC68479AA}"/>
              </a:ext>
            </a:extLst>
          </p:cNvPr>
          <p:cNvSpPr>
            <a:spLocks noGrp="1"/>
          </p:cNvSpPr>
          <p:nvPr>
            <p:ph type="pic" sz="quarter" idx="10"/>
          </p:nvPr>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144000" h="6858000">
                <a:moveTo>
                  <a:pt x="0" y="0"/>
                </a:moveTo>
                <a:lnTo>
                  <a:pt x="9144000" y="0"/>
                </a:lnTo>
                <a:lnTo>
                  <a:pt x="9144000" y="6858000"/>
                </a:lnTo>
                <a:lnTo>
                  <a:pt x="0" y="6858000"/>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Tree>
    <p:extLst>
      <p:ext uri="{BB962C8B-B14F-4D97-AF65-F5344CB8AC3E}">
        <p14:creationId xmlns:p14="http://schemas.microsoft.com/office/powerpoint/2010/main" val="2329773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Add10">
    <p:spTree>
      <p:nvGrpSpPr>
        <p:cNvPr id="1" name=""/>
        <p:cNvGrpSpPr/>
        <p:nvPr/>
      </p:nvGrpSpPr>
      <p:grpSpPr>
        <a:xfrm>
          <a:off x="0" y="0"/>
          <a:ext cx="0" cy="0"/>
          <a:chOff x="0" y="0"/>
          <a:chExt cx="0" cy="0"/>
        </a:xfrm>
      </p:grpSpPr>
      <p:sp>
        <p:nvSpPr>
          <p:cNvPr id="14" name="PpHolder3">
            <a:extLst>
              <a:ext uri="{FF2B5EF4-FFF2-40B4-BE49-F238E27FC236}">
                <a16:creationId xmlns:a16="http://schemas.microsoft.com/office/drawing/2014/main" id="{CDC8F6C0-A577-47C5-8F5D-3103A55B8E32}"/>
              </a:ext>
            </a:extLst>
          </p:cNvPr>
          <p:cNvSpPr>
            <a:spLocks noGrp="1"/>
          </p:cNvSpPr>
          <p:nvPr>
            <p:ph type="pic" sz="quarter" idx="10"/>
          </p:nvPr>
        </p:nvSpPr>
        <p:spPr>
          <a:xfrm>
            <a:off x="3644666" y="1323106"/>
            <a:ext cx="2292844" cy="3744194"/>
          </a:xfrm>
          <a:custGeom>
            <a:avLst/>
            <a:gdLst>
              <a:gd name="connsiteX0" fmla="*/ 272435 w 2292844"/>
              <a:gd name="connsiteY0" fmla="*/ 0 h 3744194"/>
              <a:gd name="connsiteX1" fmla="*/ 2020408 w 2292844"/>
              <a:gd name="connsiteY1" fmla="*/ 0 h 3744194"/>
              <a:gd name="connsiteX2" fmla="*/ 2292844 w 2292844"/>
              <a:gd name="connsiteY2" fmla="*/ 303910 h 3744194"/>
              <a:gd name="connsiteX3" fmla="*/ 2292844 w 2292844"/>
              <a:gd name="connsiteY3" fmla="*/ 3440284 h 3744194"/>
              <a:gd name="connsiteX4" fmla="*/ 2020408 w 2292844"/>
              <a:gd name="connsiteY4" fmla="*/ 3744194 h 3744194"/>
              <a:gd name="connsiteX5" fmla="*/ 272435 w 2292844"/>
              <a:gd name="connsiteY5" fmla="*/ 3744194 h 3744194"/>
              <a:gd name="connsiteX6" fmla="*/ 0 w 2292844"/>
              <a:gd name="connsiteY6" fmla="*/ 3440284 h 3744194"/>
              <a:gd name="connsiteX7" fmla="*/ 0 w 2292844"/>
              <a:gd name="connsiteY7" fmla="*/ 303910 h 3744194"/>
              <a:gd name="connsiteX8" fmla="*/ 272435 w 2292844"/>
              <a:gd name="connsiteY8" fmla="*/ 0 h 374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2844" h="3744194">
                <a:moveTo>
                  <a:pt x="272435" y="0"/>
                </a:moveTo>
                <a:lnTo>
                  <a:pt x="2020408" y="0"/>
                </a:lnTo>
                <a:cubicBezTo>
                  <a:pt x="2170870" y="0"/>
                  <a:pt x="2292844" y="136066"/>
                  <a:pt x="2292844" y="303910"/>
                </a:cubicBezTo>
                <a:lnTo>
                  <a:pt x="2292844" y="3440284"/>
                </a:lnTo>
                <a:cubicBezTo>
                  <a:pt x="2292844" y="3608129"/>
                  <a:pt x="2170870" y="3744194"/>
                  <a:pt x="2020408" y="3744194"/>
                </a:cubicBezTo>
                <a:lnTo>
                  <a:pt x="272435" y="3744194"/>
                </a:lnTo>
                <a:cubicBezTo>
                  <a:pt x="121974" y="3744194"/>
                  <a:pt x="0" y="3608129"/>
                  <a:pt x="0" y="3440284"/>
                </a:cubicBezTo>
                <a:lnTo>
                  <a:pt x="0" y="303910"/>
                </a:lnTo>
                <a:cubicBezTo>
                  <a:pt x="0" y="136066"/>
                  <a:pt x="121974" y="0"/>
                  <a:pt x="272435"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136">
            <a:extLst>
              <a:ext uri="{FF2B5EF4-FFF2-40B4-BE49-F238E27FC236}">
                <a16:creationId xmlns:a16="http://schemas.microsoft.com/office/drawing/2014/main" id="{DCBE8597-C08D-4CB5-868D-A4A1F2A26879}"/>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54">
            <a:extLst>
              <a:ext uri="{FF2B5EF4-FFF2-40B4-BE49-F238E27FC236}">
                <a16:creationId xmlns:a16="http://schemas.microsoft.com/office/drawing/2014/main" id="{1AEE0C5B-4D3E-4F12-A00D-DC74AB4122B9}"/>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99198C7E-9596-47BE-978E-AB102A997D29}"/>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6" name="Subtitle 2">
            <a:extLst>
              <a:ext uri="{FF2B5EF4-FFF2-40B4-BE49-F238E27FC236}">
                <a16:creationId xmlns:a16="http://schemas.microsoft.com/office/drawing/2014/main" id="{013733F7-0D9A-43BD-AAA8-179363D84D4E}"/>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41248073-66ED-4F78-9ECA-08F4DB07555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47684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Add11">
    <p:spTree>
      <p:nvGrpSpPr>
        <p:cNvPr id="1" name=""/>
        <p:cNvGrpSpPr/>
        <p:nvPr/>
      </p:nvGrpSpPr>
      <p:grpSpPr>
        <a:xfrm>
          <a:off x="0" y="0"/>
          <a:ext cx="0" cy="0"/>
          <a:chOff x="0" y="0"/>
          <a:chExt cx="0" cy="0"/>
        </a:xfrm>
      </p:grpSpPr>
      <p:sp>
        <p:nvSpPr>
          <p:cNvPr id="15" name="PpHolder2">
            <a:extLst>
              <a:ext uri="{FF2B5EF4-FFF2-40B4-BE49-F238E27FC236}">
                <a16:creationId xmlns:a16="http://schemas.microsoft.com/office/drawing/2014/main" id="{DD59372A-32C7-4CAB-A12E-2CE911FD25E4}"/>
              </a:ext>
            </a:extLst>
          </p:cNvPr>
          <p:cNvSpPr>
            <a:spLocks noGrp="1"/>
          </p:cNvSpPr>
          <p:nvPr>
            <p:ph type="pic" sz="quarter" idx="10"/>
          </p:nvPr>
        </p:nvSpPr>
        <p:spPr>
          <a:xfrm>
            <a:off x="548810" y="1451642"/>
            <a:ext cx="2533991" cy="3939508"/>
          </a:xfrm>
          <a:custGeom>
            <a:avLst/>
            <a:gdLst>
              <a:gd name="connsiteX0" fmla="*/ 230340 w 2533991"/>
              <a:gd name="connsiteY0" fmla="*/ 0 h 3939508"/>
              <a:gd name="connsiteX1" fmla="*/ 2303651 w 2533991"/>
              <a:gd name="connsiteY1" fmla="*/ 0 h 3939508"/>
              <a:gd name="connsiteX2" fmla="*/ 2533991 w 2533991"/>
              <a:gd name="connsiteY2" fmla="*/ 253523 h 3939508"/>
              <a:gd name="connsiteX3" fmla="*/ 2533991 w 2533991"/>
              <a:gd name="connsiteY3" fmla="*/ 3685986 h 3939508"/>
              <a:gd name="connsiteX4" fmla="*/ 2303651 w 2533991"/>
              <a:gd name="connsiteY4" fmla="*/ 3939508 h 3939508"/>
              <a:gd name="connsiteX5" fmla="*/ 230340 w 2533991"/>
              <a:gd name="connsiteY5" fmla="*/ 3939508 h 3939508"/>
              <a:gd name="connsiteX6" fmla="*/ 0 w 2533991"/>
              <a:gd name="connsiteY6" fmla="*/ 3685986 h 3939508"/>
              <a:gd name="connsiteX7" fmla="*/ 0 w 2533991"/>
              <a:gd name="connsiteY7" fmla="*/ 253523 h 3939508"/>
              <a:gd name="connsiteX8" fmla="*/ 230340 w 2533991"/>
              <a:gd name="connsiteY8" fmla="*/ 0 h 393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3991" h="3939508">
                <a:moveTo>
                  <a:pt x="230340" y="0"/>
                </a:moveTo>
                <a:lnTo>
                  <a:pt x="2303651" y="0"/>
                </a:lnTo>
                <a:cubicBezTo>
                  <a:pt x="2430866" y="0"/>
                  <a:pt x="2533991" y="113506"/>
                  <a:pt x="2533991" y="253523"/>
                </a:cubicBezTo>
                <a:lnTo>
                  <a:pt x="2533991" y="3685986"/>
                </a:lnTo>
                <a:cubicBezTo>
                  <a:pt x="2533991" y="3826002"/>
                  <a:pt x="2430866" y="3939508"/>
                  <a:pt x="2303651" y="3939508"/>
                </a:cubicBezTo>
                <a:lnTo>
                  <a:pt x="230340" y="3939508"/>
                </a:lnTo>
                <a:cubicBezTo>
                  <a:pt x="103126" y="3939508"/>
                  <a:pt x="0" y="3826002"/>
                  <a:pt x="0" y="3685986"/>
                </a:cubicBezTo>
                <a:lnTo>
                  <a:pt x="0" y="253523"/>
                </a:lnTo>
                <a:cubicBezTo>
                  <a:pt x="0" y="113506"/>
                  <a:pt x="103126" y="0"/>
                  <a:pt x="23034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Freeform 54">
            <a:extLst>
              <a:ext uri="{FF2B5EF4-FFF2-40B4-BE49-F238E27FC236}">
                <a16:creationId xmlns:a16="http://schemas.microsoft.com/office/drawing/2014/main" id="{4476CF08-BEC2-4CF8-88F0-590D6D721291}"/>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Freeform 136">
            <a:extLst>
              <a:ext uri="{FF2B5EF4-FFF2-40B4-BE49-F238E27FC236}">
                <a16:creationId xmlns:a16="http://schemas.microsoft.com/office/drawing/2014/main" id="{42DB8943-6EEB-48B5-82EC-2DE9B48A5B74}"/>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Title 1">
            <a:extLst>
              <a:ext uri="{FF2B5EF4-FFF2-40B4-BE49-F238E27FC236}">
                <a16:creationId xmlns:a16="http://schemas.microsoft.com/office/drawing/2014/main" id="{7985F61C-C39C-4BF0-99D2-0888F45EBDD2}"/>
              </a:ext>
            </a:extLst>
          </p:cNvPr>
          <p:cNvSpPr>
            <a:spLocks noGrp="1"/>
          </p:cNvSpPr>
          <p:nvPr>
            <p:ph type="title"/>
          </p:nvPr>
        </p:nvSpPr>
        <p:spPr>
          <a:xfrm>
            <a:off x="3716149" y="1430019"/>
            <a:ext cx="4858112" cy="846386"/>
          </a:xfrm>
          <a:prstGeom prst="rect">
            <a:avLst/>
          </a:prstGeom>
        </p:spPr>
        <p:txBody>
          <a:bodyPr anchor="ctr"/>
          <a:lstStyle>
            <a:lvl1pPr algn="l">
              <a:defRPr sz="3300" b="1"/>
            </a:lvl1pPr>
          </a:lstStyle>
          <a:p>
            <a:endParaRPr lang="en-ID"/>
          </a:p>
        </p:txBody>
      </p:sp>
      <p:sp>
        <p:nvSpPr>
          <p:cNvPr id="9" name="Subtitle 2">
            <a:extLst>
              <a:ext uri="{FF2B5EF4-FFF2-40B4-BE49-F238E27FC236}">
                <a16:creationId xmlns:a16="http://schemas.microsoft.com/office/drawing/2014/main" id="{15D9A755-F6E8-43CC-AF14-0E2A9D6F4A67}"/>
              </a:ext>
            </a:extLst>
          </p:cNvPr>
          <p:cNvSpPr>
            <a:spLocks noGrp="1"/>
          </p:cNvSpPr>
          <p:nvPr>
            <p:ph type="subTitle" idx="1"/>
          </p:nvPr>
        </p:nvSpPr>
        <p:spPr>
          <a:xfrm>
            <a:off x="3716150" y="1272893"/>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B67755DF-E843-42F8-8AFF-E56EC20EF6E8}"/>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97965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Add12">
    <p:spTree>
      <p:nvGrpSpPr>
        <p:cNvPr id="1" name=""/>
        <p:cNvGrpSpPr/>
        <p:nvPr/>
      </p:nvGrpSpPr>
      <p:grpSpPr>
        <a:xfrm>
          <a:off x="0" y="0"/>
          <a:ext cx="0" cy="0"/>
          <a:chOff x="0" y="0"/>
          <a:chExt cx="0" cy="0"/>
        </a:xfrm>
      </p:grpSpPr>
      <p:sp>
        <p:nvSpPr>
          <p:cNvPr id="12" name="PpHolder2">
            <a:extLst>
              <a:ext uri="{FF2B5EF4-FFF2-40B4-BE49-F238E27FC236}">
                <a16:creationId xmlns:a16="http://schemas.microsoft.com/office/drawing/2014/main" id="{0CB6D73B-1275-479F-BC1D-F7EE204B4CF5}"/>
              </a:ext>
            </a:extLst>
          </p:cNvPr>
          <p:cNvSpPr>
            <a:spLocks noGrp="1"/>
          </p:cNvSpPr>
          <p:nvPr>
            <p:ph type="pic" sz="quarter" idx="10"/>
          </p:nvPr>
        </p:nvSpPr>
        <p:spPr>
          <a:xfrm>
            <a:off x="4159646" y="1333500"/>
            <a:ext cx="4355561" cy="3694260"/>
          </a:xfrm>
          <a:custGeom>
            <a:avLst/>
            <a:gdLst>
              <a:gd name="connsiteX0" fmla="*/ 216916 w 4355561"/>
              <a:gd name="connsiteY0" fmla="*/ 0 h 3694260"/>
              <a:gd name="connsiteX1" fmla="*/ 4138645 w 4355561"/>
              <a:gd name="connsiteY1" fmla="*/ 0 h 3694260"/>
              <a:gd name="connsiteX2" fmla="*/ 4355561 w 4355561"/>
              <a:gd name="connsiteY2" fmla="*/ 229119 h 3694260"/>
              <a:gd name="connsiteX3" fmla="*/ 4355561 w 4355561"/>
              <a:gd name="connsiteY3" fmla="*/ 3465142 h 3694260"/>
              <a:gd name="connsiteX4" fmla="*/ 4138645 w 4355561"/>
              <a:gd name="connsiteY4" fmla="*/ 3694260 h 3694260"/>
              <a:gd name="connsiteX5" fmla="*/ 216916 w 4355561"/>
              <a:gd name="connsiteY5" fmla="*/ 3694260 h 3694260"/>
              <a:gd name="connsiteX6" fmla="*/ 0 w 4355561"/>
              <a:gd name="connsiteY6" fmla="*/ 3465142 h 3694260"/>
              <a:gd name="connsiteX7" fmla="*/ 0 w 4355561"/>
              <a:gd name="connsiteY7" fmla="*/ 229119 h 3694260"/>
              <a:gd name="connsiteX8" fmla="*/ 216916 w 4355561"/>
              <a:gd name="connsiteY8" fmla="*/ 0 h 369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561" h="3694260">
                <a:moveTo>
                  <a:pt x="216916" y="0"/>
                </a:moveTo>
                <a:lnTo>
                  <a:pt x="4138645" y="0"/>
                </a:lnTo>
                <a:cubicBezTo>
                  <a:pt x="4258444" y="0"/>
                  <a:pt x="4355561" y="102580"/>
                  <a:pt x="4355561" y="229119"/>
                </a:cubicBezTo>
                <a:lnTo>
                  <a:pt x="4355561" y="3465142"/>
                </a:lnTo>
                <a:cubicBezTo>
                  <a:pt x="4355561" y="3591680"/>
                  <a:pt x="4258444" y="3694260"/>
                  <a:pt x="4138645" y="3694260"/>
                </a:cubicBezTo>
                <a:lnTo>
                  <a:pt x="216916" y="3694260"/>
                </a:lnTo>
                <a:cubicBezTo>
                  <a:pt x="97117" y="3694260"/>
                  <a:pt x="0" y="3591680"/>
                  <a:pt x="0" y="3465142"/>
                </a:cubicBezTo>
                <a:lnTo>
                  <a:pt x="0" y="229119"/>
                </a:lnTo>
                <a:cubicBezTo>
                  <a:pt x="0" y="102580"/>
                  <a:pt x="97117" y="0"/>
                  <a:pt x="21691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136">
            <a:extLst>
              <a:ext uri="{FF2B5EF4-FFF2-40B4-BE49-F238E27FC236}">
                <a16:creationId xmlns:a16="http://schemas.microsoft.com/office/drawing/2014/main" id="{CDA2313E-F301-447F-A007-CDC2B9F77AD4}"/>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1847B511-6F3C-4DEE-967A-B37CB9622D5E}"/>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AD1524A0-FFA1-4B70-A341-AEE45E369441}"/>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1992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Add13">
    <p:spTree>
      <p:nvGrpSpPr>
        <p:cNvPr id="1" name=""/>
        <p:cNvGrpSpPr/>
        <p:nvPr/>
      </p:nvGrpSpPr>
      <p:grpSpPr>
        <a:xfrm>
          <a:off x="0" y="0"/>
          <a:ext cx="0" cy="0"/>
          <a:chOff x="0" y="0"/>
          <a:chExt cx="0" cy="0"/>
        </a:xfrm>
      </p:grpSpPr>
      <p:sp>
        <p:nvSpPr>
          <p:cNvPr id="14" name="PpHolder1">
            <a:extLst>
              <a:ext uri="{FF2B5EF4-FFF2-40B4-BE49-F238E27FC236}">
                <a16:creationId xmlns:a16="http://schemas.microsoft.com/office/drawing/2014/main" id="{78526AC1-C715-4762-A97A-B88C9E986F59}"/>
              </a:ext>
            </a:extLst>
          </p:cNvPr>
          <p:cNvSpPr>
            <a:spLocks noGrp="1"/>
          </p:cNvSpPr>
          <p:nvPr>
            <p:ph type="pic" sz="quarter" idx="10"/>
          </p:nvPr>
        </p:nvSpPr>
        <p:spPr>
          <a:xfrm>
            <a:off x="3616651" y="2238376"/>
            <a:ext cx="1909513" cy="2212765"/>
          </a:xfrm>
          <a:custGeom>
            <a:avLst/>
            <a:gdLst>
              <a:gd name="connsiteX0" fmla="*/ 160553 w 1909513"/>
              <a:gd name="connsiteY0" fmla="*/ 0 h 2212765"/>
              <a:gd name="connsiteX1" fmla="*/ 1748961 w 1909513"/>
              <a:gd name="connsiteY1" fmla="*/ 0 h 2212765"/>
              <a:gd name="connsiteX2" fmla="*/ 1909513 w 1909513"/>
              <a:gd name="connsiteY2" fmla="*/ 174721 h 2212765"/>
              <a:gd name="connsiteX3" fmla="*/ 1909513 w 1909513"/>
              <a:gd name="connsiteY3" fmla="*/ 2038045 h 2212765"/>
              <a:gd name="connsiteX4" fmla="*/ 1748961 w 1909513"/>
              <a:gd name="connsiteY4" fmla="*/ 2212765 h 2212765"/>
              <a:gd name="connsiteX5" fmla="*/ 160553 w 1909513"/>
              <a:gd name="connsiteY5" fmla="*/ 2212765 h 2212765"/>
              <a:gd name="connsiteX6" fmla="*/ 0 w 1909513"/>
              <a:gd name="connsiteY6" fmla="*/ 2038045 h 2212765"/>
              <a:gd name="connsiteX7" fmla="*/ 0 w 1909513"/>
              <a:gd name="connsiteY7" fmla="*/ 174721 h 2212765"/>
              <a:gd name="connsiteX8" fmla="*/ 160553 w 1909513"/>
              <a:gd name="connsiteY8" fmla="*/ 0 h 221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9513" h="2212765">
                <a:moveTo>
                  <a:pt x="160553" y="0"/>
                </a:moveTo>
                <a:lnTo>
                  <a:pt x="1748961" y="0"/>
                </a:lnTo>
                <a:cubicBezTo>
                  <a:pt x="1837632" y="0"/>
                  <a:pt x="1909513" y="78225"/>
                  <a:pt x="1909513" y="174721"/>
                </a:cubicBezTo>
                <a:lnTo>
                  <a:pt x="1909513" y="2038045"/>
                </a:lnTo>
                <a:cubicBezTo>
                  <a:pt x="1909513" y="2134540"/>
                  <a:pt x="1837632" y="2212765"/>
                  <a:pt x="1748961" y="2212765"/>
                </a:cubicBezTo>
                <a:lnTo>
                  <a:pt x="160553" y="2212765"/>
                </a:lnTo>
                <a:cubicBezTo>
                  <a:pt x="71882" y="2212765"/>
                  <a:pt x="0" y="2134540"/>
                  <a:pt x="0" y="2038045"/>
                </a:cubicBezTo>
                <a:lnTo>
                  <a:pt x="0" y="174721"/>
                </a:lnTo>
                <a:cubicBezTo>
                  <a:pt x="0" y="78225"/>
                  <a:pt x="71882" y="0"/>
                  <a:pt x="16055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136">
            <a:extLst>
              <a:ext uri="{FF2B5EF4-FFF2-40B4-BE49-F238E27FC236}">
                <a16:creationId xmlns:a16="http://schemas.microsoft.com/office/drawing/2014/main" id="{E022DC39-35FA-4195-B36C-AD4593C781E5}"/>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54">
            <a:extLst>
              <a:ext uri="{FF2B5EF4-FFF2-40B4-BE49-F238E27FC236}">
                <a16:creationId xmlns:a16="http://schemas.microsoft.com/office/drawing/2014/main" id="{F18376FE-C30C-42B9-AE7E-01095602BB47}"/>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429E708E-CA8C-4868-A644-F21485A9859C}"/>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8FCBDC44-C726-4B31-BDF4-3F433EE06971}"/>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88E68C7D-FEA7-4419-90D0-2B8159CB07B4}"/>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53300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lideAdd1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9CEEAB8-B924-47A5-A32A-5055ABBE80FB}"/>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56AFB85A-787C-4EB6-BA15-A87611610AD1}"/>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2">
            <a:extLst>
              <a:ext uri="{FF2B5EF4-FFF2-40B4-BE49-F238E27FC236}">
                <a16:creationId xmlns:a16="http://schemas.microsoft.com/office/drawing/2014/main" id="{22CE31A3-5367-4BE9-81ED-9DCDA60DF35C}"/>
              </a:ext>
            </a:extLst>
          </p:cNvPr>
          <p:cNvSpPr>
            <a:spLocks noGrp="1"/>
          </p:cNvSpPr>
          <p:nvPr>
            <p:ph type="pic" sz="quarter" idx="11"/>
          </p:nvPr>
        </p:nvSpPr>
        <p:spPr>
          <a:xfrm>
            <a:off x="397162" y="2632129"/>
            <a:ext cx="1658325" cy="2033321"/>
          </a:xfrm>
          <a:custGeom>
            <a:avLst/>
            <a:gdLst>
              <a:gd name="connsiteX0" fmla="*/ 139433 w 1658325"/>
              <a:gd name="connsiteY0" fmla="*/ 0 h 2033321"/>
              <a:gd name="connsiteX1" fmla="*/ 1518894 w 1658325"/>
              <a:gd name="connsiteY1" fmla="*/ 0 h 2033321"/>
              <a:gd name="connsiteX2" fmla="*/ 1658325 w 1658325"/>
              <a:gd name="connsiteY2" fmla="*/ 139430 h 2033321"/>
              <a:gd name="connsiteX3" fmla="*/ 1658325 w 1658325"/>
              <a:gd name="connsiteY3" fmla="*/ 1893890 h 2033321"/>
              <a:gd name="connsiteX4" fmla="*/ 1518894 w 1658325"/>
              <a:gd name="connsiteY4" fmla="*/ 2033321 h 2033321"/>
              <a:gd name="connsiteX5" fmla="*/ 139433 w 1658325"/>
              <a:gd name="connsiteY5" fmla="*/ 2033321 h 2033321"/>
              <a:gd name="connsiteX6" fmla="*/ 0 w 1658325"/>
              <a:gd name="connsiteY6" fmla="*/ 1893890 h 2033321"/>
              <a:gd name="connsiteX7" fmla="*/ 0 w 1658325"/>
              <a:gd name="connsiteY7" fmla="*/ 139430 h 2033321"/>
              <a:gd name="connsiteX8" fmla="*/ 139433 w 1658325"/>
              <a:gd name="connsiteY8" fmla="*/ 0 h 203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325" h="2033321">
                <a:moveTo>
                  <a:pt x="139433" y="0"/>
                </a:moveTo>
                <a:lnTo>
                  <a:pt x="1518894" y="0"/>
                </a:lnTo>
                <a:cubicBezTo>
                  <a:pt x="1595900" y="0"/>
                  <a:pt x="1658325" y="62425"/>
                  <a:pt x="1658325" y="139430"/>
                </a:cubicBezTo>
                <a:lnTo>
                  <a:pt x="1658325" y="1893890"/>
                </a:lnTo>
                <a:cubicBezTo>
                  <a:pt x="1658325" y="1970896"/>
                  <a:pt x="1595900" y="2033321"/>
                  <a:pt x="1518894" y="2033321"/>
                </a:cubicBezTo>
                <a:lnTo>
                  <a:pt x="139433" y="2033321"/>
                </a:lnTo>
                <a:cubicBezTo>
                  <a:pt x="62426" y="2033321"/>
                  <a:pt x="0" y="1970896"/>
                  <a:pt x="0" y="1893890"/>
                </a:cubicBezTo>
                <a:lnTo>
                  <a:pt x="0" y="139430"/>
                </a:lnTo>
                <a:cubicBezTo>
                  <a:pt x="0" y="62425"/>
                  <a:pt x="62426" y="0"/>
                  <a:pt x="13943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3">
            <a:extLst>
              <a:ext uri="{FF2B5EF4-FFF2-40B4-BE49-F238E27FC236}">
                <a16:creationId xmlns:a16="http://schemas.microsoft.com/office/drawing/2014/main" id="{A4144AF2-E6E7-4A2B-9A32-76DDF6EF30E9}"/>
              </a:ext>
            </a:extLst>
          </p:cNvPr>
          <p:cNvSpPr>
            <a:spLocks noGrp="1"/>
          </p:cNvSpPr>
          <p:nvPr userDrawn="1">
            <p:ph type="pic" sz="quarter" idx="10"/>
          </p:nvPr>
        </p:nvSpPr>
        <p:spPr>
          <a:xfrm>
            <a:off x="4965456" y="2632129"/>
            <a:ext cx="1658324" cy="2033321"/>
          </a:xfrm>
          <a:custGeom>
            <a:avLst/>
            <a:gdLst>
              <a:gd name="connsiteX0" fmla="*/ 139432 w 1658324"/>
              <a:gd name="connsiteY0" fmla="*/ 0 h 2033321"/>
              <a:gd name="connsiteX1" fmla="*/ 1518893 w 1658324"/>
              <a:gd name="connsiteY1" fmla="*/ 0 h 2033321"/>
              <a:gd name="connsiteX2" fmla="*/ 1658324 w 1658324"/>
              <a:gd name="connsiteY2" fmla="*/ 139430 h 2033321"/>
              <a:gd name="connsiteX3" fmla="*/ 1658324 w 1658324"/>
              <a:gd name="connsiteY3" fmla="*/ 1893890 h 2033321"/>
              <a:gd name="connsiteX4" fmla="*/ 1518893 w 1658324"/>
              <a:gd name="connsiteY4" fmla="*/ 2033321 h 2033321"/>
              <a:gd name="connsiteX5" fmla="*/ 139432 w 1658324"/>
              <a:gd name="connsiteY5" fmla="*/ 2033321 h 2033321"/>
              <a:gd name="connsiteX6" fmla="*/ 0 w 1658324"/>
              <a:gd name="connsiteY6" fmla="*/ 1893890 h 2033321"/>
              <a:gd name="connsiteX7" fmla="*/ 0 w 1658324"/>
              <a:gd name="connsiteY7" fmla="*/ 139430 h 2033321"/>
              <a:gd name="connsiteX8" fmla="*/ 139432 w 1658324"/>
              <a:gd name="connsiteY8" fmla="*/ 0 h 2033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8324" h="2033321">
                <a:moveTo>
                  <a:pt x="139432" y="0"/>
                </a:moveTo>
                <a:lnTo>
                  <a:pt x="1518893" y="0"/>
                </a:lnTo>
                <a:cubicBezTo>
                  <a:pt x="1595899" y="0"/>
                  <a:pt x="1658324" y="62425"/>
                  <a:pt x="1658324" y="139430"/>
                </a:cubicBezTo>
                <a:lnTo>
                  <a:pt x="1658324" y="1893890"/>
                </a:lnTo>
                <a:cubicBezTo>
                  <a:pt x="1658324" y="1970896"/>
                  <a:pt x="1595899" y="2033321"/>
                  <a:pt x="1518893" y="2033321"/>
                </a:cubicBezTo>
                <a:lnTo>
                  <a:pt x="139432" y="2033321"/>
                </a:lnTo>
                <a:cubicBezTo>
                  <a:pt x="62426" y="2033321"/>
                  <a:pt x="0" y="1970896"/>
                  <a:pt x="0" y="1893890"/>
                </a:cubicBezTo>
                <a:lnTo>
                  <a:pt x="0" y="139430"/>
                </a:lnTo>
                <a:cubicBezTo>
                  <a:pt x="0" y="62425"/>
                  <a:pt x="62426" y="0"/>
                  <a:pt x="13943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54">
            <a:extLst>
              <a:ext uri="{FF2B5EF4-FFF2-40B4-BE49-F238E27FC236}">
                <a16:creationId xmlns:a16="http://schemas.microsoft.com/office/drawing/2014/main" id="{3CDCB0D0-72CC-4E5D-B3AE-6BBEED8DD446}"/>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136">
            <a:extLst>
              <a:ext uri="{FF2B5EF4-FFF2-40B4-BE49-F238E27FC236}">
                <a16:creationId xmlns:a16="http://schemas.microsoft.com/office/drawing/2014/main" id="{6506A434-0433-49CD-B527-F4132D28096B}"/>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69AE006E-56B1-419A-8314-5C28147DC79B}"/>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698990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lideAdd15">
    <p:spTree>
      <p:nvGrpSpPr>
        <p:cNvPr id="1" name=""/>
        <p:cNvGrpSpPr/>
        <p:nvPr/>
      </p:nvGrpSpPr>
      <p:grpSpPr>
        <a:xfrm>
          <a:off x="0" y="0"/>
          <a:ext cx="0" cy="0"/>
          <a:chOff x="0" y="0"/>
          <a:chExt cx="0" cy="0"/>
        </a:xfrm>
      </p:grpSpPr>
      <p:sp>
        <p:nvSpPr>
          <p:cNvPr id="32" name="PpHolder8">
            <a:extLst>
              <a:ext uri="{FF2B5EF4-FFF2-40B4-BE49-F238E27FC236}">
                <a16:creationId xmlns:a16="http://schemas.microsoft.com/office/drawing/2014/main" id="{05D9BF63-8EDF-45AE-834C-F10E76D25CBD}"/>
              </a:ext>
            </a:extLst>
          </p:cNvPr>
          <p:cNvSpPr>
            <a:spLocks noGrp="1"/>
          </p:cNvSpPr>
          <p:nvPr>
            <p:ph type="pic" sz="quarter" idx="11"/>
          </p:nvPr>
        </p:nvSpPr>
        <p:spPr>
          <a:xfrm>
            <a:off x="5611653" y="3562973"/>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Subtitle 2">
            <a:extLst>
              <a:ext uri="{FF2B5EF4-FFF2-40B4-BE49-F238E27FC236}">
                <a16:creationId xmlns:a16="http://schemas.microsoft.com/office/drawing/2014/main" id="{67832589-3F0D-44C7-BBEC-4F10B3B4153A}"/>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40" name="PpHolder4">
            <a:extLst>
              <a:ext uri="{FF2B5EF4-FFF2-40B4-BE49-F238E27FC236}">
                <a16:creationId xmlns:a16="http://schemas.microsoft.com/office/drawing/2014/main" id="{2ACBED27-A727-4563-8CC0-1F46FCCFC60D}"/>
              </a:ext>
            </a:extLst>
          </p:cNvPr>
          <p:cNvSpPr>
            <a:spLocks noGrp="1"/>
          </p:cNvSpPr>
          <p:nvPr>
            <p:ph type="pic" sz="quarter" idx="15"/>
          </p:nvPr>
        </p:nvSpPr>
        <p:spPr>
          <a:xfrm>
            <a:off x="3969696" y="1820287"/>
            <a:ext cx="1347611" cy="1273637"/>
          </a:xfrm>
          <a:custGeom>
            <a:avLst/>
            <a:gdLst>
              <a:gd name="connsiteX0" fmla="*/ 107088 w 1347611"/>
              <a:gd name="connsiteY0" fmla="*/ 0 h 1273637"/>
              <a:gd name="connsiteX1" fmla="*/ 1240524 w 1347611"/>
              <a:gd name="connsiteY1" fmla="*/ 0 h 1273637"/>
              <a:gd name="connsiteX2" fmla="*/ 1347611 w 1347611"/>
              <a:gd name="connsiteY2" fmla="*/ 107088 h 1273637"/>
              <a:gd name="connsiteX3" fmla="*/ 1347611 w 1347611"/>
              <a:gd name="connsiteY3" fmla="*/ 1166550 h 1273637"/>
              <a:gd name="connsiteX4" fmla="*/ 1240524 w 1347611"/>
              <a:gd name="connsiteY4" fmla="*/ 1273637 h 1273637"/>
              <a:gd name="connsiteX5" fmla="*/ 107088 w 1347611"/>
              <a:gd name="connsiteY5" fmla="*/ 1273637 h 1273637"/>
              <a:gd name="connsiteX6" fmla="*/ 0 w 1347611"/>
              <a:gd name="connsiteY6" fmla="*/ 1166550 h 1273637"/>
              <a:gd name="connsiteX7" fmla="*/ 0 w 1347611"/>
              <a:gd name="connsiteY7" fmla="*/ 107088 h 1273637"/>
              <a:gd name="connsiteX8" fmla="*/ 107088 w 1347611"/>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1" h="1273637">
                <a:moveTo>
                  <a:pt x="107088" y="0"/>
                </a:moveTo>
                <a:lnTo>
                  <a:pt x="1240524" y="0"/>
                </a:lnTo>
                <a:cubicBezTo>
                  <a:pt x="1299666" y="0"/>
                  <a:pt x="1347611" y="47945"/>
                  <a:pt x="1347611" y="107088"/>
                </a:cubicBezTo>
                <a:lnTo>
                  <a:pt x="1347611" y="1166550"/>
                </a:lnTo>
                <a:cubicBezTo>
                  <a:pt x="1347611" y="1225692"/>
                  <a:pt x="1299666" y="1273637"/>
                  <a:pt x="1240524"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8" name="PpHolder5">
            <a:extLst>
              <a:ext uri="{FF2B5EF4-FFF2-40B4-BE49-F238E27FC236}">
                <a16:creationId xmlns:a16="http://schemas.microsoft.com/office/drawing/2014/main" id="{026BB142-9DE7-47CF-87BF-62841AB75AF2}"/>
              </a:ext>
            </a:extLst>
          </p:cNvPr>
          <p:cNvSpPr>
            <a:spLocks noGrp="1"/>
          </p:cNvSpPr>
          <p:nvPr>
            <p:ph type="pic" sz="quarter" idx="14"/>
          </p:nvPr>
        </p:nvSpPr>
        <p:spPr>
          <a:xfrm>
            <a:off x="5611653" y="1820287"/>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6" name="PpHolder6">
            <a:extLst>
              <a:ext uri="{FF2B5EF4-FFF2-40B4-BE49-F238E27FC236}">
                <a16:creationId xmlns:a16="http://schemas.microsoft.com/office/drawing/2014/main" id="{8C04EE1A-003C-4D03-8A08-E5BBAC81F862}"/>
              </a:ext>
            </a:extLst>
          </p:cNvPr>
          <p:cNvSpPr>
            <a:spLocks noGrp="1"/>
          </p:cNvSpPr>
          <p:nvPr>
            <p:ph type="pic" sz="quarter" idx="13"/>
          </p:nvPr>
        </p:nvSpPr>
        <p:spPr>
          <a:xfrm>
            <a:off x="7253613" y="1820287"/>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4" name="PpHolder7">
            <a:extLst>
              <a:ext uri="{FF2B5EF4-FFF2-40B4-BE49-F238E27FC236}">
                <a16:creationId xmlns:a16="http://schemas.microsoft.com/office/drawing/2014/main" id="{3DEF3B10-21FC-4659-931A-33B6ECEB1559}"/>
              </a:ext>
            </a:extLst>
          </p:cNvPr>
          <p:cNvSpPr>
            <a:spLocks noGrp="1"/>
          </p:cNvSpPr>
          <p:nvPr>
            <p:ph type="pic" sz="quarter" idx="12"/>
          </p:nvPr>
        </p:nvSpPr>
        <p:spPr>
          <a:xfrm>
            <a:off x="3969696" y="3562973"/>
            <a:ext cx="1347611" cy="1273637"/>
          </a:xfrm>
          <a:custGeom>
            <a:avLst/>
            <a:gdLst>
              <a:gd name="connsiteX0" fmla="*/ 107088 w 1347611"/>
              <a:gd name="connsiteY0" fmla="*/ 0 h 1273637"/>
              <a:gd name="connsiteX1" fmla="*/ 1240524 w 1347611"/>
              <a:gd name="connsiteY1" fmla="*/ 0 h 1273637"/>
              <a:gd name="connsiteX2" fmla="*/ 1347611 w 1347611"/>
              <a:gd name="connsiteY2" fmla="*/ 107088 h 1273637"/>
              <a:gd name="connsiteX3" fmla="*/ 1347611 w 1347611"/>
              <a:gd name="connsiteY3" fmla="*/ 1166550 h 1273637"/>
              <a:gd name="connsiteX4" fmla="*/ 1240524 w 1347611"/>
              <a:gd name="connsiteY4" fmla="*/ 1273637 h 1273637"/>
              <a:gd name="connsiteX5" fmla="*/ 107088 w 1347611"/>
              <a:gd name="connsiteY5" fmla="*/ 1273637 h 1273637"/>
              <a:gd name="connsiteX6" fmla="*/ 0 w 1347611"/>
              <a:gd name="connsiteY6" fmla="*/ 1166550 h 1273637"/>
              <a:gd name="connsiteX7" fmla="*/ 0 w 1347611"/>
              <a:gd name="connsiteY7" fmla="*/ 107088 h 1273637"/>
              <a:gd name="connsiteX8" fmla="*/ 107088 w 1347611"/>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1" h="1273637">
                <a:moveTo>
                  <a:pt x="107088" y="0"/>
                </a:moveTo>
                <a:lnTo>
                  <a:pt x="1240524" y="0"/>
                </a:lnTo>
                <a:cubicBezTo>
                  <a:pt x="1299666" y="0"/>
                  <a:pt x="1347611" y="47945"/>
                  <a:pt x="1347611" y="107088"/>
                </a:cubicBezTo>
                <a:lnTo>
                  <a:pt x="1347611" y="1166550"/>
                </a:lnTo>
                <a:cubicBezTo>
                  <a:pt x="1347611" y="1225692"/>
                  <a:pt x="1299666" y="1273637"/>
                  <a:pt x="1240524"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30" name="PpHolder9">
            <a:extLst>
              <a:ext uri="{FF2B5EF4-FFF2-40B4-BE49-F238E27FC236}">
                <a16:creationId xmlns:a16="http://schemas.microsoft.com/office/drawing/2014/main" id="{93D32437-7C78-4A73-A3A8-CEC4669380E3}"/>
              </a:ext>
            </a:extLst>
          </p:cNvPr>
          <p:cNvSpPr>
            <a:spLocks noGrp="1"/>
          </p:cNvSpPr>
          <p:nvPr userDrawn="1">
            <p:ph type="pic" sz="quarter" idx="10"/>
          </p:nvPr>
        </p:nvSpPr>
        <p:spPr>
          <a:xfrm>
            <a:off x="7253613" y="3562973"/>
            <a:ext cx="1347612" cy="1273637"/>
          </a:xfrm>
          <a:custGeom>
            <a:avLst/>
            <a:gdLst>
              <a:gd name="connsiteX0" fmla="*/ 107088 w 1347612"/>
              <a:gd name="connsiteY0" fmla="*/ 0 h 1273637"/>
              <a:gd name="connsiteX1" fmla="*/ 1240525 w 1347612"/>
              <a:gd name="connsiteY1" fmla="*/ 0 h 1273637"/>
              <a:gd name="connsiteX2" fmla="*/ 1347612 w 1347612"/>
              <a:gd name="connsiteY2" fmla="*/ 107088 h 1273637"/>
              <a:gd name="connsiteX3" fmla="*/ 1347612 w 1347612"/>
              <a:gd name="connsiteY3" fmla="*/ 1166550 h 1273637"/>
              <a:gd name="connsiteX4" fmla="*/ 1240525 w 1347612"/>
              <a:gd name="connsiteY4" fmla="*/ 1273637 h 1273637"/>
              <a:gd name="connsiteX5" fmla="*/ 107088 w 1347612"/>
              <a:gd name="connsiteY5" fmla="*/ 1273637 h 1273637"/>
              <a:gd name="connsiteX6" fmla="*/ 0 w 1347612"/>
              <a:gd name="connsiteY6" fmla="*/ 1166550 h 1273637"/>
              <a:gd name="connsiteX7" fmla="*/ 0 w 1347612"/>
              <a:gd name="connsiteY7" fmla="*/ 107088 h 1273637"/>
              <a:gd name="connsiteX8" fmla="*/ 107088 w 1347612"/>
              <a:gd name="connsiteY8" fmla="*/ 0 h 127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7612" h="1273637">
                <a:moveTo>
                  <a:pt x="107088" y="0"/>
                </a:moveTo>
                <a:lnTo>
                  <a:pt x="1240525" y="0"/>
                </a:lnTo>
                <a:cubicBezTo>
                  <a:pt x="1299667" y="0"/>
                  <a:pt x="1347612" y="47945"/>
                  <a:pt x="1347612" y="107088"/>
                </a:cubicBezTo>
                <a:lnTo>
                  <a:pt x="1347612" y="1166550"/>
                </a:lnTo>
                <a:cubicBezTo>
                  <a:pt x="1347612" y="1225692"/>
                  <a:pt x="1299667" y="1273637"/>
                  <a:pt x="1240525" y="1273637"/>
                </a:cubicBezTo>
                <a:lnTo>
                  <a:pt x="107088" y="1273637"/>
                </a:lnTo>
                <a:cubicBezTo>
                  <a:pt x="47945" y="1273637"/>
                  <a:pt x="0" y="1225692"/>
                  <a:pt x="0" y="1166550"/>
                </a:cubicBezTo>
                <a:lnTo>
                  <a:pt x="0" y="107088"/>
                </a:lnTo>
                <a:cubicBezTo>
                  <a:pt x="0" y="47945"/>
                  <a:pt x="47945" y="0"/>
                  <a:pt x="10708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0" name="Freeform 136">
            <a:extLst>
              <a:ext uri="{FF2B5EF4-FFF2-40B4-BE49-F238E27FC236}">
                <a16:creationId xmlns:a16="http://schemas.microsoft.com/office/drawing/2014/main" id="{7B637738-8647-42A1-9FBD-88EA46500C0C}"/>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2" name="Freeform 54">
            <a:extLst>
              <a:ext uri="{FF2B5EF4-FFF2-40B4-BE49-F238E27FC236}">
                <a16:creationId xmlns:a16="http://schemas.microsoft.com/office/drawing/2014/main" id="{59F92C7D-1D5F-417A-9C6C-35320FF8B7B6}"/>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9" name="Title 1">
            <a:extLst>
              <a:ext uri="{FF2B5EF4-FFF2-40B4-BE49-F238E27FC236}">
                <a16:creationId xmlns:a16="http://schemas.microsoft.com/office/drawing/2014/main" id="{E2E86450-BE05-46E9-B6A9-3B4C3BAC5463}"/>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2" name="Slide Number Placeholder 1">
            <a:extLst>
              <a:ext uri="{FF2B5EF4-FFF2-40B4-BE49-F238E27FC236}">
                <a16:creationId xmlns:a16="http://schemas.microsoft.com/office/drawing/2014/main" id="{4CEC1157-EBCE-490B-932B-5075E4637066}"/>
              </a:ext>
            </a:extLst>
          </p:cNvPr>
          <p:cNvSpPr>
            <a:spLocks noGrp="1"/>
          </p:cNvSpPr>
          <p:nvPr>
            <p:ph type="sldNum" sz="quarter" idx="16"/>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458666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lideAdd16">
    <p:spTree>
      <p:nvGrpSpPr>
        <p:cNvPr id="1" name=""/>
        <p:cNvGrpSpPr/>
        <p:nvPr/>
      </p:nvGrpSpPr>
      <p:grpSpPr>
        <a:xfrm>
          <a:off x="0" y="0"/>
          <a:ext cx="0" cy="0"/>
          <a:chOff x="0" y="0"/>
          <a:chExt cx="0" cy="0"/>
        </a:xfrm>
      </p:grpSpPr>
      <p:sp>
        <p:nvSpPr>
          <p:cNvPr id="12" name="PpHolder5">
            <a:extLst>
              <a:ext uri="{FF2B5EF4-FFF2-40B4-BE49-F238E27FC236}">
                <a16:creationId xmlns:a16="http://schemas.microsoft.com/office/drawing/2014/main" id="{0328C3BB-89D5-4EB6-9AD5-D77271CDCB47}"/>
              </a:ext>
            </a:extLst>
          </p:cNvPr>
          <p:cNvSpPr>
            <a:spLocks noGrp="1"/>
          </p:cNvSpPr>
          <p:nvPr>
            <p:ph type="pic" sz="quarter" idx="10"/>
          </p:nvPr>
        </p:nvSpPr>
        <p:spPr>
          <a:xfrm>
            <a:off x="548807" y="549276"/>
            <a:ext cx="8046386" cy="2879726"/>
          </a:xfrm>
          <a:custGeom>
            <a:avLst/>
            <a:gdLst>
              <a:gd name="connsiteX0" fmla="*/ 231349 w 8046386"/>
              <a:gd name="connsiteY0" fmla="*/ 0 h 2879726"/>
              <a:gd name="connsiteX1" fmla="*/ 7815038 w 8046386"/>
              <a:gd name="connsiteY1" fmla="*/ 0 h 2879726"/>
              <a:gd name="connsiteX2" fmla="*/ 8046386 w 8046386"/>
              <a:gd name="connsiteY2" fmla="*/ 308505 h 2879726"/>
              <a:gd name="connsiteX3" fmla="*/ 8046386 w 8046386"/>
              <a:gd name="connsiteY3" fmla="*/ 2571221 h 2879726"/>
              <a:gd name="connsiteX4" fmla="*/ 7815038 w 8046386"/>
              <a:gd name="connsiteY4" fmla="*/ 2879726 h 2879726"/>
              <a:gd name="connsiteX5" fmla="*/ 231349 w 8046386"/>
              <a:gd name="connsiteY5" fmla="*/ 2879726 h 2879726"/>
              <a:gd name="connsiteX6" fmla="*/ 0 w 8046386"/>
              <a:gd name="connsiteY6" fmla="*/ 2571221 h 2879726"/>
              <a:gd name="connsiteX7" fmla="*/ 0 w 8046386"/>
              <a:gd name="connsiteY7" fmla="*/ 308505 h 2879726"/>
              <a:gd name="connsiteX8" fmla="*/ 231349 w 8046386"/>
              <a:gd name="connsiteY8" fmla="*/ 0 h 2879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386" h="2879726">
                <a:moveTo>
                  <a:pt x="231349" y="0"/>
                </a:moveTo>
                <a:lnTo>
                  <a:pt x="7815038" y="0"/>
                </a:lnTo>
                <a:cubicBezTo>
                  <a:pt x="7942808" y="0"/>
                  <a:pt x="8046386" y="138122"/>
                  <a:pt x="8046386" y="308505"/>
                </a:cubicBezTo>
                <a:lnTo>
                  <a:pt x="8046386" y="2571221"/>
                </a:lnTo>
                <a:cubicBezTo>
                  <a:pt x="8046386" y="2741604"/>
                  <a:pt x="7942808" y="2879726"/>
                  <a:pt x="7815038" y="2879726"/>
                </a:cubicBezTo>
                <a:lnTo>
                  <a:pt x="231349" y="2879726"/>
                </a:lnTo>
                <a:cubicBezTo>
                  <a:pt x="103579" y="2879726"/>
                  <a:pt x="0" y="2741604"/>
                  <a:pt x="0" y="2571221"/>
                </a:cubicBezTo>
                <a:lnTo>
                  <a:pt x="0" y="308505"/>
                </a:lnTo>
                <a:cubicBezTo>
                  <a:pt x="0" y="138122"/>
                  <a:pt x="103579" y="0"/>
                  <a:pt x="23134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136">
            <a:extLst>
              <a:ext uri="{FF2B5EF4-FFF2-40B4-BE49-F238E27FC236}">
                <a16:creationId xmlns:a16="http://schemas.microsoft.com/office/drawing/2014/main" id="{CC01DC4A-288D-4C04-AF98-0E1652631C0C}"/>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039F948A-1B9A-4F2C-937B-73AD7B549B17}"/>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70B6B0A1-C6A1-40AF-8BB2-647FC8DC04ED}"/>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36587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ideAdd17">
    <p:spTree>
      <p:nvGrpSpPr>
        <p:cNvPr id="1" name=""/>
        <p:cNvGrpSpPr/>
        <p:nvPr/>
      </p:nvGrpSpPr>
      <p:grpSpPr>
        <a:xfrm>
          <a:off x="0" y="0"/>
          <a:ext cx="0" cy="0"/>
          <a:chOff x="0" y="0"/>
          <a:chExt cx="0" cy="0"/>
        </a:xfrm>
      </p:grpSpPr>
      <p:sp>
        <p:nvSpPr>
          <p:cNvPr id="15" name="PpHolder4">
            <a:extLst>
              <a:ext uri="{FF2B5EF4-FFF2-40B4-BE49-F238E27FC236}">
                <a16:creationId xmlns:a16="http://schemas.microsoft.com/office/drawing/2014/main" id="{1782B4C6-5C9E-480E-BBFA-0681835C5CDD}"/>
              </a:ext>
            </a:extLst>
          </p:cNvPr>
          <p:cNvSpPr>
            <a:spLocks noGrp="1"/>
          </p:cNvSpPr>
          <p:nvPr>
            <p:ph type="pic" sz="quarter" idx="10"/>
          </p:nvPr>
        </p:nvSpPr>
        <p:spPr>
          <a:xfrm>
            <a:off x="1497807" y="1426369"/>
            <a:ext cx="1857129" cy="3983831"/>
          </a:xfrm>
          <a:custGeom>
            <a:avLst/>
            <a:gdLst>
              <a:gd name="connsiteX0" fmla="*/ 183206 w 1857129"/>
              <a:gd name="connsiteY0" fmla="*/ 0 h 3983831"/>
              <a:gd name="connsiteX1" fmla="*/ 1673924 w 1857129"/>
              <a:gd name="connsiteY1" fmla="*/ 0 h 3983831"/>
              <a:gd name="connsiteX2" fmla="*/ 1857129 w 1857129"/>
              <a:gd name="connsiteY2" fmla="*/ 184172 h 3983831"/>
              <a:gd name="connsiteX3" fmla="*/ 1857129 w 1857129"/>
              <a:gd name="connsiteY3" fmla="*/ 3799660 h 3983831"/>
              <a:gd name="connsiteX4" fmla="*/ 1673924 w 1857129"/>
              <a:gd name="connsiteY4" fmla="*/ 3983831 h 3983831"/>
              <a:gd name="connsiteX5" fmla="*/ 183206 w 1857129"/>
              <a:gd name="connsiteY5" fmla="*/ 3983831 h 3983831"/>
              <a:gd name="connsiteX6" fmla="*/ 0 w 1857129"/>
              <a:gd name="connsiteY6" fmla="*/ 3799660 h 3983831"/>
              <a:gd name="connsiteX7" fmla="*/ 0 w 1857129"/>
              <a:gd name="connsiteY7" fmla="*/ 184172 h 3983831"/>
              <a:gd name="connsiteX8" fmla="*/ 183206 w 1857129"/>
              <a:gd name="connsiteY8" fmla="*/ 0 h 398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7129" h="3983831">
                <a:moveTo>
                  <a:pt x="183206" y="0"/>
                </a:moveTo>
                <a:lnTo>
                  <a:pt x="1673924" y="0"/>
                </a:lnTo>
                <a:cubicBezTo>
                  <a:pt x="1775103" y="0"/>
                  <a:pt x="1857129" y="82457"/>
                  <a:pt x="1857129" y="184172"/>
                </a:cubicBezTo>
                <a:lnTo>
                  <a:pt x="1857129" y="3799660"/>
                </a:lnTo>
                <a:cubicBezTo>
                  <a:pt x="1857129" y="3901374"/>
                  <a:pt x="1775103" y="3983831"/>
                  <a:pt x="1673924" y="3983831"/>
                </a:cubicBezTo>
                <a:lnTo>
                  <a:pt x="183206" y="3983831"/>
                </a:lnTo>
                <a:cubicBezTo>
                  <a:pt x="82024" y="3983831"/>
                  <a:pt x="0" y="3901374"/>
                  <a:pt x="0" y="3799660"/>
                </a:cubicBezTo>
                <a:lnTo>
                  <a:pt x="0" y="184172"/>
                </a:lnTo>
                <a:cubicBezTo>
                  <a:pt x="0" y="82457"/>
                  <a:pt x="82024" y="0"/>
                  <a:pt x="183206"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Freeform 54">
            <a:extLst>
              <a:ext uri="{FF2B5EF4-FFF2-40B4-BE49-F238E27FC236}">
                <a16:creationId xmlns:a16="http://schemas.microsoft.com/office/drawing/2014/main" id="{AA85A8A9-F01B-4ECE-877A-3D69467B09CA}"/>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Freeform 136">
            <a:extLst>
              <a:ext uri="{FF2B5EF4-FFF2-40B4-BE49-F238E27FC236}">
                <a16:creationId xmlns:a16="http://schemas.microsoft.com/office/drawing/2014/main" id="{358739DC-97B7-4B38-8B51-F35CD86CC329}"/>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Title 1">
            <a:extLst>
              <a:ext uri="{FF2B5EF4-FFF2-40B4-BE49-F238E27FC236}">
                <a16:creationId xmlns:a16="http://schemas.microsoft.com/office/drawing/2014/main" id="{FE45CA30-61E5-4FFD-B7E9-BD7328A8E0CA}"/>
              </a:ext>
            </a:extLst>
          </p:cNvPr>
          <p:cNvSpPr>
            <a:spLocks noGrp="1"/>
          </p:cNvSpPr>
          <p:nvPr>
            <p:ph type="title"/>
          </p:nvPr>
        </p:nvSpPr>
        <p:spPr>
          <a:xfrm>
            <a:off x="4695311" y="1378036"/>
            <a:ext cx="4858112" cy="1325563"/>
          </a:xfrm>
          <a:prstGeom prst="rect">
            <a:avLst/>
          </a:prstGeom>
        </p:spPr>
        <p:txBody>
          <a:bodyPr anchor="ctr"/>
          <a:lstStyle>
            <a:lvl1pPr>
              <a:defRPr sz="3300" b="1"/>
            </a:lvl1pPr>
          </a:lstStyle>
          <a:p>
            <a:endParaRPr lang="en-ID"/>
          </a:p>
        </p:txBody>
      </p:sp>
      <p:sp>
        <p:nvSpPr>
          <p:cNvPr id="9" name="Subtitle 2">
            <a:extLst>
              <a:ext uri="{FF2B5EF4-FFF2-40B4-BE49-F238E27FC236}">
                <a16:creationId xmlns:a16="http://schemas.microsoft.com/office/drawing/2014/main" id="{014A877C-A5BF-41B5-BC3A-D9D970C6F595}"/>
              </a:ext>
            </a:extLst>
          </p:cNvPr>
          <p:cNvSpPr>
            <a:spLocks noGrp="1"/>
          </p:cNvSpPr>
          <p:nvPr>
            <p:ph type="subTitle" idx="1"/>
          </p:nvPr>
        </p:nvSpPr>
        <p:spPr>
          <a:xfrm>
            <a:off x="4695311" y="1211988"/>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35B05A0D-6012-433D-9E39-F59EAC9CB9B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35900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lideAdd18">
    <p:spTree>
      <p:nvGrpSpPr>
        <p:cNvPr id="1" name=""/>
        <p:cNvGrpSpPr/>
        <p:nvPr/>
      </p:nvGrpSpPr>
      <p:grpSpPr>
        <a:xfrm>
          <a:off x="0" y="0"/>
          <a:ext cx="0" cy="0"/>
          <a:chOff x="0" y="0"/>
          <a:chExt cx="0" cy="0"/>
        </a:xfrm>
      </p:grpSpPr>
      <p:sp>
        <p:nvSpPr>
          <p:cNvPr id="14" name="PpHolder13">
            <a:extLst>
              <a:ext uri="{FF2B5EF4-FFF2-40B4-BE49-F238E27FC236}">
                <a16:creationId xmlns:a16="http://schemas.microsoft.com/office/drawing/2014/main" id="{AD122089-FF29-4FA8-95D0-7EDDD8FEE5AD}"/>
              </a:ext>
            </a:extLst>
          </p:cNvPr>
          <p:cNvSpPr>
            <a:spLocks noGrp="1"/>
          </p:cNvSpPr>
          <p:nvPr>
            <p:ph type="pic" sz="quarter" idx="10"/>
          </p:nvPr>
        </p:nvSpPr>
        <p:spPr>
          <a:xfrm>
            <a:off x="660713" y="2497015"/>
            <a:ext cx="3621411" cy="2045313"/>
          </a:xfrm>
          <a:custGeom>
            <a:avLst/>
            <a:gdLst>
              <a:gd name="connsiteX0" fmla="*/ 0 w 3621411"/>
              <a:gd name="connsiteY0" fmla="*/ 0 h 2045313"/>
              <a:gd name="connsiteX1" fmla="*/ 3621411 w 3621411"/>
              <a:gd name="connsiteY1" fmla="*/ 0 h 2045313"/>
              <a:gd name="connsiteX2" fmla="*/ 3621411 w 3621411"/>
              <a:gd name="connsiteY2" fmla="*/ 2045313 h 2045313"/>
              <a:gd name="connsiteX3" fmla="*/ 0 w 3621411"/>
              <a:gd name="connsiteY3" fmla="*/ 2045313 h 2045313"/>
            </a:gdLst>
            <a:ahLst/>
            <a:cxnLst>
              <a:cxn ang="0">
                <a:pos x="connsiteX0" y="connsiteY0"/>
              </a:cxn>
              <a:cxn ang="0">
                <a:pos x="connsiteX1" y="connsiteY1"/>
              </a:cxn>
              <a:cxn ang="0">
                <a:pos x="connsiteX2" y="connsiteY2"/>
              </a:cxn>
              <a:cxn ang="0">
                <a:pos x="connsiteX3" y="connsiteY3"/>
              </a:cxn>
            </a:cxnLst>
            <a:rect l="l" t="t" r="r" b="b"/>
            <a:pathLst>
              <a:path w="3621411" h="2045313">
                <a:moveTo>
                  <a:pt x="0" y="0"/>
                </a:moveTo>
                <a:lnTo>
                  <a:pt x="3621411" y="0"/>
                </a:lnTo>
                <a:lnTo>
                  <a:pt x="3621411" y="2045313"/>
                </a:lnTo>
                <a:lnTo>
                  <a:pt x="0" y="2045313"/>
                </a:ln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54">
            <a:extLst>
              <a:ext uri="{FF2B5EF4-FFF2-40B4-BE49-F238E27FC236}">
                <a16:creationId xmlns:a16="http://schemas.microsoft.com/office/drawing/2014/main" id="{121E15BD-C0E0-44A8-BA29-18020AE1C95A}"/>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E0603895-6F83-4F80-A1AB-5C8D13A202E7}"/>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C6A6138F-857C-415D-9066-DA842CB0F8B9}"/>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DBDA5AE6-90B1-41DB-8B53-8E7EC56EEA47}"/>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223C6EE5-F1D4-4B91-A280-BC0A702E0BAB}"/>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915383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lideAdd19">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FC3C56AE-F7CD-4671-8756-E6C129954FF4}"/>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16" name="Freeform 54">
            <a:extLst>
              <a:ext uri="{FF2B5EF4-FFF2-40B4-BE49-F238E27FC236}">
                <a16:creationId xmlns:a16="http://schemas.microsoft.com/office/drawing/2014/main" id="{C48D58BD-CAB7-4D1C-A073-461600B8FB08}"/>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5" name="PpHolder3">
            <a:extLst>
              <a:ext uri="{FF2B5EF4-FFF2-40B4-BE49-F238E27FC236}">
                <a16:creationId xmlns:a16="http://schemas.microsoft.com/office/drawing/2014/main" id="{B92D6F4C-F5A3-4A21-A62D-7B866C9C3455}"/>
              </a:ext>
            </a:extLst>
          </p:cNvPr>
          <p:cNvSpPr>
            <a:spLocks noGrp="1"/>
          </p:cNvSpPr>
          <p:nvPr>
            <p:ph type="pic" sz="quarter" idx="12"/>
          </p:nvPr>
        </p:nvSpPr>
        <p:spPr>
          <a:xfrm>
            <a:off x="4257843" y="1446390"/>
            <a:ext cx="4337351" cy="2096896"/>
          </a:xfrm>
          <a:custGeom>
            <a:avLst/>
            <a:gdLst>
              <a:gd name="connsiteX0" fmla="*/ 198069 w 4337351"/>
              <a:gd name="connsiteY0" fmla="*/ 0 h 2096896"/>
              <a:gd name="connsiteX1" fmla="*/ 4139283 w 4337351"/>
              <a:gd name="connsiteY1" fmla="*/ 0 h 2096896"/>
              <a:gd name="connsiteX2" fmla="*/ 4337351 w 4337351"/>
              <a:gd name="connsiteY2" fmla="*/ 227283 h 2096896"/>
              <a:gd name="connsiteX3" fmla="*/ 4337351 w 4337351"/>
              <a:gd name="connsiteY3" fmla="*/ 1869614 h 2096896"/>
              <a:gd name="connsiteX4" fmla="*/ 4139283 w 4337351"/>
              <a:gd name="connsiteY4" fmla="*/ 2096896 h 2096896"/>
              <a:gd name="connsiteX5" fmla="*/ 198069 w 4337351"/>
              <a:gd name="connsiteY5" fmla="*/ 2096896 h 2096896"/>
              <a:gd name="connsiteX6" fmla="*/ 0 w 4337351"/>
              <a:gd name="connsiteY6" fmla="*/ 1869614 h 2096896"/>
              <a:gd name="connsiteX7" fmla="*/ 0 w 4337351"/>
              <a:gd name="connsiteY7" fmla="*/ 227283 h 2096896"/>
              <a:gd name="connsiteX8" fmla="*/ 198069 w 4337351"/>
              <a:gd name="connsiteY8" fmla="*/ 0 h 209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37351" h="2096896">
                <a:moveTo>
                  <a:pt x="198069" y="0"/>
                </a:moveTo>
                <a:lnTo>
                  <a:pt x="4139283" y="0"/>
                </a:lnTo>
                <a:cubicBezTo>
                  <a:pt x="4248673" y="0"/>
                  <a:pt x="4337351" y="101758"/>
                  <a:pt x="4337351" y="227283"/>
                </a:cubicBezTo>
                <a:lnTo>
                  <a:pt x="4337351" y="1869614"/>
                </a:lnTo>
                <a:cubicBezTo>
                  <a:pt x="4337351" y="1995138"/>
                  <a:pt x="4248673" y="2096896"/>
                  <a:pt x="4139283" y="2096896"/>
                </a:cubicBezTo>
                <a:lnTo>
                  <a:pt x="198069" y="2096896"/>
                </a:lnTo>
                <a:cubicBezTo>
                  <a:pt x="88679" y="2096896"/>
                  <a:pt x="0" y="1995138"/>
                  <a:pt x="0" y="1869614"/>
                </a:cubicBezTo>
                <a:lnTo>
                  <a:pt x="0" y="227283"/>
                </a:lnTo>
                <a:cubicBezTo>
                  <a:pt x="0" y="101758"/>
                  <a:pt x="88679" y="0"/>
                  <a:pt x="19806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3" name="PpHolder4">
            <a:extLst>
              <a:ext uri="{FF2B5EF4-FFF2-40B4-BE49-F238E27FC236}">
                <a16:creationId xmlns:a16="http://schemas.microsoft.com/office/drawing/2014/main" id="{38512BAE-4987-47C8-A488-14085E8F48A0}"/>
              </a:ext>
            </a:extLst>
          </p:cNvPr>
          <p:cNvSpPr>
            <a:spLocks noGrp="1"/>
          </p:cNvSpPr>
          <p:nvPr>
            <p:ph type="pic" sz="quarter" idx="11"/>
          </p:nvPr>
        </p:nvSpPr>
        <p:spPr>
          <a:xfrm>
            <a:off x="4257841" y="3657572"/>
            <a:ext cx="2113555" cy="1407135"/>
          </a:xfrm>
          <a:custGeom>
            <a:avLst/>
            <a:gdLst>
              <a:gd name="connsiteX0" fmla="*/ 201192 w 2113555"/>
              <a:gd name="connsiteY0" fmla="*/ 0 h 1407135"/>
              <a:gd name="connsiteX1" fmla="*/ 1912363 w 2113555"/>
              <a:gd name="connsiteY1" fmla="*/ 0 h 1407135"/>
              <a:gd name="connsiteX2" fmla="*/ 2113555 w 2113555"/>
              <a:gd name="connsiteY2" fmla="*/ 201192 h 1407135"/>
              <a:gd name="connsiteX3" fmla="*/ 2113555 w 2113555"/>
              <a:gd name="connsiteY3" fmla="*/ 1205943 h 1407135"/>
              <a:gd name="connsiteX4" fmla="*/ 1912363 w 2113555"/>
              <a:gd name="connsiteY4" fmla="*/ 1407135 h 1407135"/>
              <a:gd name="connsiteX5" fmla="*/ 201192 w 2113555"/>
              <a:gd name="connsiteY5" fmla="*/ 1407135 h 1407135"/>
              <a:gd name="connsiteX6" fmla="*/ 0 w 2113555"/>
              <a:gd name="connsiteY6" fmla="*/ 1205943 h 1407135"/>
              <a:gd name="connsiteX7" fmla="*/ 0 w 2113555"/>
              <a:gd name="connsiteY7" fmla="*/ 201192 h 1407135"/>
              <a:gd name="connsiteX8" fmla="*/ 201192 w 2113555"/>
              <a:gd name="connsiteY8" fmla="*/ 0 h 140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555" h="1407135">
                <a:moveTo>
                  <a:pt x="201192" y="0"/>
                </a:moveTo>
                <a:lnTo>
                  <a:pt x="1912363" y="0"/>
                </a:lnTo>
                <a:cubicBezTo>
                  <a:pt x="2023478" y="0"/>
                  <a:pt x="2113555" y="90077"/>
                  <a:pt x="2113555" y="201192"/>
                </a:cubicBezTo>
                <a:lnTo>
                  <a:pt x="2113555" y="1205943"/>
                </a:lnTo>
                <a:cubicBezTo>
                  <a:pt x="2113555" y="1317058"/>
                  <a:pt x="2023478" y="1407135"/>
                  <a:pt x="1912363" y="1407135"/>
                </a:cubicBezTo>
                <a:lnTo>
                  <a:pt x="201192" y="1407135"/>
                </a:lnTo>
                <a:cubicBezTo>
                  <a:pt x="90078" y="1407135"/>
                  <a:pt x="0" y="1317058"/>
                  <a:pt x="0" y="1205943"/>
                </a:cubicBezTo>
                <a:lnTo>
                  <a:pt x="0" y="201192"/>
                </a:lnTo>
                <a:cubicBezTo>
                  <a:pt x="0" y="90077"/>
                  <a:pt x="90078" y="0"/>
                  <a:pt x="20119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1" name="PpHolder5">
            <a:extLst>
              <a:ext uri="{FF2B5EF4-FFF2-40B4-BE49-F238E27FC236}">
                <a16:creationId xmlns:a16="http://schemas.microsoft.com/office/drawing/2014/main" id="{CE0F9C46-2C6D-49E2-A5EB-108411D8B358}"/>
              </a:ext>
            </a:extLst>
          </p:cNvPr>
          <p:cNvSpPr>
            <a:spLocks noGrp="1"/>
          </p:cNvSpPr>
          <p:nvPr userDrawn="1">
            <p:ph type="pic" sz="quarter" idx="10"/>
          </p:nvPr>
        </p:nvSpPr>
        <p:spPr>
          <a:xfrm>
            <a:off x="6481638" y="3657572"/>
            <a:ext cx="2113556" cy="1407135"/>
          </a:xfrm>
          <a:custGeom>
            <a:avLst/>
            <a:gdLst>
              <a:gd name="connsiteX0" fmla="*/ 201192 w 2113556"/>
              <a:gd name="connsiteY0" fmla="*/ 0 h 1407135"/>
              <a:gd name="connsiteX1" fmla="*/ 1912364 w 2113556"/>
              <a:gd name="connsiteY1" fmla="*/ 0 h 1407135"/>
              <a:gd name="connsiteX2" fmla="*/ 2113556 w 2113556"/>
              <a:gd name="connsiteY2" fmla="*/ 201192 h 1407135"/>
              <a:gd name="connsiteX3" fmla="*/ 2113556 w 2113556"/>
              <a:gd name="connsiteY3" fmla="*/ 1205943 h 1407135"/>
              <a:gd name="connsiteX4" fmla="*/ 1912364 w 2113556"/>
              <a:gd name="connsiteY4" fmla="*/ 1407135 h 1407135"/>
              <a:gd name="connsiteX5" fmla="*/ 201192 w 2113556"/>
              <a:gd name="connsiteY5" fmla="*/ 1407135 h 1407135"/>
              <a:gd name="connsiteX6" fmla="*/ 0 w 2113556"/>
              <a:gd name="connsiteY6" fmla="*/ 1205943 h 1407135"/>
              <a:gd name="connsiteX7" fmla="*/ 0 w 2113556"/>
              <a:gd name="connsiteY7" fmla="*/ 201192 h 1407135"/>
              <a:gd name="connsiteX8" fmla="*/ 201192 w 2113556"/>
              <a:gd name="connsiteY8" fmla="*/ 0 h 140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556" h="1407135">
                <a:moveTo>
                  <a:pt x="201192" y="0"/>
                </a:moveTo>
                <a:lnTo>
                  <a:pt x="1912364" y="0"/>
                </a:lnTo>
                <a:cubicBezTo>
                  <a:pt x="2023479" y="0"/>
                  <a:pt x="2113556" y="90077"/>
                  <a:pt x="2113556" y="201192"/>
                </a:cubicBezTo>
                <a:lnTo>
                  <a:pt x="2113556" y="1205943"/>
                </a:lnTo>
                <a:cubicBezTo>
                  <a:pt x="2113556" y="1317058"/>
                  <a:pt x="2023479" y="1407135"/>
                  <a:pt x="1912364" y="1407135"/>
                </a:cubicBezTo>
                <a:lnTo>
                  <a:pt x="201192" y="1407135"/>
                </a:lnTo>
                <a:cubicBezTo>
                  <a:pt x="90077" y="1407135"/>
                  <a:pt x="0" y="1317058"/>
                  <a:pt x="0" y="1205943"/>
                </a:cubicBezTo>
                <a:lnTo>
                  <a:pt x="0" y="201192"/>
                </a:lnTo>
                <a:cubicBezTo>
                  <a:pt x="0" y="90077"/>
                  <a:pt x="90077" y="0"/>
                  <a:pt x="20119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6" name="Title 1">
            <a:extLst>
              <a:ext uri="{FF2B5EF4-FFF2-40B4-BE49-F238E27FC236}">
                <a16:creationId xmlns:a16="http://schemas.microsoft.com/office/drawing/2014/main" id="{E2FA8C48-5B85-47BA-A103-2FCF8DB70D52}"/>
              </a:ext>
            </a:extLst>
          </p:cNvPr>
          <p:cNvSpPr>
            <a:spLocks noGrp="1"/>
          </p:cNvSpPr>
          <p:nvPr>
            <p:ph type="title"/>
          </p:nvPr>
        </p:nvSpPr>
        <p:spPr>
          <a:xfrm>
            <a:off x="480355" y="1385511"/>
            <a:ext cx="4858112" cy="1325563"/>
          </a:xfrm>
          <a:prstGeom prst="rect">
            <a:avLst/>
          </a:prstGeom>
        </p:spPr>
        <p:txBody>
          <a:bodyPr anchor="ctr"/>
          <a:lstStyle>
            <a:lvl1pPr>
              <a:defRPr sz="3300" b="1"/>
            </a:lvl1pPr>
          </a:lstStyle>
          <a:p>
            <a:endParaRPr lang="en-ID"/>
          </a:p>
        </p:txBody>
      </p:sp>
      <p:sp>
        <p:nvSpPr>
          <p:cNvPr id="15" name="Freeform 136">
            <a:extLst>
              <a:ext uri="{FF2B5EF4-FFF2-40B4-BE49-F238E27FC236}">
                <a16:creationId xmlns:a16="http://schemas.microsoft.com/office/drawing/2014/main" id="{B5B49057-80D7-4282-AE05-CAB1E03F419F}"/>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747EFD19-2BEF-44D3-B3EB-5FEAB6390AF3}"/>
              </a:ext>
            </a:extLst>
          </p:cNvPr>
          <p:cNvSpPr>
            <a:spLocks noGrp="1"/>
          </p:cNvSpPr>
          <p:nvPr>
            <p:ph type="sldNum" sz="quarter" idx="13"/>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818745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lideAdd2">
    <p:spTree>
      <p:nvGrpSpPr>
        <p:cNvPr id="1" name=""/>
        <p:cNvGrpSpPr/>
        <p:nvPr/>
      </p:nvGrpSpPr>
      <p:grpSpPr>
        <a:xfrm>
          <a:off x="0" y="0"/>
          <a:ext cx="0" cy="0"/>
          <a:chOff x="0" y="0"/>
          <a:chExt cx="0" cy="0"/>
        </a:xfrm>
      </p:grpSpPr>
      <p:sp>
        <p:nvSpPr>
          <p:cNvPr id="13" name="PpHolder4">
            <a:extLst>
              <a:ext uri="{FF2B5EF4-FFF2-40B4-BE49-F238E27FC236}">
                <a16:creationId xmlns:a16="http://schemas.microsoft.com/office/drawing/2014/main" id="{5DC0D29F-3C01-4147-B3E2-A666B54A330F}"/>
              </a:ext>
            </a:extLst>
          </p:cNvPr>
          <p:cNvSpPr>
            <a:spLocks noGrp="1"/>
          </p:cNvSpPr>
          <p:nvPr>
            <p:ph type="pic" sz="quarter" idx="10"/>
          </p:nvPr>
        </p:nvSpPr>
        <p:spPr>
          <a:xfrm>
            <a:off x="5486681" y="1681605"/>
            <a:ext cx="3114269" cy="3499386"/>
          </a:xfrm>
          <a:custGeom>
            <a:avLst/>
            <a:gdLst>
              <a:gd name="connsiteX0" fmla="*/ 251633 w 3114269"/>
              <a:gd name="connsiteY0" fmla="*/ 0 h 3499386"/>
              <a:gd name="connsiteX1" fmla="*/ 2862636 w 3114269"/>
              <a:gd name="connsiteY1" fmla="*/ 0 h 3499386"/>
              <a:gd name="connsiteX2" fmla="*/ 3114269 w 3114269"/>
              <a:gd name="connsiteY2" fmla="*/ 251633 h 3499386"/>
              <a:gd name="connsiteX3" fmla="*/ 3114269 w 3114269"/>
              <a:gd name="connsiteY3" fmla="*/ 3247753 h 3499386"/>
              <a:gd name="connsiteX4" fmla="*/ 2862636 w 3114269"/>
              <a:gd name="connsiteY4" fmla="*/ 3499386 h 3499386"/>
              <a:gd name="connsiteX5" fmla="*/ 251633 w 3114269"/>
              <a:gd name="connsiteY5" fmla="*/ 3499386 h 3499386"/>
              <a:gd name="connsiteX6" fmla="*/ 0 w 3114269"/>
              <a:gd name="connsiteY6" fmla="*/ 3247753 h 3499386"/>
              <a:gd name="connsiteX7" fmla="*/ 0 w 3114269"/>
              <a:gd name="connsiteY7" fmla="*/ 251633 h 3499386"/>
              <a:gd name="connsiteX8" fmla="*/ 251633 w 3114269"/>
              <a:gd name="connsiteY8" fmla="*/ 0 h 3499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4269" h="3499386">
                <a:moveTo>
                  <a:pt x="251633" y="0"/>
                </a:moveTo>
                <a:lnTo>
                  <a:pt x="2862636" y="0"/>
                </a:lnTo>
                <a:cubicBezTo>
                  <a:pt x="3001609" y="0"/>
                  <a:pt x="3114269" y="112660"/>
                  <a:pt x="3114269" y="251633"/>
                </a:cubicBezTo>
                <a:lnTo>
                  <a:pt x="3114269" y="3247753"/>
                </a:lnTo>
                <a:cubicBezTo>
                  <a:pt x="3114269" y="3386726"/>
                  <a:pt x="3001609" y="3499386"/>
                  <a:pt x="2862636" y="3499386"/>
                </a:cubicBezTo>
                <a:lnTo>
                  <a:pt x="251633" y="3499386"/>
                </a:lnTo>
                <a:cubicBezTo>
                  <a:pt x="112660" y="3499386"/>
                  <a:pt x="0" y="3386726"/>
                  <a:pt x="0" y="3247753"/>
                </a:cubicBezTo>
                <a:lnTo>
                  <a:pt x="0" y="251633"/>
                </a:lnTo>
                <a:cubicBezTo>
                  <a:pt x="0" y="112660"/>
                  <a:pt x="112660" y="0"/>
                  <a:pt x="25163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8" name="Freeform 136">
            <a:extLst>
              <a:ext uri="{FF2B5EF4-FFF2-40B4-BE49-F238E27FC236}">
                <a16:creationId xmlns:a16="http://schemas.microsoft.com/office/drawing/2014/main" id="{ED69BC89-8359-4644-B724-30A73FCB7438}"/>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9" name="Freeform 54">
            <a:extLst>
              <a:ext uri="{FF2B5EF4-FFF2-40B4-BE49-F238E27FC236}">
                <a16:creationId xmlns:a16="http://schemas.microsoft.com/office/drawing/2014/main" id="{EBA4AF00-8165-47EA-9A2E-FEF2956B4A2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6" name="Title 1">
            <a:extLst>
              <a:ext uri="{FF2B5EF4-FFF2-40B4-BE49-F238E27FC236}">
                <a16:creationId xmlns:a16="http://schemas.microsoft.com/office/drawing/2014/main" id="{A08A0F89-3C5C-431E-96BB-E48AC94C470F}"/>
              </a:ext>
            </a:extLst>
          </p:cNvPr>
          <p:cNvSpPr>
            <a:spLocks noGrp="1"/>
          </p:cNvSpPr>
          <p:nvPr>
            <p:ph type="title"/>
          </p:nvPr>
        </p:nvSpPr>
        <p:spPr>
          <a:xfrm>
            <a:off x="480355" y="1993253"/>
            <a:ext cx="4858112" cy="1325563"/>
          </a:xfrm>
          <a:prstGeom prst="rect">
            <a:avLst/>
          </a:prstGeom>
        </p:spPr>
        <p:txBody>
          <a:bodyPr anchor="ctr"/>
          <a:lstStyle>
            <a:lvl1pPr>
              <a:defRPr sz="3300" b="1"/>
            </a:lvl1pPr>
          </a:lstStyle>
          <a:p>
            <a:endParaRPr lang="en-ID"/>
          </a:p>
        </p:txBody>
      </p:sp>
      <p:sp>
        <p:nvSpPr>
          <p:cNvPr id="7" name="Subtitle 2">
            <a:extLst>
              <a:ext uri="{FF2B5EF4-FFF2-40B4-BE49-F238E27FC236}">
                <a16:creationId xmlns:a16="http://schemas.microsoft.com/office/drawing/2014/main" id="{F19DC53E-D437-4912-A38C-F781EFF79F15}"/>
              </a:ext>
            </a:extLst>
          </p:cNvPr>
          <p:cNvSpPr>
            <a:spLocks noGrp="1"/>
          </p:cNvSpPr>
          <p:nvPr>
            <p:ph type="subTitle" idx="1"/>
          </p:nvPr>
        </p:nvSpPr>
        <p:spPr>
          <a:xfrm>
            <a:off x="480355" y="1829586"/>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617C8FD3-9A50-46C1-88C6-9F4E3C82BDD8}"/>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24151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Add20">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4448B06-01D9-4DE9-9BC3-C6AD7741AA42}"/>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14" name="Subtitle 2">
            <a:extLst>
              <a:ext uri="{FF2B5EF4-FFF2-40B4-BE49-F238E27FC236}">
                <a16:creationId xmlns:a16="http://schemas.microsoft.com/office/drawing/2014/main" id="{064DD7BA-2800-4479-A5F4-9B21488528FF}"/>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2" name="PpHolder5">
            <a:extLst>
              <a:ext uri="{FF2B5EF4-FFF2-40B4-BE49-F238E27FC236}">
                <a16:creationId xmlns:a16="http://schemas.microsoft.com/office/drawing/2014/main" id="{1E5059E9-B86A-4AC3-8B4D-FC071A03081F}"/>
              </a:ext>
            </a:extLst>
          </p:cNvPr>
          <p:cNvSpPr>
            <a:spLocks noGrp="1"/>
          </p:cNvSpPr>
          <p:nvPr>
            <p:ph type="pic" sz="quarter" idx="11"/>
          </p:nvPr>
        </p:nvSpPr>
        <p:spPr>
          <a:xfrm>
            <a:off x="4571408" y="1353649"/>
            <a:ext cx="1919484" cy="2411062"/>
          </a:xfrm>
          <a:custGeom>
            <a:avLst/>
            <a:gdLst>
              <a:gd name="connsiteX0" fmla="*/ 241719 w 1919484"/>
              <a:gd name="connsiteY0" fmla="*/ 0 h 2411062"/>
              <a:gd name="connsiteX1" fmla="*/ 1677764 w 1919484"/>
              <a:gd name="connsiteY1" fmla="*/ 0 h 2411062"/>
              <a:gd name="connsiteX2" fmla="*/ 1919484 w 1919484"/>
              <a:gd name="connsiteY2" fmla="*/ 271787 h 2411062"/>
              <a:gd name="connsiteX3" fmla="*/ 1919484 w 1919484"/>
              <a:gd name="connsiteY3" fmla="*/ 2411062 h 2411062"/>
              <a:gd name="connsiteX4" fmla="*/ 0 w 1919484"/>
              <a:gd name="connsiteY4" fmla="*/ 2411062 h 2411062"/>
              <a:gd name="connsiteX5" fmla="*/ 0 w 1919484"/>
              <a:gd name="connsiteY5" fmla="*/ 271787 h 2411062"/>
              <a:gd name="connsiteX6" fmla="*/ 241719 w 1919484"/>
              <a:gd name="connsiteY6" fmla="*/ 0 h 241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9484" h="2411062">
                <a:moveTo>
                  <a:pt x="241719" y="0"/>
                </a:moveTo>
                <a:lnTo>
                  <a:pt x="1677764" y="0"/>
                </a:lnTo>
                <a:cubicBezTo>
                  <a:pt x="1811262" y="0"/>
                  <a:pt x="1919484" y="121683"/>
                  <a:pt x="1919484" y="271787"/>
                </a:cubicBezTo>
                <a:lnTo>
                  <a:pt x="1919484" y="2411062"/>
                </a:lnTo>
                <a:lnTo>
                  <a:pt x="0" y="2411062"/>
                </a:lnTo>
                <a:lnTo>
                  <a:pt x="0" y="271787"/>
                </a:lnTo>
                <a:cubicBezTo>
                  <a:pt x="0" y="121683"/>
                  <a:pt x="108222" y="0"/>
                  <a:pt x="24171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0" name="PpHolder6">
            <a:extLst>
              <a:ext uri="{FF2B5EF4-FFF2-40B4-BE49-F238E27FC236}">
                <a16:creationId xmlns:a16="http://schemas.microsoft.com/office/drawing/2014/main" id="{E7CA981D-DC0A-42D7-A3FB-5EC4557A788F}"/>
              </a:ext>
            </a:extLst>
          </p:cNvPr>
          <p:cNvSpPr>
            <a:spLocks noGrp="1"/>
          </p:cNvSpPr>
          <p:nvPr userDrawn="1">
            <p:ph type="pic" sz="quarter" idx="10"/>
          </p:nvPr>
        </p:nvSpPr>
        <p:spPr>
          <a:xfrm>
            <a:off x="6664801" y="1353649"/>
            <a:ext cx="1920675" cy="2411062"/>
          </a:xfrm>
          <a:custGeom>
            <a:avLst/>
            <a:gdLst>
              <a:gd name="connsiteX0" fmla="*/ 241871 w 1920675"/>
              <a:gd name="connsiteY0" fmla="*/ 0 h 2411062"/>
              <a:gd name="connsiteX1" fmla="*/ 1678805 w 1920675"/>
              <a:gd name="connsiteY1" fmla="*/ 0 h 2411062"/>
              <a:gd name="connsiteX2" fmla="*/ 1920675 w 1920675"/>
              <a:gd name="connsiteY2" fmla="*/ 271787 h 2411062"/>
              <a:gd name="connsiteX3" fmla="*/ 1920675 w 1920675"/>
              <a:gd name="connsiteY3" fmla="*/ 2411062 h 2411062"/>
              <a:gd name="connsiteX4" fmla="*/ 0 w 1920675"/>
              <a:gd name="connsiteY4" fmla="*/ 2411062 h 2411062"/>
              <a:gd name="connsiteX5" fmla="*/ 0 w 1920675"/>
              <a:gd name="connsiteY5" fmla="*/ 271787 h 2411062"/>
              <a:gd name="connsiteX6" fmla="*/ 241871 w 1920675"/>
              <a:gd name="connsiteY6" fmla="*/ 0 h 241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675" h="2411062">
                <a:moveTo>
                  <a:pt x="241871" y="0"/>
                </a:moveTo>
                <a:lnTo>
                  <a:pt x="1678805" y="0"/>
                </a:lnTo>
                <a:cubicBezTo>
                  <a:pt x="1812386" y="0"/>
                  <a:pt x="1920675" y="121683"/>
                  <a:pt x="1920675" y="271787"/>
                </a:cubicBezTo>
                <a:lnTo>
                  <a:pt x="1920675" y="2411062"/>
                </a:lnTo>
                <a:lnTo>
                  <a:pt x="0" y="2411062"/>
                </a:lnTo>
                <a:lnTo>
                  <a:pt x="0" y="271787"/>
                </a:lnTo>
                <a:cubicBezTo>
                  <a:pt x="0" y="121683"/>
                  <a:pt x="108289" y="0"/>
                  <a:pt x="241871"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Freeform 136">
            <a:extLst>
              <a:ext uri="{FF2B5EF4-FFF2-40B4-BE49-F238E27FC236}">
                <a16:creationId xmlns:a16="http://schemas.microsoft.com/office/drawing/2014/main" id="{82B1F092-B152-4A2F-8E83-8CC242DC1DB9}"/>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6" name="Freeform 54">
            <a:extLst>
              <a:ext uri="{FF2B5EF4-FFF2-40B4-BE49-F238E27FC236}">
                <a16:creationId xmlns:a16="http://schemas.microsoft.com/office/drawing/2014/main" id="{DF291AF1-7210-44BF-A865-F7DE525A0241}"/>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C6AD26BB-545B-48D6-AA23-A4997F5C5959}"/>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53313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SlideAdd21">
    <p:spTree>
      <p:nvGrpSpPr>
        <p:cNvPr id="1" name=""/>
        <p:cNvGrpSpPr/>
        <p:nvPr/>
      </p:nvGrpSpPr>
      <p:grpSpPr>
        <a:xfrm>
          <a:off x="0" y="0"/>
          <a:ext cx="0" cy="0"/>
          <a:chOff x="0" y="0"/>
          <a:chExt cx="0" cy="0"/>
        </a:xfrm>
      </p:grpSpPr>
      <p:sp>
        <p:nvSpPr>
          <p:cNvPr id="17" name="Freeform 136">
            <a:extLst>
              <a:ext uri="{FF2B5EF4-FFF2-40B4-BE49-F238E27FC236}">
                <a16:creationId xmlns:a16="http://schemas.microsoft.com/office/drawing/2014/main" id="{FEF7C1EC-8E72-4684-94FC-05D9936E46D4}"/>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Subtitle 2">
            <a:extLst>
              <a:ext uri="{FF2B5EF4-FFF2-40B4-BE49-F238E27FC236}">
                <a16:creationId xmlns:a16="http://schemas.microsoft.com/office/drawing/2014/main" id="{E10AA86F-4F12-4717-AF5E-E7E08EFB57A8}"/>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30" name="PpHolder1">
            <a:extLst>
              <a:ext uri="{FF2B5EF4-FFF2-40B4-BE49-F238E27FC236}">
                <a16:creationId xmlns:a16="http://schemas.microsoft.com/office/drawing/2014/main" id="{0549D46B-0D9E-4C32-9D12-E62B8A5EFC02}"/>
              </a:ext>
            </a:extLst>
          </p:cNvPr>
          <p:cNvSpPr>
            <a:spLocks noGrp="1"/>
          </p:cNvSpPr>
          <p:nvPr>
            <p:ph type="pic" sz="quarter" idx="13"/>
          </p:nvPr>
        </p:nvSpPr>
        <p:spPr>
          <a:xfrm>
            <a:off x="3322087" y="2249381"/>
            <a:ext cx="2410939" cy="3112374"/>
          </a:xfrm>
          <a:custGeom>
            <a:avLst/>
            <a:gdLst>
              <a:gd name="connsiteX0" fmla="*/ 261323 w 2410939"/>
              <a:gd name="connsiteY0" fmla="*/ 0 h 3112374"/>
              <a:gd name="connsiteX1" fmla="*/ 2149617 w 2410939"/>
              <a:gd name="connsiteY1" fmla="*/ 0 h 3112374"/>
              <a:gd name="connsiteX2" fmla="*/ 2410939 w 2410939"/>
              <a:gd name="connsiteY2" fmla="*/ 261323 h 3112374"/>
              <a:gd name="connsiteX3" fmla="*/ 2410939 w 2410939"/>
              <a:gd name="connsiteY3" fmla="*/ 2851052 h 3112374"/>
              <a:gd name="connsiteX4" fmla="*/ 2149617 w 2410939"/>
              <a:gd name="connsiteY4" fmla="*/ 3112374 h 3112374"/>
              <a:gd name="connsiteX5" fmla="*/ 261323 w 2410939"/>
              <a:gd name="connsiteY5" fmla="*/ 3112374 h 3112374"/>
              <a:gd name="connsiteX6" fmla="*/ 0 w 2410939"/>
              <a:gd name="connsiteY6" fmla="*/ 2851052 h 3112374"/>
              <a:gd name="connsiteX7" fmla="*/ 0 w 2410939"/>
              <a:gd name="connsiteY7" fmla="*/ 261323 h 3112374"/>
              <a:gd name="connsiteX8" fmla="*/ 261323 w 2410939"/>
              <a:gd name="connsiteY8" fmla="*/ 0 h 3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0939" h="3112374">
                <a:moveTo>
                  <a:pt x="261323" y="0"/>
                </a:moveTo>
                <a:lnTo>
                  <a:pt x="2149617" y="0"/>
                </a:lnTo>
                <a:cubicBezTo>
                  <a:pt x="2293941" y="0"/>
                  <a:pt x="2410939" y="116998"/>
                  <a:pt x="2410939" y="261323"/>
                </a:cubicBezTo>
                <a:lnTo>
                  <a:pt x="2410939" y="2851052"/>
                </a:lnTo>
                <a:cubicBezTo>
                  <a:pt x="2410939" y="2995376"/>
                  <a:pt x="2293941" y="3112374"/>
                  <a:pt x="2149617" y="3112374"/>
                </a:cubicBezTo>
                <a:lnTo>
                  <a:pt x="261323" y="3112374"/>
                </a:lnTo>
                <a:cubicBezTo>
                  <a:pt x="116998" y="3112374"/>
                  <a:pt x="0" y="2995376"/>
                  <a:pt x="0" y="2851052"/>
                </a:cubicBezTo>
                <a:lnTo>
                  <a:pt x="0" y="261323"/>
                </a:lnTo>
                <a:cubicBezTo>
                  <a:pt x="0" y="116998"/>
                  <a:pt x="116998" y="0"/>
                  <a:pt x="26132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8" name="PpHolder2">
            <a:extLst>
              <a:ext uri="{FF2B5EF4-FFF2-40B4-BE49-F238E27FC236}">
                <a16:creationId xmlns:a16="http://schemas.microsoft.com/office/drawing/2014/main" id="{82AADC37-E049-4AE6-925B-F904C1925D1E}"/>
              </a:ext>
            </a:extLst>
          </p:cNvPr>
          <p:cNvSpPr>
            <a:spLocks noGrp="1"/>
          </p:cNvSpPr>
          <p:nvPr>
            <p:ph type="pic" sz="quarter" idx="12"/>
          </p:nvPr>
        </p:nvSpPr>
        <p:spPr>
          <a:xfrm>
            <a:off x="904398" y="2249382"/>
            <a:ext cx="2321178" cy="1509035"/>
          </a:xfrm>
          <a:custGeom>
            <a:avLst/>
            <a:gdLst>
              <a:gd name="connsiteX0" fmla="*/ 163564 w 2321178"/>
              <a:gd name="connsiteY0" fmla="*/ 0 h 1509035"/>
              <a:gd name="connsiteX1" fmla="*/ 2157614 w 2321178"/>
              <a:gd name="connsiteY1" fmla="*/ 0 h 1509035"/>
              <a:gd name="connsiteX2" fmla="*/ 2321178 w 2321178"/>
              <a:gd name="connsiteY2" fmla="*/ 163564 h 1509035"/>
              <a:gd name="connsiteX3" fmla="*/ 2321178 w 2321178"/>
              <a:gd name="connsiteY3" fmla="*/ 1345471 h 1509035"/>
              <a:gd name="connsiteX4" fmla="*/ 2157614 w 2321178"/>
              <a:gd name="connsiteY4" fmla="*/ 1509035 h 1509035"/>
              <a:gd name="connsiteX5" fmla="*/ 163564 w 2321178"/>
              <a:gd name="connsiteY5" fmla="*/ 1509035 h 1509035"/>
              <a:gd name="connsiteX6" fmla="*/ 0 w 2321178"/>
              <a:gd name="connsiteY6" fmla="*/ 1345471 h 1509035"/>
              <a:gd name="connsiteX7" fmla="*/ 0 w 2321178"/>
              <a:gd name="connsiteY7" fmla="*/ 163564 h 1509035"/>
              <a:gd name="connsiteX8" fmla="*/ 163564 w 2321178"/>
              <a:gd name="connsiteY8" fmla="*/ 0 h 150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78" h="1509035">
                <a:moveTo>
                  <a:pt x="163564" y="0"/>
                </a:moveTo>
                <a:lnTo>
                  <a:pt x="2157614" y="0"/>
                </a:lnTo>
                <a:cubicBezTo>
                  <a:pt x="2247949" y="0"/>
                  <a:pt x="2321178" y="73230"/>
                  <a:pt x="2321178" y="163564"/>
                </a:cubicBezTo>
                <a:lnTo>
                  <a:pt x="2321178" y="1345471"/>
                </a:lnTo>
                <a:cubicBezTo>
                  <a:pt x="2321178" y="1435805"/>
                  <a:pt x="2247949" y="1509035"/>
                  <a:pt x="2157614" y="1509035"/>
                </a:cubicBezTo>
                <a:lnTo>
                  <a:pt x="163564" y="1509035"/>
                </a:lnTo>
                <a:cubicBezTo>
                  <a:pt x="73230" y="1509035"/>
                  <a:pt x="0" y="1435805"/>
                  <a:pt x="0" y="1345471"/>
                </a:cubicBezTo>
                <a:lnTo>
                  <a:pt x="0" y="163564"/>
                </a:lnTo>
                <a:cubicBezTo>
                  <a:pt x="0" y="73230"/>
                  <a:pt x="73230" y="0"/>
                  <a:pt x="163564"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6" name="PpHolder3">
            <a:extLst>
              <a:ext uri="{FF2B5EF4-FFF2-40B4-BE49-F238E27FC236}">
                <a16:creationId xmlns:a16="http://schemas.microsoft.com/office/drawing/2014/main" id="{660CB08A-F3A7-4387-BE60-23FE2DB2E8B1}"/>
              </a:ext>
            </a:extLst>
          </p:cNvPr>
          <p:cNvSpPr>
            <a:spLocks noGrp="1"/>
          </p:cNvSpPr>
          <p:nvPr>
            <p:ph type="pic" sz="quarter" idx="11"/>
          </p:nvPr>
        </p:nvSpPr>
        <p:spPr>
          <a:xfrm>
            <a:off x="904398" y="3852720"/>
            <a:ext cx="2321178" cy="1509035"/>
          </a:xfrm>
          <a:custGeom>
            <a:avLst/>
            <a:gdLst>
              <a:gd name="connsiteX0" fmla="*/ 163564 w 2321178"/>
              <a:gd name="connsiteY0" fmla="*/ 0 h 1509035"/>
              <a:gd name="connsiteX1" fmla="*/ 2157614 w 2321178"/>
              <a:gd name="connsiteY1" fmla="*/ 0 h 1509035"/>
              <a:gd name="connsiteX2" fmla="*/ 2321178 w 2321178"/>
              <a:gd name="connsiteY2" fmla="*/ 163564 h 1509035"/>
              <a:gd name="connsiteX3" fmla="*/ 2321178 w 2321178"/>
              <a:gd name="connsiteY3" fmla="*/ 1345471 h 1509035"/>
              <a:gd name="connsiteX4" fmla="*/ 2157614 w 2321178"/>
              <a:gd name="connsiteY4" fmla="*/ 1509035 h 1509035"/>
              <a:gd name="connsiteX5" fmla="*/ 163564 w 2321178"/>
              <a:gd name="connsiteY5" fmla="*/ 1509035 h 1509035"/>
              <a:gd name="connsiteX6" fmla="*/ 0 w 2321178"/>
              <a:gd name="connsiteY6" fmla="*/ 1345471 h 1509035"/>
              <a:gd name="connsiteX7" fmla="*/ 0 w 2321178"/>
              <a:gd name="connsiteY7" fmla="*/ 163564 h 1509035"/>
              <a:gd name="connsiteX8" fmla="*/ 163564 w 2321178"/>
              <a:gd name="connsiteY8" fmla="*/ 0 h 150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78" h="1509035">
                <a:moveTo>
                  <a:pt x="163564" y="0"/>
                </a:moveTo>
                <a:lnTo>
                  <a:pt x="2157614" y="0"/>
                </a:lnTo>
                <a:cubicBezTo>
                  <a:pt x="2247949" y="0"/>
                  <a:pt x="2321178" y="73230"/>
                  <a:pt x="2321178" y="163564"/>
                </a:cubicBezTo>
                <a:lnTo>
                  <a:pt x="2321178" y="1345471"/>
                </a:lnTo>
                <a:cubicBezTo>
                  <a:pt x="2321178" y="1435805"/>
                  <a:pt x="2247949" y="1509035"/>
                  <a:pt x="2157614" y="1509035"/>
                </a:cubicBezTo>
                <a:lnTo>
                  <a:pt x="163564" y="1509035"/>
                </a:lnTo>
                <a:cubicBezTo>
                  <a:pt x="73230" y="1509035"/>
                  <a:pt x="0" y="1435805"/>
                  <a:pt x="0" y="1345471"/>
                </a:cubicBezTo>
                <a:lnTo>
                  <a:pt x="0" y="163564"/>
                </a:lnTo>
                <a:cubicBezTo>
                  <a:pt x="0" y="73230"/>
                  <a:pt x="73230" y="0"/>
                  <a:pt x="163564"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4" name="PpHolder4">
            <a:extLst>
              <a:ext uri="{FF2B5EF4-FFF2-40B4-BE49-F238E27FC236}">
                <a16:creationId xmlns:a16="http://schemas.microsoft.com/office/drawing/2014/main" id="{7C1D1952-AA9F-49C1-84AE-2BA83D3EA932}"/>
              </a:ext>
            </a:extLst>
          </p:cNvPr>
          <p:cNvSpPr>
            <a:spLocks noGrp="1"/>
          </p:cNvSpPr>
          <p:nvPr userDrawn="1">
            <p:ph type="pic" sz="quarter" idx="10"/>
          </p:nvPr>
        </p:nvSpPr>
        <p:spPr>
          <a:xfrm>
            <a:off x="5828665" y="2249381"/>
            <a:ext cx="2410941" cy="3112374"/>
          </a:xfrm>
          <a:custGeom>
            <a:avLst/>
            <a:gdLst>
              <a:gd name="connsiteX0" fmla="*/ 261323 w 2410941"/>
              <a:gd name="connsiteY0" fmla="*/ 0 h 3112374"/>
              <a:gd name="connsiteX1" fmla="*/ 2149619 w 2410941"/>
              <a:gd name="connsiteY1" fmla="*/ 0 h 3112374"/>
              <a:gd name="connsiteX2" fmla="*/ 2410941 w 2410941"/>
              <a:gd name="connsiteY2" fmla="*/ 261323 h 3112374"/>
              <a:gd name="connsiteX3" fmla="*/ 2410941 w 2410941"/>
              <a:gd name="connsiteY3" fmla="*/ 2851052 h 3112374"/>
              <a:gd name="connsiteX4" fmla="*/ 2149619 w 2410941"/>
              <a:gd name="connsiteY4" fmla="*/ 3112374 h 3112374"/>
              <a:gd name="connsiteX5" fmla="*/ 261323 w 2410941"/>
              <a:gd name="connsiteY5" fmla="*/ 3112374 h 3112374"/>
              <a:gd name="connsiteX6" fmla="*/ 0 w 2410941"/>
              <a:gd name="connsiteY6" fmla="*/ 2851052 h 3112374"/>
              <a:gd name="connsiteX7" fmla="*/ 0 w 2410941"/>
              <a:gd name="connsiteY7" fmla="*/ 261323 h 3112374"/>
              <a:gd name="connsiteX8" fmla="*/ 261323 w 2410941"/>
              <a:gd name="connsiteY8" fmla="*/ 0 h 3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0941" h="3112374">
                <a:moveTo>
                  <a:pt x="261323" y="0"/>
                </a:moveTo>
                <a:lnTo>
                  <a:pt x="2149619" y="0"/>
                </a:lnTo>
                <a:cubicBezTo>
                  <a:pt x="2293943" y="0"/>
                  <a:pt x="2410941" y="116998"/>
                  <a:pt x="2410941" y="261323"/>
                </a:cubicBezTo>
                <a:lnTo>
                  <a:pt x="2410941" y="2851052"/>
                </a:lnTo>
                <a:cubicBezTo>
                  <a:pt x="2410941" y="2995376"/>
                  <a:pt x="2293943" y="3112374"/>
                  <a:pt x="2149619" y="3112374"/>
                </a:cubicBezTo>
                <a:lnTo>
                  <a:pt x="261323" y="3112374"/>
                </a:lnTo>
                <a:cubicBezTo>
                  <a:pt x="116999" y="3112374"/>
                  <a:pt x="0" y="2995376"/>
                  <a:pt x="0" y="2851052"/>
                </a:cubicBezTo>
                <a:lnTo>
                  <a:pt x="0" y="261323"/>
                </a:lnTo>
                <a:cubicBezTo>
                  <a:pt x="0" y="116998"/>
                  <a:pt x="116999" y="0"/>
                  <a:pt x="261323"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Freeform 54">
            <a:extLst>
              <a:ext uri="{FF2B5EF4-FFF2-40B4-BE49-F238E27FC236}">
                <a16:creationId xmlns:a16="http://schemas.microsoft.com/office/drawing/2014/main" id="{BDFD7D55-0C78-4D39-9565-A12EA914C29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7" name="Title 1">
            <a:extLst>
              <a:ext uri="{FF2B5EF4-FFF2-40B4-BE49-F238E27FC236}">
                <a16:creationId xmlns:a16="http://schemas.microsoft.com/office/drawing/2014/main" id="{D8EAD784-0A44-4BA3-9CDC-AB13AF69A00F}"/>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2" name="Slide Number Placeholder 1">
            <a:extLst>
              <a:ext uri="{FF2B5EF4-FFF2-40B4-BE49-F238E27FC236}">
                <a16:creationId xmlns:a16="http://schemas.microsoft.com/office/drawing/2014/main" id="{EAF11B09-A737-49BE-8C88-1D33BD7E1FA5}"/>
              </a:ext>
            </a:extLst>
          </p:cNvPr>
          <p:cNvSpPr>
            <a:spLocks noGrp="1"/>
          </p:cNvSpPr>
          <p:nvPr>
            <p:ph type="sldNum" sz="quarter" idx="14"/>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025417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9" name="Freeform 136">
            <a:extLst>
              <a:ext uri="{FF2B5EF4-FFF2-40B4-BE49-F238E27FC236}">
                <a16:creationId xmlns:a16="http://schemas.microsoft.com/office/drawing/2014/main" id="{11096E81-E0CD-4876-90AE-EA1E695FA2C8}"/>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100494B0-576D-4F42-A575-ECEA470E6264}"/>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479737" y="1370489"/>
            <a:ext cx="5191090" cy="846386"/>
          </a:xfrm>
          <a:prstGeom prst="rect">
            <a:avLst/>
          </a:prstGeom>
        </p:spPr>
        <p:txBody>
          <a:bodyPr anchor="ctr"/>
          <a:lstStyle>
            <a:lvl1pPr algn="l">
              <a:defRPr sz="33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479738" y="1213363"/>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7F08950F-3BEC-45C5-9A48-6828EDE92F58}"/>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8434359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9" name="Freeform 136">
            <a:extLst>
              <a:ext uri="{FF2B5EF4-FFF2-40B4-BE49-F238E27FC236}">
                <a16:creationId xmlns:a16="http://schemas.microsoft.com/office/drawing/2014/main" id="{1D26694F-423B-4CB9-B3CA-7B4B247B2FA2}"/>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54">
            <a:extLst>
              <a:ext uri="{FF2B5EF4-FFF2-40B4-BE49-F238E27FC236}">
                <a16:creationId xmlns:a16="http://schemas.microsoft.com/office/drawing/2014/main" id="{7E187E8E-0105-402C-8036-563B87DA63AF}"/>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Title 1">
            <a:extLst>
              <a:ext uri="{FF2B5EF4-FFF2-40B4-BE49-F238E27FC236}">
                <a16:creationId xmlns:a16="http://schemas.microsoft.com/office/drawing/2014/main" id="{DABB7370-3B1C-421F-8883-4A900D17F160}"/>
              </a:ext>
            </a:extLst>
          </p:cNvPr>
          <p:cNvSpPr>
            <a:spLocks noGrp="1"/>
          </p:cNvSpPr>
          <p:nvPr>
            <p:ph type="title"/>
          </p:nvPr>
        </p:nvSpPr>
        <p:spPr>
          <a:xfrm>
            <a:off x="479737" y="1763396"/>
            <a:ext cx="5191090" cy="846386"/>
          </a:xfrm>
          <a:prstGeom prst="rect">
            <a:avLst/>
          </a:prstGeom>
        </p:spPr>
        <p:txBody>
          <a:bodyPr anchor="ctr"/>
          <a:lstStyle>
            <a:lvl1pPr algn="l">
              <a:defRPr sz="3300" b="1"/>
            </a:lvl1pPr>
          </a:lstStyle>
          <a:p>
            <a:endParaRPr lang="en-ID"/>
          </a:p>
        </p:txBody>
      </p:sp>
      <p:sp>
        <p:nvSpPr>
          <p:cNvPr id="12" name="Subtitle 2">
            <a:extLst>
              <a:ext uri="{FF2B5EF4-FFF2-40B4-BE49-F238E27FC236}">
                <a16:creationId xmlns:a16="http://schemas.microsoft.com/office/drawing/2014/main" id="{B08A4B80-4047-4206-9785-83AEAFC95BC5}"/>
              </a:ext>
            </a:extLst>
          </p:cNvPr>
          <p:cNvSpPr>
            <a:spLocks noGrp="1"/>
          </p:cNvSpPr>
          <p:nvPr>
            <p:ph type="subTitle" idx="1"/>
          </p:nvPr>
        </p:nvSpPr>
        <p:spPr>
          <a:xfrm>
            <a:off x="479738" y="1596745"/>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A9FE8A11-4E07-4C20-B446-31E3E050E213}"/>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466389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lideAdd31">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BBC0FA-8EF0-46C5-A2D7-0227C87429A1}"/>
              </a:ext>
            </a:extLst>
          </p:cNvPr>
          <p:cNvSpPr>
            <a:spLocks noGrp="1"/>
          </p:cNvSpPr>
          <p:nvPr>
            <p:ph type="title"/>
          </p:nvPr>
        </p:nvSpPr>
        <p:spPr>
          <a:xfrm>
            <a:off x="2142943" y="67470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6C2523D9-9AF3-4164-A778-4D7B71FAF7DC}"/>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6">
            <a:extLst>
              <a:ext uri="{FF2B5EF4-FFF2-40B4-BE49-F238E27FC236}">
                <a16:creationId xmlns:a16="http://schemas.microsoft.com/office/drawing/2014/main" id="{DB4C1FC4-D87A-4556-B1D5-FF57B7CBB1AB}"/>
              </a:ext>
            </a:extLst>
          </p:cNvPr>
          <p:cNvSpPr>
            <a:spLocks noGrp="1"/>
          </p:cNvSpPr>
          <p:nvPr>
            <p:ph type="pic" sz="quarter" idx="11"/>
          </p:nvPr>
        </p:nvSpPr>
        <p:spPr>
          <a:xfrm>
            <a:off x="918237" y="2539473"/>
            <a:ext cx="1208682" cy="1690447"/>
          </a:xfrm>
          <a:custGeom>
            <a:avLst/>
            <a:gdLst>
              <a:gd name="connsiteX0" fmla="*/ 101457 w 1208682"/>
              <a:gd name="connsiteY0" fmla="*/ 0 h 1690447"/>
              <a:gd name="connsiteX1" fmla="*/ 1107226 w 1208682"/>
              <a:gd name="connsiteY1" fmla="*/ 0 h 1690447"/>
              <a:gd name="connsiteX2" fmla="*/ 1208682 w 1208682"/>
              <a:gd name="connsiteY2" fmla="*/ 101458 h 1690447"/>
              <a:gd name="connsiteX3" fmla="*/ 1208682 w 1208682"/>
              <a:gd name="connsiteY3" fmla="*/ 1588991 h 1690447"/>
              <a:gd name="connsiteX4" fmla="*/ 1107226 w 1208682"/>
              <a:gd name="connsiteY4" fmla="*/ 1690447 h 1690447"/>
              <a:gd name="connsiteX5" fmla="*/ 101457 w 1208682"/>
              <a:gd name="connsiteY5" fmla="*/ 1690447 h 1690447"/>
              <a:gd name="connsiteX6" fmla="*/ 0 w 1208682"/>
              <a:gd name="connsiteY6" fmla="*/ 1588991 h 1690447"/>
              <a:gd name="connsiteX7" fmla="*/ 0 w 1208682"/>
              <a:gd name="connsiteY7" fmla="*/ 101458 h 1690447"/>
              <a:gd name="connsiteX8" fmla="*/ 101457 w 1208682"/>
              <a:gd name="connsiteY8" fmla="*/ 0 h 169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682" h="1690447">
                <a:moveTo>
                  <a:pt x="101457" y="0"/>
                </a:moveTo>
                <a:lnTo>
                  <a:pt x="1107226" y="0"/>
                </a:lnTo>
                <a:cubicBezTo>
                  <a:pt x="1163258" y="0"/>
                  <a:pt x="1208682" y="45424"/>
                  <a:pt x="1208682" y="101458"/>
                </a:cubicBezTo>
                <a:lnTo>
                  <a:pt x="1208682" y="1588991"/>
                </a:lnTo>
                <a:cubicBezTo>
                  <a:pt x="1208682" y="1645023"/>
                  <a:pt x="1163258" y="1690447"/>
                  <a:pt x="1107226" y="1690447"/>
                </a:cubicBezTo>
                <a:lnTo>
                  <a:pt x="101457" y="1690447"/>
                </a:lnTo>
                <a:cubicBezTo>
                  <a:pt x="45425" y="1690447"/>
                  <a:pt x="0" y="1645023"/>
                  <a:pt x="0" y="1588991"/>
                </a:cubicBezTo>
                <a:lnTo>
                  <a:pt x="0" y="101458"/>
                </a:lnTo>
                <a:cubicBezTo>
                  <a:pt x="0" y="45424"/>
                  <a:pt x="45425" y="0"/>
                  <a:pt x="10145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7">
            <a:extLst>
              <a:ext uri="{FF2B5EF4-FFF2-40B4-BE49-F238E27FC236}">
                <a16:creationId xmlns:a16="http://schemas.microsoft.com/office/drawing/2014/main" id="{B156073B-BA0F-4E26-BA7B-FC6809F49CBE}"/>
              </a:ext>
            </a:extLst>
          </p:cNvPr>
          <p:cNvSpPr>
            <a:spLocks noGrp="1"/>
          </p:cNvSpPr>
          <p:nvPr userDrawn="1">
            <p:ph type="pic" sz="quarter" idx="10"/>
          </p:nvPr>
        </p:nvSpPr>
        <p:spPr>
          <a:xfrm>
            <a:off x="5008695" y="2539473"/>
            <a:ext cx="1208681" cy="1690447"/>
          </a:xfrm>
          <a:custGeom>
            <a:avLst/>
            <a:gdLst>
              <a:gd name="connsiteX0" fmla="*/ 101457 w 1208681"/>
              <a:gd name="connsiteY0" fmla="*/ 0 h 1690447"/>
              <a:gd name="connsiteX1" fmla="*/ 1107225 w 1208681"/>
              <a:gd name="connsiteY1" fmla="*/ 0 h 1690447"/>
              <a:gd name="connsiteX2" fmla="*/ 1208681 w 1208681"/>
              <a:gd name="connsiteY2" fmla="*/ 101458 h 1690447"/>
              <a:gd name="connsiteX3" fmla="*/ 1208681 w 1208681"/>
              <a:gd name="connsiteY3" fmla="*/ 1588991 h 1690447"/>
              <a:gd name="connsiteX4" fmla="*/ 1107225 w 1208681"/>
              <a:gd name="connsiteY4" fmla="*/ 1690447 h 1690447"/>
              <a:gd name="connsiteX5" fmla="*/ 101457 w 1208681"/>
              <a:gd name="connsiteY5" fmla="*/ 1690447 h 1690447"/>
              <a:gd name="connsiteX6" fmla="*/ 0 w 1208681"/>
              <a:gd name="connsiteY6" fmla="*/ 1588991 h 1690447"/>
              <a:gd name="connsiteX7" fmla="*/ 0 w 1208681"/>
              <a:gd name="connsiteY7" fmla="*/ 101458 h 1690447"/>
              <a:gd name="connsiteX8" fmla="*/ 101457 w 1208681"/>
              <a:gd name="connsiteY8" fmla="*/ 0 h 169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8681" h="1690447">
                <a:moveTo>
                  <a:pt x="101457" y="0"/>
                </a:moveTo>
                <a:lnTo>
                  <a:pt x="1107225" y="0"/>
                </a:lnTo>
                <a:cubicBezTo>
                  <a:pt x="1163257" y="0"/>
                  <a:pt x="1208681" y="45424"/>
                  <a:pt x="1208681" y="101458"/>
                </a:cubicBezTo>
                <a:lnTo>
                  <a:pt x="1208681" y="1588991"/>
                </a:lnTo>
                <a:cubicBezTo>
                  <a:pt x="1208681" y="1645023"/>
                  <a:pt x="1163257" y="1690447"/>
                  <a:pt x="1107225" y="1690447"/>
                </a:cubicBezTo>
                <a:lnTo>
                  <a:pt x="101457" y="1690447"/>
                </a:lnTo>
                <a:cubicBezTo>
                  <a:pt x="45424" y="1690447"/>
                  <a:pt x="0" y="1645023"/>
                  <a:pt x="0" y="1588991"/>
                </a:cubicBezTo>
                <a:lnTo>
                  <a:pt x="0" y="101458"/>
                </a:lnTo>
                <a:cubicBezTo>
                  <a:pt x="0" y="45424"/>
                  <a:pt x="45424" y="0"/>
                  <a:pt x="10145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54">
            <a:extLst>
              <a:ext uri="{FF2B5EF4-FFF2-40B4-BE49-F238E27FC236}">
                <a16:creationId xmlns:a16="http://schemas.microsoft.com/office/drawing/2014/main" id="{F3F6C636-F1BB-4B96-A57B-56E1B2D43EE5}"/>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136">
            <a:extLst>
              <a:ext uri="{FF2B5EF4-FFF2-40B4-BE49-F238E27FC236}">
                <a16:creationId xmlns:a16="http://schemas.microsoft.com/office/drawing/2014/main" id="{6B338D90-6004-4DA7-956E-9EA6BA03E23D}"/>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B03D8D69-C446-4D36-98FC-7DFA3E497B43}"/>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625140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deAdd32">
    <p:spTree>
      <p:nvGrpSpPr>
        <p:cNvPr id="1" name=""/>
        <p:cNvGrpSpPr/>
        <p:nvPr/>
      </p:nvGrpSpPr>
      <p:grpSpPr>
        <a:xfrm>
          <a:off x="0" y="0"/>
          <a:ext cx="0" cy="0"/>
          <a:chOff x="0" y="0"/>
          <a:chExt cx="0" cy="0"/>
        </a:xfrm>
      </p:grpSpPr>
      <p:sp>
        <p:nvSpPr>
          <p:cNvPr id="15" name="PpHolder7">
            <a:extLst>
              <a:ext uri="{FF2B5EF4-FFF2-40B4-BE49-F238E27FC236}">
                <a16:creationId xmlns:a16="http://schemas.microsoft.com/office/drawing/2014/main" id="{DF8DEACA-B3ED-4EE2-A4DD-0A8E57BF736D}"/>
              </a:ext>
            </a:extLst>
          </p:cNvPr>
          <p:cNvSpPr>
            <a:spLocks noGrp="1"/>
          </p:cNvSpPr>
          <p:nvPr>
            <p:ph type="pic" sz="quarter" idx="10"/>
          </p:nvPr>
        </p:nvSpPr>
        <p:spPr>
          <a:xfrm>
            <a:off x="847813" y="1745691"/>
            <a:ext cx="4952158" cy="2399842"/>
          </a:xfrm>
          <a:custGeom>
            <a:avLst/>
            <a:gdLst>
              <a:gd name="connsiteX0" fmla="*/ 172462 w 4952158"/>
              <a:gd name="connsiteY0" fmla="*/ 0 h 2399842"/>
              <a:gd name="connsiteX1" fmla="*/ 4779697 w 4952158"/>
              <a:gd name="connsiteY1" fmla="*/ 0 h 2399842"/>
              <a:gd name="connsiteX2" fmla="*/ 4952158 w 4952158"/>
              <a:gd name="connsiteY2" fmla="*/ 195107 h 2399842"/>
              <a:gd name="connsiteX3" fmla="*/ 4952158 w 4952158"/>
              <a:gd name="connsiteY3" fmla="*/ 2204735 h 2399842"/>
              <a:gd name="connsiteX4" fmla="*/ 4779697 w 4952158"/>
              <a:gd name="connsiteY4" fmla="*/ 2399842 h 2399842"/>
              <a:gd name="connsiteX5" fmla="*/ 172462 w 4952158"/>
              <a:gd name="connsiteY5" fmla="*/ 2399842 h 2399842"/>
              <a:gd name="connsiteX6" fmla="*/ 0 w 4952158"/>
              <a:gd name="connsiteY6" fmla="*/ 2204735 h 2399842"/>
              <a:gd name="connsiteX7" fmla="*/ 0 w 4952158"/>
              <a:gd name="connsiteY7" fmla="*/ 195107 h 2399842"/>
              <a:gd name="connsiteX8" fmla="*/ 172462 w 4952158"/>
              <a:gd name="connsiteY8" fmla="*/ 0 h 239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2158" h="2399842">
                <a:moveTo>
                  <a:pt x="172462" y="0"/>
                </a:moveTo>
                <a:lnTo>
                  <a:pt x="4779697" y="0"/>
                </a:lnTo>
                <a:cubicBezTo>
                  <a:pt x="4874945" y="0"/>
                  <a:pt x="4952158" y="87353"/>
                  <a:pt x="4952158" y="195107"/>
                </a:cubicBezTo>
                <a:lnTo>
                  <a:pt x="4952158" y="2204735"/>
                </a:lnTo>
                <a:cubicBezTo>
                  <a:pt x="4952158" y="2312489"/>
                  <a:pt x="4874945" y="2399842"/>
                  <a:pt x="4779697" y="2399842"/>
                </a:cubicBezTo>
                <a:lnTo>
                  <a:pt x="172462" y="2399842"/>
                </a:lnTo>
                <a:cubicBezTo>
                  <a:pt x="77214" y="2399842"/>
                  <a:pt x="0" y="2312489"/>
                  <a:pt x="0" y="2204735"/>
                </a:cubicBezTo>
                <a:lnTo>
                  <a:pt x="0" y="195107"/>
                </a:lnTo>
                <a:cubicBezTo>
                  <a:pt x="0" y="87353"/>
                  <a:pt x="77214" y="0"/>
                  <a:pt x="172462"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0" name="Freeform 54">
            <a:extLst>
              <a:ext uri="{FF2B5EF4-FFF2-40B4-BE49-F238E27FC236}">
                <a16:creationId xmlns:a16="http://schemas.microsoft.com/office/drawing/2014/main" id="{038CCC65-07B4-4283-BCE9-4973E71F0906}"/>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1" name="Freeform 136">
            <a:extLst>
              <a:ext uri="{FF2B5EF4-FFF2-40B4-BE49-F238E27FC236}">
                <a16:creationId xmlns:a16="http://schemas.microsoft.com/office/drawing/2014/main" id="{53699139-B3E6-4360-88C9-366AD1382A3D}"/>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Title 1">
            <a:extLst>
              <a:ext uri="{FF2B5EF4-FFF2-40B4-BE49-F238E27FC236}">
                <a16:creationId xmlns:a16="http://schemas.microsoft.com/office/drawing/2014/main" id="{6DFAE91B-E49B-473A-9C01-EBFD760A5B67}"/>
              </a:ext>
            </a:extLst>
          </p:cNvPr>
          <p:cNvSpPr>
            <a:spLocks noGrp="1"/>
          </p:cNvSpPr>
          <p:nvPr>
            <p:ph type="title"/>
          </p:nvPr>
        </p:nvSpPr>
        <p:spPr>
          <a:xfrm>
            <a:off x="778545" y="4898400"/>
            <a:ext cx="5191090" cy="846386"/>
          </a:xfrm>
          <a:prstGeom prst="rect">
            <a:avLst/>
          </a:prstGeom>
        </p:spPr>
        <p:txBody>
          <a:bodyPr anchor="ctr"/>
          <a:lstStyle>
            <a:lvl1pPr algn="l">
              <a:defRPr sz="3300" b="1"/>
            </a:lvl1pPr>
          </a:lstStyle>
          <a:p>
            <a:endParaRPr lang="en-ID"/>
          </a:p>
        </p:txBody>
      </p:sp>
      <p:sp>
        <p:nvSpPr>
          <p:cNvPr id="9" name="Subtitle 2">
            <a:extLst>
              <a:ext uri="{FF2B5EF4-FFF2-40B4-BE49-F238E27FC236}">
                <a16:creationId xmlns:a16="http://schemas.microsoft.com/office/drawing/2014/main" id="{0822158E-B348-407E-8332-EEBB963DC90B}"/>
              </a:ext>
            </a:extLst>
          </p:cNvPr>
          <p:cNvSpPr>
            <a:spLocks noGrp="1"/>
          </p:cNvSpPr>
          <p:nvPr>
            <p:ph type="subTitle" idx="1"/>
          </p:nvPr>
        </p:nvSpPr>
        <p:spPr>
          <a:xfrm>
            <a:off x="778545" y="473174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E8305248-A9A7-4B79-97CB-803B97164E13}"/>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3922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Freeform 54">
            <a:extLst>
              <a:ext uri="{FF2B5EF4-FFF2-40B4-BE49-F238E27FC236}">
                <a16:creationId xmlns:a16="http://schemas.microsoft.com/office/drawing/2014/main" id="{6DDE32B3-735C-4A0A-82D7-53910050FAE8}"/>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8" name="Freeform 136">
            <a:extLst>
              <a:ext uri="{FF2B5EF4-FFF2-40B4-BE49-F238E27FC236}">
                <a16:creationId xmlns:a16="http://schemas.microsoft.com/office/drawing/2014/main" id="{458A9FCB-C94E-4267-9AE3-24FBF015165F}"/>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6" name="Title 1">
            <a:extLst>
              <a:ext uri="{FF2B5EF4-FFF2-40B4-BE49-F238E27FC236}">
                <a16:creationId xmlns:a16="http://schemas.microsoft.com/office/drawing/2014/main" id="{0122E0F7-A7E0-49AA-B1A8-271E65F9C06A}"/>
              </a:ext>
            </a:extLst>
          </p:cNvPr>
          <p:cNvSpPr>
            <a:spLocks noGrp="1"/>
          </p:cNvSpPr>
          <p:nvPr>
            <p:ph type="title"/>
          </p:nvPr>
        </p:nvSpPr>
        <p:spPr>
          <a:xfrm>
            <a:off x="1558323" y="655658"/>
            <a:ext cx="6027352" cy="846386"/>
          </a:xfrm>
          <a:prstGeom prst="rect">
            <a:avLst/>
          </a:prstGeom>
        </p:spPr>
        <p:txBody>
          <a:bodyPr anchor="ctr"/>
          <a:lstStyle>
            <a:lvl1pPr algn="ctr">
              <a:defRPr sz="3300" b="1"/>
            </a:lvl1pPr>
          </a:lstStyle>
          <a:p>
            <a:endParaRPr lang="en-ID"/>
          </a:p>
        </p:txBody>
      </p:sp>
      <p:sp>
        <p:nvSpPr>
          <p:cNvPr id="7" name="Subtitle 2">
            <a:extLst>
              <a:ext uri="{FF2B5EF4-FFF2-40B4-BE49-F238E27FC236}">
                <a16:creationId xmlns:a16="http://schemas.microsoft.com/office/drawing/2014/main" id="{F3D8D29E-5FA4-4F47-99BB-076E0681A2B6}"/>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92C23768-396B-4E34-B2AE-6A40CF8E76FA}"/>
              </a:ext>
            </a:extLst>
          </p:cNvPr>
          <p:cNvSpPr>
            <a:spLocks noGrp="1"/>
          </p:cNvSpPr>
          <p:nvPr>
            <p:ph type="sldNum" sz="quarter" idx="10"/>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294448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lideAdd4">
    <p:spTree>
      <p:nvGrpSpPr>
        <p:cNvPr id="1" name=""/>
        <p:cNvGrpSpPr/>
        <p:nvPr/>
      </p:nvGrpSpPr>
      <p:grpSpPr>
        <a:xfrm>
          <a:off x="0" y="0"/>
          <a:ext cx="0" cy="0"/>
          <a:chOff x="0" y="0"/>
          <a:chExt cx="0" cy="0"/>
        </a:xfrm>
      </p:grpSpPr>
      <p:sp>
        <p:nvSpPr>
          <p:cNvPr id="12" name="PpHolder4">
            <a:extLst>
              <a:ext uri="{FF2B5EF4-FFF2-40B4-BE49-F238E27FC236}">
                <a16:creationId xmlns:a16="http://schemas.microsoft.com/office/drawing/2014/main" id="{ACC3DC53-381B-480C-AD71-AF7A16DEEC5F}"/>
              </a:ext>
            </a:extLst>
          </p:cNvPr>
          <p:cNvSpPr>
            <a:spLocks noGrp="1"/>
          </p:cNvSpPr>
          <p:nvPr>
            <p:ph type="pic" sz="quarter" idx="10"/>
          </p:nvPr>
        </p:nvSpPr>
        <p:spPr>
          <a:xfrm>
            <a:off x="548809" y="1828800"/>
            <a:ext cx="3753553" cy="3107252"/>
          </a:xfrm>
          <a:custGeom>
            <a:avLst/>
            <a:gdLst>
              <a:gd name="connsiteX0" fmla="*/ 186935 w 3753553"/>
              <a:gd name="connsiteY0" fmla="*/ 0 h 3107252"/>
              <a:gd name="connsiteX1" fmla="*/ 3566618 w 3753553"/>
              <a:gd name="connsiteY1" fmla="*/ 0 h 3107252"/>
              <a:gd name="connsiteX2" fmla="*/ 3753553 w 3753553"/>
              <a:gd name="connsiteY2" fmla="*/ 192712 h 3107252"/>
              <a:gd name="connsiteX3" fmla="*/ 3753553 w 3753553"/>
              <a:gd name="connsiteY3" fmla="*/ 2914540 h 3107252"/>
              <a:gd name="connsiteX4" fmla="*/ 3566618 w 3753553"/>
              <a:gd name="connsiteY4" fmla="*/ 3107252 h 3107252"/>
              <a:gd name="connsiteX5" fmla="*/ 186935 w 3753553"/>
              <a:gd name="connsiteY5" fmla="*/ 3107252 h 3107252"/>
              <a:gd name="connsiteX6" fmla="*/ 0 w 3753553"/>
              <a:gd name="connsiteY6" fmla="*/ 2914540 h 3107252"/>
              <a:gd name="connsiteX7" fmla="*/ 0 w 3753553"/>
              <a:gd name="connsiteY7" fmla="*/ 192712 h 3107252"/>
              <a:gd name="connsiteX8" fmla="*/ 186935 w 3753553"/>
              <a:gd name="connsiteY8" fmla="*/ 0 h 3107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3553" h="3107252">
                <a:moveTo>
                  <a:pt x="186935" y="0"/>
                </a:moveTo>
                <a:lnTo>
                  <a:pt x="3566618" y="0"/>
                </a:lnTo>
                <a:cubicBezTo>
                  <a:pt x="3669860" y="0"/>
                  <a:pt x="3753553" y="86280"/>
                  <a:pt x="3753553" y="192712"/>
                </a:cubicBezTo>
                <a:lnTo>
                  <a:pt x="3753553" y="2914540"/>
                </a:lnTo>
                <a:cubicBezTo>
                  <a:pt x="3753553" y="3020972"/>
                  <a:pt x="3669860" y="3107252"/>
                  <a:pt x="3566618" y="3107252"/>
                </a:cubicBezTo>
                <a:lnTo>
                  <a:pt x="186935" y="3107252"/>
                </a:lnTo>
                <a:cubicBezTo>
                  <a:pt x="83694" y="3107252"/>
                  <a:pt x="0" y="3020972"/>
                  <a:pt x="0" y="2914540"/>
                </a:cubicBezTo>
                <a:lnTo>
                  <a:pt x="0" y="192712"/>
                </a:lnTo>
                <a:cubicBezTo>
                  <a:pt x="0" y="86280"/>
                  <a:pt x="83694" y="0"/>
                  <a:pt x="186935"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54">
            <a:extLst>
              <a:ext uri="{FF2B5EF4-FFF2-40B4-BE49-F238E27FC236}">
                <a16:creationId xmlns:a16="http://schemas.microsoft.com/office/drawing/2014/main" id="{94113F5F-BFF0-4046-B293-854F7B1E7D33}"/>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A85621A6-A516-46EC-B06B-F2C69CCC51F8}"/>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8224B5E6-45ED-467A-89B5-562D8C8CDFD2}"/>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6595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lideAdd5">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35BA814-EF74-4CD2-85FE-8533BEF80EAE}"/>
              </a:ext>
            </a:extLst>
          </p:cNvPr>
          <p:cNvSpPr>
            <a:spLocks noGrp="1"/>
          </p:cNvSpPr>
          <p:nvPr>
            <p:ph type="title"/>
          </p:nvPr>
        </p:nvSpPr>
        <p:spPr>
          <a:xfrm>
            <a:off x="5230893" y="1378036"/>
            <a:ext cx="4858112" cy="1325563"/>
          </a:xfrm>
          <a:prstGeom prst="rect">
            <a:avLst/>
          </a:prstGeom>
        </p:spPr>
        <p:txBody>
          <a:bodyPr anchor="ctr"/>
          <a:lstStyle>
            <a:lvl1pPr>
              <a:defRPr sz="3300" b="1"/>
            </a:lvl1pPr>
          </a:lstStyle>
          <a:p>
            <a:endParaRPr lang="en-ID"/>
          </a:p>
        </p:txBody>
      </p:sp>
      <p:sp>
        <p:nvSpPr>
          <p:cNvPr id="11" name="Subtitle 2">
            <a:extLst>
              <a:ext uri="{FF2B5EF4-FFF2-40B4-BE49-F238E27FC236}">
                <a16:creationId xmlns:a16="http://schemas.microsoft.com/office/drawing/2014/main" id="{55256C62-907B-4AE3-917A-3E59E9527D4F}"/>
              </a:ext>
            </a:extLst>
          </p:cNvPr>
          <p:cNvSpPr>
            <a:spLocks noGrp="1"/>
          </p:cNvSpPr>
          <p:nvPr>
            <p:ph type="subTitle" idx="1"/>
          </p:nvPr>
        </p:nvSpPr>
        <p:spPr>
          <a:xfrm>
            <a:off x="5230893" y="1211988"/>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0" name="PpHolder1">
            <a:extLst>
              <a:ext uri="{FF2B5EF4-FFF2-40B4-BE49-F238E27FC236}">
                <a16:creationId xmlns:a16="http://schemas.microsoft.com/office/drawing/2014/main" id="{4037EF88-C314-4C81-ABFC-CA45512A33C4}"/>
              </a:ext>
            </a:extLst>
          </p:cNvPr>
          <p:cNvSpPr>
            <a:spLocks noGrp="1"/>
          </p:cNvSpPr>
          <p:nvPr>
            <p:ph type="pic" sz="quarter" idx="11"/>
          </p:nvPr>
        </p:nvSpPr>
        <p:spPr>
          <a:xfrm>
            <a:off x="548809" y="1812290"/>
            <a:ext cx="2921689" cy="2366584"/>
          </a:xfrm>
          <a:custGeom>
            <a:avLst/>
            <a:gdLst>
              <a:gd name="connsiteX0" fmla="*/ 175009 w 2921689"/>
              <a:gd name="connsiteY0" fmla="*/ 0 h 2366584"/>
              <a:gd name="connsiteX1" fmla="*/ 2746679 w 2921689"/>
              <a:gd name="connsiteY1" fmla="*/ 0 h 2366584"/>
              <a:gd name="connsiteX2" fmla="*/ 2921689 w 2921689"/>
              <a:gd name="connsiteY2" fmla="*/ 175009 h 2366584"/>
              <a:gd name="connsiteX3" fmla="*/ 2921689 w 2921689"/>
              <a:gd name="connsiteY3" fmla="*/ 2191575 h 2366584"/>
              <a:gd name="connsiteX4" fmla="*/ 2746679 w 2921689"/>
              <a:gd name="connsiteY4" fmla="*/ 2366584 h 2366584"/>
              <a:gd name="connsiteX5" fmla="*/ 175009 w 2921689"/>
              <a:gd name="connsiteY5" fmla="*/ 2366584 h 2366584"/>
              <a:gd name="connsiteX6" fmla="*/ 0 w 2921689"/>
              <a:gd name="connsiteY6" fmla="*/ 2191575 h 2366584"/>
              <a:gd name="connsiteX7" fmla="*/ 0 w 2921689"/>
              <a:gd name="connsiteY7" fmla="*/ 175009 h 2366584"/>
              <a:gd name="connsiteX8" fmla="*/ 175009 w 2921689"/>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689" h="2366584">
                <a:moveTo>
                  <a:pt x="175009" y="0"/>
                </a:moveTo>
                <a:lnTo>
                  <a:pt x="2746679" y="0"/>
                </a:lnTo>
                <a:cubicBezTo>
                  <a:pt x="2843335" y="0"/>
                  <a:pt x="2921689" y="78354"/>
                  <a:pt x="2921689" y="175009"/>
                </a:cubicBezTo>
                <a:lnTo>
                  <a:pt x="2921689" y="2191575"/>
                </a:lnTo>
                <a:cubicBezTo>
                  <a:pt x="2921689" y="2288230"/>
                  <a:pt x="2843335" y="2366584"/>
                  <a:pt x="2746679" y="2366584"/>
                </a:cubicBezTo>
                <a:lnTo>
                  <a:pt x="175009" y="2366584"/>
                </a:lnTo>
                <a:cubicBezTo>
                  <a:pt x="78354" y="2366584"/>
                  <a:pt x="0" y="2288230"/>
                  <a:pt x="0" y="2191575"/>
                </a:cubicBezTo>
                <a:lnTo>
                  <a:pt x="0" y="175009"/>
                </a:lnTo>
                <a:cubicBezTo>
                  <a:pt x="0" y="78354"/>
                  <a:pt x="78354" y="0"/>
                  <a:pt x="175009"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8" name="PpHolder4">
            <a:extLst>
              <a:ext uri="{FF2B5EF4-FFF2-40B4-BE49-F238E27FC236}">
                <a16:creationId xmlns:a16="http://schemas.microsoft.com/office/drawing/2014/main" id="{AC222D35-92B7-44DD-A1CC-20E74C2594BE}"/>
              </a:ext>
            </a:extLst>
          </p:cNvPr>
          <p:cNvSpPr>
            <a:spLocks noGrp="1"/>
          </p:cNvSpPr>
          <p:nvPr userDrawn="1">
            <p:ph type="pic" sz="quarter" idx="10"/>
          </p:nvPr>
        </p:nvSpPr>
        <p:spPr>
          <a:xfrm>
            <a:off x="1896403" y="2925305"/>
            <a:ext cx="2439292" cy="2366584"/>
          </a:xfrm>
          <a:custGeom>
            <a:avLst/>
            <a:gdLst>
              <a:gd name="connsiteX0" fmla="*/ 188735 w 2439292"/>
              <a:gd name="connsiteY0" fmla="*/ 0 h 2366584"/>
              <a:gd name="connsiteX1" fmla="*/ 2250557 w 2439292"/>
              <a:gd name="connsiteY1" fmla="*/ 0 h 2366584"/>
              <a:gd name="connsiteX2" fmla="*/ 2439292 w 2439292"/>
              <a:gd name="connsiteY2" fmla="*/ 188736 h 2366584"/>
              <a:gd name="connsiteX3" fmla="*/ 2439292 w 2439292"/>
              <a:gd name="connsiteY3" fmla="*/ 2177849 h 2366584"/>
              <a:gd name="connsiteX4" fmla="*/ 2250557 w 2439292"/>
              <a:gd name="connsiteY4" fmla="*/ 2366584 h 2366584"/>
              <a:gd name="connsiteX5" fmla="*/ 188735 w 2439292"/>
              <a:gd name="connsiteY5" fmla="*/ 2366584 h 2366584"/>
              <a:gd name="connsiteX6" fmla="*/ 0 w 2439292"/>
              <a:gd name="connsiteY6" fmla="*/ 2177849 h 2366584"/>
              <a:gd name="connsiteX7" fmla="*/ 0 w 2439292"/>
              <a:gd name="connsiteY7" fmla="*/ 188736 h 2366584"/>
              <a:gd name="connsiteX8" fmla="*/ 188735 w 2439292"/>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9292" h="2366584">
                <a:moveTo>
                  <a:pt x="188735" y="0"/>
                </a:moveTo>
                <a:lnTo>
                  <a:pt x="2250557" y="0"/>
                </a:lnTo>
                <a:cubicBezTo>
                  <a:pt x="2354792" y="0"/>
                  <a:pt x="2439292" y="84500"/>
                  <a:pt x="2439292" y="188736"/>
                </a:cubicBezTo>
                <a:lnTo>
                  <a:pt x="2439292" y="2177849"/>
                </a:lnTo>
                <a:cubicBezTo>
                  <a:pt x="2439292" y="2282084"/>
                  <a:pt x="2354792" y="2366584"/>
                  <a:pt x="2250557" y="2366584"/>
                </a:cubicBezTo>
                <a:lnTo>
                  <a:pt x="188735" y="2366584"/>
                </a:lnTo>
                <a:cubicBezTo>
                  <a:pt x="84499" y="2366584"/>
                  <a:pt x="0" y="2282084"/>
                  <a:pt x="0" y="2177849"/>
                </a:cubicBezTo>
                <a:lnTo>
                  <a:pt x="0" y="188736"/>
                </a:lnTo>
                <a:cubicBezTo>
                  <a:pt x="0" y="84500"/>
                  <a:pt x="84499" y="0"/>
                  <a:pt x="188735" y="0"/>
                </a:cubicBezTo>
                <a:close/>
              </a:path>
            </a:pathLst>
          </a:custGeom>
          <a:blipFill dpi="0" rotWithShape="1">
            <a:blip r:embed="rId2"/>
            <a:srcRect/>
            <a:tile tx="0" ty="0" sx="100000" sy="100000" flip="none" algn="tl"/>
          </a:blipFill>
          <a:ln w="38100">
            <a:solidFill>
              <a:schemeClr val="bg1"/>
            </a:solid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3" name="Freeform 54">
            <a:extLst>
              <a:ext uri="{FF2B5EF4-FFF2-40B4-BE49-F238E27FC236}">
                <a16:creationId xmlns:a16="http://schemas.microsoft.com/office/drawing/2014/main" id="{30DE4314-243D-469F-BF90-A0587D84BE13}"/>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4" name="Freeform 136">
            <a:extLst>
              <a:ext uri="{FF2B5EF4-FFF2-40B4-BE49-F238E27FC236}">
                <a16:creationId xmlns:a16="http://schemas.microsoft.com/office/drawing/2014/main" id="{CA7638F3-813F-49B1-A10D-19DC8139017B}"/>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49064505-9C0A-4AF6-9230-20790BFAA234}"/>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1954852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Add6">
    <p:spTree>
      <p:nvGrpSpPr>
        <p:cNvPr id="1" name=""/>
        <p:cNvGrpSpPr/>
        <p:nvPr/>
      </p:nvGrpSpPr>
      <p:grpSpPr>
        <a:xfrm>
          <a:off x="0" y="0"/>
          <a:ext cx="0" cy="0"/>
          <a:chOff x="0" y="0"/>
          <a:chExt cx="0" cy="0"/>
        </a:xfrm>
      </p:grpSpPr>
      <p:sp>
        <p:nvSpPr>
          <p:cNvPr id="14" name="PpHolder1">
            <a:extLst>
              <a:ext uri="{FF2B5EF4-FFF2-40B4-BE49-F238E27FC236}">
                <a16:creationId xmlns:a16="http://schemas.microsoft.com/office/drawing/2014/main" id="{E755646C-8994-447E-93DA-A67EC627D452}"/>
              </a:ext>
            </a:extLst>
          </p:cNvPr>
          <p:cNvSpPr>
            <a:spLocks noGrp="1"/>
          </p:cNvSpPr>
          <p:nvPr>
            <p:ph type="pic" sz="quarter" idx="10"/>
          </p:nvPr>
        </p:nvSpPr>
        <p:spPr>
          <a:xfrm>
            <a:off x="5060546" y="2396442"/>
            <a:ext cx="3538219" cy="2763982"/>
          </a:xfrm>
          <a:custGeom>
            <a:avLst/>
            <a:gdLst>
              <a:gd name="connsiteX0" fmla="*/ 254950 w 3538219"/>
              <a:gd name="connsiteY0" fmla="*/ 0 h 2763982"/>
              <a:gd name="connsiteX1" fmla="*/ 3283270 w 3538219"/>
              <a:gd name="connsiteY1" fmla="*/ 0 h 2763982"/>
              <a:gd name="connsiteX2" fmla="*/ 3538219 w 3538219"/>
              <a:gd name="connsiteY2" fmla="*/ 254950 h 2763982"/>
              <a:gd name="connsiteX3" fmla="*/ 3538219 w 3538219"/>
              <a:gd name="connsiteY3" fmla="*/ 2509033 h 2763982"/>
              <a:gd name="connsiteX4" fmla="*/ 3283270 w 3538219"/>
              <a:gd name="connsiteY4" fmla="*/ 2763982 h 2763982"/>
              <a:gd name="connsiteX5" fmla="*/ 254950 w 3538219"/>
              <a:gd name="connsiteY5" fmla="*/ 2763982 h 2763982"/>
              <a:gd name="connsiteX6" fmla="*/ 0 w 3538219"/>
              <a:gd name="connsiteY6" fmla="*/ 2509033 h 2763982"/>
              <a:gd name="connsiteX7" fmla="*/ 0 w 3538219"/>
              <a:gd name="connsiteY7" fmla="*/ 254950 h 2763982"/>
              <a:gd name="connsiteX8" fmla="*/ 254950 w 3538219"/>
              <a:gd name="connsiteY8" fmla="*/ 0 h 276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8219" h="2763982">
                <a:moveTo>
                  <a:pt x="254950" y="0"/>
                </a:moveTo>
                <a:lnTo>
                  <a:pt x="3283270" y="0"/>
                </a:lnTo>
                <a:cubicBezTo>
                  <a:pt x="3424074" y="0"/>
                  <a:pt x="3538219" y="114145"/>
                  <a:pt x="3538219" y="254950"/>
                </a:cubicBezTo>
                <a:lnTo>
                  <a:pt x="3538219" y="2509033"/>
                </a:lnTo>
                <a:cubicBezTo>
                  <a:pt x="3538219" y="2649837"/>
                  <a:pt x="3424074" y="2763982"/>
                  <a:pt x="3283270" y="2763982"/>
                </a:cubicBezTo>
                <a:lnTo>
                  <a:pt x="254950" y="2763982"/>
                </a:lnTo>
                <a:cubicBezTo>
                  <a:pt x="114145" y="2763982"/>
                  <a:pt x="0" y="2649837"/>
                  <a:pt x="0" y="2509033"/>
                </a:cubicBezTo>
                <a:lnTo>
                  <a:pt x="0" y="254950"/>
                </a:lnTo>
                <a:cubicBezTo>
                  <a:pt x="0" y="114145"/>
                  <a:pt x="114145" y="0"/>
                  <a:pt x="254950"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1" name="Freeform 136">
            <a:extLst>
              <a:ext uri="{FF2B5EF4-FFF2-40B4-BE49-F238E27FC236}">
                <a16:creationId xmlns:a16="http://schemas.microsoft.com/office/drawing/2014/main" id="{8CC0C473-F87D-4D64-89F4-1CAFF23E4618}"/>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2" name="Freeform 54">
            <a:extLst>
              <a:ext uri="{FF2B5EF4-FFF2-40B4-BE49-F238E27FC236}">
                <a16:creationId xmlns:a16="http://schemas.microsoft.com/office/drawing/2014/main" id="{72AC6895-7FB7-45AC-8527-59A09FE6508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F6B090F0-6715-475D-BC96-1744B92652B6}"/>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A9622C64-B9AD-41FA-94DF-620E9D76DECF}"/>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3C2FCAD5-0517-4F0A-9858-CB39F1C2462C}"/>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6187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Add7">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3E1C1F-4A0A-411F-875F-BB1AE546FC4F}"/>
              </a:ext>
            </a:extLst>
          </p:cNvPr>
          <p:cNvSpPr>
            <a:spLocks noGrp="1"/>
          </p:cNvSpPr>
          <p:nvPr>
            <p:ph type="title"/>
          </p:nvPr>
        </p:nvSpPr>
        <p:spPr>
          <a:xfrm>
            <a:off x="480355" y="1375986"/>
            <a:ext cx="4858112" cy="1325563"/>
          </a:xfrm>
          <a:prstGeom prst="rect">
            <a:avLst/>
          </a:prstGeom>
        </p:spPr>
        <p:txBody>
          <a:bodyPr anchor="ctr"/>
          <a:lstStyle>
            <a:lvl1pPr>
              <a:defRPr sz="3300" b="1"/>
            </a:lvl1pPr>
          </a:lstStyle>
          <a:p>
            <a:endParaRPr lang="en-ID"/>
          </a:p>
        </p:txBody>
      </p:sp>
      <p:sp>
        <p:nvSpPr>
          <p:cNvPr id="11" name="Subtitle 2">
            <a:extLst>
              <a:ext uri="{FF2B5EF4-FFF2-40B4-BE49-F238E27FC236}">
                <a16:creationId xmlns:a16="http://schemas.microsoft.com/office/drawing/2014/main" id="{D34ED729-3F3B-412C-97E5-6BC87A2DE720}"/>
              </a:ext>
            </a:extLst>
          </p:cNvPr>
          <p:cNvSpPr>
            <a:spLocks noGrp="1"/>
          </p:cNvSpPr>
          <p:nvPr>
            <p:ph type="subTitle" idx="1"/>
          </p:nvPr>
        </p:nvSpPr>
        <p:spPr>
          <a:xfrm>
            <a:off x="480355" y="1212319"/>
            <a:ext cx="2291059" cy="285976"/>
          </a:xfrm>
          <a:prstGeom prst="rect">
            <a:avLst/>
          </a:prstGeom>
        </p:spPr>
        <p:txBody>
          <a:bodyPr anchor="ctr"/>
          <a:lstStyle>
            <a:lvl1pPr marL="0" indent="0" algn="l">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2" name="PpHolder1">
            <a:extLst>
              <a:ext uri="{FF2B5EF4-FFF2-40B4-BE49-F238E27FC236}">
                <a16:creationId xmlns:a16="http://schemas.microsoft.com/office/drawing/2014/main" id="{B7EE18BB-4F6C-4138-BCC7-1D363B80842B}"/>
              </a:ext>
            </a:extLst>
          </p:cNvPr>
          <p:cNvSpPr>
            <a:spLocks noGrp="1"/>
          </p:cNvSpPr>
          <p:nvPr>
            <p:ph type="pic" sz="quarter" idx="11"/>
          </p:nvPr>
        </p:nvSpPr>
        <p:spPr>
          <a:xfrm>
            <a:off x="4821312" y="1812290"/>
            <a:ext cx="2921688" cy="2366584"/>
          </a:xfrm>
          <a:custGeom>
            <a:avLst/>
            <a:gdLst>
              <a:gd name="connsiteX0" fmla="*/ 140717 w 2921688"/>
              <a:gd name="connsiteY0" fmla="*/ 0 h 2366584"/>
              <a:gd name="connsiteX1" fmla="*/ 2780971 w 2921688"/>
              <a:gd name="connsiteY1" fmla="*/ 0 h 2366584"/>
              <a:gd name="connsiteX2" fmla="*/ 2921688 w 2921688"/>
              <a:gd name="connsiteY2" fmla="*/ 140717 h 2366584"/>
              <a:gd name="connsiteX3" fmla="*/ 2921688 w 2921688"/>
              <a:gd name="connsiteY3" fmla="*/ 2225867 h 2366584"/>
              <a:gd name="connsiteX4" fmla="*/ 2780971 w 2921688"/>
              <a:gd name="connsiteY4" fmla="*/ 2366584 h 2366584"/>
              <a:gd name="connsiteX5" fmla="*/ 140717 w 2921688"/>
              <a:gd name="connsiteY5" fmla="*/ 2366584 h 2366584"/>
              <a:gd name="connsiteX6" fmla="*/ 0 w 2921688"/>
              <a:gd name="connsiteY6" fmla="*/ 2225867 h 2366584"/>
              <a:gd name="connsiteX7" fmla="*/ 0 w 2921688"/>
              <a:gd name="connsiteY7" fmla="*/ 140717 h 2366584"/>
              <a:gd name="connsiteX8" fmla="*/ 140717 w 2921688"/>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1688" h="2366584">
                <a:moveTo>
                  <a:pt x="140717" y="0"/>
                </a:moveTo>
                <a:lnTo>
                  <a:pt x="2780971" y="0"/>
                </a:lnTo>
                <a:cubicBezTo>
                  <a:pt x="2858687" y="0"/>
                  <a:pt x="2921688" y="63001"/>
                  <a:pt x="2921688" y="140717"/>
                </a:cubicBezTo>
                <a:lnTo>
                  <a:pt x="2921688" y="2225867"/>
                </a:lnTo>
                <a:cubicBezTo>
                  <a:pt x="2921688" y="2303583"/>
                  <a:pt x="2858687" y="2366584"/>
                  <a:pt x="2780971" y="2366584"/>
                </a:cubicBezTo>
                <a:lnTo>
                  <a:pt x="140717" y="2366584"/>
                </a:lnTo>
                <a:cubicBezTo>
                  <a:pt x="63001" y="2366584"/>
                  <a:pt x="0" y="2303583"/>
                  <a:pt x="0" y="2225867"/>
                </a:cubicBezTo>
                <a:lnTo>
                  <a:pt x="0" y="140717"/>
                </a:lnTo>
                <a:cubicBezTo>
                  <a:pt x="0" y="63001"/>
                  <a:pt x="63001" y="0"/>
                  <a:pt x="140717"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0" name="PpHolder12">
            <a:extLst>
              <a:ext uri="{FF2B5EF4-FFF2-40B4-BE49-F238E27FC236}">
                <a16:creationId xmlns:a16="http://schemas.microsoft.com/office/drawing/2014/main" id="{268B89A4-491E-4B3D-A2A8-554FC5E30787}"/>
              </a:ext>
            </a:extLst>
          </p:cNvPr>
          <p:cNvSpPr>
            <a:spLocks noGrp="1"/>
          </p:cNvSpPr>
          <p:nvPr userDrawn="1">
            <p:ph type="pic" sz="quarter" idx="10"/>
          </p:nvPr>
        </p:nvSpPr>
        <p:spPr>
          <a:xfrm>
            <a:off x="6314255" y="2925305"/>
            <a:ext cx="2293943" cy="2366584"/>
          </a:xfrm>
          <a:custGeom>
            <a:avLst/>
            <a:gdLst>
              <a:gd name="connsiteX0" fmla="*/ 142339 w 2293943"/>
              <a:gd name="connsiteY0" fmla="*/ 0 h 2366584"/>
              <a:gd name="connsiteX1" fmla="*/ 2151604 w 2293943"/>
              <a:gd name="connsiteY1" fmla="*/ 0 h 2366584"/>
              <a:gd name="connsiteX2" fmla="*/ 2293943 w 2293943"/>
              <a:gd name="connsiteY2" fmla="*/ 142339 h 2366584"/>
              <a:gd name="connsiteX3" fmla="*/ 2293943 w 2293943"/>
              <a:gd name="connsiteY3" fmla="*/ 2224245 h 2366584"/>
              <a:gd name="connsiteX4" fmla="*/ 2151604 w 2293943"/>
              <a:gd name="connsiteY4" fmla="*/ 2366584 h 2366584"/>
              <a:gd name="connsiteX5" fmla="*/ 142339 w 2293943"/>
              <a:gd name="connsiteY5" fmla="*/ 2366584 h 2366584"/>
              <a:gd name="connsiteX6" fmla="*/ 0 w 2293943"/>
              <a:gd name="connsiteY6" fmla="*/ 2224245 h 2366584"/>
              <a:gd name="connsiteX7" fmla="*/ 0 w 2293943"/>
              <a:gd name="connsiteY7" fmla="*/ 142339 h 2366584"/>
              <a:gd name="connsiteX8" fmla="*/ 142339 w 2293943"/>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3943" h="2366584">
                <a:moveTo>
                  <a:pt x="142339" y="0"/>
                </a:moveTo>
                <a:lnTo>
                  <a:pt x="2151604" y="0"/>
                </a:lnTo>
                <a:cubicBezTo>
                  <a:pt x="2230216" y="0"/>
                  <a:pt x="2293943" y="63728"/>
                  <a:pt x="2293943" y="142339"/>
                </a:cubicBezTo>
                <a:lnTo>
                  <a:pt x="2293943" y="2224245"/>
                </a:lnTo>
                <a:cubicBezTo>
                  <a:pt x="2293943" y="2302857"/>
                  <a:pt x="2230216" y="2366584"/>
                  <a:pt x="2151604" y="2366584"/>
                </a:cubicBezTo>
                <a:lnTo>
                  <a:pt x="142339" y="2366584"/>
                </a:lnTo>
                <a:cubicBezTo>
                  <a:pt x="63728" y="2366584"/>
                  <a:pt x="0" y="2302857"/>
                  <a:pt x="0" y="2224245"/>
                </a:cubicBezTo>
                <a:lnTo>
                  <a:pt x="0" y="142339"/>
                </a:lnTo>
                <a:cubicBezTo>
                  <a:pt x="0" y="63728"/>
                  <a:pt x="63728" y="0"/>
                  <a:pt x="142339" y="0"/>
                </a:cubicBezTo>
                <a:close/>
              </a:path>
            </a:pathLst>
          </a:custGeom>
          <a:blipFill dpi="0" rotWithShape="1">
            <a:blip r:embed="rId2"/>
            <a:srcRect/>
            <a:tile tx="0" ty="0" sx="100000" sy="100000" flip="none" algn="tl"/>
          </a:blipFill>
          <a:ln w="38100">
            <a:solidFill>
              <a:schemeClr val="bg1"/>
            </a:solid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5" name="Freeform 136">
            <a:extLst>
              <a:ext uri="{FF2B5EF4-FFF2-40B4-BE49-F238E27FC236}">
                <a16:creationId xmlns:a16="http://schemas.microsoft.com/office/drawing/2014/main" id="{40868321-77BA-4251-BF5A-268D74EC050B}"/>
              </a:ext>
            </a:extLst>
          </p:cNvPr>
          <p:cNvSpPr/>
          <p:nvPr userDrawn="1"/>
        </p:nvSpPr>
        <p:spPr>
          <a:xfrm flipH="1">
            <a:off x="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6" name="Freeform 54">
            <a:extLst>
              <a:ext uri="{FF2B5EF4-FFF2-40B4-BE49-F238E27FC236}">
                <a16:creationId xmlns:a16="http://schemas.microsoft.com/office/drawing/2014/main" id="{0C05E9CF-CDB0-4D1C-8F74-633E3BF09C63}"/>
              </a:ext>
            </a:extLst>
          </p:cNvPr>
          <p:cNvSpPr>
            <a:spLocks/>
          </p:cNvSpPr>
          <p:nvPr userDrawn="1"/>
        </p:nvSpPr>
        <p:spPr>
          <a:xfrm>
            <a:off x="6957733"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2" name="Slide Number Placeholder 1">
            <a:extLst>
              <a:ext uri="{FF2B5EF4-FFF2-40B4-BE49-F238E27FC236}">
                <a16:creationId xmlns:a16="http://schemas.microsoft.com/office/drawing/2014/main" id="{48E0751D-886E-4A1B-9D43-66C25C5FD891}"/>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24434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Add8">
    <p:spTree>
      <p:nvGrpSpPr>
        <p:cNvPr id="1" name=""/>
        <p:cNvGrpSpPr/>
        <p:nvPr/>
      </p:nvGrpSpPr>
      <p:grpSpPr>
        <a:xfrm>
          <a:off x="0" y="0"/>
          <a:ext cx="0" cy="0"/>
          <a:chOff x="0" y="0"/>
          <a:chExt cx="0" cy="0"/>
        </a:xfrm>
      </p:grpSpPr>
      <p:sp>
        <p:nvSpPr>
          <p:cNvPr id="14" name="PpHolder5">
            <a:extLst>
              <a:ext uri="{FF2B5EF4-FFF2-40B4-BE49-F238E27FC236}">
                <a16:creationId xmlns:a16="http://schemas.microsoft.com/office/drawing/2014/main" id="{9D143140-2D21-45A8-B0B1-B5D69D3B0D53}"/>
              </a:ext>
            </a:extLst>
          </p:cNvPr>
          <p:cNvSpPr>
            <a:spLocks noGrp="1"/>
          </p:cNvSpPr>
          <p:nvPr>
            <p:ph type="pic" sz="quarter" idx="10"/>
          </p:nvPr>
        </p:nvSpPr>
        <p:spPr>
          <a:xfrm>
            <a:off x="548809" y="3126303"/>
            <a:ext cx="3517459" cy="2128703"/>
          </a:xfrm>
          <a:custGeom>
            <a:avLst/>
            <a:gdLst>
              <a:gd name="connsiteX0" fmla="*/ 177918 w 3517459"/>
              <a:gd name="connsiteY0" fmla="*/ 0 h 2128703"/>
              <a:gd name="connsiteX1" fmla="*/ 3339541 w 3517459"/>
              <a:gd name="connsiteY1" fmla="*/ 0 h 2128703"/>
              <a:gd name="connsiteX2" fmla="*/ 3517459 w 3517459"/>
              <a:gd name="connsiteY2" fmla="*/ 177918 h 2128703"/>
              <a:gd name="connsiteX3" fmla="*/ 3517459 w 3517459"/>
              <a:gd name="connsiteY3" fmla="*/ 1950786 h 2128703"/>
              <a:gd name="connsiteX4" fmla="*/ 3339541 w 3517459"/>
              <a:gd name="connsiteY4" fmla="*/ 2128703 h 2128703"/>
              <a:gd name="connsiteX5" fmla="*/ 177918 w 3517459"/>
              <a:gd name="connsiteY5" fmla="*/ 2128703 h 2128703"/>
              <a:gd name="connsiteX6" fmla="*/ 0 w 3517459"/>
              <a:gd name="connsiteY6" fmla="*/ 1950786 h 2128703"/>
              <a:gd name="connsiteX7" fmla="*/ 0 w 3517459"/>
              <a:gd name="connsiteY7" fmla="*/ 177918 h 2128703"/>
              <a:gd name="connsiteX8" fmla="*/ 177918 w 3517459"/>
              <a:gd name="connsiteY8" fmla="*/ 0 h 2128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17459" h="2128703">
                <a:moveTo>
                  <a:pt x="177918" y="0"/>
                </a:moveTo>
                <a:lnTo>
                  <a:pt x="3339541" y="0"/>
                </a:lnTo>
                <a:cubicBezTo>
                  <a:pt x="3437803" y="0"/>
                  <a:pt x="3517459" y="79656"/>
                  <a:pt x="3517459" y="177918"/>
                </a:cubicBezTo>
                <a:lnTo>
                  <a:pt x="3517459" y="1950786"/>
                </a:lnTo>
                <a:cubicBezTo>
                  <a:pt x="3517459" y="2049047"/>
                  <a:pt x="3437803" y="2128703"/>
                  <a:pt x="3339541" y="2128703"/>
                </a:cubicBezTo>
                <a:lnTo>
                  <a:pt x="177918" y="2128703"/>
                </a:lnTo>
                <a:cubicBezTo>
                  <a:pt x="79657" y="2128703"/>
                  <a:pt x="0" y="2049047"/>
                  <a:pt x="0" y="1950786"/>
                </a:cubicBezTo>
                <a:lnTo>
                  <a:pt x="0" y="177918"/>
                </a:lnTo>
                <a:cubicBezTo>
                  <a:pt x="0" y="79656"/>
                  <a:pt x="79657" y="0"/>
                  <a:pt x="177918"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9" name="Freeform 54">
            <a:extLst>
              <a:ext uri="{FF2B5EF4-FFF2-40B4-BE49-F238E27FC236}">
                <a16:creationId xmlns:a16="http://schemas.microsoft.com/office/drawing/2014/main" id="{72A943EF-3648-4600-8721-D232B4C1DAAC}"/>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ADDCC8E9-CB34-4837-AA12-47191252D8D5}"/>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4" name="Title 1">
            <a:extLst>
              <a:ext uri="{FF2B5EF4-FFF2-40B4-BE49-F238E27FC236}">
                <a16:creationId xmlns:a16="http://schemas.microsoft.com/office/drawing/2014/main" id="{8661D662-6938-463E-AAB1-C7A150F8265D}"/>
              </a:ext>
            </a:extLst>
          </p:cNvPr>
          <p:cNvSpPr>
            <a:spLocks noGrp="1"/>
          </p:cNvSpPr>
          <p:nvPr>
            <p:ph type="title"/>
          </p:nvPr>
        </p:nvSpPr>
        <p:spPr>
          <a:xfrm>
            <a:off x="2142943" y="655658"/>
            <a:ext cx="4858112" cy="846386"/>
          </a:xfrm>
          <a:prstGeom prst="rect">
            <a:avLst/>
          </a:prstGeom>
        </p:spPr>
        <p:txBody>
          <a:bodyPr anchor="ctr"/>
          <a:lstStyle>
            <a:lvl1pPr algn="ctr">
              <a:defRPr sz="3300" b="1"/>
            </a:lvl1pPr>
          </a:lstStyle>
          <a:p>
            <a:endParaRPr lang="en-ID"/>
          </a:p>
        </p:txBody>
      </p:sp>
      <p:sp>
        <p:nvSpPr>
          <p:cNvPr id="6" name="Subtitle 2">
            <a:extLst>
              <a:ext uri="{FF2B5EF4-FFF2-40B4-BE49-F238E27FC236}">
                <a16:creationId xmlns:a16="http://schemas.microsoft.com/office/drawing/2014/main" id="{085A6912-2517-4450-8C32-8AFC550E92AF}"/>
              </a:ext>
            </a:extLst>
          </p:cNvPr>
          <p:cNvSpPr>
            <a:spLocks noGrp="1"/>
          </p:cNvSpPr>
          <p:nvPr>
            <p:ph type="subTitle" idx="1"/>
          </p:nvPr>
        </p:nvSpPr>
        <p:spPr>
          <a:xfrm>
            <a:off x="3426470" y="500913"/>
            <a:ext cx="2291059" cy="285976"/>
          </a:xfrm>
          <a:prstGeom prst="rect">
            <a:avLst/>
          </a:prstGeom>
        </p:spPr>
        <p:txBody>
          <a:bodyPr anchor="ctr"/>
          <a:lstStyle>
            <a:lvl1pPr marL="0" indent="0" algn="ctr">
              <a:buNone/>
              <a:defRPr sz="1050"/>
            </a:lvl1pPr>
            <a:lvl2pPr marL="342854" indent="0" algn="ctr">
              <a:buNone/>
              <a:defRPr sz="1500"/>
            </a:lvl2pPr>
            <a:lvl3pPr marL="685709" indent="0" algn="ctr">
              <a:buNone/>
              <a:defRPr sz="1350"/>
            </a:lvl3pPr>
            <a:lvl4pPr marL="1028563" indent="0" algn="ctr">
              <a:buNone/>
              <a:defRPr sz="1200"/>
            </a:lvl4pPr>
            <a:lvl5pPr marL="1371417" indent="0" algn="ctr">
              <a:buNone/>
              <a:defRPr sz="1200"/>
            </a:lvl5pPr>
            <a:lvl6pPr marL="1714271" indent="0" algn="ctr">
              <a:buNone/>
              <a:defRPr sz="1200"/>
            </a:lvl6pPr>
            <a:lvl7pPr marL="2057126" indent="0" algn="ctr">
              <a:buNone/>
              <a:defRPr sz="1200"/>
            </a:lvl7pPr>
            <a:lvl8pPr marL="2399980" indent="0" algn="ctr">
              <a:buNone/>
              <a:defRPr sz="1200"/>
            </a:lvl8pPr>
            <a:lvl9pPr marL="2742834" indent="0" algn="ctr">
              <a:buNone/>
              <a:defRPr sz="1200"/>
            </a:lvl9pPr>
          </a:lstStyle>
          <a:p>
            <a:endParaRPr lang="id-ID"/>
          </a:p>
        </p:txBody>
      </p:sp>
      <p:sp>
        <p:nvSpPr>
          <p:cNvPr id="2" name="Slide Number Placeholder 1">
            <a:extLst>
              <a:ext uri="{FF2B5EF4-FFF2-40B4-BE49-F238E27FC236}">
                <a16:creationId xmlns:a16="http://schemas.microsoft.com/office/drawing/2014/main" id="{2A4E99ED-9D43-4398-971E-13058CA907B8}"/>
              </a:ext>
            </a:extLst>
          </p:cNvPr>
          <p:cNvSpPr>
            <a:spLocks noGrp="1"/>
          </p:cNvSpPr>
          <p:nvPr>
            <p:ph type="sldNum" sz="quarter" idx="11"/>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4162795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Add9">
    <p:spTree>
      <p:nvGrpSpPr>
        <p:cNvPr id="1" name=""/>
        <p:cNvGrpSpPr/>
        <p:nvPr/>
      </p:nvGrpSpPr>
      <p:grpSpPr>
        <a:xfrm>
          <a:off x="0" y="0"/>
          <a:ext cx="0" cy="0"/>
          <a:chOff x="0" y="0"/>
          <a:chExt cx="0" cy="0"/>
        </a:xfrm>
      </p:grpSpPr>
      <p:sp>
        <p:nvSpPr>
          <p:cNvPr id="8" name="Freeform 54">
            <a:extLst>
              <a:ext uri="{FF2B5EF4-FFF2-40B4-BE49-F238E27FC236}">
                <a16:creationId xmlns:a16="http://schemas.microsoft.com/office/drawing/2014/main" id="{E13E662E-0F46-4B9F-905A-D0DBAA27C993}"/>
              </a:ext>
            </a:extLst>
          </p:cNvPr>
          <p:cNvSpPr>
            <a:spLocks/>
          </p:cNvSpPr>
          <p:nvPr userDrawn="1"/>
        </p:nvSpPr>
        <p:spPr>
          <a:xfrm flipH="1">
            <a:off x="0" y="5255886"/>
            <a:ext cx="2186267" cy="1602114"/>
          </a:xfrm>
          <a:custGeom>
            <a:avLst/>
            <a:gdLst>
              <a:gd name="connsiteX0" fmla="*/ 3818701 w 5684838"/>
              <a:gd name="connsiteY0" fmla="*/ 2970692 h 4165893"/>
              <a:gd name="connsiteX1" fmla="*/ 3710024 w 5684838"/>
              <a:gd name="connsiteY1" fmla="*/ 2974078 h 4165893"/>
              <a:gd name="connsiteX2" fmla="*/ 3446729 w 5684838"/>
              <a:gd name="connsiteY2" fmla="*/ 3007966 h 4165893"/>
              <a:gd name="connsiteX3" fmla="*/ 3359820 w 5684838"/>
              <a:gd name="connsiteY3" fmla="*/ 3025775 h 4165893"/>
              <a:gd name="connsiteX4" fmla="*/ 3378059 w 5684838"/>
              <a:gd name="connsiteY4" fmla="*/ 3137747 h 4165893"/>
              <a:gd name="connsiteX5" fmla="*/ 3602403 w 5684838"/>
              <a:gd name="connsiteY5" fmla="*/ 3118480 h 4165893"/>
              <a:gd name="connsiteX6" fmla="*/ 3816188 w 5684838"/>
              <a:gd name="connsiteY6" fmla="*/ 3106324 h 4165893"/>
              <a:gd name="connsiteX7" fmla="*/ 3819361 w 5684838"/>
              <a:gd name="connsiteY7" fmla="*/ 2787416 h 4165893"/>
              <a:gd name="connsiteX8" fmla="*/ 3410916 w 5684838"/>
              <a:gd name="connsiteY8" fmla="*/ 2825827 h 4165893"/>
              <a:gd name="connsiteX9" fmla="*/ 3329953 w 5684838"/>
              <a:gd name="connsiteY9" fmla="*/ 2842418 h 4165893"/>
              <a:gd name="connsiteX10" fmla="*/ 3346576 w 5684838"/>
              <a:gd name="connsiteY10" fmla="*/ 2944469 h 4165893"/>
              <a:gd name="connsiteX11" fmla="*/ 3378584 w 5684838"/>
              <a:gd name="connsiteY11" fmla="*/ 2937339 h 4165893"/>
              <a:gd name="connsiteX12" fmla="*/ 3726115 w 5684838"/>
              <a:gd name="connsiteY12" fmla="*/ 2890707 h 4165893"/>
              <a:gd name="connsiteX13" fmla="*/ 3820225 w 5684838"/>
              <a:gd name="connsiteY13" fmla="*/ 2888490 h 4165893"/>
              <a:gd name="connsiteX14" fmla="*/ 3822096 w 5684838"/>
              <a:gd name="connsiteY14" fmla="*/ 2787577 h 4165893"/>
              <a:gd name="connsiteX15" fmla="*/ 1594092 w 5684838"/>
              <a:gd name="connsiteY15" fmla="*/ 2474894 h 4165893"/>
              <a:gd name="connsiteX16" fmla="*/ 1579930 w 5684838"/>
              <a:gd name="connsiteY16" fmla="*/ 2608939 h 4165893"/>
              <a:gd name="connsiteX17" fmla="*/ 1079212 w 5684838"/>
              <a:gd name="connsiteY17" fmla="*/ 3202310 h 4165893"/>
              <a:gd name="connsiteX18" fmla="*/ 1040196 w 5684838"/>
              <a:gd name="connsiteY18" fmla="*/ 3214808 h 4165893"/>
              <a:gd name="connsiteX19" fmla="*/ 1106218 w 5684838"/>
              <a:gd name="connsiteY19" fmla="*/ 3627484 h 4165893"/>
              <a:gd name="connsiteX20" fmla="*/ 1219868 w 5684838"/>
              <a:gd name="connsiteY20" fmla="*/ 3583619 h 4165893"/>
              <a:gd name="connsiteX21" fmla="*/ 1832320 w 5684838"/>
              <a:gd name="connsiteY21" fmla="*/ 3395833 h 4165893"/>
              <a:gd name="connsiteX22" fmla="*/ 1858063 w 5684838"/>
              <a:gd name="connsiteY22" fmla="*/ 3389627 h 4165893"/>
              <a:gd name="connsiteX23" fmla="*/ 1791682 w 5684838"/>
              <a:gd name="connsiteY23" fmla="*/ 2503855 h 4165893"/>
              <a:gd name="connsiteX24" fmla="*/ 1779614 w 5684838"/>
              <a:gd name="connsiteY24" fmla="*/ 2503385 h 4165893"/>
              <a:gd name="connsiteX25" fmla="*/ 1595135 w 5684838"/>
              <a:gd name="connsiteY25" fmla="*/ 2475188 h 4165893"/>
              <a:gd name="connsiteX26" fmla="*/ 1911897 w 5684838"/>
              <a:gd name="connsiteY26" fmla="*/ 439 h 4165893"/>
              <a:gd name="connsiteX27" fmla="*/ 3127305 w 5684838"/>
              <a:gd name="connsiteY27" fmla="*/ 1159822 h 4165893"/>
              <a:gd name="connsiteX28" fmla="*/ 2221061 w 5684838"/>
              <a:gd name="connsiteY28" fmla="*/ 2459232 h 4165893"/>
              <a:gd name="connsiteX29" fmla="*/ 2148695 w 5684838"/>
              <a:gd name="connsiteY29" fmla="*/ 2475893 h 4165893"/>
              <a:gd name="connsiteX30" fmla="*/ 2194509 w 5684838"/>
              <a:gd name="connsiteY30" fmla="*/ 3087217 h 4165893"/>
              <a:gd name="connsiteX31" fmla="*/ 2208658 w 5684838"/>
              <a:gd name="connsiteY31" fmla="*/ 3111762 h 4165893"/>
              <a:gd name="connsiteX32" fmla="*/ 2219595 w 5684838"/>
              <a:gd name="connsiteY32" fmla="*/ 3150646 h 4165893"/>
              <a:gd name="connsiteX33" fmla="*/ 2225733 w 5684838"/>
              <a:gd name="connsiteY33" fmla="*/ 2935763 h 4165893"/>
              <a:gd name="connsiteX34" fmla="*/ 2270246 w 5684838"/>
              <a:gd name="connsiteY34" fmla="*/ 2881530 h 4165893"/>
              <a:gd name="connsiteX35" fmla="*/ 2304525 w 5684838"/>
              <a:gd name="connsiteY35" fmla="*/ 2872577 h 4165893"/>
              <a:gd name="connsiteX36" fmla="*/ 2337269 w 5684838"/>
              <a:gd name="connsiteY36" fmla="*/ 2883577 h 4165893"/>
              <a:gd name="connsiteX37" fmla="*/ 2363361 w 5684838"/>
              <a:gd name="connsiteY37" fmla="*/ 2941902 h 4165893"/>
              <a:gd name="connsiteX38" fmla="*/ 2379221 w 5684838"/>
              <a:gd name="connsiteY38" fmla="*/ 3137855 h 4165893"/>
              <a:gd name="connsiteX39" fmla="*/ 2404292 w 5684838"/>
              <a:gd name="connsiteY39" fmla="*/ 3086181 h 4165893"/>
              <a:gd name="connsiteX40" fmla="*/ 2461081 w 5684838"/>
              <a:gd name="connsiteY40" fmla="*/ 3063669 h 4165893"/>
              <a:gd name="connsiteX41" fmla="*/ 2507641 w 5684838"/>
              <a:gd name="connsiteY41" fmla="*/ 3100506 h 4165893"/>
              <a:gd name="connsiteX42" fmla="*/ 2504569 w 5684838"/>
              <a:gd name="connsiteY42" fmla="*/ 3143483 h 4165893"/>
              <a:gd name="connsiteX43" fmla="*/ 2471315 w 5684838"/>
              <a:gd name="connsiteY43" fmla="*/ 3221250 h 4165893"/>
              <a:gd name="connsiteX44" fmla="*/ 2539361 w 5684838"/>
              <a:gd name="connsiteY44" fmla="*/ 3234041 h 4165893"/>
              <a:gd name="connsiteX45" fmla="*/ 2541263 w 5684838"/>
              <a:gd name="connsiteY45" fmla="*/ 3246009 h 4165893"/>
              <a:gd name="connsiteX46" fmla="*/ 3034110 w 5684838"/>
              <a:gd name="connsiteY46" fmla="*/ 3173876 h 4165893"/>
              <a:gd name="connsiteX47" fmla="*/ 3296255 w 5684838"/>
              <a:gd name="connsiteY47" fmla="*/ 3145117 h 4165893"/>
              <a:gd name="connsiteX48" fmla="*/ 3279862 w 5684838"/>
              <a:gd name="connsiteY48" fmla="*/ 3044471 h 4165893"/>
              <a:gd name="connsiteX49" fmla="*/ 3255573 w 5684838"/>
              <a:gd name="connsiteY49" fmla="*/ 3050391 h 4165893"/>
              <a:gd name="connsiteX50" fmla="*/ 3179915 w 5684838"/>
              <a:gd name="connsiteY50" fmla="*/ 3071855 h 4165893"/>
              <a:gd name="connsiteX51" fmla="*/ 3167125 w 5684838"/>
              <a:gd name="connsiteY51" fmla="*/ 3073902 h 4165893"/>
              <a:gd name="connsiteX52" fmla="*/ 3128241 w 5684838"/>
              <a:gd name="connsiteY52" fmla="*/ 3045762 h 4165893"/>
              <a:gd name="connsiteX53" fmla="*/ 3154335 w 5684838"/>
              <a:gd name="connsiteY53" fmla="*/ 2994088 h 4165893"/>
              <a:gd name="connsiteX54" fmla="*/ 3220852 w 5684838"/>
              <a:gd name="connsiteY54" fmla="*/ 2974749 h 4165893"/>
              <a:gd name="connsiteX55" fmla="*/ 3266601 w 5684838"/>
              <a:gd name="connsiteY55" fmla="*/ 2963055 h 4165893"/>
              <a:gd name="connsiteX56" fmla="*/ 3249959 w 5684838"/>
              <a:gd name="connsiteY56" fmla="*/ 2860891 h 4165893"/>
              <a:gd name="connsiteX57" fmla="*/ 3219759 w 5684838"/>
              <a:gd name="connsiteY57" fmla="*/ 2868252 h 4165893"/>
              <a:gd name="connsiteX58" fmla="*/ 3144103 w 5684838"/>
              <a:gd name="connsiteY58" fmla="*/ 2889716 h 4165893"/>
              <a:gd name="connsiteX59" fmla="*/ 3131313 w 5684838"/>
              <a:gd name="connsiteY59" fmla="*/ 2891763 h 4165893"/>
              <a:gd name="connsiteX60" fmla="*/ 3092428 w 5684838"/>
              <a:gd name="connsiteY60" fmla="*/ 2863623 h 4165893"/>
              <a:gd name="connsiteX61" fmla="*/ 3118521 w 5684838"/>
              <a:gd name="connsiteY61" fmla="*/ 2811949 h 4165893"/>
              <a:gd name="connsiteX62" fmla="*/ 3185039 w 5684838"/>
              <a:gd name="connsiteY62" fmla="*/ 2792611 h 4165893"/>
              <a:gd name="connsiteX63" fmla="*/ 3236687 w 5684838"/>
              <a:gd name="connsiteY63" fmla="*/ 2779408 h 4165893"/>
              <a:gd name="connsiteX64" fmla="*/ 3226987 w 5684838"/>
              <a:gd name="connsiteY64" fmla="*/ 2719856 h 4165893"/>
              <a:gd name="connsiteX65" fmla="*/ 3260753 w 5684838"/>
              <a:gd name="connsiteY65" fmla="*/ 2672787 h 4165893"/>
              <a:gd name="connsiteX66" fmla="*/ 3307823 w 5684838"/>
              <a:gd name="connsiteY66" fmla="*/ 2706554 h 4165893"/>
              <a:gd name="connsiteX67" fmla="*/ 3316693 w 5684838"/>
              <a:gd name="connsiteY67" fmla="*/ 2761009 h 4165893"/>
              <a:gd name="connsiteX68" fmla="*/ 3342771 w 5684838"/>
              <a:gd name="connsiteY68" fmla="*/ 2755200 h 4165893"/>
              <a:gd name="connsiteX69" fmla="*/ 3821991 w 5684838"/>
              <a:gd name="connsiteY69" fmla="*/ 2705466 h 4165893"/>
              <a:gd name="connsiteX70" fmla="*/ 3823616 w 5684838"/>
              <a:gd name="connsiteY70" fmla="*/ 2705565 h 4165893"/>
              <a:gd name="connsiteX71" fmla="*/ 3825076 w 5684838"/>
              <a:gd name="connsiteY71" fmla="*/ 2626740 h 4165893"/>
              <a:gd name="connsiteX72" fmla="*/ 3866519 w 5684838"/>
              <a:gd name="connsiteY72" fmla="*/ 2586322 h 4165893"/>
              <a:gd name="connsiteX73" fmla="*/ 3906936 w 5684838"/>
              <a:gd name="connsiteY73" fmla="*/ 2627763 h 4165893"/>
              <a:gd name="connsiteX74" fmla="*/ 3905402 w 5684838"/>
              <a:gd name="connsiteY74" fmla="*/ 2710522 h 4165893"/>
              <a:gd name="connsiteX75" fmla="*/ 3974983 w 5684838"/>
              <a:gd name="connsiteY75" fmla="*/ 2714740 h 4165893"/>
              <a:gd name="connsiteX76" fmla="*/ 4011309 w 5684838"/>
              <a:gd name="connsiteY76" fmla="*/ 2759763 h 4165893"/>
              <a:gd name="connsiteX77" fmla="*/ 3966285 w 5684838"/>
              <a:gd name="connsiteY77" fmla="*/ 2796089 h 4165893"/>
              <a:gd name="connsiteX78" fmla="*/ 3903885 w 5684838"/>
              <a:gd name="connsiteY78" fmla="*/ 2792406 h 4165893"/>
              <a:gd name="connsiteX79" fmla="*/ 3902071 w 5684838"/>
              <a:gd name="connsiteY79" fmla="*/ 2890288 h 4165893"/>
              <a:gd name="connsiteX80" fmla="*/ 4010796 w 5684838"/>
              <a:gd name="connsiteY80" fmla="*/ 2896879 h 4165893"/>
              <a:gd name="connsiteX81" fmla="*/ 4047122 w 5684838"/>
              <a:gd name="connsiteY81" fmla="*/ 2941902 h 4165893"/>
              <a:gd name="connsiteX82" fmla="*/ 4002099 w 5684838"/>
              <a:gd name="connsiteY82" fmla="*/ 2978228 h 4165893"/>
              <a:gd name="connsiteX83" fmla="*/ 3900552 w 5684838"/>
              <a:gd name="connsiteY83" fmla="*/ 2972234 h 4165893"/>
              <a:gd name="connsiteX84" fmla="*/ 3898153 w 5684838"/>
              <a:gd name="connsiteY84" fmla="*/ 3101664 h 4165893"/>
              <a:gd name="connsiteX85" fmla="*/ 4068759 w 5684838"/>
              <a:gd name="connsiteY85" fmla="*/ 3091964 h 4165893"/>
              <a:gd name="connsiteX86" fmla="*/ 4248703 w 5684838"/>
              <a:gd name="connsiteY86" fmla="*/ 3087012 h 4165893"/>
              <a:gd name="connsiteX87" fmla="*/ 4248703 w 5684838"/>
              <a:gd name="connsiteY87" fmla="*/ 2650389 h 4165893"/>
              <a:gd name="connsiteX88" fmla="*/ 4189764 w 5684838"/>
              <a:gd name="connsiteY88" fmla="*/ 2641394 h 4165893"/>
              <a:gd name="connsiteX89" fmla="*/ 3338009 w 5684838"/>
              <a:gd name="connsiteY89" fmla="*/ 1596326 h 4165893"/>
              <a:gd name="connsiteX90" fmla="*/ 4404748 w 5684838"/>
              <a:gd name="connsiteY90" fmla="*/ 529586 h 4165893"/>
              <a:gd name="connsiteX91" fmla="*/ 5471489 w 5684838"/>
              <a:gd name="connsiteY91" fmla="*/ 1596326 h 4165893"/>
              <a:gd name="connsiteX92" fmla="*/ 4619734 w 5684838"/>
              <a:gd name="connsiteY92" fmla="*/ 2641394 h 4165893"/>
              <a:gd name="connsiteX93" fmla="*/ 4560795 w 5684838"/>
              <a:gd name="connsiteY93" fmla="*/ 2650389 h 4165893"/>
              <a:gd name="connsiteX94" fmla="*/ 4560795 w 5684838"/>
              <a:gd name="connsiteY94" fmla="*/ 3081334 h 4165893"/>
              <a:gd name="connsiteX95" fmla="*/ 4835177 w 5684838"/>
              <a:gd name="connsiteY95" fmla="*/ 3080494 h 4165893"/>
              <a:gd name="connsiteX96" fmla="*/ 5684838 w 5684838"/>
              <a:gd name="connsiteY96" fmla="*/ 3108180 h 4165893"/>
              <a:gd name="connsiteX97" fmla="*/ 5684838 w 5684838"/>
              <a:gd name="connsiteY97" fmla="*/ 3487295 h 4165893"/>
              <a:gd name="connsiteX98" fmla="*/ 5684838 w 5684838"/>
              <a:gd name="connsiteY98" fmla="*/ 4165893 h 4165893"/>
              <a:gd name="connsiteX99" fmla="*/ 142903 w 5684838"/>
              <a:gd name="connsiteY99" fmla="*/ 4165893 h 4165893"/>
              <a:gd name="connsiteX100" fmla="*/ 142903 w 5684838"/>
              <a:gd name="connsiteY100" fmla="*/ 4158549 h 4165893"/>
              <a:gd name="connsiteX101" fmla="*/ 698990 w 5684838"/>
              <a:gd name="connsiteY101" fmla="*/ 3804272 h 4165893"/>
              <a:gd name="connsiteX102" fmla="*/ 739715 w 5684838"/>
              <a:gd name="connsiteY102" fmla="*/ 3784958 h 4165893"/>
              <a:gd name="connsiteX103" fmla="*/ 730570 w 5684838"/>
              <a:gd name="connsiteY103" fmla="*/ 3778986 h 4165893"/>
              <a:gd name="connsiteX104" fmla="*/ 724622 w 5684838"/>
              <a:gd name="connsiteY104" fmla="*/ 3764085 h 4165893"/>
              <a:gd name="connsiteX105" fmla="*/ 748157 w 5684838"/>
              <a:gd name="connsiteY105" fmla="*/ 3743109 h 4165893"/>
              <a:gd name="connsiteX106" fmla="*/ 716948 w 5684838"/>
              <a:gd name="connsiteY106" fmla="*/ 3720597 h 4165893"/>
              <a:gd name="connsiteX107" fmla="*/ 705692 w 5684838"/>
              <a:gd name="connsiteY107" fmla="*/ 3704736 h 4165893"/>
              <a:gd name="connsiteX108" fmla="*/ 715413 w 5684838"/>
              <a:gd name="connsiteY108" fmla="*/ 3679156 h 4165893"/>
              <a:gd name="connsiteX109" fmla="*/ 743041 w 5684838"/>
              <a:gd name="connsiteY109" fmla="*/ 3674551 h 4165893"/>
              <a:gd name="connsiteX110" fmla="*/ 765041 w 5684838"/>
              <a:gd name="connsiteY110" fmla="*/ 3688876 h 4165893"/>
              <a:gd name="connsiteX111" fmla="*/ 725134 w 5684838"/>
              <a:gd name="connsiteY111" fmla="*/ 3608551 h 4165893"/>
              <a:gd name="connsiteX112" fmla="*/ 721552 w 5684838"/>
              <a:gd name="connsiteY112" fmla="*/ 3579900 h 4165893"/>
              <a:gd name="connsiteX113" fmla="*/ 747134 w 5684838"/>
              <a:gd name="connsiteY113" fmla="*/ 3563528 h 4165893"/>
              <a:gd name="connsiteX114" fmla="*/ 777320 w 5684838"/>
              <a:gd name="connsiteY114" fmla="*/ 3574272 h 4165893"/>
              <a:gd name="connsiteX115" fmla="*/ 830018 w 5684838"/>
              <a:gd name="connsiteY115" fmla="*/ 3656643 h 4165893"/>
              <a:gd name="connsiteX116" fmla="*/ 824901 w 5684838"/>
              <a:gd name="connsiteY116" fmla="*/ 3620830 h 4165893"/>
              <a:gd name="connsiteX117" fmla="*/ 849971 w 5684838"/>
              <a:gd name="connsiteY117" fmla="*/ 3599341 h 4165893"/>
              <a:gd name="connsiteX118" fmla="*/ 859161 w 5684838"/>
              <a:gd name="connsiteY118" fmla="*/ 3604949 h 4165893"/>
              <a:gd name="connsiteX119" fmla="*/ 802815 w 5684838"/>
              <a:gd name="connsiteY119" fmla="*/ 3252751 h 4165893"/>
              <a:gd name="connsiteX120" fmla="*/ 761937 w 5684838"/>
              <a:gd name="connsiteY120" fmla="*/ 3253042 h 4165893"/>
              <a:gd name="connsiteX121" fmla="*/ 10118 w 5684838"/>
              <a:gd name="connsiteY121" fmla="*/ 2582381 h 4165893"/>
              <a:gd name="connsiteX122" fmla="*/ 671403 w 5684838"/>
              <a:gd name="connsiteY122" fmla="*/ 1669369 h 4165893"/>
              <a:gd name="connsiteX123" fmla="*/ 695181 w 5684838"/>
              <a:gd name="connsiteY123" fmla="*/ 1666788 h 4165893"/>
              <a:gd name="connsiteX124" fmla="*/ 671640 w 5684838"/>
              <a:gd name="connsiteY124" fmla="*/ 1597271 h 4165893"/>
              <a:gd name="connsiteX125" fmla="*/ 627357 w 5684838"/>
              <a:gd name="connsiteY125" fmla="*/ 1347262 h 4165893"/>
              <a:gd name="connsiteX126" fmla="*/ 1783611 w 5684838"/>
              <a:gd name="connsiteY126" fmla="*/ 3568 h 4165893"/>
              <a:gd name="connsiteX127" fmla="*/ 1911897 w 5684838"/>
              <a:gd name="connsiteY127" fmla="*/ 439 h 4165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84838" h="4165893">
                <a:moveTo>
                  <a:pt x="3818701" y="2970692"/>
                </a:moveTo>
                <a:lnTo>
                  <a:pt x="3710024" y="2974078"/>
                </a:lnTo>
                <a:cubicBezTo>
                  <a:pt x="3615053" y="2980674"/>
                  <a:pt x="3524880" y="2993608"/>
                  <a:pt x="3446729" y="3007966"/>
                </a:cubicBezTo>
                <a:lnTo>
                  <a:pt x="3359820" y="3025775"/>
                </a:lnTo>
                <a:lnTo>
                  <a:pt x="3378059" y="3137747"/>
                </a:lnTo>
                <a:lnTo>
                  <a:pt x="3602403" y="3118480"/>
                </a:lnTo>
                <a:lnTo>
                  <a:pt x="3816188" y="3106324"/>
                </a:lnTo>
                <a:close/>
                <a:moveTo>
                  <a:pt x="3819361" y="2787416"/>
                </a:moveTo>
                <a:cubicBezTo>
                  <a:pt x="3672421" y="2785956"/>
                  <a:pt x="3528142" y="2804291"/>
                  <a:pt x="3410916" y="2825827"/>
                </a:cubicBezTo>
                <a:lnTo>
                  <a:pt x="3329953" y="2842418"/>
                </a:lnTo>
                <a:lnTo>
                  <a:pt x="3346576" y="2944469"/>
                </a:lnTo>
                <a:lnTo>
                  <a:pt x="3378584" y="2937339"/>
                </a:lnTo>
                <a:cubicBezTo>
                  <a:pt x="3475676" y="2917420"/>
                  <a:pt x="3596669" y="2898159"/>
                  <a:pt x="3726115" y="2890707"/>
                </a:cubicBezTo>
                <a:lnTo>
                  <a:pt x="3820225" y="2888490"/>
                </a:lnTo>
                <a:lnTo>
                  <a:pt x="3822096" y="2787577"/>
                </a:lnTo>
                <a:close/>
                <a:moveTo>
                  <a:pt x="1594092" y="2474894"/>
                </a:moveTo>
                <a:lnTo>
                  <a:pt x="1579930" y="2608939"/>
                </a:lnTo>
                <a:cubicBezTo>
                  <a:pt x="1527712" y="2876939"/>
                  <a:pt x="1339429" y="3104245"/>
                  <a:pt x="1079212" y="3202310"/>
                </a:cubicBezTo>
                <a:lnTo>
                  <a:pt x="1040196" y="3214808"/>
                </a:lnTo>
                <a:lnTo>
                  <a:pt x="1106218" y="3627484"/>
                </a:lnTo>
                <a:lnTo>
                  <a:pt x="1219868" y="3583619"/>
                </a:lnTo>
                <a:cubicBezTo>
                  <a:pt x="1398192" y="3519104"/>
                  <a:pt x="1601633" y="3455271"/>
                  <a:pt x="1832320" y="3395833"/>
                </a:cubicBezTo>
                <a:lnTo>
                  <a:pt x="1858063" y="3389627"/>
                </a:lnTo>
                <a:lnTo>
                  <a:pt x="1791682" y="2503855"/>
                </a:lnTo>
                <a:lnTo>
                  <a:pt x="1779614" y="2503385"/>
                </a:lnTo>
                <a:cubicBezTo>
                  <a:pt x="1716834" y="2498555"/>
                  <a:pt x="1655214" y="2489047"/>
                  <a:pt x="1595135" y="2475188"/>
                </a:cubicBezTo>
                <a:close/>
                <a:moveTo>
                  <a:pt x="1911897" y="439"/>
                </a:moveTo>
                <a:cubicBezTo>
                  <a:pt x="2547004" y="17191"/>
                  <a:pt x="3078780" y="512626"/>
                  <a:pt x="3127305" y="1159822"/>
                </a:cubicBezTo>
                <a:cubicBezTo>
                  <a:pt x="3172595" y="1763871"/>
                  <a:pt x="2781913" y="2299970"/>
                  <a:pt x="2221061" y="2459232"/>
                </a:cubicBezTo>
                <a:lnTo>
                  <a:pt x="2148695" y="2475893"/>
                </a:lnTo>
                <a:lnTo>
                  <a:pt x="2194509" y="3087217"/>
                </a:lnTo>
                <a:lnTo>
                  <a:pt x="2208658" y="3111762"/>
                </a:lnTo>
                <a:cubicBezTo>
                  <a:pt x="2213327" y="3124297"/>
                  <a:pt x="2216525" y="3137599"/>
                  <a:pt x="2219595" y="3150646"/>
                </a:cubicBezTo>
                <a:cubicBezTo>
                  <a:pt x="2207826" y="3076460"/>
                  <a:pt x="2195547" y="3004832"/>
                  <a:pt x="2225733" y="2935763"/>
                </a:cubicBezTo>
                <a:cubicBezTo>
                  <a:pt x="2235455" y="2913763"/>
                  <a:pt x="2249269" y="2893298"/>
                  <a:pt x="2270246" y="2881530"/>
                </a:cubicBezTo>
                <a:cubicBezTo>
                  <a:pt x="2280479" y="2875646"/>
                  <a:pt x="2292629" y="2872448"/>
                  <a:pt x="2304525" y="2872577"/>
                </a:cubicBezTo>
                <a:cubicBezTo>
                  <a:pt x="2316419" y="2872705"/>
                  <a:pt x="2328059" y="2876158"/>
                  <a:pt x="2337269" y="2883577"/>
                </a:cubicBezTo>
                <a:cubicBezTo>
                  <a:pt x="2354152" y="2897390"/>
                  <a:pt x="2359780" y="2920414"/>
                  <a:pt x="2363361" y="2941902"/>
                </a:cubicBezTo>
                <a:cubicBezTo>
                  <a:pt x="2375129" y="3006367"/>
                  <a:pt x="2380245" y="3072366"/>
                  <a:pt x="2379221" y="3137855"/>
                </a:cubicBezTo>
                <a:cubicBezTo>
                  <a:pt x="2384337" y="3117390"/>
                  <a:pt x="2389455" y="3101018"/>
                  <a:pt x="2404292" y="3086181"/>
                </a:cubicBezTo>
                <a:cubicBezTo>
                  <a:pt x="2419129" y="3071344"/>
                  <a:pt x="2440105" y="3062134"/>
                  <a:pt x="2461081" y="3063669"/>
                </a:cubicBezTo>
                <a:cubicBezTo>
                  <a:pt x="2482058" y="3065204"/>
                  <a:pt x="2502012" y="3080041"/>
                  <a:pt x="2507641" y="3100506"/>
                </a:cubicBezTo>
                <a:cubicBezTo>
                  <a:pt x="2511732" y="3114320"/>
                  <a:pt x="2508663" y="3129157"/>
                  <a:pt x="2504569" y="3143483"/>
                </a:cubicBezTo>
                <a:cubicBezTo>
                  <a:pt x="2496895" y="3170599"/>
                  <a:pt x="2485640" y="3196692"/>
                  <a:pt x="2471315" y="3221250"/>
                </a:cubicBezTo>
                <a:cubicBezTo>
                  <a:pt x="2484616" y="3200785"/>
                  <a:pt x="2527081" y="3213064"/>
                  <a:pt x="2539361" y="3234041"/>
                </a:cubicBezTo>
                <a:lnTo>
                  <a:pt x="2541263" y="3246009"/>
                </a:lnTo>
                <a:lnTo>
                  <a:pt x="3034110" y="3173876"/>
                </a:lnTo>
                <a:lnTo>
                  <a:pt x="3296255" y="3145117"/>
                </a:lnTo>
                <a:lnTo>
                  <a:pt x="3279862" y="3044471"/>
                </a:lnTo>
                <a:lnTo>
                  <a:pt x="3255573" y="3050391"/>
                </a:lnTo>
                <a:cubicBezTo>
                  <a:pt x="3208695" y="3062678"/>
                  <a:pt x="3181067" y="3071471"/>
                  <a:pt x="3179915" y="3071855"/>
                </a:cubicBezTo>
                <a:cubicBezTo>
                  <a:pt x="3175824" y="3073390"/>
                  <a:pt x="3171218" y="3073902"/>
                  <a:pt x="3167125" y="3073902"/>
                </a:cubicBezTo>
                <a:cubicBezTo>
                  <a:pt x="3149730" y="3073902"/>
                  <a:pt x="3133870" y="3062646"/>
                  <a:pt x="3128241" y="3045762"/>
                </a:cubicBezTo>
                <a:cubicBezTo>
                  <a:pt x="3121078" y="3024274"/>
                  <a:pt x="3132847" y="3001251"/>
                  <a:pt x="3154335" y="2994088"/>
                </a:cubicBezTo>
                <a:cubicBezTo>
                  <a:pt x="3158253" y="2992856"/>
                  <a:pt x="3181951" y="2985309"/>
                  <a:pt x="3220852" y="2974749"/>
                </a:cubicBezTo>
                <a:lnTo>
                  <a:pt x="3266601" y="2963055"/>
                </a:lnTo>
                <a:lnTo>
                  <a:pt x="3249959" y="2860891"/>
                </a:lnTo>
                <a:lnTo>
                  <a:pt x="3219759" y="2868252"/>
                </a:lnTo>
                <a:cubicBezTo>
                  <a:pt x="3172881" y="2880539"/>
                  <a:pt x="3145254" y="2889333"/>
                  <a:pt x="3144103" y="2889716"/>
                </a:cubicBezTo>
                <a:cubicBezTo>
                  <a:pt x="3139498" y="2891251"/>
                  <a:pt x="3135404" y="2891763"/>
                  <a:pt x="3131313" y="2891763"/>
                </a:cubicBezTo>
                <a:cubicBezTo>
                  <a:pt x="3113917" y="2891763"/>
                  <a:pt x="3098055" y="2880507"/>
                  <a:pt x="3092428" y="2863623"/>
                </a:cubicBezTo>
                <a:cubicBezTo>
                  <a:pt x="3085265" y="2842135"/>
                  <a:pt x="3097033" y="2819112"/>
                  <a:pt x="3118521" y="2811949"/>
                </a:cubicBezTo>
                <a:cubicBezTo>
                  <a:pt x="3122439" y="2810718"/>
                  <a:pt x="3146137" y="2803171"/>
                  <a:pt x="3185039" y="2792611"/>
                </a:cubicBezTo>
                <a:lnTo>
                  <a:pt x="3236687" y="2779408"/>
                </a:lnTo>
                <a:lnTo>
                  <a:pt x="3226987" y="2719856"/>
                </a:lnTo>
                <a:cubicBezTo>
                  <a:pt x="3223404" y="2697345"/>
                  <a:pt x="3238241" y="2676368"/>
                  <a:pt x="3260753" y="2672787"/>
                </a:cubicBezTo>
                <a:cubicBezTo>
                  <a:pt x="3283264" y="2669205"/>
                  <a:pt x="3304241" y="2684042"/>
                  <a:pt x="3307823" y="2706554"/>
                </a:cubicBezTo>
                <a:lnTo>
                  <a:pt x="3316693" y="2761009"/>
                </a:lnTo>
                <a:lnTo>
                  <a:pt x="3342771" y="2755200"/>
                </a:lnTo>
                <a:cubicBezTo>
                  <a:pt x="3472226" y="2728641"/>
                  <a:pt x="3644176" y="2703252"/>
                  <a:pt x="3821991" y="2705466"/>
                </a:cubicBezTo>
                <a:lnTo>
                  <a:pt x="3823616" y="2705565"/>
                </a:lnTo>
                <a:lnTo>
                  <a:pt x="3825076" y="2626740"/>
                </a:lnTo>
                <a:cubicBezTo>
                  <a:pt x="3825587" y="2604229"/>
                  <a:pt x="3844519" y="2586322"/>
                  <a:pt x="3866519" y="2586322"/>
                </a:cubicBezTo>
                <a:cubicBezTo>
                  <a:pt x="3889031" y="2586833"/>
                  <a:pt x="3906936" y="2605252"/>
                  <a:pt x="3906936" y="2627763"/>
                </a:cubicBezTo>
                <a:lnTo>
                  <a:pt x="3905402" y="2710522"/>
                </a:lnTo>
                <a:lnTo>
                  <a:pt x="3974983" y="2714740"/>
                </a:lnTo>
                <a:cubicBezTo>
                  <a:pt x="3997495" y="2717298"/>
                  <a:pt x="4013356" y="2737763"/>
                  <a:pt x="4011309" y="2759763"/>
                </a:cubicBezTo>
                <a:cubicBezTo>
                  <a:pt x="4009262" y="2781763"/>
                  <a:pt x="3988285" y="2798647"/>
                  <a:pt x="3966285" y="2796089"/>
                </a:cubicBezTo>
                <a:lnTo>
                  <a:pt x="3903885" y="2792406"/>
                </a:lnTo>
                <a:lnTo>
                  <a:pt x="3902071" y="2890288"/>
                </a:lnTo>
                <a:lnTo>
                  <a:pt x="4010796" y="2896879"/>
                </a:lnTo>
                <a:cubicBezTo>
                  <a:pt x="4033308" y="2899437"/>
                  <a:pt x="4049169" y="2919902"/>
                  <a:pt x="4047122" y="2941902"/>
                </a:cubicBezTo>
                <a:cubicBezTo>
                  <a:pt x="4044565" y="2964413"/>
                  <a:pt x="4024099" y="2980786"/>
                  <a:pt x="4002099" y="2978228"/>
                </a:cubicBezTo>
                <a:lnTo>
                  <a:pt x="3900552" y="2972234"/>
                </a:lnTo>
                <a:lnTo>
                  <a:pt x="3898153" y="3101664"/>
                </a:lnTo>
                <a:lnTo>
                  <a:pt x="4068759" y="3091964"/>
                </a:lnTo>
                <a:lnTo>
                  <a:pt x="4248703" y="3087012"/>
                </a:lnTo>
                <a:lnTo>
                  <a:pt x="4248703" y="2650389"/>
                </a:lnTo>
                <a:lnTo>
                  <a:pt x="4189764" y="2641394"/>
                </a:lnTo>
                <a:cubicBezTo>
                  <a:pt x="3703669" y="2541924"/>
                  <a:pt x="3338009" y="2111828"/>
                  <a:pt x="3338009" y="1596326"/>
                </a:cubicBezTo>
                <a:cubicBezTo>
                  <a:pt x="3338009" y="1007182"/>
                  <a:pt x="3815605" y="529586"/>
                  <a:pt x="4404748" y="529586"/>
                </a:cubicBezTo>
                <a:cubicBezTo>
                  <a:pt x="4993893" y="529586"/>
                  <a:pt x="5471489" y="1007182"/>
                  <a:pt x="5471489" y="1596326"/>
                </a:cubicBezTo>
                <a:cubicBezTo>
                  <a:pt x="5471489" y="2111828"/>
                  <a:pt x="5105831" y="2541924"/>
                  <a:pt x="4619734" y="2641394"/>
                </a:cubicBezTo>
                <a:lnTo>
                  <a:pt x="4560795" y="2650389"/>
                </a:lnTo>
                <a:lnTo>
                  <a:pt x="4560795" y="3081334"/>
                </a:lnTo>
                <a:lnTo>
                  <a:pt x="4835177" y="3080494"/>
                </a:lnTo>
                <a:cubicBezTo>
                  <a:pt x="5104338" y="3082872"/>
                  <a:pt x="5387372" y="3091776"/>
                  <a:pt x="5684838" y="3108180"/>
                </a:cubicBezTo>
                <a:lnTo>
                  <a:pt x="5684838" y="3487295"/>
                </a:lnTo>
                <a:lnTo>
                  <a:pt x="5684838" y="4165893"/>
                </a:lnTo>
                <a:lnTo>
                  <a:pt x="142903" y="4165893"/>
                </a:lnTo>
                <a:lnTo>
                  <a:pt x="142903" y="4158549"/>
                </a:lnTo>
                <a:cubicBezTo>
                  <a:pt x="142903" y="4158549"/>
                  <a:pt x="304975" y="3999893"/>
                  <a:pt x="698990" y="3804272"/>
                </a:cubicBezTo>
                <a:lnTo>
                  <a:pt x="739715" y="3784958"/>
                </a:lnTo>
                <a:lnTo>
                  <a:pt x="730570" y="3778986"/>
                </a:lnTo>
                <a:cubicBezTo>
                  <a:pt x="726925" y="3774829"/>
                  <a:pt x="724622" y="3769713"/>
                  <a:pt x="724622" y="3764085"/>
                </a:cubicBezTo>
                <a:cubicBezTo>
                  <a:pt x="724622" y="3752829"/>
                  <a:pt x="737925" y="3737992"/>
                  <a:pt x="748157" y="3743109"/>
                </a:cubicBezTo>
                <a:cubicBezTo>
                  <a:pt x="736902" y="3736969"/>
                  <a:pt x="726157" y="3729295"/>
                  <a:pt x="716948" y="3720597"/>
                </a:cubicBezTo>
                <a:cubicBezTo>
                  <a:pt x="712343" y="3715993"/>
                  <a:pt x="707227" y="3710876"/>
                  <a:pt x="705692" y="3704736"/>
                </a:cubicBezTo>
                <a:cubicBezTo>
                  <a:pt x="703134" y="3695016"/>
                  <a:pt x="707739" y="3684783"/>
                  <a:pt x="715413" y="3679156"/>
                </a:cubicBezTo>
                <a:cubicBezTo>
                  <a:pt x="723087" y="3673527"/>
                  <a:pt x="733832" y="3671993"/>
                  <a:pt x="743041" y="3674551"/>
                </a:cubicBezTo>
                <a:cubicBezTo>
                  <a:pt x="752250" y="3676597"/>
                  <a:pt x="758390" y="3682225"/>
                  <a:pt x="765041" y="3688876"/>
                </a:cubicBezTo>
                <a:cubicBezTo>
                  <a:pt x="749180" y="3663295"/>
                  <a:pt x="735878" y="3636691"/>
                  <a:pt x="725134" y="3608551"/>
                </a:cubicBezTo>
                <a:cubicBezTo>
                  <a:pt x="721552" y="3599341"/>
                  <a:pt x="717971" y="3589109"/>
                  <a:pt x="721552" y="3579900"/>
                </a:cubicBezTo>
                <a:cubicBezTo>
                  <a:pt x="725134" y="3570179"/>
                  <a:pt x="736390" y="3563528"/>
                  <a:pt x="747134" y="3563528"/>
                </a:cubicBezTo>
                <a:cubicBezTo>
                  <a:pt x="757878" y="3563528"/>
                  <a:pt x="768622" y="3568133"/>
                  <a:pt x="777320" y="3574272"/>
                </a:cubicBezTo>
                <a:cubicBezTo>
                  <a:pt x="805459" y="3594225"/>
                  <a:pt x="817227" y="3624923"/>
                  <a:pt x="830018" y="3656643"/>
                </a:cubicBezTo>
                <a:cubicBezTo>
                  <a:pt x="826436" y="3644876"/>
                  <a:pt x="822343" y="3632597"/>
                  <a:pt x="824901" y="3620830"/>
                </a:cubicBezTo>
                <a:cubicBezTo>
                  <a:pt x="827459" y="3609063"/>
                  <a:pt x="837692" y="3597807"/>
                  <a:pt x="849971" y="3599341"/>
                </a:cubicBezTo>
                <a:lnTo>
                  <a:pt x="859161" y="3604949"/>
                </a:lnTo>
                <a:lnTo>
                  <a:pt x="802815" y="3252751"/>
                </a:lnTo>
                <a:lnTo>
                  <a:pt x="761937" y="3253042"/>
                </a:lnTo>
                <a:cubicBezTo>
                  <a:pt x="391509" y="3236997"/>
                  <a:pt x="70942" y="2962771"/>
                  <a:pt x="10118" y="2582381"/>
                </a:cubicBezTo>
                <a:cubicBezTo>
                  <a:pt x="-59395" y="2147652"/>
                  <a:pt x="236673" y="1738882"/>
                  <a:pt x="671403" y="1669369"/>
                </a:cubicBezTo>
                <a:lnTo>
                  <a:pt x="695181" y="1666788"/>
                </a:lnTo>
                <a:lnTo>
                  <a:pt x="671640" y="1597271"/>
                </a:lnTo>
                <a:cubicBezTo>
                  <a:pt x="648889" y="1517149"/>
                  <a:pt x="633828" y="1433555"/>
                  <a:pt x="627357" y="1347262"/>
                </a:cubicBezTo>
                <a:cubicBezTo>
                  <a:pt x="575597" y="656921"/>
                  <a:pt x="1093269" y="55328"/>
                  <a:pt x="1783611" y="3568"/>
                </a:cubicBezTo>
                <a:cubicBezTo>
                  <a:pt x="1826757" y="333"/>
                  <a:pt x="1869557" y="-678"/>
                  <a:pt x="1911897" y="439"/>
                </a:cubicBezTo>
                <a:close/>
              </a:path>
            </a:pathLst>
          </a:custGeom>
          <a:solidFill>
            <a:schemeClr val="tx1">
              <a:alpha val="5000"/>
            </a:schemeClr>
          </a:solidFill>
          <a:ln w="7879"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0" name="Freeform 136">
            <a:extLst>
              <a:ext uri="{FF2B5EF4-FFF2-40B4-BE49-F238E27FC236}">
                <a16:creationId xmlns:a16="http://schemas.microsoft.com/office/drawing/2014/main" id="{03E2FDC9-3D38-4B53-8B94-4056526BBBDD}"/>
              </a:ext>
            </a:extLst>
          </p:cNvPr>
          <p:cNvSpPr>
            <a:spLocks/>
          </p:cNvSpPr>
          <p:nvPr userDrawn="1"/>
        </p:nvSpPr>
        <p:spPr>
          <a:xfrm>
            <a:off x="3794280" y="3125583"/>
            <a:ext cx="5349720" cy="3732417"/>
          </a:xfrm>
          <a:custGeom>
            <a:avLst/>
            <a:gdLst>
              <a:gd name="connsiteX0" fmla="*/ 2535591 w 8685117"/>
              <a:gd name="connsiteY0" fmla="*/ 2977816 h 6059467"/>
              <a:gd name="connsiteX1" fmla="*/ 2536836 w 8685117"/>
              <a:gd name="connsiteY1" fmla="*/ 2990188 h 6059467"/>
              <a:gd name="connsiteX2" fmla="*/ 2509675 w 8685117"/>
              <a:gd name="connsiteY2" fmla="*/ 3197287 h 6059467"/>
              <a:gd name="connsiteX3" fmla="*/ 2954427 w 8685117"/>
              <a:gd name="connsiteY3" fmla="*/ 3762562 h 6059467"/>
              <a:gd name="connsiteX4" fmla="*/ 2373873 w 8685117"/>
              <a:gd name="connsiteY4" fmla="*/ 4343115 h 6059467"/>
              <a:gd name="connsiteX5" fmla="*/ 2061529 w 8685117"/>
              <a:gd name="connsiteY5" fmla="*/ 4252298 h 6059467"/>
              <a:gd name="connsiteX6" fmla="*/ 2047949 w 8685117"/>
              <a:gd name="connsiteY6" fmla="*/ 4270350 h 6059467"/>
              <a:gd name="connsiteX7" fmla="*/ 2047949 w 8685117"/>
              <a:gd name="connsiteY7" fmla="*/ 5016507 h 6059467"/>
              <a:gd name="connsiteX8" fmla="*/ 2166617 w 8685117"/>
              <a:gd name="connsiteY8" fmla="*/ 4969409 h 6059467"/>
              <a:gd name="connsiteX9" fmla="*/ 2508190 w 8685117"/>
              <a:gd name="connsiteY9" fmla="*/ 4867757 h 6059467"/>
              <a:gd name="connsiteX10" fmla="*/ 2662507 w 8685117"/>
              <a:gd name="connsiteY10" fmla="*/ 4838525 h 6059467"/>
              <a:gd name="connsiteX11" fmla="*/ 2674827 w 8685117"/>
              <a:gd name="connsiteY11" fmla="*/ 4777244 h 6059467"/>
              <a:gd name="connsiteX12" fmla="*/ 2820323 w 8685117"/>
              <a:gd name="connsiteY12" fmla="*/ 4680923 h 6059467"/>
              <a:gd name="connsiteX13" fmla="*/ 2889921 w 8685117"/>
              <a:gd name="connsiteY13" fmla="*/ 4697049 h 6059467"/>
              <a:gd name="connsiteX14" fmla="*/ 3194628 w 8685117"/>
              <a:gd name="connsiteY14" fmla="*/ 4508624 h 6059467"/>
              <a:gd name="connsiteX15" fmla="*/ 3420399 w 8685117"/>
              <a:gd name="connsiteY15" fmla="*/ 4594349 h 6059467"/>
              <a:gd name="connsiteX16" fmla="*/ 3551956 w 8685117"/>
              <a:gd name="connsiteY16" fmla="*/ 4523053 h 6059467"/>
              <a:gd name="connsiteX17" fmla="*/ 3663674 w 8685117"/>
              <a:gd name="connsiteY17" fmla="*/ 4569204 h 6059467"/>
              <a:gd name="connsiteX18" fmla="*/ 3686608 w 8685117"/>
              <a:gd name="connsiteY18" fmla="*/ 4603267 h 6059467"/>
              <a:gd name="connsiteX19" fmla="*/ 3932719 w 8685117"/>
              <a:gd name="connsiteY19" fmla="*/ 4444145 h 6059467"/>
              <a:gd name="connsiteX20" fmla="*/ 4571683 w 8685117"/>
              <a:gd name="connsiteY20" fmla="*/ 4078882 h 6059467"/>
              <a:gd name="connsiteX21" fmla="*/ 4690995 w 8685117"/>
              <a:gd name="connsiteY21" fmla="*/ 4020594 h 6059467"/>
              <a:gd name="connsiteX22" fmla="*/ 4690995 w 8685117"/>
              <a:gd name="connsiteY22" fmla="*/ 3229782 h 6059467"/>
              <a:gd name="connsiteX23" fmla="*/ 4675651 w 8685117"/>
              <a:gd name="connsiteY23" fmla="*/ 3226186 h 6059467"/>
              <a:gd name="connsiteX24" fmla="*/ 4520055 w 8685117"/>
              <a:gd name="connsiteY24" fmla="*/ 3163628 h 6059467"/>
              <a:gd name="connsiteX25" fmla="*/ 4383882 w 8685117"/>
              <a:gd name="connsiteY25" fmla="*/ 3077611 h 6059467"/>
              <a:gd name="connsiteX26" fmla="*/ 4379418 w 8685117"/>
              <a:gd name="connsiteY26" fmla="*/ 3077611 h 6059467"/>
              <a:gd name="connsiteX27" fmla="*/ 4274810 w 8685117"/>
              <a:gd name="connsiteY27" fmla="*/ 3177276 h 6059467"/>
              <a:gd name="connsiteX28" fmla="*/ 3293933 w 8685117"/>
              <a:gd name="connsiteY28" fmla="*/ 3443429 h 6059467"/>
              <a:gd name="connsiteX29" fmla="*/ 2585935 w 8685117"/>
              <a:gd name="connsiteY29" fmla="*/ 3042370 h 6059467"/>
              <a:gd name="connsiteX30" fmla="*/ 6400717 w 8685117"/>
              <a:gd name="connsiteY30" fmla="*/ 2724158 h 6059467"/>
              <a:gd name="connsiteX31" fmla="*/ 6347198 w 8685117"/>
              <a:gd name="connsiteY31" fmla="*/ 2761661 h 6059467"/>
              <a:gd name="connsiteX32" fmla="*/ 6004030 w 8685117"/>
              <a:gd name="connsiteY32" fmla="*/ 2855236 h 6059467"/>
              <a:gd name="connsiteX33" fmla="*/ 6019309 w 8685117"/>
              <a:gd name="connsiteY33" fmla="*/ 3002072 h 6059467"/>
              <a:gd name="connsiteX34" fmla="*/ 5706115 w 8685117"/>
              <a:gd name="connsiteY34" fmla="*/ 3223599 h 6059467"/>
              <a:gd name="connsiteX35" fmla="*/ 5509202 w 8685117"/>
              <a:gd name="connsiteY35" fmla="*/ 3076763 h 6059467"/>
              <a:gd name="connsiteX36" fmla="*/ 5263476 w 8685117"/>
              <a:gd name="connsiteY36" fmla="*/ 3210458 h 6059467"/>
              <a:gd name="connsiteX37" fmla="*/ 5208740 w 8685117"/>
              <a:gd name="connsiteY37" fmla="*/ 3227258 h 6059467"/>
              <a:gd name="connsiteX38" fmla="*/ 5208740 w 8685117"/>
              <a:gd name="connsiteY38" fmla="*/ 3787288 h 6059467"/>
              <a:gd name="connsiteX39" fmla="*/ 5240993 w 8685117"/>
              <a:gd name="connsiteY39" fmla="*/ 3773597 h 6059467"/>
              <a:gd name="connsiteX40" fmla="*/ 6314678 w 8685117"/>
              <a:gd name="connsiteY40" fmla="*/ 3476530 h 6059467"/>
              <a:gd name="connsiteX41" fmla="*/ 6597760 w 8685117"/>
              <a:gd name="connsiteY41" fmla="*/ 3440660 h 6059467"/>
              <a:gd name="connsiteX42" fmla="*/ 6826481 w 8685117"/>
              <a:gd name="connsiteY42" fmla="*/ 3424942 h 6059467"/>
              <a:gd name="connsiteX43" fmla="*/ 6826481 w 8685117"/>
              <a:gd name="connsiteY43" fmla="*/ 2991767 h 6059467"/>
              <a:gd name="connsiteX44" fmla="*/ 6817145 w 8685117"/>
              <a:gd name="connsiteY44" fmla="*/ 2980853 h 6059467"/>
              <a:gd name="connsiteX45" fmla="*/ 6670309 w 8685117"/>
              <a:gd name="connsiteY45" fmla="*/ 3024140 h 6059467"/>
              <a:gd name="connsiteX46" fmla="*/ 6396159 w 8685117"/>
              <a:gd name="connsiteY46" fmla="*/ 2749990 h 6059467"/>
              <a:gd name="connsiteX47" fmla="*/ 7341726 w 8685117"/>
              <a:gd name="connsiteY47" fmla="*/ 2344118 h 6059467"/>
              <a:gd name="connsiteX48" fmla="*/ 7345924 w 8685117"/>
              <a:gd name="connsiteY48" fmla="*/ 2385871 h 6059467"/>
              <a:gd name="connsiteX49" fmla="*/ 7338285 w 8685117"/>
              <a:gd name="connsiteY49" fmla="*/ 2459713 h 6059467"/>
              <a:gd name="connsiteX50" fmla="*/ 7507189 w 8685117"/>
              <a:gd name="connsiteY50" fmla="*/ 2773756 h 6059467"/>
              <a:gd name="connsiteX51" fmla="*/ 7131188 w 8685117"/>
              <a:gd name="connsiteY51" fmla="*/ 3149757 h 6059467"/>
              <a:gd name="connsiteX52" fmla="*/ 7036524 w 8685117"/>
              <a:gd name="connsiteY52" fmla="*/ 3137689 h 6059467"/>
              <a:gd name="connsiteX53" fmla="*/ 7025091 w 8685117"/>
              <a:gd name="connsiteY53" fmla="*/ 3133139 h 6059467"/>
              <a:gd name="connsiteX54" fmla="*/ 7025091 w 8685117"/>
              <a:gd name="connsiteY54" fmla="*/ 3418726 h 6059467"/>
              <a:gd name="connsiteX55" fmla="*/ 7167187 w 8685117"/>
              <a:gd name="connsiteY55" fmla="*/ 3416344 h 6059467"/>
              <a:gd name="connsiteX56" fmla="*/ 7455006 w 8685117"/>
              <a:gd name="connsiteY56" fmla="*/ 3426338 h 6059467"/>
              <a:gd name="connsiteX57" fmla="*/ 7457139 w 8685117"/>
              <a:gd name="connsiteY57" fmla="*/ 3415816 h 6059467"/>
              <a:gd name="connsiteX58" fmla="*/ 7695615 w 8685117"/>
              <a:gd name="connsiteY58" fmla="*/ 3257549 h 6059467"/>
              <a:gd name="connsiteX59" fmla="*/ 7834811 w 8685117"/>
              <a:gd name="connsiteY59" fmla="*/ 3257549 h 6059467"/>
              <a:gd name="connsiteX60" fmla="*/ 7834811 w 8685117"/>
              <a:gd name="connsiteY60" fmla="*/ 2642757 h 6059467"/>
              <a:gd name="connsiteX61" fmla="*/ 7803177 w 8685117"/>
              <a:gd name="connsiteY61" fmla="*/ 2637735 h 6059467"/>
              <a:gd name="connsiteX62" fmla="*/ 7395945 w 8685117"/>
              <a:gd name="connsiteY62" fmla="*/ 2408398 h 6059467"/>
              <a:gd name="connsiteX63" fmla="*/ 7872157 w 8685117"/>
              <a:gd name="connsiteY63" fmla="*/ 0 h 6059467"/>
              <a:gd name="connsiteX64" fmla="*/ 8650472 w 8685117"/>
              <a:gd name="connsiteY64" fmla="*/ 685800 h 6059467"/>
              <a:gd name="connsiteX65" fmla="*/ 8685117 w 8685117"/>
              <a:gd name="connsiteY65" fmla="*/ 682913 h 6059467"/>
              <a:gd name="connsiteX66" fmla="*/ 8685117 w 8685117"/>
              <a:gd name="connsiteY66" fmla="*/ 2177878 h 6059467"/>
              <a:gd name="connsiteX67" fmla="*/ 8628513 w 8685117"/>
              <a:gd name="connsiteY67" fmla="*/ 2293196 h 6059467"/>
              <a:gd name="connsiteX68" fmla="*/ 8380150 w 8685117"/>
              <a:gd name="connsiteY68" fmla="*/ 2537795 h 6059467"/>
              <a:gd name="connsiteX69" fmla="*/ 8352556 w 8685117"/>
              <a:gd name="connsiteY69" fmla="*/ 2551599 h 6059467"/>
              <a:gd name="connsiteX70" fmla="*/ 8352556 w 8685117"/>
              <a:gd name="connsiteY70" fmla="*/ 3517270 h 6059467"/>
              <a:gd name="connsiteX71" fmla="*/ 8351731 w 8685117"/>
              <a:gd name="connsiteY71" fmla="*/ 3521339 h 6059467"/>
              <a:gd name="connsiteX72" fmla="*/ 8589361 w 8685117"/>
              <a:gd name="connsiteY72" fmla="*/ 3558859 h 6059467"/>
              <a:gd name="connsiteX73" fmla="*/ 8663564 w 8685117"/>
              <a:gd name="connsiteY73" fmla="*/ 3572654 h 6059467"/>
              <a:gd name="connsiteX74" fmla="*/ 8685117 w 8685117"/>
              <a:gd name="connsiteY74" fmla="*/ 3565202 h 6059467"/>
              <a:gd name="connsiteX75" fmla="*/ 8685117 w 8685117"/>
              <a:gd name="connsiteY75" fmla="*/ 6059467 h 6059467"/>
              <a:gd name="connsiteX76" fmla="*/ 0 w 8685117"/>
              <a:gd name="connsiteY76" fmla="*/ 6059467 h 6059467"/>
              <a:gd name="connsiteX77" fmla="*/ 16503 w 8685117"/>
              <a:gd name="connsiteY77" fmla="*/ 6043134 h 6059467"/>
              <a:gd name="connsiteX78" fmla="*/ 429359 w 8685117"/>
              <a:gd name="connsiteY78" fmla="*/ 5810625 h 6059467"/>
              <a:gd name="connsiteX79" fmla="*/ 1082906 w 8685117"/>
              <a:gd name="connsiteY79" fmla="*/ 5452448 h 6059467"/>
              <a:gd name="connsiteX80" fmla="*/ 1456044 w 8685117"/>
              <a:gd name="connsiteY80" fmla="*/ 5271025 h 6059467"/>
              <a:gd name="connsiteX81" fmla="*/ 1626963 w 8685117"/>
              <a:gd name="connsiteY81" fmla="*/ 5194349 h 6059467"/>
              <a:gd name="connsiteX82" fmla="*/ 1626963 w 8685117"/>
              <a:gd name="connsiteY82" fmla="*/ 4574571 h 6059467"/>
              <a:gd name="connsiteX83" fmla="*/ 1597826 w 8685117"/>
              <a:gd name="connsiteY83" fmla="*/ 4584110 h 6059467"/>
              <a:gd name="connsiteX84" fmla="*/ 1396948 w 8685117"/>
              <a:gd name="connsiteY84" fmla="*/ 4609626 h 6059467"/>
              <a:gd name="connsiteX85" fmla="*/ 599960 w 8685117"/>
              <a:gd name="connsiteY85" fmla="*/ 3812639 h 6059467"/>
              <a:gd name="connsiteX86" fmla="*/ 958138 w 8685117"/>
              <a:gd name="connsiteY86" fmla="*/ 3147209 h 6059467"/>
              <a:gd name="connsiteX87" fmla="*/ 942860 w 8685117"/>
              <a:gd name="connsiteY87" fmla="*/ 2990188 h 6059467"/>
              <a:gd name="connsiteX88" fmla="*/ 1739849 w 8685117"/>
              <a:gd name="connsiteY88" fmla="*/ 2193201 h 6059467"/>
              <a:gd name="connsiteX89" fmla="*/ 2303533 w 8685117"/>
              <a:gd name="connsiteY89" fmla="*/ 2426504 h 6059467"/>
              <a:gd name="connsiteX90" fmla="*/ 2307584 w 8685117"/>
              <a:gd name="connsiteY90" fmla="*/ 2431415 h 6059467"/>
              <a:gd name="connsiteX91" fmla="*/ 2304471 w 8685117"/>
              <a:gd name="connsiteY91" fmla="*/ 2414331 h 6059467"/>
              <a:gd name="connsiteX92" fmla="*/ 2311914 w 8685117"/>
              <a:gd name="connsiteY92" fmla="*/ 2052307 h 6059467"/>
              <a:gd name="connsiteX93" fmla="*/ 3703036 w 8685117"/>
              <a:gd name="connsiteY93" fmla="*/ 1070289 h 6059467"/>
              <a:gd name="connsiteX94" fmla="*/ 3707279 w 8685117"/>
              <a:gd name="connsiteY94" fmla="*/ 1071138 h 6059467"/>
              <a:gd name="connsiteX95" fmla="*/ 5076333 w 8685117"/>
              <a:gd name="connsiteY95" fmla="*/ 186727 h 6059467"/>
              <a:gd name="connsiteX96" fmla="*/ 6071083 w 8685117"/>
              <a:gd name="connsiteY96" fmla="*/ 1481090 h 6059467"/>
              <a:gd name="connsiteX97" fmla="*/ 6118613 w 8685117"/>
              <a:gd name="connsiteY97" fmla="*/ 1487031 h 6059467"/>
              <a:gd name="connsiteX98" fmla="*/ 6373747 w 8685117"/>
              <a:gd name="connsiteY98" fmla="*/ 1585886 h 6059467"/>
              <a:gd name="connsiteX99" fmla="*/ 6400733 w 8685117"/>
              <a:gd name="connsiteY99" fmla="*/ 1607181 h 6059467"/>
              <a:gd name="connsiteX100" fmla="*/ 6397008 w 8685117"/>
              <a:gd name="connsiteY100" fmla="*/ 1570210 h 6059467"/>
              <a:gd name="connsiteX101" fmla="*/ 7087052 w 8685117"/>
              <a:gd name="connsiteY101" fmla="*/ 791047 h 6059467"/>
              <a:gd name="connsiteX102" fmla="*/ 7087052 w 8685117"/>
              <a:gd name="connsiteY102" fmla="*/ 785105 h 6059467"/>
              <a:gd name="connsiteX103" fmla="*/ 7872157 w 8685117"/>
              <a:gd name="connsiteY103" fmla="*/ 0 h 6059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8685117" h="6059467">
                <a:moveTo>
                  <a:pt x="2535591" y="2977816"/>
                </a:moveTo>
                <a:lnTo>
                  <a:pt x="2536836" y="2990188"/>
                </a:lnTo>
                <a:cubicBezTo>
                  <a:pt x="2536836" y="3061484"/>
                  <a:pt x="2527499" y="3131083"/>
                  <a:pt x="2509675" y="3197287"/>
                </a:cubicBezTo>
                <a:cubicBezTo>
                  <a:pt x="2764304" y="3258398"/>
                  <a:pt x="2954427" y="3488412"/>
                  <a:pt x="2954427" y="3762562"/>
                </a:cubicBezTo>
                <a:cubicBezTo>
                  <a:pt x="2954427" y="4083394"/>
                  <a:pt x="2694706" y="4343115"/>
                  <a:pt x="2373873" y="4343115"/>
                </a:cubicBezTo>
                <a:cubicBezTo>
                  <a:pt x="2258442" y="4343115"/>
                  <a:pt x="2151499" y="4310013"/>
                  <a:pt x="2061529" y="4252298"/>
                </a:cubicBezTo>
                <a:lnTo>
                  <a:pt x="2047949" y="4270350"/>
                </a:lnTo>
                <a:lnTo>
                  <a:pt x="2047949" y="5016507"/>
                </a:lnTo>
                <a:lnTo>
                  <a:pt x="2166617" y="4969409"/>
                </a:lnTo>
                <a:cubicBezTo>
                  <a:pt x="2279079" y="4929318"/>
                  <a:pt x="2393183" y="4894227"/>
                  <a:pt x="2508190" y="4867757"/>
                </a:cubicBezTo>
                <a:lnTo>
                  <a:pt x="2662507" y="4838525"/>
                </a:lnTo>
                <a:lnTo>
                  <a:pt x="2674827" y="4777244"/>
                </a:lnTo>
                <a:cubicBezTo>
                  <a:pt x="2698738" y="4720549"/>
                  <a:pt x="2754756" y="4680923"/>
                  <a:pt x="2820323" y="4680923"/>
                </a:cubicBezTo>
                <a:cubicBezTo>
                  <a:pt x="2845787" y="4680923"/>
                  <a:pt x="2868702" y="4686864"/>
                  <a:pt x="2889921" y="4697049"/>
                </a:cubicBezTo>
                <a:cubicBezTo>
                  <a:pt x="2945940" y="4585861"/>
                  <a:pt x="3061371" y="4508624"/>
                  <a:pt x="3194628" y="4508624"/>
                </a:cubicBezTo>
                <a:cubicBezTo>
                  <a:pt x="3281202" y="4508624"/>
                  <a:pt x="3360136" y="4540877"/>
                  <a:pt x="3420399" y="4594349"/>
                </a:cubicBezTo>
                <a:cubicBezTo>
                  <a:pt x="3448407" y="4551062"/>
                  <a:pt x="3496787" y="4523053"/>
                  <a:pt x="3551956" y="4523053"/>
                </a:cubicBezTo>
                <a:cubicBezTo>
                  <a:pt x="3595667" y="4523053"/>
                  <a:pt x="3635135" y="4540664"/>
                  <a:pt x="3663674" y="4569204"/>
                </a:cubicBezTo>
                <a:lnTo>
                  <a:pt x="3686608" y="4603267"/>
                </a:lnTo>
                <a:lnTo>
                  <a:pt x="3932719" y="4444145"/>
                </a:lnTo>
                <a:cubicBezTo>
                  <a:pt x="4141335" y="4314722"/>
                  <a:pt x="4353981" y="4191804"/>
                  <a:pt x="4571683" y="4078882"/>
                </a:cubicBezTo>
                <a:lnTo>
                  <a:pt x="4690995" y="4020594"/>
                </a:lnTo>
                <a:lnTo>
                  <a:pt x="4690995" y="3229782"/>
                </a:lnTo>
                <a:lnTo>
                  <a:pt x="4675651" y="3226186"/>
                </a:lnTo>
                <a:cubicBezTo>
                  <a:pt x="4621205" y="3209854"/>
                  <a:pt x="4569235" y="3188837"/>
                  <a:pt x="4520055" y="3163628"/>
                </a:cubicBezTo>
                <a:lnTo>
                  <a:pt x="4383882" y="3077611"/>
                </a:lnTo>
                <a:lnTo>
                  <a:pt x="4379418" y="3077611"/>
                </a:lnTo>
                <a:lnTo>
                  <a:pt x="4274810" y="3177276"/>
                </a:lnTo>
                <a:cubicBezTo>
                  <a:pt x="4012834" y="3398126"/>
                  <a:pt x="3658581" y="3506556"/>
                  <a:pt x="3293933" y="3443429"/>
                </a:cubicBezTo>
                <a:cubicBezTo>
                  <a:pt x="3007264" y="3394042"/>
                  <a:pt x="2761858" y="3247017"/>
                  <a:pt x="2585935" y="3042370"/>
                </a:cubicBezTo>
                <a:close/>
                <a:moveTo>
                  <a:pt x="6400717" y="2724158"/>
                </a:moveTo>
                <a:lnTo>
                  <a:pt x="6347198" y="2761661"/>
                </a:lnTo>
                <a:cubicBezTo>
                  <a:pt x="6245013" y="2821021"/>
                  <a:pt x="6127207" y="2854600"/>
                  <a:pt x="6004030" y="2855236"/>
                </a:cubicBezTo>
                <a:cubicBezTo>
                  <a:pt x="6021855" y="2900221"/>
                  <a:pt x="6027796" y="2950299"/>
                  <a:pt x="6019309" y="3002072"/>
                </a:cubicBezTo>
                <a:cubicBezTo>
                  <a:pt x="5993846" y="3149757"/>
                  <a:pt x="5853800" y="3249062"/>
                  <a:pt x="5706115" y="3223599"/>
                </a:cubicBezTo>
                <a:cubicBezTo>
                  <a:pt x="5617844" y="3208321"/>
                  <a:pt x="5546548" y="3151454"/>
                  <a:pt x="5509202" y="3076763"/>
                </a:cubicBezTo>
                <a:cubicBezTo>
                  <a:pt x="5434724" y="3133100"/>
                  <a:pt x="5351890" y="3178336"/>
                  <a:pt x="5263476" y="3210458"/>
                </a:cubicBezTo>
                <a:lnTo>
                  <a:pt x="5208740" y="3227258"/>
                </a:lnTo>
                <a:lnTo>
                  <a:pt x="5208740" y="3787288"/>
                </a:lnTo>
                <a:lnTo>
                  <a:pt x="5240993" y="3773597"/>
                </a:lnTo>
                <a:cubicBezTo>
                  <a:pt x="5588137" y="3637795"/>
                  <a:pt x="5947164" y="3534245"/>
                  <a:pt x="6314678" y="3476530"/>
                </a:cubicBezTo>
                <a:cubicBezTo>
                  <a:pt x="6408785" y="3461677"/>
                  <a:pt x="6503170" y="3449807"/>
                  <a:pt x="6597760" y="3440660"/>
                </a:cubicBezTo>
                <a:lnTo>
                  <a:pt x="6826481" y="3424942"/>
                </a:lnTo>
                <a:lnTo>
                  <a:pt x="6826481" y="2991767"/>
                </a:lnTo>
                <a:lnTo>
                  <a:pt x="6817145" y="2980853"/>
                </a:lnTo>
                <a:cubicBezTo>
                  <a:pt x="6774707" y="3008014"/>
                  <a:pt x="6723782" y="3024140"/>
                  <a:pt x="6670309" y="3024140"/>
                </a:cubicBezTo>
                <a:cubicBezTo>
                  <a:pt x="6519230" y="3024140"/>
                  <a:pt x="6396159" y="2901918"/>
                  <a:pt x="6396159" y="2749990"/>
                </a:cubicBezTo>
                <a:close/>
                <a:moveTo>
                  <a:pt x="7341726" y="2344118"/>
                </a:moveTo>
                <a:lnTo>
                  <a:pt x="7345924" y="2385871"/>
                </a:lnTo>
                <a:cubicBezTo>
                  <a:pt x="7345924" y="2411334"/>
                  <a:pt x="7343378" y="2435948"/>
                  <a:pt x="7338285" y="2459713"/>
                </a:cubicBezTo>
                <a:cubicBezTo>
                  <a:pt x="7440137" y="2526764"/>
                  <a:pt x="7507189" y="2642198"/>
                  <a:pt x="7507189" y="2773756"/>
                </a:cubicBezTo>
                <a:cubicBezTo>
                  <a:pt x="7507189" y="2981702"/>
                  <a:pt x="7339134" y="3149757"/>
                  <a:pt x="7131188" y="3149757"/>
                </a:cubicBezTo>
                <a:cubicBezTo>
                  <a:pt x="7098511" y="3149757"/>
                  <a:pt x="7066788" y="3145567"/>
                  <a:pt x="7036524" y="3137689"/>
                </a:cubicBezTo>
                <a:lnTo>
                  <a:pt x="7025091" y="3133139"/>
                </a:lnTo>
                <a:lnTo>
                  <a:pt x="7025091" y="3418726"/>
                </a:lnTo>
                <a:lnTo>
                  <a:pt x="7167187" y="3416344"/>
                </a:lnTo>
                <a:lnTo>
                  <a:pt x="7455006" y="3426338"/>
                </a:lnTo>
                <a:lnTo>
                  <a:pt x="7457139" y="3415816"/>
                </a:lnTo>
                <a:cubicBezTo>
                  <a:pt x="7496527" y="3322956"/>
                  <a:pt x="7588670" y="3257549"/>
                  <a:pt x="7695615" y="3257549"/>
                </a:cubicBezTo>
                <a:lnTo>
                  <a:pt x="7834811" y="3257549"/>
                </a:lnTo>
                <a:lnTo>
                  <a:pt x="7834811" y="2642757"/>
                </a:lnTo>
                <a:lnTo>
                  <a:pt x="7803177" y="2637735"/>
                </a:lnTo>
                <a:cubicBezTo>
                  <a:pt x="7644450" y="2603942"/>
                  <a:pt x="7503428" y="2522139"/>
                  <a:pt x="7395945" y="2408398"/>
                </a:cubicBezTo>
                <a:close/>
                <a:moveTo>
                  <a:pt x="7872157" y="0"/>
                </a:moveTo>
                <a:cubicBezTo>
                  <a:pt x="8271924" y="0"/>
                  <a:pt x="8601244" y="298764"/>
                  <a:pt x="8650472" y="685800"/>
                </a:cubicBezTo>
                <a:lnTo>
                  <a:pt x="8685117" y="682913"/>
                </a:lnTo>
                <a:lnTo>
                  <a:pt x="8685117" y="2177878"/>
                </a:lnTo>
                <a:lnTo>
                  <a:pt x="8628513" y="2293196"/>
                </a:lnTo>
                <a:cubicBezTo>
                  <a:pt x="8565114" y="2392156"/>
                  <a:pt x="8480107" y="2475891"/>
                  <a:pt x="8380150" y="2537795"/>
                </a:cubicBezTo>
                <a:lnTo>
                  <a:pt x="8352556" y="2551599"/>
                </a:lnTo>
                <a:lnTo>
                  <a:pt x="8352556" y="3517270"/>
                </a:lnTo>
                <a:lnTo>
                  <a:pt x="8351731" y="3521339"/>
                </a:lnTo>
                <a:lnTo>
                  <a:pt x="8589361" y="3558859"/>
                </a:lnTo>
                <a:lnTo>
                  <a:pt x="8663564" y="3572654"/>
                </a:lnTo>
                <a:lnTo>
                  <a:pt x="8685117" y="3565202"/>
                </a:lnTo>
                <a:lnTo>
                  <a:pt x="8685117" y="6059467"/>
                </a:lnTo>
                <a:lnTo>
                  <a:pt x="0" y="6059467"/>
                </a:lnTo>
                <a:lnTo>
                  <a:pt x="16503" y="6043134"/>
                </a:lnTo>
                <a:cubicBezTo>
                  <a:pt x="128102" y="5952740"/>
                  <a:pt x="360610" y="5851366"/>
                  <a:pt x="429359" y="5810625"/>
                </a:cubicBezTo>
                <a:cubicBezTo>
                  <a:pt x="643247" y="5685009"/>
                  <a:pt x="861379" y="5565333"/>
                  <a:pt x="1082906" y="5452448"/>
                </a:cubicBezTo>
                <a:cubicBezTo>
                  <a:pt x="1206402" y="5390064"/>
                  <a:pt x="1330745" y="5329590"/>
                  <a:pt x="1456044" y="5271025"/>
                </a:cubicBezTo>
                <a:lnTo>
                  <a:pt x="1626963" y="5194349"/>
                </a:lnTo>
                <a:lnTo>
                  <a:pt x="1626963" y="4574571"/>
                </a:lnTo>
                <a:lnTo>
                  <a:pt x="1597826" y="4584110"/>
                </a:lnTo>
                <a:cubicBezTo>
                  <a:pt x="1533653" y="4600767"/>
                  <a:pt x="1466334" y="4609626"/>
                  <a:pt x="1396948" y="4609626"/>
                </a:cubicBezTo>
                <a:cubicBezTo>
                  <a:pt x="956440" y="4609626"/>
                  <a:pt x="599960" y="4253146"/>
                  <a:pt x="599960" y="3812639"/>
                </a:cubicBezTo>
                <a:cubicBezTo>
                  <a:pt x="599960" y="3534245"/>
                  <a:pt x="742552" y="3289802"/>
                  <a:pt x="958138" y="3147209"/>
                </a:cubicBezTo>
                <a:cubicBezTo>
                  <a:pt x="947953" y="3096283"/>
                  <a:pt x="942860" y="3043660"/>
                  <a:pt x="942860" y="2990188"/>
                </a:cubicBezTo>
                <a:cubicBezTo>
                  <a:pt x="942860" y="2549681"/>
                  <a:pt x="1299340" y="2193201"/>
                  <a:pt x="1739849" y="2193201"/>
                </a:cubicBezTo>
                <a:cubicBezTo>
                  <a:pt x="1960103" y="2193201"/>
                  <a:pt x="2159349" y="2282321"/>
                  <a:pt x="2303533" y="2426504"/>
                </a:cubicBezTo>
                <a:lnTo>
                  <a:pt x="2307584" y="2431415"/>
                </a:lnTo>
                <a:lnTo>
                  <a:pt x="2304471" y="2414331"/>
                </a:lnTo>
                <a:cubicBezTo>
                  <a:pt x="2289009" y="2296890"/>
                  <a:pt x="2290748" y="2175166"/>
                  <a:pt x="2311914" y="2052307"/>
                </a:cubicBezTo>
                <a:cubicBezTo>
                  <a:pt x="2424799" y="1397063"/>
                  <a:pt x="3047791" y="957404"/>
                  <a:pt x="3703036" y="1070289"/>
                </a:cubicBezTo>
                <a:cubicBezTo>
                  <a:pt x="3704733" y="1070289"/>
                  <a:pt x="3705582" y="1071138"/>
                  <a:pt x="3707279" y="1071138"/>
                </a:cubicBezTo>
                <a:cubicBezTo>
                  <a:pt x="3861754" y="469365"/>
                  <a:pt x="4455039" y="78086"/>
                  <a:pt x="5076333" y="186727"/>
                </a:cubicBezTo>
                <a:cubicBezTo>
                  <a:pt x="5699325" y="293671"/>
                  <a:pt x="6127950" y="862342"/>
                  <a:pt x="6071083" y="1481090"/>
                </a:cubicBezTo>
                <a:cubicBezTo>
                  <a:pt x="6087210" y="1481939"/>
                  <a:pt x="6102487" y="1484485"/>
                  <a:pt x="6118613" y="1487031"/>
                </a:cubicBezTo>
                <a:cubicBezTo>
                  <a:pt x="6212402" y="1503158"/>
                  <a:pt x="6298445" y="1537533"/>
                  <a:pt x="6373747" y="1585886"/>
                </a:cubicBezTo>
                <a:lnTo>
                  <a:pt x="6400733" y="1607181"/>
                </a:lnTo>
                <a:lnTo>
                  <a:pt x="6397008" y="1570210"/>
                </a:lnTo>
                <a:cubicBezTo>
                  <a:pt x="6397008" y="1168746"/>
                  <a:pt x="6698319" y="837728"/>
                  <a:pt x="7087052" y="791047"/>
                </a:cubicBezTo>
                <a:cubicBezTo>
                  <a:pt x="7087052" y="789349"/>
                  <a:pt x="7087052" y="786803"/>
                  <a:pt x="7087052" y="785105"/>
                </a:cubicBezTo>
                <a:cubicBezTo>
                  <a:pt x="7087052" y="351388"/>
                  <a:pt x="7438439" y="0"/>
                  <a:pt x="7872157" y="0"/>
                </a:cubicBezTo>
                <a:close/>
              </a:path>
            </a:pathLst>
          </a:custGeom>
          <a:solidFill>
            <a:schemeClr val="tx1">
              <a:alpha val="5000"/>
            </a:schemeClr>
          </a:solidFill>
          <a:ln w="8485" cap="flat">
            <a:noFill/>
            <a:prstDash val="solid"/>
            <a:miter/>
          </a:ln>
        </p:spPr>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endParaRPr lang="en-ID" sz="1349">
              <a:solidFill>
                <a:schemeClr val="tx1"/>
              </a:solidFill>
            </a:endParaRPr>
          </a:p>
        </p:txBody>
      </p:sp>
      <p:sp>
        <p:nvSpPr>
          <p:cNvPr id="18" name="PpHolder1">
            <a:extLst>
              <a:ext uri="{FF2B5EF4-FFF2-40B4-BE49-F238E27FC236}">
                <a16:creationId xmlns:a16="http://schemas.microsoft.com/office/drawing/2014/main" id="{BA47FDEE-DB98-4CC1-9799-8859E055B332}"/>
              </a:ext>
            </a:extLst>
          </p:cNvPr>
          <p:cNvSpPr>
            <a:spLocks noGrp="1"/>
          </p:cNvSpPr>
          <p:nvPr>
            <p:ph type="pic" sz="quarter" idx="11"/>
          </p:nvPr>
        </p:nvSpPr>
        <p:spPr>
          <a:xfrm>
            <a:off x="555718" y="1458860"/>
            <a:ext cx="2396267" cy="3796147"/>
          </a:xfrm>
          <a:custGeom>
            <a:avLst/>
            <a:gdLst>
              <a:gd name="connsiteX0" fmla="*/ 200281 w 2396267"/>
              <a:gd name="connsiteY0" fmla="*/ 0 h 3796147"/>
              <a:gd name="connsiteX1" fmla="*/ 2195987 w 2396267"/>
              <a:gd name="connsiteY1" fmla="*/ 0 h 3796147"/>
              <a:gd name="connsiteX2" fmla="*/ 2396267 w 2396267"/>
              <a:gd name="connsiteY2" fmla="*/ 200280 h 3796147"/>
              <a:gd name="connsiteX3" fmla="*/ 2396267 w 2396267"/>
              <a:gd name="connsiteY3" fmla="*/ 3595867 h 3796147"/>
              <a:gd name="connsiteX4" fmla="*/ 2195987 w 2396267"/>
              <a:gd name="connsiteY4" fmla="*/ 3796147 h 3796147"/>
              <a:gd name="connsiteX5" fmla="*/ 200281 w 2396267"/>
              <a:gd name="connsiteY5" fmla="*/ 3796147 h 3796147"/>
              <a:gd name="connsiteX6" fmla="*/ 0 w 2396267"/>
              <a:gd name="connsiteY6" fmla="*/ 3595867 h 3796147"/>
              <a:gd name="connsiteX7" fmla="*/ 0 w 2396267"/>
              <a:gd name="connsiteY7" fmla="*/ 200280 h 3796147"/>
              <a:gd name="connsiteX8" fmla="*/ 200281 w 2396267"/>
              <a:gd name="connsiteY8" fmla="*/ 0 h 3796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6267" h="3796147">
                <a:moveTo>
                  <a:pt x="200281" y="0"/>
                </a:moveTo>
                <a:lnTo>
                  <a:pt x="2195987" y="0"/>
                </a:lnTo>
                <a:cubicBezTo>
                  <a:pt x="2306599" y="0"/>
                  <a:pt x="2396267" y="89669"/>
                  <a:pt x="2396267" y="200280"/>
                </a:cubicBezTo>
                <a:lnTo>
                  <a:pt x="2396267" y="3595867"/>
                </a:lnTo>
                <a:cubicBezTo>
                  <a:pt x="2396267" y="3706478"/>
                  <a:pt x="2306599" y="3796147"/>
                  <a:pt x="2195987" y="3796147"/>
                </a:cubicBezTo>
                <a:lnTo>
                  <a:pt x="200281" y="3796147"/>
                </a:lnTo>
                <a:cubicBezTo>
                  <a:pt x="89669" y="3796147"/>
                  <a:pt x="0" y="3706478"/>
                  <a:pt x="0" y="3595867"/>
                </a:cubicBezTo>
                <a:lnTo>
                  <a:pt x="0" y="200280"/>
                </a:lnTo>
                <a:cubicBezTo>
                  <a:pt x="0" y="89669"/>
                  <a:pt x="89669" y="0"/>
                  <a:pt x="200281" y="0"/>
                </a:cubicBezTo>
                <a:close/>
              </a:path>
            </a:pathLst>
          </a:custGeom>
          <a:blipFill dpi="0" rotWithShape="1">
            <a:blip r:embed="rId2"/>
            <a:srcRect/>
            <a:tile tx="0" ty="0" sx="100000" sy="100000" flip="none" algn="tl"/>
          </a:blipFill>
          <a:ln>
            <a:no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16" name="PpHolder15">
            <a:extLst>
              <a:ext uri="{FF2B5EF4-FFF2-40B4-BE49-F238E27FC236}">
                <a16:creationId xmlns:a16="http://schemas.microsoft.com/office/drawing/2014/main" id="{FEB50EC1-DDA7-48E6-9D94-C1CD16FC93CF}"/>
              </a:ext>
            </a:extLst>
          </p:cNvPr>
          <p:cNvSpPr>
            <a:spLocks noGrp="1"/>
          </p:cNvSpPr>
          <p:nvPr userDrawn="1">
            <p:ph type="pic" sz="quarter" idx="10"/>
          </p:nvPr>
        </p:nvSpPr>
        <p:spPr>
          <a:xfrm>
            <a:off x="1961135" y="2904170"/>
            <a:ext cx="2164759" cy="2366584"/>
          </a:xfrm>
          <a:custGeom>
            <a:avLst/>
            <a:gdLst>
              <a:gd name="connsiteX0" fmla="*/ 172640 w 2164759"/>
              <a:gd name="connsiteY0" fmla="*/ 0 h 2366584"/>
              <a:gd name="connsiteX1" fmla="*/ 1992120 w 2164759"/>
              <a:gd name="connsiteY1" fmla="*/ 0 h 2366584"/>
              <a:gd name="connsiteX2" fmla="*/ 2164759 w 2164759"/>
              <a:gd name="connsiteY2" fmla="*/ 172639 h 2366584"/>
              <a:gd name="connsiteX3" fmla="*/ 2164759 w 2164759"/>
              <a:gd name="connsiteY3" fmla="*/ 2193945 h 2366584"/>
              <a:gd name="connsiteX4" fmla="*/ 1992120 w 2164759"/>
              <a:gd name="connsiteY4" fmla="*/ 2366584 h 2366584"/>
              <a:gd name="connsiteX5" fmla="*/ 172640 w 2164759"/>
              <a:gd name="connsiteY5" fmla="*/ 2366584 h 2366584"/>
              <a:gd name="connsiteX6" fmla="*/ 0 w 2164759"/>
              <a:gd name="connsiteY6" fmla="*/ 2193945 h 2366584"/>
              <a:gd name="connsiteX7" fmla="*/ 0 w 2164759"/>
              <a:gd name="connsiteY7" fmla="*/ 172639 h 2366584"/>
              <a:gd name="connsiteX8" fmla="*/ 172640 w 2164759"/>
              <a:gd name="connsiteY8" fmla="*/ 0 h 2366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4759" h="2366584">
                <a:moveTo>
                  <a:pt x="172640" y="0"/>
                </a:moveTo>
                <a:lnTo>
                  <a:pt x="1992120" y="0"/>
                </a:lnTo>
                <a:cubicBezTo>
                  <a:pt x="2087467" y="0"/>
                  <a:pt x="2164759" y="77293"/>
                  <a:pt x="2164759" y="172639"/>
                </a:cubicBezTo>
                <a:lnTo>
                  <a:pt x="2164759" y="2193945"/>
                </a:lnTo>
                <a:cubicBezTo>
                  <a:pt x="2164759" y="2289291"/>
                  <a:pt x="2087467" y="2366584"/>
                  <a:pt x="1992120" y="2366584"/>
                </a:cubicBezTo>
                <a:lnTo>
                  <a:pt x="172640" y="2366584"/>
                </a:lnTo>
                <a:cubicBezTo>
                  <a:pt x="77293" y="2366584"/>
                  <a:pt x="0" y="2289291"/>
                  <a:pt x="0" y="2193945"/>
                </a:cubicBezTo>
                <a:lnTo>
                  <a:pt x="0" y="172639"/>
                </a:lnTo>
                <a:cubicBezTo>
                  <a:pt x="0" y="77293"/>
                  <a:pt x="77293" y="0"/>
                  <a:pt x="172640" y="0"/>
                </a:cubicBezTo>
                <a:close/>
              </a:path>
            </a:pathLst>
          </a:custGeom>
          <a:blipFill dpi="0" rotWithShape="1">
            <a:blip r:embed="rId2"/>
            <a:srcRect/>
            <a:tile tx="0" ty="0" sx="100000" sy="100000" flip="none" algn="tl"/>
          </a:blipFill>
          <a:ln w="38100">
            <a:solidFill>
              <a:schemeClr val="bg1"/>
            </a:solidFill>
          </a:ln>
        </p:spPr>
        <p:txBody>
          <a:bodyPr rtlCol="0" anchor="ctr" anchorCtr="1"/>
          <a:lstStyle>
            <a:lvl1pPr>
              <a:defRPr lang="en-ID" sz="600">
                <a:solidFill>
                  <a:schemeClr val="tx1">
                    <a:alpha val="0"/>
                  </a:schemeClr>
                </a:solidFill>
              </a:defRPr>
            </a:lvl1pPr>
          </a:lstStyle>
          <a:p>
            <a:pPr marL="0" lvl="0" algn="ctr" defTabSz="457120"/>
            <a:endParaRPr lang="en-ID"/>
          </a:p>
        </p:txBody>
      </p:sp>
      <p:sp>
        <p:nvSpPr>
          <p:cNvPr id="2" name="Slide Number Placeholder 1">
            <a:extLst>
              <a:ext uri="{FF2B5EF4-FFF2-40B4-BE49-F238E27FC236}">
                <a16:creationId xmlns:a16="http://schemas.microsoft.com/office/drawing/2014/main" id="{490B3895-49A2-4D63-84C9-EF367B1B9DFF}"/>
              </a:ext>
            </a:extLst>
          </p:cNvPr>
          <p:cNvSpPr>
            <a:spLocks noGrp="1"/>
          </p:cNvSpPr>
          <p:nvPr>
            <p:ph type="sldNum" sz="quarter" idx="12"/>
          </p:nvPr>
        </p:nvSpPr>
        <p:spPr/>
        <p:txBody>
          <a:bodyPr/>
          <a:lstStyle/>
          <a:p>
            <a:fld id="{950356F5-5040-45F3-9DFE-AA818FBF1AB1}" type="slidenum">
              <a:rPr lang="en-ID" smtClean="0"/>
              <a:pPr/>
              <a:t>‹#›</a:t>
            </a:fld>
            <a:endParaRPr lang="en-ID"/>
          </a:p>
        </p:txBody>
      </p:sp>
    </p:spTree>
    <p:extLst>
      <p:ext uri="{BB962C8B-B14F-4D97-AF65-F5344CB8AC3E}">
        <p14:creationId xmlns:p14="http://schemas.microsoft.com/office/powerpoint/2010/main" val="300709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605044F-6631-49CE-8ECB-D2B7AC3995D4}"/>
              </a:ext>
            </a:extLst>
          </p:cNvPr>
          <p:cNvSpPr/>
          <p:nvPr userDrawn="1"/>
        </p:nvSpPr>
        <p:spPr>
          <a:xfrm>
            <a:off x="8181720" y="6253707"/>
            <a:ext cx="147211" cy="147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2F459742-C4DA-475A-8C65-AAB5688F0F2C}"/>
              </a:ext>
            </a:extLst>
          </p:cNvPr>
          <p:cNvSpPr txBox="1"/>
          <p:nvPr userDrawn="1"/>
        </p:nvSpPr>
        <p:spPr>
          <a:xfrm>
            <a:off x="8242110" y="6286819"/>
            <a:ext cx="289285"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tx1"/>
                </a:solidFill>
                <a:latin typeface="+mj-lt"/>
              </a:rPr>
              <a:t>Page</a:t>
            </a:r>
            <a:endParaRPr lang="en-ID" sz="900">
              <a:solidFill>
                <a:schemeClr val="accent1"/>
              </a:solidFill>
              <a:latin typeface="+mj-lt"/>
            </a:endParaRPr>
          </a:p>
        </p:txBody>
      </p:sp>
      <p:cxnSp>
        <p:nvCxnSpPr>
          <p:cNvPr id="5" name="Straight Connector 4">
            <a:extLst>
              <a:ext uri="{FF2B5EF4-FFF2-40B4-BE49-F238E27FC236}">
                <a16:creationId xmlns:a16="http://schemas.microsoft.com/office/drawing/2014/main" id="{F859006B-1A6D-4750-BA95-60BBBEEA1CCE}"/>
              </a:ext>
            </a:extLst>
          </p:cNvPr>
          <p:cNvCxnSpPr/>
          <p:nvPr userDrawn="1"/>
        </p:nvCxnSpPr>
        <p:spPr>
          <a:xfrm>
            <a:off x="8240040" y="6506103"/>
            <a:ext cx="358724"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TextBox">
            <a:extLst>
              <a:ext uri="{FF2B5EF4-FFF2-40B4-BE49-F238E27FC236}">
                <a16:creationId xmlns:a16="http://schemas.microsoft.com/office/drawing/2014/main" id="{26158460-7856-47C7-BF8F-2BF25844B5FD}"/>
              </a:ext>
            </a:extLst>
          </p:cNvPr>
          <p:cNvSpPr txBox="1"/>
          <p:nvPr userDrawn="1"/>
        </p:nvSpPr>
        <p:spPr>
          <a:xfrm>
            <a:off x="295219" y="6245268"/>
            <a:ext cx="1601182" cy="20903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accent1"/>
                </a:solidFill>
                <a:latin typeface="+mj-lt"/>
              </a:rPr>
              <a:t>www.yourwebsite.com</a:t>
            </a:r>
            <a:endParaRPr lang="en-ID" sz="1050">
              <a:solidFill>
                <a:schemeClr val="accent1"/>
              </a:solidFill>
              <a:latin typeface="+mj-lt"/>
            </a:endParaRPr>
          </a:p>
        </p:txBody>
      </p:sp>
      <p:sp>
        <p:nvSpPr>
          <p:cNvPr id="7" name="Slide Number Placeholder 5">
            <a:extLst>
              <a:ext uri="{FF2B5EF4-FFF2-40B4-BE49-F238E27FC236}">
                <a16:creationId xmlns:a16="http://schemas.microsoft.com/office/drawing/2014/main" id="{C6BDA6BB-768F-49A7-BAC1-2DB23AFBB6EA}"/>
              </a:ext>
            </a:extLst>
          </p:cNvPr>
          <p:cNvSpPr>
            <a:spLocks noGrp="1"/>
          </p:cNvSpPr>
          <p:nvPr>
            <p:ph type="sldNum" sz="quarter" idx="4"/>
          </p:nvPr>
        </p:nvSpPr>
        <p:spPr>
          <a:xfrm>
            <a:off x="8466273" y="6275136"/>
            <a:ext cx="385762" cy="253914"/>
          </a:xfrm>
          <a:prstGeom prst="rect">
            <a:avLst/>
          </a:prstGeom>
        </p:spPr>
        <p:txBody>
          <a:bodyPr vert="horz" lIns="91440" tIns="45720" rIns="91440" bIns="45720" rtlCol="0" anchor="ctr"/>
          <a:lstStyle>
            <a:lvl1pPr algn="l">
              <a:defRPr sz="900" b="1">
                <a:solidFill>
                  <a:schemeClr val="tx1"/>
                </a:solidFill>
                <a:latin typeface="+mj-lt"/>
              </a:defRPr>
            </a:lvl1pPr>
          </a:lstStyle>
          <a:p>
            <a:fld id="{950356F5-5040-45F3-9DFE-AA818FBF1AB1}" type="slidenum">
              <a:rPr lang="en-ID" smtClean="0"/>
              <a:pPr/>
              <a:t>‹#›</a:t>
            </a:fld>
            <a:endParaRPr lang="en-ID"/>
          </a:p>
        </p:txBody>
      </p:sp>
    </p:spTree>
    <p:extLst>
      <p:ext uri="{BB962C8B-B14F-4D97-AF65-F5344CB8AC3E}">
        <p14:creationId xmlns:p14="http://schemas.microsoft.com/office/powerpoint/2010/main" val="124538324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0"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5" r:id="rId22"/>
    <p:sldLayoutId id="2147483716" r:id="rId23"/>
    <p:sldLayoutId id="2147483712" r:id="rId24"/>
    <p:sldLayoutId id="2147483713" r:id="rId2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Lst>
  </p:timing>
  <p:hf hdr="0" dt="0"/>
  <p:txStyles>
    <p:titleStyle>
      <a:lvl1pPr algn="l" defTabSz="685498" rtl="0" eaLnBrk="1" latinLnBrk="0" hangingPunct="1">
        <a:lnSpc>
          <a:spcPct val="90000"/>
        </a:lnSpc>
        <a:spcBef>
          <a:spcPct val="0"/>
        </a:spcBef>
        <a:buNone/>
        <a:defRPr sz="3301" kern="1200">
          <a:solidFill>
            <a:schemeClr val="tx1"/>
          </a:solidFill>
          <a:latin typeface="+mj-lt"/>
          <a:ea typeface="+mj-ea"/>
          <a:cs typeface="+mj-cs"/>
        </a:defRPr>
      </a:lvl1pPr>
    </p:titleStyle>
    <p:bodyStyle>
      <a:lvl1pPr marL="171375" indent="-171375" algn="l" defTabSz="68549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124" indent="-171375" algn="l" defTabSz="68549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884" indent="-171375" algn="l" defTabSz="6854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64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391"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182"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792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0678"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427" indent="-171375" algn="l" defTabSz="685498"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498" rtl="0" eaLnBrk="1" latinLnBrk="0" hangingPunct="1">
        <a:defRPr sz="1350" kern="1200">
          <a:solidFill>
            <a:schemeClr val="tx1"/>
          </a:solidFill>
          <a:latin typeface="+mn-lt"/>
          <a:ea typeface="+mn-ea"/>
          <a:cs typeface="+mn-cs"/>
        </a:defRPr>
      </a:lvl1pPr>
      <a:lvl2pPr marL="342749" algn="l" defTabSz="685498" rtl="0" eaLnBrk="1" latinLnBrk="0" hangingPunct="1">
        <a:defRPr sz="1350" kern="1200">
          <a:solidFill>
            <a:schemeClr val="tx1"/>
          </a:solidFill>
          <a:latin typeface="+mn-lt"/>
          <a:ea typeface="+mn-ea"/>
          <a:cs typeface="+mn-cs"/>
        </a:defRPr>
      </a:lvl2pPr>
      <a:lvl3pPr marL="685498" algn="l" defTabSz="685498" rtl="0" eaLnBrk="1" latinLnBrk="0" hangingPunct="1">
        <a:defRPr sz="1350" kern="1200">
          <a:solidFill>
            <a:schemeClr val="tx1"/>
          </a:solidFill>
          <a:latin typeface="+mn-lt"/>
          <a:ea typeface="+mn-ea"/>
          <a:cs typeface="+mn-cs"/>
        </a:defRPr>
      </a:lvl3pPr>
      <a:lvl4pPr marL="1028249" algn="l" defTabSz="685498" rtl="0" eaLnBrk="1" latinLnBrk="0" hangingPunct="1">
        <a:defRPr sz="1350" kern="1200">
          <a:solidFill>
            <a:schemeClr val="tx1"/>
          </a:solidFill>
          <a:latin typeface="+mn-lt"/>
          <a:ea typeface="+mn-ea"/>
          <a:cs typeface="+mn-cs"/>
        </a:defRPr>
      </a:lvl4pPr>
      <a:lvl5pPr marL="1370997" algn="l" defTabSz="685498" rtl="0" eaLnBrk="1" latinLnBrk="0" hangingPunct="1">
        <a:defRPr sz="1350" kern="1200">
          <a:solidFill>
            <a:schemeClr val="tx1"/>
          </a:solidFill>
          <a:latin typeface="+mn-lt"/>
          <a:ea typeface="+mn-ea"/>
          <a:cs typeface="+mn-cs"/>
        </a:defRPr>
      </a:lvl5pPr>
      <a:lvl6pPr marL="1713744" algn="l" defTabSz="685498" rtl="0" eaLnBrk="1" latinLnBrk="0" hangingPunct="1">
        <a:defRPr sz="1350" kern="1200">
          <a:solidFill>
            <a:schemeClr val="tx1"/>
          </a:solidFill>
          <a:latin typeface="+mn-lt"/>
          <a:ea typeface="+mn-ea"/>
          <a:cs typeface="+mn-cs"/>
        </a:defRPr>
      </a:lvl6pPr>
      <a:lvl7pPr marL="2056515" algn="l" defTabSz="685498" rtl="0" eaLnBrk="1" latinLnBrk="0" hangingPunct="1">
        <a:defRPr sz="1350" kern="1200">
          <a:solidFill>
            <a:schemeClr val="tx1"/>
          </a:solidFill>
          <a:latin typeface="+mn-lt"/>
          <a:ea typeface="+mn-ea"/>
          <a:cs typeface="+mn-cs"/>
        </a:defRPr>
      </a:lvl7pPr>
      <a:lvl8pPr marL="2399285" algn="l" defTabSz="685498" rtl="0" eaLnBrk="1" latinLnBrk="0" hangingPunct="1">
        <a:defRPr sz="1350" kern="1200">
          <a:solidFill>
            <a:schemeClr val="tx1"/>
          </a:solidFill>
          <a:latin typeface="+mn-lt"/>
          <a:ea typeface="+mn-ea"/>
          <a:cs typeface="+mn-cs"/>
        </a:defRPr>
      </a:lvl8pPr>
      <a:lvl9pPr marL="2742033" algn="l" defTabSz="685498"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userDrawn="1">
          <p15:clr>
            <a:srgbClr val="F26B43"/>
          </p15:clr>
        </p15:guide>
        <p15:guide id="2" pos="346" userDrawn="1">
          <p15:clr>
            <a:srgbClr val="F26B43"/>
          </p15:clr>
        </p15:guide>
        <p15:guide id="3" pos="5414" userDrawn="1">
          <p15:clr>
            <a:srgbClr val="F26B43"/>
          </p15:clr>
        </p15:guide>
        <p15:guide id="4"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2.xml"/><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22DC783-7E4C-4738-98EC-52A6DD2AAB70}"/>
              </a:ext>
            </a:extLst>
          </p:cNvPr>
          <p:cNvSpPr>
            <a:spLocks noGrp="1"/>
          </p:cNvSpPr>
          <p:nvPr>
            <p:ph type="sldNum" sz="quarter" idx="11"/>
          </p:nvPr>
        </p:nvSpPr>
        <p:spPr/>
        <p:txBody>
          <a:bodyPr/>
          <a:lstStyle/>
          <a:p>
            <a:fld id="{950356F5-5040-45F3-9DFE-AA818FBF1AB1}" type="slidenum">
              <a:rPr lang="en-ID" smtClean="0"/>
              <a:pPr/>
              <a:t>1</a:t>
            </a:fld>
            <a:endParaRPr lang="en-ID"/>
          </a:p>
        </p:txBody>
      </p:sp>
      <p:sp>
        <p:nvSpPr>
          <p:cNvPr id="4" name="Picture Placeholder 3">
            <a:extLst>
              <a:ext uri="{FF2B5EF4-FFF2-40B4-BE49-F238E27FC236}">
                <a16:creationId xmlns:a16="http://schemas.microsoft.com/office/drawing/2014/main" id="{B95969C9-7420-4015-8383-8D3E421879DE}"/>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914400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6022D091-55B4-4A4C-9131-4E9EA87EEAB9}"/>
              </a:ext>
            </a:extLst>
          </p:cNvPr>
          <p:cNvSpPr txBox="1"/>
          <p:nvPr/>
        </p:nvSpPr>
        <p:spPr>
          <a:xfrm>
            <a:off x="2664868" y="3207522"/>
            <a:ext cx="3814263" cy="131369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6599">
                <a:solidFill>
                  <a:schemeClr val="bg2"/>
                </a:solidFill>
                <a:latin typeface="+mj-lt"/>
              </a:rPr>
              <a:t>Eco Leaf</a:t>
            </a:r>
          </a:p>
        </p:txBody>
      </p:sp>
      <p:sp>
        <p:nvSpPr>
          <p:cNvPr id="8" name="TextBox">
            <a:extLst>
              <a:ext uri="{FF2B5EF4-FFF2-40B4-BE49-F238E27FC236}">
                <a16:creationId xmlns:a16="http://schemas.microsoft.com/office/drawing/2014/main" id="{6DE70DA1-00E7-4B70-AC70-A651762BB6BB}"/>
              </a:ext>
            </a:extLst>
          </p:cNvPr>
          <p:cNvSpPr txBox="1"/>
          <p:nvPr/>
        </p:nvSpPr>
        <p:spPr>
          <a:xfrm>
            <a:off x="2696073" y="4458923"/>
            <a:ext cx="3751855" cy="1838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900" kern="800" spc="225">
                <a:solidFill>
                  <a:schemeClr val="bg2"/>
                </a:solidFill>
              </a:rPr>
              <a:t>Ecology &amp; Environment Presentation Template</a:t>
            </a:r>
            <a:endParaRPr lang="en-ID" sz="900" kern="800" spc="225">
              <a:solidFill>
                <a:schemeClr val="bg2"/>
              </a:solidFill>
            </a:endParaRPr>
          </a:p>
        </p:txBody>
      </p:sp>
      <p:sp>
        <p:nvSpPr>
          <p:cNvPr id="15" name="Graphic 13">
            <a:extLst>
              <a:ext uri="{FF2B5EF4-FFF2-40B4-BE49-F238E27FC236}">
                <a16:creationId xmlns:a16="http://schemas.microsoft.com/office/drawing/2014/main" id="{C99A35D8-E1F1-4643-9D1B-E12E44371966}"/>
              </a:ext>
            </a:extLst>
          </p:cNvPr>
          <p:cNvSpPr/>
          <p:nvPr/>
        </p:nvSpPr>
        <p:spPr>
          <a:xfrm>
            <a:off x="4174126" y="1965689"/>
            <a:ext cx="795748" cy="1463311"/>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Tree>
    <p:extLst>
      <p:ext uri="{BB962C8B-B14F-4D97-AF65-F5344CB8AC3E}">
        <p14:creationId xmlns:p14="http://schemas.microsoft.com/office/powerpoint/2010/main" val="28865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Rounded Corners 84">
            <a:extLst>
              <a:ext uri="{FF2B5EF4-FFF2-40B4-BE49-F238E27FC236}">
                <a16:creationId xmlns:a16="http://schemas.microsoft.com/office/drawing/2014/main" id="{AC355D02-4E67-4FB4-833A-654E93656EA3}"/>
              </a:ext>
            </a:extLst>
          </p:cNvPr>
          <p:cNvSpPr/>
          <p:nvPr/>
        </p:nvSpPr>
        <p:spPr>
          <a:xfrm>
            <a:off x="3464591" y="1127992"/>
            <a:ext cx="809925" cy="80992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 name="TextBox">
            <a:extLst>
              <a:ext uri="{FF2B5EF4-FFF2-40B4-BE49-F238E27FC236}">
                <a16:creationId xmlns:a16="http://schemas.microsoft.com/office/drawing/2014/main" id="{D314359F-58C5-4416-B7C1-4612A05DA027}"/>
              </a:ext>
            </a:extLst>
          </p:cNvPr>
          <p:cNvSpPr txBox="1"/>
          <p:nvPr/>
        </p:nvSpPr>
        <p:spPr>
          <a:xfrm>
            <a:off x="548807" y="3361520"/>
            <a:ext cx="2372606" cy="118391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 provident hic da iste voluptas occaecati</a:t>
            </a:r>
            <a:endParaRPr lang="en-ID" sz="1050">
              <a:solidFill>
                <a:schemeClr val="tx1"/>
              </a:solidFill>
            </a:endParaRPr>
          </a:p>
        </p:txBody>
      </p:sp>
      <p:sp>
        <p:nvSpPr>
          <p:cNvPr id="4" name="PsHolder3">
            <a:extLst>
              <a:ext uri="{FF2B5EF4-FFF2-40B4-BE49-F238E27FC236}">
                <a16:creationId xmlns:a16="http://schemas.microsoft.com/office/drawing/2014/main" id="{9342D094-C127-453D-92B9-9BA8214B5A62}"/>
              </a:ext>
            </a:extLst>
          </p:cNvPr>
          <p:cNvSpPr>
            <a:spLocks noGrp="1"/>
          </p:cNvSpPr>
          <p:nvPr>
            <p:ph type="pic" sz="quarter" idx="10"/>
          </p:nvPr>
        </p:nvSpPr>
        <p:spPr/>
      </p:sp>
      <p:sp>
        <p:nvSpPr>
          <p:cNvPr id="5" name="Title 4">
            <a:extLst>
              <a:ext uri="{FF2B5EF4-FFF2-40B4-BE49-F238E27FC236}">
                <a16:creationId xmlns:a16="http://schemas.microsoft.com/office/drawing/2014/main" id="{1BF79F02-A030-4E4A-857D-17736FE0B5E9}"/>
              </a:ext>
            </a:extLst>
          </p:cNvPr>
          <p:cNvSpPr>
            <a:spLocks noGrp="1"/>
          </p:cNvSpPr>
          <p:nvPr>
            <p:ph type="title"/>
          </p:nvPr>
        </p:nvSpPr>
        <p:spPr/>
        <p:txBody>
          <a:bodyPr/>
          <a:lstStyle/>
          <a:p>
            <a:pPr>
              <a:lnSpc>
                <a:spcPct val="100000"/>
              </a:lnSpc>
            </a:pPr>
            <a:r>
              <a:rPr lang="en-ID"/>
              <a:t>This About</a:t>
            </a:r>
            <a:br>
              <a:rPr lang="en-ID"/>
            </a:br>
            <a:r>
              <a:rPr lang="en-ID">
                <a:solidFill>
                  <a:schemeClr val="accent1"/>
                </a:solidFill>
              </a:rPr>
              <a:t>Our Services</a:t>
            </a:r>
            <a:endParaRPr lang="en-ID"/>
          </a:p>
        </p:txBody>
      </p:sp>
      <p:sp>
        <p:nvSpPr>
          <p:cNvPr id="6" name="Subtitle 5">
            <a:extLst>
              <a:ext uri="{FF2B5EF4-FFF2-40B4-BE49-F238E27FC236}">
                <a16:creationId xmlns:a16="http://schemas.microsoft.com/office/drawing/2014/main" id="{1415AD00-4F24-48A8-BFB3-46804E54505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0" name="Rectangle: Rounded Corners 49">
            <a:extLst>
              <a:ext uri="{FF2B5EF4-FFF2-40B4-BE49-F238E27FC236}">
                <a16:creationId xmlns:a16="http://schemas.microsoft.com/office/drawing/2014/main" id="{9463E643-E1BF-4655-9931-3EDA527F225A}"/>
              </a:ext>
            </a:extLst>
          </p:cNvPr>
          <p:cNvSpPr/>
          <p:nvPr/>
        </p:nvSpPr>
        <p:spPr>
          <a:xfrm>
            <a:off x="6470190" y="2023012"/>
            <a:ext cx="322554" cy="322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TextBox">
            <a:extLst>
              <a:ext uri="{FF2B5EF4-FFF2-40B4-BE49-F238E27FC236}">
                <a16:creationId xmlns:a16="http://schemas.microsoft.com/office/drawing/2014/main" id="{4A62CD02-FF6E-4C35-8B3F-6F401D2FBF2D}"/>
              </a:ext>
            </a:extLst>
          </p:cNvPr>
          <p:cNvSpPr txBox="1"/>
          <p:nvPr/>
        </p:nvSpPr>
        <p:spPr>
          <a:xfrm>
            <a:off x="6909659" y="198597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Services One</a:t>
            </a:r>
          </a:p>
        </p:txBody>
      </p:sp>
      <p:sp>
        <p:nvSpPr>
          <p:cNvPr id="64" name="TextBox">
            <a:extLst>
              <a:ext uri="{FF2B5EF4-FFF2-40B4-BE49-F238E27FC236}">
                <a16:creationId xmlns:a16="http://schemas.microsoft.com/office/drawing/2014/main" id="{AA109F57-365D-4E3B-B8CD-8CEFAA9E4385}"/>
              </a:ext>
            </a:extLst>
          </p:cNvPr>
          <p:cNvSpPr txBox="1"/>
          <p:nvPr/>
        </p:nvSpPr>
        <p:spPr>
          <a:xfrm>
            <a:off x="6470190" y="2352116"/>
            <a:ext cx="228286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a:t>
            </a:r>
            <a:endParaRPr lang="en-ID" sz="1050">
              <a:solidFill>
                <a:schemeClr val="tx1"/>
              </a:solidFill>
            </a:endParaRPr>
          </a:p>
        </p:txBody>
      </p:sp>
      <p:sp>
        <p:nvSpPr>
          <p:cNvPr id="69" name="Rectangle: Rounded Corners 68">
            <a:extLst>
              <a:ext uri="{FF2B5EF4-FFF2-40B4-BE49-F238E27FC236}">
                <a16:creationId xmlns:a16="http://schemas.microsoft.com/office/drawing/2014/main" id="{6296C4D9-38B8-42F8-B80C-C96AE386321B}"/>
              </a:ext>
            </a:extLst>
          </p:cNvPr>
          <p:cNvSpPr/>
          <p:nvPr/>
        </p:nvSpPr>
        <p:spPr>
          <a:xfrm>
            <a:off x="6470190" y="3038356"/>
            <a:ext cx="322554" cy="322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70" name="Group 69">
            <a:extLst>
              <a:ext uri="{FF2B5EF4-FFF2-40B4-BE49-F238E27FC236}">
                <a16:creationId xmlns:a16="http://schemas.microsoft.com/office/drawing/2014/main" id="{9FA3A5B5-14F7-4770-B94D-9EAA1E66481D}"/>
              </a:ext>
            </a:extLst>
          </p:cNvPr>
          <p:cNvGrpSpPr/>
          <p:nvPr/>
        </p:nvGrpSpPr>
        <p:grpSpPr>
          <a:xfrm>
            <a:off x="6518227" y="3114740"/>
            <a:ext cx="226481" cy="169785"/>
            <a:chOff x="6420436" y="3032330"/>
            <a:chExt cx="838200" cy="628370"/>
          </a:xfrm>
          <a:solidFill>
            <a:schemeClr val="bg2"/>
          </a:solidFill>
        </p:grpSpPr>
        <p:sp>
          <p:nvSpPr>
            <p:cNvPr id="71" name="Freeform: Shape 70">
              <a:extLst>
                <a:ext uri="{FF2B5EF4-FFF2-40B4-BE49-F238E27FC236}">
                  <a16:creationId xmlns:a16="http://schemas.microsoft.com/office/drawing/2014/main" id="{84DA7E98-C1DA-47C4-A38E-DF485A03537E}"/>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72" name="Freeform: Shape 71">
              <a:extLst>
                <a:ext uri="{FF2B5EF4-FFF2-40B4-BE49-F238E27FC236}">
                  <a16:creationId xmlns:a16="http://schemas.microsoft.com/office/drawing/2014/main" id="{10798984-430F-4AC2-BE9F-84CBA27EC1AB}"/>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67" name="TextBox">
            <a:extLst>
              <a:ext uri="{FF2B5EF4-FFF2-40B4-BE49-F238E27FC236}">
                <a16:creationId xmlns:a16="http://schemas.microsoft.com/office/drawing/2014/main" id="{4BB27495-F64C-475D-B237-CE8ABADA6B85}"/>
              </a:ext>
            </a:extLst>
          </p:cNvPr>
          <p:cNvSpPr txBox="1"/>
          <p:nvPr/>
        </p:nvSpPr>
        <p:spPr>
          <a:xfrm>
            <a:off x="6909659" y="3001321"/>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Services Two</a:t>
            </a:r>
          </a:p>
        </p:txBody>
      </p:sp>
      <p:sp>
        <p:nvSpPr>
          <p:cNvPr id="68" name="TextBox">
            <a:extLst>
              <a:ext uri="{FF2B5EF4-FFF2-40B4-BE49-F238E27FC236}">
                <a16:creationId xmlns:a16="http://schemas.microsoft.com/office/drawing/2014/main" id="{84305194-1959-4945-AC0D-6DE0C3EA35CD}"/>
              </a:ext>
            </a:extLst>
          </p:cNvPr>
          <p:cNvSpPr txBox="1"/>
          <p:nvPr/>
        </p:nvSpPr>
        <p:spPr>
          <a:xfrm>
            <a:off x="6470190" y="3367459"/>
            <a:ext cx="228286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a:t>
            </a:r>
            <a:endParaRPr lang="en-ID" sz="1050">
              <a:solidFill>
                <a:schemeClr val="tx1"/>
              </a:solidFill>
            </a:endParaRPr>
          </a:p>
        </p:txBody>
      </p:sp>
      <p:sp>
        <p:nvSpPr>
          <p:cNvPr id="78" name="Rectangle: Rounded Corners 77">
            <a:extLst>
              <a:ext uri="{FF2B5EF4-FFF2-40B4-BE49-F238E27FC236}">
                <a16:creationId xmlns:a16="http://schemas.microsoft.com/office/drawing/2014/main" id="{C60E1EBF-D8EA-4251-BC9E-B5282DF2A73A}"/>
              </a:ext>
            </a:extLst>
          </p:cNvPr>
          <p:cNvSpPr/>
          <p:nvPr/>
        </p:nvSpPr>
        <p:spPr>
          <a:xfrm>
            <a:off x="6470190" y="4053699"/>
            <a:ext cx="322554" cy="32255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5" name="TextBox">
            <a:extLst>
              <a:ext uri="{FF2B5EF4-FFF2-40B4-BE49-F238E27FC236}">
                <a16:creationId xmlns:a16="http://schemas.microsoft.com/office/drawing/2014/main" id="{9DB101D0-79AA-44E4-9596-236578B71A8C}"/>
              </a:ext>
            </a:extLst>
          </p:cNvPr>
          <p:cNvSpPr txBox="1"/>
          <p:nvPr/>
        </p:nvSpPr>
        <p:spPr>
          <a:xfrm>
            <a:off x="6909659" y="4016664"/>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Services Three</a:t>
            </a:r>
          </a:p>
        </p:txBody>
      </p:sp>
      <p:sp>
        <p:nvSpPr>
          <p:cNvPr id="76" name="TextBox">
            <a:extLst>
              <a:ext uri="{FF2B5EF4-FFF2-40B4-BE49-F238E27FC236}">
                <a16:creationId xmlns:a16="http://schemas.microsoft.com/office/drawing/2014/main" id="{5974A963-FEFC-4B93-92DD-11C8E377E4B4}"/>
              </a:ext>
            </a:extLst>
          </p:cNvPr>
          <p:cNvSpPr txBox="1"/>
          <p:nvPr/>
        </p:nvSpPr>
        <p:spPr>
          <a:xfrm>
            <a:off x="6470190" y="4382803"/>
            <a:ext cx="228286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a:t>
            </a:r>
            <a:endParaRPr lang="en-ID" sz="1050">
              <a:solidFill>
                <a:schemeClr val="tx1"/>
              </a:solidFill>
            </a:endParaRPr>
          </a:p>
        </p:txBody>
      </p:sp>
      <p:grpSp>
        <p:nvGrpSpPr>
          <p:cNvPr id="56" name="Group 55">
            <a:extLst>
              <a:ext uri="{FF2B5EF4-FFF2-40B4-BE49-F238E27FC236}">
                <a16:creationId xmlns:a16="http://schemas.microsoft.com/office/drawing/2014/main" id="{E13EC7EE-0BC6-42DE-9B06-75E402C31A67}"/>
              </a:ext>
            </a:extLst>
          </p:cNvPr>
          <p:cNvGrpSpPr/>
          <p:nvPr/>
        </p:nvGrpSpPr>
        <p:grpSpPr>
          <a:xfrm>
            <a:off x="6538154" y="4118596"/>
            <a:ext cx="186627" cy="192759"/>
            <a:chOff x="5721280" y="3049426"/>
            <a:chExt cx="741178" cy="765526"/>
          </a:xfrm>
          <a:solidFill>
            <a:schemeClr val="bg2"/>
          </a:solidFill>
        </p:grpSpPr>
        <p:sp>
          <p:nvSpPr>
            <p:cNvPr id="57" name="Freeform: Shape 56">
              <a:extLst>
                <a:ext uri="{FF2B5EF4-FFF2-40B4-BE49-F238E27FC236}">
                  <a16:creationId xmlns:a16="http://schemas.microsoft.com/office/drawing/2014/main" id="{6AF0B339-CCAD-4B35-9739-0475113A4031}"/>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8" name="Freeform: Shape 57">
              <a:extLst>
                <a:ext uri="{FF2B5EF4-FFF2-40B4-BE49-F238E27FC236}">
                  <a16:creationId xmlns:a16="http://schemas.microsoft.com/office/drawing/2014/main" id="{B27596C9-6839-41B5-929D-3F8BC67CB665}"/>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9" name="Freeform: Shape 58">
              <a:extLst>
                <a:ext uri="{FF2B5EF4-FFF2-40B4-BE49-F238E27FC236}">
                  <a16:creationId xmlns:a16="http://schemas.microsoft.com/office/drawing/2014/main" id="{0CEFEE1E-CFE4-4B2A-9C45-38070CECD90D}"/>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60" name="Graphic 15" descr="Leaf">
            <a:extLst>
              <a:ext uri="{FF2B5EF4-FFF2-40B4-BE49-F238E27FC236}">
                <a16:creationId xmlns:a16="http://schemas.microsoft.com/office/drawing/2014/main" id="{63C82500-81E5-49B3-9090-2038DBA8BB82}"/>
              </a:ext>
            </a:extLst>
          </p:cNvPr>
          <p:cNvSpPr/>
          <p:nvPr/>
        </p:nvSpPr>
        <p:spPr>
          <a:xfrm>
            <a:off x="6543097" y="2099529"/>
            <a:ext cx="176741" cy="169522"/>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sz="1349"/>
          </a:p>
        </p:txBody>
      </p:sp>
      <p:sp>
        <p:nvSpPr>
          <p:cNvPr id="10" name="Rectangle: Rounded Corners 9">
            <a:extLst>
              <a:ext uri="{FF2B5EF4-FFF2-40B4-BE49-F238E27FC236}">
                <a16:creationId xmlns:a16="http://schemas.microsoft.com/office/drawing/2014/main" id="{A0AFCD52-6706-4C7A-A0B5-66E97EDEEC77}"/>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DCA528E2-A672-4B38-8C75-26B97A8944F5}"/>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2" name="Graphic 13">
            <a:extLst>
              <a:ext uri="{FF2B5EF4-FFF2-40B4-BE49-F238E27FC236}">
                <a16:creationId xmlns:a16="http://schemas.microsoft.com/office/drawing/2014/main" id="{B9541E99-B8C3-4A8A-AC5E-FA9D018A43FB}"/>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6F74F89D-8056-453B-B6AC-CF0F33289282}"/>
              </a:ext>
            </a:extLst>
          </p:cNvPr>
          <p:cNvSpPr>
            <a:spLocks noGrp="1"/>
          </p:cNvSpPr>
          <p:nvPr>
            <p:ph type="sldNum" sz="quarter" idx="11"/>
          </p:nvPr>
        </p:nvSpPr>
        <p:spPr/>
        <p:txBody>
          <a:bodyPr/>
          <a:lstStyle/>
          <a:p>
            <a:fld id="{950356F5-5040-45F3-9DFE-AA818FBF1AB1}" type="slidenum">
              <a:rPr lang="en-ID" smtClean="0"/>
              <a:pPr/>
              <a:t>10</a:t>
            </a:fld>
            <a:endParaRPr lang="en-ID"/>
          </a:p>
        </p:txBody>
      </p:sp>
    </p:spTree>
    <p:extLst>
      <p:ext uri="{BB962C8B-B14F-4D97-AF65-F5344CB8AC3E}">
        <p14:creationId xmlns:p14="http://schemas.microsoft.com/office/powerpoint/2010/main" val="1342551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750"/>
                                        <p:tgtEl>
                                          <p:spTgt spid="6">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750"/>
                                        <p:tgtEl>
                                          <p:spTgt spid="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750"/>
                                        <p:tgtEl>
                                          <p:spTgt spid="2"/>
                                        </p:tgtEl>
                                      </p:cBhvr>
                                    </p:animEffect>
                                  </p:childTnLst>
                                </p:cTn>
                              </p:par>
                            </p:childTnLst>
                          </p:cTn>
                        </p:par>
                        <p:par>
                          <p:cTn id="26" fill="hold">
                            <p:stCondLst>
                              <p:cond delay="2750"/>
                            </p:stCondLst>
                            <p:childTnLst>
                              <p:par>
                                <p:cTn id="27" presetID="10" presetClass="entr" presetSubtype="0" fill="hold" grpId="0" nodeType="after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1000" fill="hold"/>
                                        <p:tgtEl>
                                          <p:spTgt spid="50"/>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1000"/>
                                        <p:tgtEl>
                                          <p:spTgt spid="60"/>
                                        </p:tgtEl>
                                      </p:cBhvr>
                                    </p:animEffect>
                                    <p:anim calcmode="lin" valueType="num">
                                      <p:cBhvr>
                                        <p:cTn id="39" dur="1000" fill="hold"/>
                                        <p:tgtEl>
                                          <p:spTgt spid="60"/>
                                        </p:tgtEl>
                                        <p:attrNameLst>
                                          <p:attrName>ppt_x</p:attrName>
                                        </p:attrNameLst>
                                      </p:cBhvr>
                                      <p:tavLst>
                                        <p:tav tm="0">
                                          <p:val>
                                            <p:strVal val="#ppt_x"/>
                                          </p:val>
                                        </p:tav>
                                        <p:tav tm="100000">
                                          <p:val>
                                            <p:strVal val="#ppt_x"/>
                                          </p:val>
                                        </p:tav>
                                      </p:tavLst>
                                    </p:anim>
                                    <p:anim calcmode="lin" valueType="num">
                                      <p:cBhvr>
                                        <p:cTn id="40" dur="1000" fill="hold"/>
                                        <p:tgtEl>
                                          <p:spTgt spid="6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1000"/>
                                        <p:tgtEl>
                                          <p:spTgt spid="63"/>
                                        </p:tgtEl>
                                      </p:cBhvr>
                                    </p:animEffect>
                                    <p:anim calcmode="lin" valueType="num">
                                      <p:cBhvr>
                                        <p:cTn id="44" dur="1000" fill="hold"/>
                                        <p:tgtEl>
                                          <p:spTgt spid="63"/>
                                        </p:tgtEl>
                                        <p:attrNameLst>
                                          <p:attrName>ppt_x</p:attrName>
                                        </p:attrNameLst>
                                      </p:cBhvr>
                                      <p:tavLst>
                                        <p:tav tm="0">
                                          <p:val>
                                            <p:strVal val="#ppt_x"/>
                                          </p:val>
                                        </p:tav>
                                        <p:tav tm="100000">
                                          <p:val>
                                            <p:strVal val="#ppt_x"/>
                                          </p:val>
                                        </p:tav>
                                      </p:tavLst>
                                    </p:anim>
                                    <p:anim calcmode="lin" valueType="num">
                                      <p:cBhvr>
                                        <p:cTn id="45" dur="1000" fill="hold"/>
                                        <p:tgtEl>
                                          <p:spTgt spid="6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4"/>
                                        </p:tgtEl>
                                        <p:attrNameLst>
                                          <p:attrName>style.visibility</p:attrName>
                                        </p:attrNameLst>
                                      </p:cBhvr>
                                      <p:to>
                                        <p:strVal val="visible"/>
                                      </p:to>
                                    </p:set>
                                    <p:animEffect transition="in" filter="fade">
                                      <p:cBhvr>
                                        <p:cTn id="48" dur="1000"/>
                                        <p:tgtEl>
                                          <p:spTgt spid="64"/>
                                        </p:tgtEl>
                                      </p:cBhvr>
                                    </p:animEffect>
                                    <p:anim calcmode="lin" valueType="num">
                                      <p:cBhvr>
                                        <p:cTn id="49" dur="1000" fill="hold"/>
                                        <p:tgtEl>
                                          <p:spTgt spid="64"/>
                                        </p:tgtEl>
                                        <p:attrNameLst>
                                          <p:attrName>ppt_x</p:attrName>
                                        </p:attrNameLst>
                                      </p:cBhvr>
                                      <p:tavLst>
                                        <p:tav tm="0">
                                          <p:val>
                                            <p:strVal val="#ppt_x"/>
                                          </p:val>
                                        </p:tav>
                                        <p:tav tm="100000">
                                          <p:val>
                                            <p:strVal val="#ppt_x"/>
                                          </p:val>
                                        </p:tav>
                                      </p:tavLst>
                                    </p:anim>
                                    <p:anim calcmode="lin" valueType="num">
                                      <p:cBhvr>
                                        <p:cTn id="50" dur="1000" fill="hold"/>
                                        <p:tgtEl>
                                          <p:spTgt spid="6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200"/>
                                  </p:stCondLst>
                                  <p:childTnLst>
                                    <p:set>
                                      <p:cBhvr>
                                        <p:cTn id="52" dur="1" fill="hold">
                                          <p:stCondLst>
                                            <p:cond delay="0"/>
                                          </p:stCondLst>
                                        </p:cTn>
                                        <p:tgtEl>
                                          <p:spTgt spid="69"/>
                                        </p:tgtEl>
                                        <p:attrNameLst>
                                          <p:attrName>style.visibility</p:attrName>
                                        </p:attrNameLst>
                                      </p:cBhvr>
                                      <p:to>
                                        <p:strVal val="visible"/>
                                      </p:to>
                                    </p:set>
                                    <p:animEffect transition="in" filter="fade">
                                      <p:cBhvr>
                                        <p:cTn id="53" dur="1000"/>
                                        <p:tgtEl>
                                          <p:spTgt spid="69"/>
                                        </p:tgtEl>
                                      </p:cBhvr>
                                    </p:animEffect>
                                    <p:anim calcmode="lin" valueType="num">
                                      <p:cBhvr>
                                        <p:cTn id="54" dur="1000" fill="hold"/>
                                        <p:tgtEl>
                                          <p:spTgt spid="69"/>
                                        </p:tgtEl>
                                        <p:attrNameLst>
                                          <p:attrName>ppt_x</p:attrName>
                                        </p:attrNameLst>
                                      </p:cBhvr>
                                      <p:tavLst>
                                        <p:tav tm="0">
                                          <p:val>
                                            <p:strVal val="#ppt_x"/>
                                          </p:val>
                                        </p:tav>
                                        <p:tav tm="100000">
                                          <p:val>
                                            <p:strVal val="#ppt_x"/>
                                          </p:val>
                                        </p:tav>
                                      </p:tavLst>
                                    </p:anim>
                                    <p:anim calcmode="lin" valueType="num">
                                      <p:cBhvr>
                                        <p:cTn id="55" dur="1000" fill="hold"/>
                                        <p:tgtEl>
                                          <p:spTgt spid="6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20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20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1000"/>
                                        <p:tgtEl>
                                          <p:spTgt spid="67"/>
                                        </p:tgtEl>
                                      </p:cBhvr>
                                    </p:animEffect>
                                    <p:anim calcmode="lin" valueType="num">
                                      <p:cBhvr>
                                        <p:cTn id="64" dur="1000" fill="hold"/>
                                        <p:tgtEl>
                                          <p:spTgt spid="67"/>
                                        </p:tgtEl>
                                        <p:attrNameLst>
                                          <p:attrName>ppt_x</p:attrName>
                                        </p:attrNameLst>
                                      </p:cBhvr>
                                      <p:tavLst>
                                        <p:tav tm="0">
                                          <p:val>
                                            <p:strVal val="#ppt_x"/>
                                          </p:val>
                                        </p:tav>
                                        <p:tav tm="100000">
                                          <p:val>
                                            <p:strVal val="#ppt_x"/>
                                          </p:val>
                                        </p:tav>
                                      </p:tavLst>
                                    </p:anim>
                                    <p:anim calcmode="lin" valueType="num">
                                      <p:cBhvr>
                                        <p:cTn id="65" dur="1000" fill="hold"/>
                                        <p:tgtEl>
                                          <p:spTgt spid="6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68"/>
                                        </p:tgtEl>
                                        <p:attrNameLst>
                                          <p:attrName>style.visibility</p:attrName>
                                        </p:attrNameLst>
                                      </p:cBhvr>
                                      <p:to>
                                        <p:strVal val="visible"/>
                                      </p:to>
                                    </p:set>
                                    <p:animEffect transition="in" filter="fade">
                                      <p:cBhvr>
                                        <p:cTn id="68" dur="1000"/>
                                        <p:tgtEl>
                                          <p:spTgt spid="68"/>
                                        </p:tgtEl>
                                      </p:cBhvr>
                                    </p:animEffect>
                                    <p:anim calcmode="lin" valueType="num">
                                      <p:cBhvr>
                                        <p:cTn id="69" dur="1000" fill="hold"/>
                                        <p:tgtEl>
                                          <p:spTgt spid="68"/>
                                        </p:tgtEl>
                                        <p:attrNameLst>
                                          <p:attrName>ppt_x</p:attrName>
                                        </p:attrNameLst>
                                      </p:cBhvr>
                                      <p:tavLst>
                                        <p:tav tm="0">
                                          <p:val>
                                            <p:strVal val="#ppt_x"/>
                                          </p:val>
                                        </p:tav>
                                        <p:tav tm="100000">
                                          <p:val>
                                            <p:strVal val="#ppt_x"/>
                                          </p:val>
                                        </p:tav>
                                      </p:tavLst>
                                    </p:anim>
                                    <p:anim calcmode="lin" valueType="num">
                                      <p:cBhvr>
                                        <p:cTn id="70" dur="1000" fill="hold"/>
                                        <p:tgtEl>
                                          <p:spTgt spid="68"/>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400"/>
                                  </p:stCondLst>
                                  <p:childTnLst>
                                    <p:set>
                                      <p:cBhvr>
                                        <p:cTn id="72" dur="1" fill="hold">
                                          <p:stCondLst>
                                            <p:cond delay="0"/>
                                          </p:stCondLst>
                                        </p:cTn>
                                        <p:tgtEl>
                                          <p:spTgt spid="78"/>
                                        </p:tgtEl>
                                        <p:attrNameLst>
                                          <p:attrName>style.visibility</p:attrName>
                                        </p:attrNameLst>
                                      </p:cBhvr>
                                      <p:to>
                                        <p:strVal val="visible"/>
                                      </p:to>
                                    </p:set>
                                    <p:animEffect transition="in" filter="fade">
                                      <p:cBhvr>
                                        <p:cTn id="73" dur="1000"/>
                                        <p:tgtEl>
                                          <p:spTgt spid="78"/>
                                        </p:tgtEl>
                                      </p:cBhvr>
                                    </p:animEffect>
                                    <p:anim calcmode="lin" valueType="num">
                                      <p:cBhvr>
                                        <p:cTn id="74" dur="1000" fill="hold"/>
                                        <p:tgtEl>
                                          <p:spTgt spid="78"/>
                                        </p:tgtEl>
                                        <p:attrNameLst>
                                          <p:attrName>ppt_x</p:attrName>
                                        </p:attrNameLst>
                                      </p:cBhvr>
                                      <p:tavLst>
                                        <p:tav tm="0">
                                          <p:val>
                                            <p:strVal val="#ppt_x"/>
                                          </p:val>
                                        </p:tav>
                                        <p:tav tm="100000">
                                          <p:val>
                                            <p:strVal val="#ppt_x"/>
                                          </p:val>
                                        </p:tav>
                                      </p:tavLst>
                                    </p:anim>
                                    <p:anim calcmode="lin" valueType="num">
                                      <p:cBhvr>
                                        <p:cTn id="75" dur="1000" fill="hold"/>
                                        <p:tgtEl>
                                          <p:spTgt spid="78"/>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400"/>
                                  </p:stCondLst>
                                  <p:childTnLst>
                                    <p:set>
                                      <p:cBhvr>
                                        <p:cTn id="77" dur="1" fill="hold">
                                          <p:stCondLst>
                                            <p:cond delay="0"/>
                                          </p:stCondLst>
                                        </p:cTn>
                                        <p:tgtEl>
                                          <p:spTgt spid="56"/>
                                        </p:tgtEl>
                                        <p:attrNameLst>
                                          <p:attrName>style.visibility</p:attrName>
                                        </p:attrNameLst>
                                      </p:cBhvr>
                                      <p:to>
                                        <p:strVal val="visible"/>
                                      </p:to>
                                    </p:set>
                                    <p:animEffect transition="in" filter="fade">
                                      <p:cBhvr>
                                        <p:cTn id="78" dur="1000"/>
                                        <p:tgtEl>
                                          <p:spTgt spid="56"/>
                                        </p:tgtEl>
                                      </p:cBhvr>
                                    </p:animEffect>
                                    <p:anim calcmode="lin" valueType="num">
                                      <p:cBhvr>
                                        <p:cTn id="79" dur="1000" fill="hold"/>
                                        <p:tgtEl>
                                          <p:spTgt spid="56"/>
                                        </p:tgtEl>
                                        <p:attrNameLst>
                                          <p:attrName>ppt_x</p:attrName>
                                        </p:attrNameLst>
                                      </p:cBhvr>
                                      <p:tavLst>
                                        <p:tav tm="0">
                                          <p:val>
                                            <p:strVal val="#ppt_x"/>
                                          </p:val>
                                        </p:tav>
                                        <p:tav tm="100000">
                                          <p:val>
                                            <p:strVal val="#ppt_x"/>
                                          </p:val>
                                        </p:tav>
                                      </p:tavLst>
                                    </p:anim>
                                    <p:anim calcmode="lin" valueType="num">
                                      <p:cBhvr>
                                        <p:cTn id="80" dur="1000" fill="hold"/>
                                        <p:tgtEl>
                                          <p:spTgt spid="5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400"/>
                                  </p:stCondLst>
                                  <p:childTnLst>
                                    <p:set>
                                      <p:cBhvr>
                                        <p:cTn id="82" dur="1" fill="hold">
                                          <p:stCondLst>
                                            <p:cond delay="0"/>
                                          </p:stCondLst>
                                        </p:cTn>
                                        <p:tgtEl>
                                          <p:spTgt spid="75"/>
                                        </p:tgtEl>
                                        <p:attrNameLst>
                                          <p:attrName>style.visibility</p:attrName>
                                        </p:attrNameLst>
                                      </p:cBhvr>
                                      <p:to>
                                        <p:strVal val="visible"/>
                                      </p:to>
                                    </p:set>
                                    <p:animEffect transition="in" filter="fade">
                                      <p:cBhvr>
                                        <p:cTn id="83" dur="1000"/>
                                        <p:tgtEl>
                                          <p:spTgt spid="75"/>
                                        </p:tgtEl>
                                      </p:cBhvr>
                                    </p:animEffect>
                                    <p:anim calcmode="lin" valueType="num">
                                      <p:cBhvr>
                                        <p:cTn id="84" dur="1000" fill="hold"/>
                                        <p:tgtEl>
                                          <p:spTgt spid="75"/>
                                        </p:tgtEl>
                                        <p:attrNameLst>
                                          <p:attrName>ppt_x</p:attrName>
                                        </p:attrNameLst>
                                      </p:cBhvr>
                                      <p:tavLst>
                                        <p:tav tm="0">
                                          <p:val>
                                            <p:strVal val="#ppt_x"/>
                                          </p:val>
                                        </p:tav>
                                        <p:tav tm="100000">
                                          <p:val>
                                            <p:strVal val="#ppt_x"/>
                                          </p:val>
                                        </p:tav>
                                      </p:tavLst>
                                    </p:anim>
                                    <p:anim calcmode="lin" valueType="num">
                                      <p:cBhvr>
                                        <p:cTn id="85" dur="1000" fill="hold"/>
                                        <p:tgtEl>
                                          <p:spTgt spid="75"/>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40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1000"/>
                                        <p:tgtEl>
                                          <p:spTgt spid="76"/>
                                        </p:tgtEl>
                                      </p:cBhvr>
                                    </p:animEffect>
                                    <p:anim calcmode="lin" valueType="num">
                                      <p:cBhvr>
                                        <p:cTn id="89" dur="1000" fill="hold"/>
                                        <p:tgtEl>
                                          <p:spTgt spid="76"/>
                                        </p:tgtEl>
                                        <p:attrNameLst>
                                          <p:attrName>ppt_x</p:attrName>
                                        </p:attrNameLst>
                                      </p:cBhvr>
                                      <p:tavLst>
                                        <p:tav tm="0">
                                          <p:val>
                                            <p:strVal val="#ppt_x"/>
                                          </p:val>
                                        </p:tav>
                                        <p:tav tm="100000">
                                          <p:val>
                                            <p:strVal val="#ppt_x"/>
                                          </p:val>
                                        </p:tav>
                                      </p:tavLst>
                                    </p:anim>
                                    <p:anim calcmode="lin" valueType="num">
                                      <p:cBhvr>
                                        <p:cTn id="90"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2" grpId="0"/>
      <p:bldP spid="5" grpId="0"/>
      <p:bldP spid="6" grpId="0" build="p"/>
      <p:bldP spid="50" grpId="0" animBg="1"/>
      <p:bldP spid="63" grpId="0"/>
      <p:bldP spid="64" grpId="0"/>
      <p:bldP spid="69" grpId="0" animBg="1"/>
      <p:bldP spid="67" grpId="0"/>
      <p:bldP spid="68" grpId="0"/>
      <p:bldP spid="78" grpId="0" animBg="1"/>
      <p:bldP spid="75" grpId="0"/>
      <p:bldP spid="76" grpId="0"/>
      <p:bldP spid="60" grpId="0" animBg="1"/>
      <p:bldP spid="10" grpId="0" animBg="1"/>
      <p:bldP spid="11"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0D578AE-40BC-45FF-B080-B7722F5598D3}"/>
              </a:ext>
            </a:extLst>
          </p:cNvPr>
          <p:cNvSpPr/>
          <p:nvPr/>
        </p:nvSpPr>
        <p:spPr>
          <a:xfrm>
            <a:off x="2542844" y="1215673"/>
            <a:ext cx="775922" cy="77592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PsHolder2">
            <a:extLst>
              <a:ext uri="{FF2B5EF4-FFF2-40B4-BE49-F238E27FC236}">
                <a16:creationId xmlns:a16="http://schemas.microsoft.com/office/drawing/2014/main" id="{3337051F-F897-49A1-B08C-AA6D68965F59}"/>
              </a:ext>
            </a:extLst>
          </p:cNvPr>
          <p:cNvSpPr>
            <a:spLocks noGrp="1"/>
          </p:cNvSpPr>
          <p:nvPr>
            <p:ph type="pic" sz="quarter" idx="10"/>
          </p:nvPr>
        </p:nvSpPr>
        <p:spPr/>
      </p:sp>
      <p:sp>
        <p:nvSpPr>
          <p:cNvPr id="6" name="Title 5">
            <a:extLst>
              <a:ext uri="{FF2B5EF4-FFF2-40B4-BE49-F238E27FC236}">
                <a16:creationId xmlns:a16="http://schemas.microsoft.com/office/drawing/2014/main" id="{C1F24E7B-4279-47AF-A535-0C30CB26D52E}"/>
              </a:ext>
            </a:extLst>
          </p:cNvPr>
          <p:cNvSpPr>
            <a:spLocks noGrp="1"/>
          </p:cNvSpPr>
          <p:nvPr>
            <p:ph type="title"/>
          </p:nvPr>
        </p:nvSpPr>
        <p:spPr/>
        <p:txBody>
          <a:bodyPr/>
          <a:lstStyle/>
          <a:p>
            <a:r>
              <a:rPr lang="en-ID"/>
              <a:t>Our </a:t>
            </a:r>
            <a:r>
              <a:rPr lang="en-ID">
                <a:solidFill>
                  <a:schemeClr val="accent1"/>
                </a:solidFill>
              </a:rPr>
              <a:t>Achievement</a:t>
            </a:r>
            <a:endParaRPr lang="en-ID"/>
          </a:p>
        </p:txBody>
      </p:sp>
      <p:sp>
        <p:nvSpPr>
          <p:cNvPr id="7" name="Subtitle 6">
            <a:extLst>
              <a:ext uri="{FF2B5EF4-FFF2-40B4-BE49-F238E27FC236}">
                <a16:creationId xmlns:a16="http://schemas.microsoft.com/office/drawing/2014/main" id="{98F8891C-C620-40C8-A8D9-DECEFA1619F9}"/>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 name="TextBox">
            <a:extLst>
              <a:ext uri="{FF2B5EF4-FFF2-40B4-BE49-F238E27FC236}">
                <a16:creationId xmlns:a16="http://schemas.microsoft.com/office/drawing/2014/main" id="{333C8F43-F881-4A56-98E8-70D5249CF25F}"/>
              </a:ext>
            </a:extLst>
          </p:cNvPr>
          <p:cNvSpPr txBox="1"/>
          <p:nvPr/>
        </p:nvSpPr>
        <p:spPr>
          <a:xfrm>
            <a:off x="3784622" y="2818734"/>
            <a:ext cx="4858112"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nulla ligula eligendi amet harum atque eos fuga eveniet sied facilis iusto mollitia delectus saepe molestias similique iste in distinctio possimus fuga sied accusamus iusto at atque officiis</a:t>
            </a:r>
            <a:endParaRPr lang="en-ID" sz="1050">
              <a:solidFill>
                <a:schemeClr val="tx1"/>
              </a:solidFill>
            </a:endParaRPr>
          </a:p>
        </p:txBody>
      </p:sp>
      <p:grpSp>
        <p:nvGrpSpPr>
          <p:cNvPr id="58" name="Graphic 451" descr="Wreath">
            <a:extLst>
              <a:ext uri="{FF2B5EF4-FFF2-40B4-BE49-F238E27FC236}">
                <a16:creationId xmlns:a16="http://schemas.microsoft.com/office/drawing/2014/main" id="{C99AE980-6BAB-482A-A18E-CCB304DE430E}"/>
              </a:ext>
            </a:extLst>
          </p:cNvPr>
          <p:cNvGrpSpPr/>
          <p:nvPr/>
        </p:nvGrpSpPr>
        <p:grpSpPr>
          <a:xfrm>
            <a:off x="7506051" y="3426244"/>
            <a:ext cx="960857" cy="960857"/>
            <a:chOff x="1483646" y="4643739"/>
            <a:chExt cx="316506" cy="316506"/>
          </a:xfrm>
          <a:solidFill>
            <a:schemeClr val="accent1"/>
          </a:solidFill>
        </p:grpSpPr>
        <p:sp>
          <p:nvSpPr>
            <p:cNvPr id="61" name="Freeform: Shape 60">
              <a:extLst>
                <a:ext uri="{FF2B5EF4-FFF2-40B4-BE49-F238E27FC236}">
                  <a16:creationId xmlns:a16="http://schemas.microsoft.com/office/drawing/2014/main" id="{7C36390D-C171-4B0F-9C81-C6002B36605F}"/>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62" name="Freeform: Shape 61">
              <a:extLst>
                <a:ext uri="{FF2B5EF4-FFF2-40B4-BE49-F238E27FC236}">
                  <a16:creationId xmlns:a16="http://schemas.microsoft.com/office/drawing/2014/main" id="{69103482-C3EC-4DDB-B101-7FF16C1FB1EE}"/>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63" name="Freeform: Shape 62">
              <a:extLst>
                <a:ext uri="{FF2B5EF4-FFF2-40B4-BE49-F238E27FC236}">
                  <a16:creationId xmlns:a16="http://schemas.microsoft.com/office/drawing/2014/main" id="{BB33D322-2765-4F38-A8A1-33A81593BED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64" name="Freeform: Shape 63">
              <a:extLst>
                <a:ext uri="{FF2B5EF4-FFF2-40B4-BE49-F238E27FC236}">
                  <a16:creationId xmlns:a16="http://schemas.microsoft.com/office/drawing/2014/main" id="{DCFBE1B8-1CBF-43AE-AE2E-F6995845F82F}"/>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65" name="Freeform: Shape 64">
              <a:extLst>
                <a:ext uri="{FF2B5EF4-FFF2-40B4-BE49-F238E27FC236}">
                  <a16:creationId xmlns:a16="http://schemas.microsoft.com/office/drawing/2014/main" id="{1A138E9B-AB74-4D7F-8FA5-4811D0D43FF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66" name="Freeform: Shape 65">
              <a:extLst>
                <a:ext uri="{FF2B5EF4-FFF2-40B4-BE49-F238E27FC236}">
                  <a16:creationId xmlns:a16="http://schemas.microsoft.com/office/drawing/2014/main" id="{8BB6D658-559F-4163-83FD-841A266DBEC5}"/>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67" name="Freeform: Shape 66">
              <a:extLst>
                <a:ext uri="{FF2B5EF4-FFF2-40B4-BE49-F238E27FC236}">
                  <a16:creationId xmlns:a16="http://schemas.microsoft.com/office/drawing/2014/main" id="{0E232A9A-BE04-4922-90E9-7C1DC22B4EEA}"/>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72" name="Freeform: Shape 71">
              <a:extLst>
                <a:ext uri="{FF2B5EF4-FFF2-40B4-BE49-F238E27FC236}">
                  <a16:creationId xmlns:a16="http://schemas.microsoft.com/office/drawing/2014/main" id="{10DFD871-720A-490D-ABBA-F2CD8D67E0CC}"/>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73" name="Freeform: Shape 72">
              <a:extLst>
                <a:ext uri="{FF2B5EF4-FFF2-40B4-BE49-F238E27FC236}">
                  <a16:creationId xmlns:a16="http://schemas.microsoft.com/office/drawing/2014/main" id="{FA574A30-DB98-413C-952F-EDF982AF88DA}"/>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59" name="TextBox">
            <a:extLst>
              <a:ext uri="{FF2B5EF4-FFF2-40B4-BE49-F238E27FC236}">
                <a16:creationId xmlns:a16="http://schemas.microsoft.com/office/drawing/2014/main" id="{A8A515F1-1EBC-4C05-B9E9-BBA7FD4494C8}"/>
              </a:ext>
            </a:extLst>
          </p:cNvPr>
          <p:cNvSpPr txBox="1"/>
          <p:nvPr/>
        </p:nvSpPr>
        <p:spPr>
          <a:xfrm>
            <a:off x="7497584" y="4271951"/>
            <a:ext cx="977790"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153+</a:t>
            </a:r>
          </a:p>
        </p:txBody>
      </p:sp>
      <p:sp>
        <p:nvSpPr>
          <p:cNvPr id="60" name="TextBox">
            <a:extLst>
              <a:ext uri="{FF2B5EF4-FFF2-40B4-BE49-F238E27FC236}">
                <a16:creationId xmlns:a16="http://schemas.microsoft.com/office/drawing/2014/main" id="{0F45F6BC-C3E3-44AD-89F1-E5E43A91FA1D}"/>
              </a:ext>
            </a:extLst>
          </p:cNvPr>
          <p:cNvSpPr txBox="1"/>
          <p:nvPr/>
        </p:nvSpPr>
        <p:spPr>
          <a:xfrm>
            <a:off x="7327765" y="4797559"/>
            <a:ext cx="131742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 voluptates dolorum eos</a:t>
            </a:r>
            <a:endParaRPr lang="en-ID" sz="1050">
              <a:solidFill>
                <a:schemeClr val="tx1"/>
              </a:solidFill>
            </a:endParaRPr>
          </a:p>
        </p:txBody>
      </p:sp>
      <p:grpSp>
        <p:nvGrpSpPr>
          <p:cNvPr id="76" name="Graphic 451" descr="Wreath">
            <a:extLst>
              <a:ext uri="{FF2B5EF4-FFF2-40B4-BE49-F238E27FC236}">
                <a16:creationId xmlns:a16="http://schemas.microsoft.com/office/drawing/2014/main" id="{F24348E9-F29A-4A39-84A6-2887A1C4BA01}"/>
              </a:ext>
            </a:extLst>
          </p:cNvPr>
          <p:cNvGrpSpPr/>
          <p:nvPr/>
        </p:nvGrpSpPr>
        <p:grpSpPr>
          <a:xfrm>
            <a:off x="5734669" y="3426244"/>
            <a:ext cx="960857" cy="960857"/>
            <a:chOff x="1483646" y="4643739"/>
            <a:chExt cx="316506" cy="316506"/>
          </a:xfrm>
          <a:solidFill>
            <a:schemeClr val="accent1"/>
          </a:solidFill>
        </p:grpSpPr>
        <p:sp>
          <p:nvSpPr>
            <p:cNvPr id="92" name="Freeform: Shape 91">
              <a:extLst>
                <a:ext uri="{FF2B5EF4-FFF2-40B4-BE49-F238E27FC236}">
                  <a16:creationId xmlns:a16="http://schemas.microsoft.com/office/drawing/2014/main" id="{122DDDD8-C382-4732-A4B7-046006924A45}"/>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93" name="Freeform: Shape 92">
              <a:extLst>
                <a:ext uri="{FF2B5EF4-FFF2-40B4-BE49-F238E27FC236}">
                  <a16:creationId xmlns:a16="http://schemas.microsoft.com/office/drawing/2014/main" id="{58DB2766-1312-4757-BADD-C539D031CAE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94" name="Freeform: Shape 93">
              <a:extLst>
                <a:ext uri="{FF2B5EF4-FFF2-40B4-BE49-F238E27FC236}">
                  <a16:creationId xmlns:a16="http://schemas.microsoft.com/office/drawing/2014/main" id="{09359C14-C970-42D4-B7F7-A2F9A9261089}"/>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95" name="Freeform: Shape 94">
              <a:extLst>
                <a:ext uri="{FF2B5EF4-FFF2-40B4-BE49-F238E27FC236}">
                  <a16:creationId xmlns:a16="http://schemas.microsoft.com/office/drawing/2014/main" id="{37BF5B27-8CD1-4CA4-A7DF-4C615552440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96" name="Freeform: Shape 95">
              <a:extLst>
                <a:ext uri="{FF2B5EF4-FFF2-40B4-BE49-F238E27FC236}">
                  <a16:creationId xmlns:a16="http://schemas.microsoft.com/office/drawing/2014/main" id="{352B0EEE-71E3-45B5-A676-0DF7B9AB3509}"/>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97" name="Freeform: Shape 96">
              <a:extLst>
                <a:ext uri="{FF2B5EF4-FFF2-40B4-BE49-F238E27FC236}">
                  <a16:creationId xmlns:a16="http://schemas.microsoft.com/office/drawing/2014/main" id="{B9BA8DA7-F255-4A8B-8193-7533F7E5324D}"/>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98" name="Freeform: Shape 97">
              <a:extLst>
                <a:ext uri="{FF2B5EF4-FFF2-40B4-BE49-F238E27FC236}">
                  <a16:creationId xmlns:a16="http://schemas.microsoft.com/office/drawing/2014/main" id="{3B230872-6EE6-482F-8D0D-68927870BB92}"/>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99" name="Freeform: Shape 98">
              <a:extLst>
                <a:ext uri="{FF2B5EF4-FFF2-40B4-BE49-F238E27FC236}">
                  <a16:creationId xmlns:a16="http://schemas.microsoft.com/office/drawing/2014/main" id="{C7A31389-240F-44FD-BD65-BA9C8B25B47F}"/>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00" name="Freeform: Shape 99">
              <a:extLst>
                <a:ext uri="{FF2B5EF4-FFF2-40B4-BE49-F238E27FC236}">
                  <a16:creationId xmlns:a16="http://schemas.microsoft.com/office/drawing/2014/main" id="{5F1B00C8-A107-40D5-9F9A-98A2A7B432A2}"/>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77" name="TextBox">
            <a:extLst>
              <a:ext uri="{FF2B5EF4-FFF2-40B4-BE49-F238E27FC236}">
                <a16:creationId xmlns:a16="http://schemas.microsoft.com/office/drawing/2014/main" id="{54E89009-3073-404A-8482-1F6860EE010D}"/>
              </a:ext>
            </a:extLst>
          </p:cNvPr>
          <p:cNvSpPr txBox="1"/>
          <p:nvPr/>
        </p:nvSpPr>
        <p:spPr>
          <a:xfrm>
            <a:off x="5726203" y="4271951"/>
            <a:ext cx="977790"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$75K</a:t>
            </a:r>
          </a:p>
        </p:txBody>
      </p:sp>
      <p:sp>
        <p:nvSpPr>
          <p:cNvPr id="91" name="TextBox">
            <a:extLst>
              <a:ext uri="{FF2B5EF4-FFF2-40B4-BE49-F238E27FC236}">
                <a16:creationId xmlns:a16="http://schemas.microsoft.com/office/drawing/2014/main" id="{43FFAE65-1C39-4F6B-BA9F-A7FD64476BD0}"/>
              </a:ext>
            </a:extLst>
          </p:cNvPr>
          <p:cNvSpPr txBox="1"/>
          <p:nvPr/>
        </p:nvSpPr>
        <p:spPr>
          <a:xfrm>
            <a:off x="5556384" y="4797559"/>
            <a:ext cx="131742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 voluptates dolorum eos</a:t>
            </a:r>
            <a:endParaRPr lang="en-ID" sz="1050">
              <a:solidFill>
                <a:schemeClr val="tx1"/>
              </a:solidFill>
            </a:endParaRPr>
          </a:p>
        </p:txBody>
      </p:sp>
      <p:grpSp>
        <p:nvGrpSpPr>
          <p:cNvPr id="102" name="Graphic 451" descr="Wreath">
            <a:extLst>
              <a:ext uri="{FF2B5EF4-FFF2-40B4-BE49-F238E27FC236}">
                <a16:creationId xmlns:a16="http://schemas.microsoft.com/office/drawing/2014/main" id="{CF968C28-B403-4D95-AD47-10D2159BDAC0}"/>
              </a:ext>
            </a:extLst>
          </p:cNvPr>
          <p:cNvGrpSpPr/>
          <p:nvPr/>
        </p:nvGrpSpPr>
        <p:grpSpPr>
          <a:xfrm>
            <a:off x="3963286" y="3426244"/>
            <a:ext cx="960857" cy="960857"/>
            <a:chOff x="1483646" y="4643739"/>
            <a:chExt cx="316506" cy="316506"/>
          </a:xfrm>
          <a:solidFill>
            <a:schemeClr val="accent1"/>
          </a:solidFill>
        </p:grpSpPr>
        <p:sp>
          <p:nvSpPr>
            <p:cNvPr id="105" name="Freeform: Shape 104">
              <a:extLst>
                <a:ext uri="{FF2B5EF4-FFF2-40B4-BE49-F238E27FC236}">
                  <a16:creationId xmlns:a16="http://schemas.microsoft.com/office/drawing/2014/main" id="{9B39A03A-A8D2-4047-8198-700800302762}"/>
                </a:ext>
              </a:extLst>
            </p:cNvPr>
            <p:cNvSpPr/>
            <p:nvPr/>
          </p:nvSpPr>
          <p:spPr>
            <a:xfrm>
              <a:off x="1516615" y="4832590"/>
              <a:ext cx="95611" cy="32969"/>
            </a:xfrm>
            <a:custGeom>
              <a:avLst/>
              <a:gdLst>
                <a:gd name="connsiteX0" fmla="*/ 95611 w 95611"/>
                <a:gd name="connsiteY0" fmla="*/ 29736 h 32969"/>
                <a:gd name="connsiteX1" fmla="*/ 51762 w 95611"/>
                <a:gd name="connsiteY1" fmla="*/ 2701 h 32969"/>
                <a:gd name="connsiteX2" fmla="*/ 0 w 95611"/>
                <a:gd name="connsiteY2" fmla="*/ 4350 h 32969"/>
                <a:gd name="connsiteX3" fmla="*/ 43849 w 95611"/>
                <a:gd name="connsiteY3" fmla="*/ 31384 h 32969"/>
                <a:gd name="connsiteX4" fmla="*/ 95611 w 95611"/>
                <a:gd name="connsiteY4" fmla="*/ 2973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95611" y="29736"/>
                  </a:moveTo>
                  <a:cubicBezTo>
                    <a:pt x="95611" y="29736"/>
                    <a:pt x="78137" y="9625"/>
                    <a:pt x="51762" y="2701"/>
                  </a:cubicBezTo>
                  <a:cubicBezTo>
                    <a:pt x="25386" y="-4222"/>
                    <a:pt x="0" y="4350"/>
                    <a:pt x="0" y="4350"/>
                  </a:cubicBezTo>
                  <a:cubicBezTo>
                    <a:pt x="0" y="4350"/>
                    <a:pt x="17474" y="24461"/>
                    <a:pt x="43849" y="31384"/>
                  </a:cubicBezTo>
                  <a:cubicBezTo>
                    <a:pt x="70225" y="38308"/>
                    <a:pt x="95611" y="29736"/>
                    <a:pt x="95611" y="29736"/>
                  </a:cubicBezTo>
                  <a:close/>
                </a:path>
              </a:pathLst>
            </a:custGeom>
            <a:grpFill/>
            <a:ln w="3274" cap="flat">
              <a:noFill/>
              <a:prstDash val="solid"/>
              <a:miter/>
            </a:ln>
          </p:spPr>
          <p:txBody>
            <a:bodyPr rtlCol="0" anchor="ctr"/>
            <a:lstStyle/>
            <a:p>
              <a:endParaRPr lang="en-ID" sz="1349" dirty="0"/>
            </a:p>
          </p:txBody>
        </p:sp>
        <p:sp>
          <p:nvSpPr>
            <p:cNvPr id="106" name="Freeform: Shape 105">
              <a:extLst>
                <a:ext uri="{FF2B5EF4-FFF2-40B4-BE49-F238E27FC236}">
                  <a16:creationId xmlns:a16="http://schemas.microsoft.com/office/drawing/2014/main" id="{89A2DA3E-83A8-4CC9-BD7F-E73EBF876854}"/>
                </a:ext>
              </a:extLst>
            </p:cNvPr>
            <p:cNvSpPr/>
            <p:nvPr/>
          </p:nvSpPr>
          <p:spPr>
            <a:xfrm>
              <a:off x="1513318" y="4762429"/>
              <a:ext cx="69236" cy="69236"/>
            </a:xfrm>
            <a:custGeom>
              <a:avLst/>
              <a:gdLst>
                <a:gd name="connsiteX0" fmla="*/ 69895 w 69235"/>
                <a:gd name="connsiteY0" fmla="*/ 69895 h 69235"/>
                <a:gd name="connsiteX1" fmla="*/ 45498 w 69235"/>
                <a:gd name="connsiteY1" fmla="*/ 24397 h 69235"/>
                <a:gd name="connsiteX2" fmla="*/ 0 w 69235"/>
                <a:gd name="connsiteY2" fmla="*/ 0 h 69235"/>
                <a:gd name="connsiteX3" fmla="*/ 24397 w 69235"/>
                <a:gd name="connsiteY3" fmla="*/ 45498 h 69235"/>
                <a:gd name="connsiteX4" fmla="*/ 69895 w 69235"/>
                <a:gd name="connsiteY4" fmla="*/ 69895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69895"/>
                  </a:moveTo>
                  <a:cubicBezTo>
                    <a:pt x="69895" y="69895"/>
                    <a:pt x="64620" y="43849"/>
                    <a:pt x="45498" y="24397"/>
                  </a:cubicBezTo>
                  <a:cubicBezTo>
                    <a:pt x="26046" y="5275"/>
                    <a:pt x="0" y="0"/>
                    <a:pt x="0" y="0"/>
                  </a:cubicBezTo>
                  <a:cubicBezTo>
                    <a:pt x="0" y="0"/>
                    <a:pt x="5275" y="26046"/>
                    <a:pt x="24397" y="45498"/>
                  </a:cubicBezTo>
                  <a:cubicBezTo>
                    <a:pt x="43849" y="64620"/>
                    <a:pt x="69895" y="69895"/>
                    <a:pt x="69895" y="69895"/>
                  </a:cubicBezTo>
                  <a:close/>
                </a:path>
              </a:pathLst>
            </a:custGeom>
            <a:grpFill/>
            <a:ln w="3274" cap="flat">
              <a:noFill/>
              <a:prstDash val="solid"/>
              <a:miter/>
            </a:ln>
          </p:spPr>
          <p:txBody>
            <a:bodyPr rtlCol="0" anchor="ctr"/>
            <a:lstStyle/>
            <a:p>
              <a:endParaRPr lang="en-ID" sz="1349" dirty="0"/>
            </a:p>
          </p:txBody>
        </p:sp>
        <p:sp>
          <p:nvSpPr>
            <p:cNvPr id="107" name="Freeform: Shape 106">
              <a:extLst>
                <a:ext uri="{FF2B5EF4-FFF2-40B4-BE49-F238E27FC236}">
                  <a16:creationId xmlns:a16="http://schemas.microsoft.com/office/drawing/2014/main" id="{31F3C1F3-22DB-4499-85A1-36FB2B38C9BA}"/>
                </a:ext>
              </a:extLst>
            </p:cNvPr>
            <p:cNvSpPr/>
            <p:nvPr/>
          </p:nvSpPr>
          <p:spPr>
            <a:xfrm>
              <a:off x="1544246" y="4697149"/>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08" name="Freeform: Shape 107">
              <a:extLst>
                <a:ext uri="{FF2B5EF4-FFF2-40B4-BE49-F238E27FC236}">
                  <a16:creationId xmlns:a16="http://schemas.microsoft.com/office/drawing/2014/main" id="{CCE6EF4F-36C3-4A16-8E76-4A952E13B54B}"/>
                </a:ext>
              </a:extLst>
            </p:cNvPr>
            <p:cNvSpPr/>
            <p:nvPr/>
          </p:nvSpPr>
          <p:spPr>
            <a:xfrm>
              <a:off x="1583809" y="4671763"/>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09" name="Freeform: Shape 108">
              <a:extLst>
                <a:ext uri="{FF2B5EF4-FFF2-40B4-BE49-F238E27FC236}">
                  <a16:creationId xmlns:a16="http://schemas.microsoft.com/office/drawing/2014/main" id="{DCA27FBE-7FF8-4F25-8BAB-06BF6E02559F}"/>
                </a:ext>
              </a:extLst>
            </p:cNvPr>
            <p:cNvSpPr/>
            <p:nvPr/>
          </p:nvSpPr>
          <p:spPr>
            <a:xfrm>
              <a:off x="1671571" y="4832446"/>
              <a:ext cx="95611" cy="32969"/>
            </a:xfrm>
            <a:custGeom>
              <a:avLst/>
              <a:gdLst>
                <a:gd name="connsiteX0" fmla="*/ 43849 w 95611"/>
                <a:gd name="connsiteY0" fmla="*/ 2846 h 32969"/>
                <a:gd name="connsiteX1" fmla="*/ 0 w 95611"/>
                <a:gd name="connsiteY1" fmla="*/ 29880 h 32969"/>
                <a:gd name="connsiteX2" fmla="*/ 51762 w 95611"/>
                <a:gd name="connsiteY2" fmla="*/ 31529 h 32969"/>
                <a:gd name="connsiteX3" fmla="*/ 95611 w 95611"/>
                <a:gd name="connsiteY3" fmla="*/ 4494 h 32969"/>
                <a:gd name="connsiteX4" fmla="*/ 43849 w 95611"/>
                <a:gd name="connsiteY4" fmla="*/ 2846 h 32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11" h="32969">
                  <a:moveTo>
                    <a:pt x="43849" y="2846"/>
                  </a:moveTo>
                  <a:cubicBezTo>
                    <a:pt x="17474" y="9769"/>
                    <a:pt x="0" y="29880"/>
                    <a:pt x="0" y="29880"/>
                  </a:cubicBezTo>
                  <a:cubicBezTo>
                    <a:pt x="0" y="29880"/>
                    <a:pt x="25386" y="38452"/>
                    <a:pt x="51762" y="31529"/>
                  </a:cubicBezTo>
                  <a:cubicBezTo>
                    <a:pt x="78137" y="24605"/>
                    <a:pt x="95611" y="4494"/>
                    <a:pt x="95611" y="4494"/>
                  </a:cubicBezTo>
                  <a:cubicBezTo>
                    <a:pt x="95611" y="4494"/>
                    <a:pt x="70225" y="-4408"/>
                    <a:pt x="43849" y="2846"/>
                  </a:cubicBezTo>
                  <a:close/>
                </a:path>
              </a:pathLst>
            </a:custGeom>
            <a:grpFill/>
            <a:ln w="3274" cap="flat">
              <a:noFill/>
              <a:prstDash val="solid"/>
              <a:miter/>
            </a:ln>
          </p:spPr>
          <p:txBody>
            <a:bodyPr rtlCol="0" anchor="ctr"/>
            <a:lstStyle/>
            <a:p>
              <a:endParaRPr lang="en-ID" sz="1349" dirty="0"/>
            </a:p>
          </p:txBody>
        </p:sp>
        <p:sp>
          <p:nvSpPr>
            <p:cNvPr id="110" name="Freeform: Shape 109">
              <a:extLst>
                <a:ext uri="{FF2B5EF4-FFF2-40B4-BE49-F238E27FC236}">
                  <a16:creationId xmlns:a16="http://schemas.microsoft.com/office/drawing/2014/main" id="{E11EDDB4-4C35-46A4-9245-46E211A7C99A}"/>
                </a:ext>
              </a:extLst>
            </p:cNvPr>
            <p:cNvSpPr/>
            <p:nvPr/>
          </p:nvSpPr>
          <p:spPr>
            <a:xfrm>
              <a:off x="1700584" y="4762429"/>
              <a:ext cx="69236" cy="69236"/>
            </a:xfrm>
            <a:custGeom>
              <a:avLst/>
              <a:gdLst>
                <a:gd name="connsiteX0" fmla="*/ 69895 w 69235"/>
                <a:gd name="connsiteY0" fmla="*/ 0 h 69235"/>
                <a:gd name="connsiteX1" fmla="*/ 24397 w 69235"/>
                <a:gd name="connsiteY1" fmla="*/ 24397 h 69235"/>
                <a:gd name="connsiteX2" fmla="*/ 0 w 69235"/>
                <a:gd name="connsiteY2" fmla="*/ 69895 h 69235"/>
                <a:gd name="connsiteX3" fmla="*/ 45498 w 69235"/>
                <a:gd name="connsiteY3" fmla="*/ 45498 h 69235"/>
                <a:gd name="connsiteX4" fmla="*/ 69895 w 69235"/>
                <a:gd name="connsiteY4" fmla="*/ 0 h 6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 h="69235">
                  <a:moveTo>
                    <a:pt x="69895" y="0"/>
                  </a:moveTo>
                  <a:cubicBezTo>
                    <a:pt x="69895" y="0"/>
                    <a:pt x="43849" y="5275"/>
                    <a:pt x="24397" y="24397"/>
                  </a:cubicBezTo>
                  <a:cubicBezTo>
                    <a:pt x="4945" y="43849"/>
                    <a:pt x="0" y="69895"/>
                    <a:pt x="0" y="69895"/>
                  </a:cubicBezTo>
                  <a:cubicBezTo>
                    <a:pt x="0" y="69895"/>
                    <a:pt x="26046" y="64620"/>
                    <a:pt x="45498" y="45498"/>
                  </a:cubicBezTo>
                  <a:cubicBezTo>
                    <a:pt x="64620" y="26046"/>
                    <a:pt x="69895" y="0"/>
                    <a:pt x="69895" y="0"/>
                  </a:cubicBezTo>
                  <a:close/>
                </a:path>
              </a:pathLst>
            </a:custGeom>
            <a:grpFill/>
            <a:ln w="3274" cap="flat">
              <a:noFill/>
              <a:prstDash val="solid"/>
              <a:miter/>
            </a:ln>
          </p:spPr>
          <p:txBody>
            <a:bodyPr rtlCol="0" anchor="ctr"/>
            <a:lstStyle/>
            <a:p>
              <a:endParaRPr lang="en-ID" sz="1349" dirty="0"/>
            </a:p>
          </p:txBody>
        </p:sp>
        <p:sp>
          <p:nvSpPr>
            <p:cNvPr id="111" name="Freeform: Shape 110">
              <a:extLst>
                <a:ext uri="{FF2B5EF4-FFF2-40B4-BE49-F238E27FC236}">
                  <a16:creationId xmlns:a16="http://schemas.microsoft.com/office/drawing/2014/main" id="{BD1A931B-E78B-4192-B4E2-F9E868798693}"/>
                </a:ext>
              </a:extLst>
            </p:cNvPr>
            <p:cNvSpPr/>
            <p:nvPr/>
          </p:nvSpPr>
          <p:spPr>
            <a:xfrm>
              <a:off x="1705796" y="4697149"/>
              <a:ext cx="32969" cy="95611"/>
            </a:xfrm>
            <a:custGeom>
              <a:avLst/>
              <a:gdLst>
                <a:gd name="connsiteX0" fmla="*/ 31384 w 32969"/>
                <a:gd name="connsiteY0" fmla="*/ 51762 h 95611"/>
                <a:gd name="connsiteX1" fmla="*/ 29736 w 32969"/>
                <a:gd name="connsiteY1" fmla="*/ 0 h 95611"/>
                <a:gd name="connsiteX2" fmla="*/ 2701 w 32969"/>
                <a:gd name="connsiteY2" fmla="*/ 43849 h 95611"/>
                <a:gd name="connsiteX3" fmla="*/ 4350 w 32969"/>
                <a:gd name="connsiteY3" fmla="*/ 95611 h 95611"/>
                <a:gd name="connsiteX4" fmla="*/ 31384 w 32969"/>
                <a:gd name="connsiteY4" fmla="*/ 51762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31384" y="51762"/>
                  </a:moveTo>
                  <a:cubicBezTo>
                    <a:pt x="38308" y="25386"/>
                    <a:pt x="29736" y="0"/>
                    <a:pt x="29736" y="0"/>
                  </a:cubicBezTo>
                  <a:cubicBezTo>
                    <a:pt x="29736" y="0"/>
                    <a:pt x="9625" y="17474"/>
                    <a:pt x="2701" y="43849"/>
                  </a:cubicBezTo>
                  <a:cubicBezTo>
                    <a:pt x="-4222" y="70225"/>
                    <a:pt x="4350" y="95611"/>
                    <a:pt x="4350" y="95611"/>
                  </a:cubicBezTo>
                  <a:cubicBezTo>
                    <a:pt x="4350" y="95611"/>
                    <a:pt x="24131" y="78137"/>
                    <a:pt x="31384" y="51762"/>
                  </a:cubicBezTo>
                  <a:close/>
                </a:path>
              </a:pathLst>
            </a:custGeom>
            <a:grpFill/>
            <a:ln w="3274" cap="flat">
              <a:noFill/>
              <a:prstDash val="solid"/>
              <a:miter/>
            </a:ln>
          </p:spPr>
          <p:txBody>
            <a:bodyPr rtlCol="0" anchor="ctr"/>
            <a:lstStyle/>
            <a:p>
              <a:endParaRPr lang="en-ID" sz="1349" dirty="0"/>
            </a:p>
          </p:txBody>
        </p:sp>
        <p:sp>
          <p:nvSpPr>
            <p:cNvPr id="112" name="Freeform: Shape 111">
              <a:extLst>
                <a:ext uri="{FF2B5EF4-FFF2-40B4-BE49-F238E27FC236}">
                  <a16:creationId xmlns:a16="http://schemas.microsoft.com/office/drawing/2014/main" id="{5B5EB2D5-845E-4DF9-828B-EDE4B32ECADD}"/>
                </a:ext>
              </a:extLst>
            </p:cNvPr>
            <p:cNvSpPr/>
            <p:nvPr/>
          </p:nvSpPr>
          <p:spPr>
            <a:xfrm>
              <a:off x="1666233" y="4671763"/>
              <a:ext cx="32969" cy="95611"/>
            </a:xfrm>
            <a:custGeom>
              <a:avLst/>
              <a:gdLst>
                <a:gd name="connsiteX0" fmla="*/ 29736 w 32969"/>
                <a:gd name="connsiteY0" fmla="*/ 95611 h 95611"/>
                <a:gd name="connsiteX1" fmla="*/ 31384 w 32969"/>
                <a:gd name="connsiteY1" fmla="*/ 43849 h 95611"/>
                <a:gd name="connsiteX2" fmla="*/ 4350 w 32969"/>
                <a:gd name="connsiteY2" fmla="*/ 0 h 95611"/>
                <a:gd name="connsiteX3" fmla="*/ 2701 w 32969"/>
                <a:gd name="connsiteY3" fmla="*/ 51762 h 95611"/>
                <a:gd name="connsiteX4" fmla="*/ 29736 w 32969"/>
                <a:gd name="connsiteY4" fmla="*/ 95611 h 95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69" h="95611">
                  <a:moveTo>
                    <a:pt x="29736" y="95611"/>
                  </a:moveTo>
                  <a:cubicBezTo>
                    <a:pt x="29736" y="95611"/>
                    <a:pt x="38308" y="70225"/>
                    <a:pt x="31384" y="43849"/>
                  </a:cubicBezTo>
                  <a:cubicBezTo>
                    <a:pt x="24461" y="17474"/>
                    <a:pt x="4350" y="0"/>
                    <a:pt x="4350" y="0"/>
                  </a:cubicBezTo>
                  <a:cubicBezTo>
                    <a:pt x="4350" y="0"/>
                    <a:pt x="-4222" y="25386"/>
                    <a:pt x="2701" y="51762"/>
                  </a:cubicBezTo>
                  <a:cubicBezTo>
                    <a:pt x="9625" y="78137"/>
                    <a:pt x="29736" y="95611"/>
                    <a:pt x="29736" y="95611"/>
                  </a:cubicBezTo>
                  <a:close/>
                </a:path>
              </a:pathLst>
            </a:custGeom>
            <a:grpFill/>
            <a:ln w="3274" cap="flat">
              <a:noFill/>
              <a:prstDash val="solid"/>
              <a:miter/>
            </a:ln>
          </p:spPr>
          <p:txBody>
            <a:bodyPr rtlCol="0" anchor="ctr"/>
            <a:lstStyle/>
            <a:p>
              <a:endParaRPr lang="en-ID" sz="1349" dirty="0"/>
            </a:p>
          </p:txBody>
        </p:sp>
        <p:sp>
          <p:nvSpPr>
            <p:cNvPr id="113" name="Freeform: Shape 112">
              <a:extLst>
                <a:ext uri="{FF2B5EF4-FFF2-40B4-BE49-F238E27FC236}">
                  <a16:creationId xmlns:a16="http://schemas.microsoft.com/office/drawing/2014/main" id="{ED838CB0-42C1-4415-8133-9A7F93F9F185}"/>
                </a:ext>
              </a:extLst>
            </p:cNvPr>
            <p:cNvSpPr/>
            <p:nvPr/>
          </p:nvSpPr>
          <p:spPr>
            <a:xfrm>
              <a:off x="1551233" y="4870284"/>
              <a:ext cx="181332" cy="59345"/>
            </a:xfrm>
            <a:custGeom>
              <a:avLst/>
              <a:gdLst>
                <a:gd name="connsiteX0" fmla="*/ 137482 w 181331"/>
                <a:gd name="connsiteY0" fmla="*/ 2922 h 59344"/>
                <a:gd name="connsiteX1" fmla="*/ 90666 w 181331"/>
                <a:gd name="connsiteY1" fmla="*/ 2922 h 59344"/>
                <a:gd name="connsiteX2" fmla="*/ 43849 w 181331"/>
                <a:gd name="connsiteY2" fmla="*/ 2592 h 59344"/>
                <a:gd name="connsiteX3" fmla="*/ 0 w 181331"/>
                <a:gd name="connsiteY3" fmla="*/ 29627 h 59344"/>
                <a:gd name="connsiteX4" fmla="*/ 51762 w 181331"/>
                <a:gd name="connsiteY4" fmla="*/ 31276 h 59344"/>
                <a:gd name="connsiteX5" fmla="*/ 64290 w 181331"/>
                <a:gd name="connsiteY5" fmla="*/ 26660 h 59344"/>
                <a:gd name="connsiteX6" fmla="*/ 44179 w 181331"/>
                <a:gd name="connsiteY6" fmla="*/ 43474 h 59344"/>
                <a:gd name="connsiteX7" fmla="*/ 51762 w 181331"/>
                <a:gd name="connsiteY7" fmla="*/ 61608 h 59344"/>
                <a:gd name="connsiteX8" fmla="*/ 84072 w 181331"/>
                <a:gd name="connsiteY8" fmla="*/ 32924 h 59344"/>
                <a:gd name="connsiteX9" fmla="*/ 90995 w 181331"/>
                <a:gd name="connsiteY9" fmla="*/ 23693 h 59344"/>
                <a:gd name="connsiteX10" fmla="*/ 97919 w 181331"/>
                <a:gd name="connsiteY10" fmla="*/ 32924 h 59344"/>
                <a:gd name="connsiteX11" fmla="*/ 130229 w 181331"/>
                <a:gd name="connsiteY11" fmla="*/ 61608 h 59344"/>
                <a:gd name="connsiteX12" fmla="*/ 137812 w 181331"/>
                <a:gd name="connsiteY12" fmla="*/ 43474 h 59344"/>
                <a:gd name="connsiteX13" fmla="*/ 117701 w 181331"/>
                <a:gd name="connsiteY13" fmla="*/ 26660 h 59344"/>
                <a:gd name="connsiteX14" fmla="*/ 130229 w 181331"/>
                <a:gd name="connsiteY14" fmla="*/ 31276 h 59344"/>
                <a:gd name="connsiteX15" fmla="*/ 181991 w 181331"/>
                <a:gd name="connsiteY15" fmla="*/ 29627 h 59344"/>
                <a:gd name="connsiteX16" fmla="*/ 137482 w 181331"/>
                <a:gd name="connsiteY16" fmla="*/ 2922 h 5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331" h="59344">
                  <a:moveTo>
                    <a:pt x="137482" y="2922"/>
                  </a:moveTo>
                  <a:cubicBezTo>
                    <a:pt x="118030" y="-2353"/>
                    <a:pt x="99238" y="944"/>
                    <a:pt x="90666" y="2922"/>
                  </a:cubicBezTo>
                  <a:cubicBezTo>
                    <a:pt x="82094" y="944"/>
                    <a:pt x="63301" y="-2353"/>
                    <a:pt x="43849" y="2592"/>
                  </a:cubicBezTo>
                  <a:cubicBezTo>
                    <a:pt x="17474" y="9516"/>
                    <a:pt x="0" y="29627"/>
                    <a:pt x="0" y="29627"/>
                  </a:cubicBezTo>
                  <a:cubicBezTo>
                    <a:pt x="0" y="29627"/>
                    <a:pt x="25386" y="38199"/>
                    <a:pt x="51762" y="31276"/>
                  </a:cubicBezTo>
                  <a:cubicBezTo>
                    <a:pt x="56048" y="29957"/>
                    <a:pt x="60334" y="28638"/>
                    <a:pt x="64290" y="26660"/>
                  </a:cubicBezTo>
                  <a:cubicBezTo>
                    <a:pt x="59345" y="33584"/>
                    <a:pt x="54399" y="39188"/>
                    <a:pt x="44179" y="43474"/>
                  </a:cubicBezTo>
                  <a:lnTo>
                    <a:pt x="51762" y="61608"/>
                  </a:lnTo>
                  <a:cubicBezTo>
                    <a:pt x="69565" y="54025"/>
                    <a:pt x="77148" y="42815"/>
                    <a:pt x="84072" y="32924"/>
                  </a:cubicBezTo>
                  <a:cubicBezTo>
                    <a:pt x="86380" y="29627"/>
                    <a:pt x="88358" y="26660"/>
                    <a:pt x="90995" y="23693"/>
                  </a:cubicBezTo>
                  <a:cubicBezTo>
                    <a:pt x="93303" y="26660"/>
                    <a:pt x="95611" y="29627"/>
                    <a:pt x="97919" y="32924"/>
                  </a:cubicBezTo>
                  <a:cubicBezTo>
                    <a:pt x="104513" y="42815"/>
                    <a:pt x="112096" y="54025"/>
                    <a:pt x="130229" y="61608"/>
                  </a:cubicBezTo>
                  <a:lnTo>
                    <a:pt x="137812" y="43474"/>
                  </a:lnTo>
                  <a:cubicBezTo>
                    <a:pt x="127591" y="39188"/>
                    <a:pt x="122646" y="33584"/>
                    <a:pt x="117701" y="26660"/>
                  </a:cubicBezTo>
                  <a:cubicBezTo>
                    <a:pt x="121657" y="28309"/>
                    <a:pt x="125613" y="29957"/>
                    <a:pt x="130229" y="31276"/>
                  </a:cubicBezTo>
                  <a:cubicBezTo>
                    <a:pt x="156605" y="38199"/>
                    <a:pt x="181991" y="29627"/>
                    <a:pt x="181991" y="29627"/>
                  </a:cubicBezTo>
                  <a:cubicBezTo>
                    <a:pt x="181991" y="29627"/>
                    <a:pt x="163858" y="9846"/>
                    <a:pt x="137482" y="2922"/>
                  </a:cubicBezTo>
                  <a:close/>
                </a:path>
              </a:pathLst>
            </a:custGeom>
            <a:grpFill/>
            <a:ln w="3274" cap="flat">
              <a:noFill/>
              <a:prstDash val="solid"/>
              <a:miter/>
            </a:ln>
          </p:spPr>
          <p:txBody>
            <a:bodyPr rtlCol="0" anchor="ctr"/>
            <a:lstStyle/>
            <a:p>
              <a:endParaRPr lang="en-ID" sz="1349" dirty="0"/>
            </a:p>
          </p:txBody>
        </p:sp>
      </p:grpSp>
      <p:sp>
        <p:nvSpPr>
          <p:cNvPr id="103" name="TextBox">
            <a:extLst>
              <a:ext uri="{FF2B5EF4-FFF2-40B4-BE49-F238E27FC236}">
                <a16:creationId xmlns:a16="http://schemas.microsoft.com/office/drawing/2014/main" id="{FA9C5A3C-F559-4B14-8C6B-F88C2FA4295F}"/>
              </a:ext>
            </a:extLst>
          </p:cNvPr>
          <p:cNvSpPr txBox="1"/>
          <p:nvPr/>
        </p:nvSpPr>
        <p:spPr>
          <a:xfrm>
            <a:off x="3954820" y="4271951"/>
            <a:ext cx="977790"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725+</a:t>
            </a:r>
          </a:p>
        </p:txBody>
      </p:sp>
      <p:sp>
        <p:nvSpPr>
          <p:cNvPr id="104" name="TextBox">
            <a:extLst>
              <a:ext uri="{FF2B5EF4-FFF2-40B4-BE49-F238E27FC236}">
                <a16:creationId xmlns:a16="http://schemas.microsoft.com/office/drawing/2014/main" id="{CD33F747-5443-43A8-AFAD-FC1BEC5EDDC5}"/>
              </a:ext>
            </a:extLst>
          </p:cNvPr>
          <p:cNvSpPr txBox="1"/>
          <p:nvPr/>
        </p:nvSpPr>
        <p:spPr>
          <a:xfrm>
            <a:off x="3784621" y="4797559"/>
            <a:ext cx="131818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 voluptates dolorum eos</a:t>
            </a:r>
            <a:endParaRPr lang="en-ID" sz="1050">
              <a:solidFill>
                <a:schemeClr val="tx1"/>
              </a:solidFill>
            </a:endParaRPr>
          </a:p>
        </p:txBody>
      </p:sp>
      <p:sp>
        <p:nvSpPr>
          <p:cNvPr id="9" name="TextBox 8">
            <a:extLst>
              <a:ext uri="{FF2B5EF4-FFF2-40B4-BE49-F238E27FC236}">
                <a16:creationId xmlns:a16="http://schemas.microsoft.com/office/drawing/2014/main" id="{D31BF0A1-943E-4839-889C-7B74B6C18081}"/>
              </a:ext>
            </a:extLst>
          </p:cNvPr>
          <p:cNvSpPr txBox="1"/>
          <p:nvPr/>
        </p:nvSpPr>
        <p:spPr>
          <a:xfrm>
            <a:off x="5926651" y="3752298"/>
            <a:ext cx="576891" cy="323165"/>
          </a:xfrm>
          <a:prstGeom prst="rect">
            <a:avLst/>
          </a:prstGeom>
          <a:noFill/>
        </p:spPr>
        <p:txBody>
          <a:bodyPr wrap="square" rtlCol="0" anchor="ctr">
            <a:spAutoFit/>
          </a:bodyPr>
          <a:lstStyle/>
          <a:p>
            <a:pPr algn="ctr"/>
            <a:r>
              <a:rPr lang="en-US" sz="1500" b="1" dirty="0">
                <a:solidFill>
                  <a:schemeClr val="accent1"/>
                </a:solidFill>
                <a:latin typeface="+mj-lt"/>
              </a:rPr>
              <a:t>#2</a:t>
            </a:r>
            <a:endParaRPr lang="en-ID" sz="1500" b="1" dirty="0">
              <a:solidFill>
                <a:schemeClr val="accent1"/>
              </a:solidFill>
              <a:latin typeface="+mj-lt"/>
            </a:endParaRPr>
          </a:p>
        </p:txBody>
      </p:sp>
      <p:sp>
        <p:nvSpPr>
          <p:cNvPr id="115" name="TextBox 114">
            <a:extLst>
              <a:ext uri="{FF2B5EF4-FFF2-40B4-BE49-F238E27FC236}">
                <a16:creationId xmlns:a16="http://schemas.microsoft.com/office/drawing/2014/main" id="{B6DE4316-60BF-46CA-B539-D9D4CE492474}"/>
              </a:ext>
            </a:extLst>
          </p:cNvPr>
          <p:cNvSpPr txBox="1"/>
          <p:nvPr/>
        </p:nvSpPr>
        <p:spPr>
          <a:xfrm>
            <a:off x="4155269" y="3752298"/>
            <a:ext cx="576891" cy="323165"/>
          </a:xfrm>
          <a:prstGeom prst="rect">
            <a:avLst/>
          </a:prstGeom>
          <a:noFill/>
        </p:spPr>
        <p:txBody>
          <a:bodyPr wrap="square" rtlCol="0" anchor="ctr">
            <a:spAutoFit/>
          </a:bodyPr>
          <a:lstStyle/>
          <a:p>
            <a:pPr algn="ctr"/>
            <a:r>
              <a:rPr lang="en-US" sz="1500" b="1">
                <a:solidFill>
                  <a:schemeClr val="accent1"/>
                </a:solidFill>
                <a:latin typeface="+mj-lt"/>
              </a:rPr>
              <a:t>#1</a:t>
            </a:r>
            <a:endParaRPr lang="en-ID" sz="1500" b="1" dirty="0">
              <a:solidFill>
                <a:schemeClr val="accent1"/>
              </a:solidFill>
              <a:latin typeface="+mj-lt"/>
            </a:endParaRPr>
          </a:p>
        </p:txBody>
      </p:sp>
      <p:sp>
        <p:nvSpPr>
          <p:cNvPr id="116" name="TextBox 115">
            <a:extLst>
              <a:ext uri="{FF2B5EF4-FFF2-40B4-BE49-F238E27FC236}">
                <a16:creationId xmlns:a16="http://schemas.microsoft.com/office/drawing/2014/main" id="{0A2BC6B5-2C73-487A-8AD5-99C079504654}"/>
              </a:ext>
            </a:extLst>
          </p:cNvPr>
          <p:cNvSpPr txBox="1"/>
          <p:nvPr/>
        </p:nvSpPr>
        <p:spPr>
          <a:xfrm>
            <a:off x="7698034" y="3752298"/>
            <a:ext cx="576891" cy="323165"/>
          </a:xfrm>
          <a:prstGeom prst="rect">
            <a:avLst/>
          </a:prstGeom>
          <a:noFill/>
        </p:spPr>
        <p:txBody>
          <a:bodyPr wrap="square" rtlCol="0" anchor="ctr">
            <a:spAutoFit/>
          </a:bodyPr>
          <a:lstStyle/>
          <a:p>
            <a:pPr algn="ctr"/>
            <a:r>
              <a:rPr lang="en-US" sz="1500" b="1">
                <a:solidFill>
                  <a:schemeClr val="accent1"/>
                </a:solidFill>
                <a:latin typeface="+mj-lt"/>
              </a:rPr>
              <a:t>#3</a:t>
            </a:r>
            <a:endParaRPr lang="en-ID" sz="1500" b="1" dirty="0">
              <a:solidFill>
                <a:schemeClr val="accent1"/>
              </a:solidFill>
              <a:latin typeface="+mj-lt"/>
            </a:endParaRPr>
          </a:p>
        </p:txBody>
      </p:sp>
      <p:sp>
        <p:nvSpPr>
          <p:cNvPr id="12" name="Rectangle: Rounded Corners 11">
            <a:extLst>
              <a:ext uri="{FF2B5EF4-FFF2-40B4-BE49-F238E27FC236}">
                <a16:creationId xmlns:a16="http://schemas.microsoft.com/office/drawing/2014/main" id="{DE7A5585-5AA1-498C-8335-AC45C37C61F8}"/>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8C168CD0-F838-46B9-8E1B-3DC5F8E4B624}"/>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4" name="Graphic 13">
            <a:extLst>
              <a:ext uri="{FF2B5EF4-FFF2-40B4-BE49-F238E27FC236}">
                <a16:creationId xmlns:a16="http://schemas.microsoft.com/office/drawing/2014/main" id="{B0B08D57-9057-4105-B4A8-819C10278F4E}"/>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5" name="Slide Number Placeholder 4">
            <a:extLst>
              <a:ext uri="{FF2B5EF4-FFF2-40B4-BE49-F238E27FC236}">
                <a16:creationId xmlns:a16="http://schemas.microsoft.com/office/drawing/2014/main" id="{AE7DB726-A055-4803-A8B3-1A310DFCDE00}"/>
              </a:ext>
            </a:extLst>
          </p:cNvPr>
          <p:cNvSpPr>
            <a:spLocks noGrp="1"/>
          </p:cNvSpPr>
          <p:nvPr>
            <p:ph type="sldNum" sz="quarter" idx="11"/>
          </p:nvPr>
        </p:nvSpPr>
        <p:spPr/>
        <p:txBody>
          <a:bodyPr/>
          <a:lstStyle/>
          <a:p>
            <a:fld id="{950356F5-5040-45F3-9DFE-AA818FBF1AB1}" type="slidenum">
              <a:rPr lang="en-ID" smtClean="0"/>
              <a:pPr/>
              <a:t>11</a:t>
            </a:fld>
            <a:endParaRPr lang="en-ID"/>
          </a:p>
        </p:txBody>
      </p:sp>
    </p:spTree>
    <p:extLst>
      <p:ext uri="{BB962C8B-B14F-4D97-AF65-F5344CB8AC3E}">
        <p14:creationId xmlns:p14="http://schemas.microsoft.com/office/powerpoint/2010/main" val="13856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left)">
                                      <p:cBhvr>
                                        <p:cTn id="21" dur="750"/>
                                        <p:tgtEl>
                                          <p:spTgt spid="7">
                                            <p:txEl>
                                              <p:pRg st="0" end="0"/>
                                            </p:txEl>
                                          </p:spTgt>
                                        </p:tgtEl>
                                      </p:cBhvr>
                                    </p:animEffect>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750"/>
                                        <p:tgtEl>
                                          <p:spTgt spid="6"/>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1000"/>
                                        <p:tgtEl>
                                          <p:spTgt spid="102"/>
                                        </p:tgtEl>
                                      </p:cBhvr>
                                    </p:animEffect>
                                    <p:anim calcmode="lin" valueType="num">
                                      <p:cBhvr>
                                        <p:cTn id="35" dur="1000" fill="hold"/>
                                        <p:tgtEl>
                                          <p:spTgt spid="102"/>
                                        </p:tgtEl>
                                        <p:attrNameLst>
                                          <p:attrName>ppt_x</p:attrName>
                                        </p:attrNameLst>
                                      </p:cBhvr>
                                      <p:tavLst>
                                        <p:tav tm="0">
                                          <p:val>
                                            <p:strVal val="#ppt_x"/>
                                          </p:val>
                                        </p:tav>
                                        <p:tav tm="100000">
                                          <p:val>
                                            <p:strVal val="#ppt_x"/>
                                          </p:val>
                                        </p:tav>
                                      </p:tavLst>
                                    </p:anim>
                                    <p:anim calcmode="lin" valueType="num">
                                      <p:cBhvr>
                                        <p:cTn id="36" dur="1000" fill="hold"/>
                                        <p:tgtEl>
                                          <p:spTgt spid="10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3"/>
                                        </p:tgtEl>
                                        <p:attrNameLst>
                                          <p:attrName>style.visibility</p:attrName>
                                        </p:attrNameLst>
                                      </p:cBhvr>
                                      <p:to>
                                        <p:strVal val="visible"/>
                                      </p:to>
                                    </p:set>
                                    <p:animEffect transition="in" filter="fade">
                                      <p:cBhvr>
                                        <p:cTn id="44" dur="1000"/>
                                        <p:tgtEl>
                                          <p:spTgt spid="103"/>
                                        </p:tgtEl>
                                      </p:cBhvr>
                                    </p:animEffect>
                                    <p:anim calcmode="lin" valueType="num">
                                      <p:cBhvr>
                                        <p:cTn id="45" dur="1000" fill="hold"/>
                                        <p:tgtEl>
                                          <p:spTgt spid="103"/>
                                        </p:tgtEl>
                                        <p:attrNameLst>
                                          <p:attrName>ppt_x</p:attrName>
                                        </p:attrNameLst>
                                      </p:cBhvr>
                                      <p:tavLst>
                                        <p:tav tm="0">
                                          <p:val>
                                            <p:strVal val="#ppt_x"/>
                                          </p:val>
                                        </p:tav>
                                        <p:tav tm="100000">
                                          <p:val>
                                            <p:strVal val="#ppt_x"/>
                                          </p:val>
                                        </p:tav>
                                      </p:tavLst>
                                    </p:anim>
                                    <p:anim calcmode="lin" valueType="num">
                                      <p:cBhvr>
                                        <p:cTn id="46" dur="1000" fill="hold"/>
                                        <p:tgtEl>
                                          <p:spTgt spid="10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fade">
                                      <p:cBhvr>
                                        <p:cTn id="49" dur="1000"/>
                                        <p:tgtEl>
                                          <p:spTgt spid="104"/>
                                        </p:tgtEl>
                                      </p:cBhvr>
                                    </p:animEffect>
                                    <p:anim calcmode="lin" valueType="num">
                                      <p:cBhvr>
                                        <p:cTn id="50" dur="1000" fill="hold"/>
                                        <p:tgtEl>
                                          <p:spTgt spid="104"/>
                                        </p:tgtEl>
                                        <p:attrNameLst>
                                          <p:attrName>ppt_x</p:attrName>
                                        </p:attrNameLst>
                                      </p:cBhvr>
                                      <p:tavLst>
                                        <p:tav tm="0">
                                          <p:val>
                                            <p:strVal val="#ppt_x"/>
                                          </p:val>
                                        </p:tav>
                                        <p:tav tm="100000">
                                          <p:val>
                                            <p:strVal val="#ppt_x"/>
                                          </p:val>
                                        </p:tav>
                                      </p:tavLst>
                                    </p:anim>
                                    <p:anim calcmode="lin" valueType="num">
                                      <p:cBhvr>
                                        <p:cTn id="51" dur="1000" fill="hold"/>
                                        <p:tgtEl>
                                          <p:spTgt spid="104"/>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20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1000"/>
                                        <p:tgtEl>
                                          <p:spTgt spid="76"/>
                                        </p:tgtEl>
                                      </p:cBhvr>
                                    </p:animEffect>
                                    <p:anim calcmode="lin" valueType="num">
                                      <p:cBhvr>
                                        <p:cTn id="55" dur="1000" fill="hold"/>
                                        <p:tgtEl>
                                          <p:spTgt spid="76"/>
                                        </p:tgtEl>
                                        <p:attrNameLst>
                                          <p:attrName>ppt_x</p:attrName>
                                        </p:attrNameLst>
                                      </p:cBhvr>
                                      <p:tavLst>
                                        <p:tav tm="0">
                                          <p:val>
                                            <p:strVal val="#ppt_x"/>
                                          </p:val>
                                        </p:tav>
                                        <p:tav tm="100000">
                                          <p:val>
                                            <p:strVal val="#ppt_x"/>
                                          </p:val>
                                        </p:tav>
                                      </p:tavLst>
                                    </p:anim>
                                    <p:anim calcmode="lin" valueType="num">
                                      <p:cBhvr>
                                        <p:cTn id="56" dur="1000" fill="hold"/>
                                        <p:tgtEl>
                                          <p:spTgt spid="7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200"/>
                                  </p:stCondLst>
                                  <p:childTnLst>
                                    <p:set>
                                      <p:cBhvr>
                                        <p:cTn id="68" dur="1" fill="hold">
                                          <p:stCondLst>
                                            <p:cond delay="0"/>
                                          </p:stCondLst>
                                        </p:cTn>
                                        <p:tgtEl>
                                          <p:spTgt spid="91"/>
                                        </p:tgtEl>
                                        <p:attrNameLst>
                                          <p:attrName>style.visibility</p:attrName>
                                        </p:attrNameLst>
                                      </p:cBhvr>
                                      <p:to>
                                        <p:strVal val="visible"/>
                                      </p:to>
                                    </p:set>
                                    <p:animEffect transition="in" filter="fade">
                                      <p:cBhvr>
                                        <p:cTn id="69" dur="1000"/>
                                        <p:tgtEl>
                                          <p:spTgt spid="91"/>
                                        </p:tgtEl>
                                      </p:cBhvr>
                                    </p:animEffect>
                                    <p:anim calcmode="lin" valueType="num">
                                      <p:cBhvr>
                                        <p:cTn id="70" dur="1000" fill="hold"/>
                                        <p:tgtEl>
                                          <p:spTgt spid="91"/>
                                        </p:tgtEl>
                                        <p:attrNameLst>
                                          <p:attrName>ppt_x</p:attrName>
                                        </p:attrNameLst>
                                      </p:cBhvr>
                                      <p:tavLst>
                                        <p:tav tm="0">
                                          <p:val>
                                            <p:strVal val="#ppt_x"/>
                                          </p:val>
                                        </p:tav>
                                        <p:tav tm="100000">
                                          <p:val>
                                            <p:strVal val="#ppt_x"/>
                                          </p:val>
                                        </p:tav>
                                      </p:tavLst>
                                    </p:anim>
                                    <p:anim calcmode="lin" valueType="num">
                                      <p:cBhvr>
                                        <p:cTn id="71" dur="1000" fill="hold"/>
                                        <p:tgtEl>
                                          <p:spTgt spid="91"/>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40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116"/>
                                        </p:tgtEl>
                                        <p:attrNameLst>
                                          <p:attrName>style.visibility</p:attrName>
                                        </p:attrNameLst>
                                      </p:cBhvr>
                                      <p:to>
                                        <p:strVal val="visible"/>
                                      </p:to>
                                    </p:set>
                                    <p:animEffect transition="in" filter="fade">
                                      <p:cBhvr>
                                        <p:cTn id="79" dur="1000"/>
                                        <p:tgtEl>
                                          <p:spTgt spid="116"/>
                                        </p:tgtEl>
                                      </p:cBhvr>
                                    </p:animEffect>
                                    <p:anim calcmode="lin" valueType="num">
                                      <p:cBhvr>
                                        <p:cTn id="80" dur="1000" fill="hold"/>
                                        <p:tgtEl>
                                          <p:spTgt spid="116"/>
                                        </p:tgtEl>
                                        <p:attrNameLst>
                                          <p:attrName>ppt_x</p:attrName>
                                        </p:attrNameLst>
                                      </p:cBhvr>
                                      <p:tavLst>
                                        <p:tav tm="0">
                                          <p:val>
                                            <p:strVal val="#ppt_x"/>
                                          </p:val>
                                        </p:tav>
                                        <p:tav tm="100000">
                                          <p:val>
                                            <p:strVal val="#ppt_x"/>
                                          </p:val>
                                        </p:tav>
                                      </p:tavLst>
                                    </p:anim>
                                    <p:anim calcmode="lin" valueType="num">
                                      <p:cBhvr>
                                        <p:cTn id="81" dur="1000" fill="hold"/>
                                        <p:tgtEl>
                                          <p:spTgt spid="11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40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1000"/>
                                        <p:tgtEl>
                                          <p:spTgt spid="60"/>
                                        </p:tgtEl>
                                      </p:cBhvr>
                                    </p:animEffect>
                                    <p:anim calcmode="lin" valueType="num">
                                      <p:cBhvr>
                                        <p:cTn id="90" dur="1000" fill="hold"/>
                                        <p:tgtEl>
                                          <p:spTgt spid="60"/>
                                        </p:tgtEl>
                                        <p:attrNameLst>
                                          <p:attrName>ppt_x</p:attrName>
                                        </p:attrNameLst>
                                      </p:cBhvr>
                                      <p:tavLst>
                                        <p:tav tm="0">
                                          <p:val>
                                            <p:strVal val="#ppt_x"/>
                                          </p:val>
                                        </p:tav>
                                        <p:tav tm="100000">
                                          <p:val>
                                            <p:strVal val="#ppt_x"/>
                                          </p:val>
                                        </p:tav>
                                      </p:tavLst>
                                    </p:anim>
                                    <p:anim calcmode="lin" valueType="num">
                                      <p:cBhvr>
                                        <p:cTn id="91"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build="p"/>
      <p:bldP spid="4" grpId="0"/>
      <p:bldP spid="59" grpId="0"/>
      <p:bldP spid="60" grpId="0"/>
      <p:bldP spid="77" grpId="0"/>
      <p:bldP spid="91" grpId="0"/>
      <p:bldP spid="103" grpId="0"/>
      <p:bldP spid="104" grpId="0"/>
      <p:bldP spid="9" grpId="0"/>
      <p:bldP spid="115" grpId="0"/>
      <p:bldP spid="116" grpId="0"/>
      <p:bldP spid="12" grpId="0" animBg="1"/>
      <p:bldP spid="13"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5128544" y="0"/>
            <a:ext cx="4015456" cy="3964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 name="PsHolder2">
            <a:extLst>
              <a:ext uri="{FF2B5EF4-FFF2-40B4-BE49-F238E27FC236}">
                <a16:creationId xmlns:a16="http://schemas.microsoft.com/office/drawing/2014/main" id="{0AC2CF20-CC0C-4E92-9AEE-917E1A4A280B}"/>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flipH="1">
            <a:off x="3168272" y="2046282"/>
            <a:ext cx="821237" cy="621342"/>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9" name="TextBox">
            <a:extLst>
              <a:ext uri="{FF2B5EF4-FFF2-40B4-BE49-F238E27FC236}">
                <a16:creationId xmlns:a16="http://schemas.microsoft.com/office/drawing/2014/main" id="{53FFA6D3-B676-4AF7-BEE1-1E359D9C6D4D}"/>
              </a:ext>
            </a:extLst>
          </p:cNvPr>
          <p:cNvSpPr txBox="1"/>
          <p:nvPr/>
        </p:nvSpPr>
        <p:spPr>
          <a:xfrm>
            <a:off x="599496" y="2225478"/>
            <a:ext cx="3253362" cy="1846659"/>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3000">
                <a:solidFill>
                  <a:schemeClr val="accent1"/>
                </a:solidFill>
                <a:latin typeface="+mj-lt"/>
              </a:rPr>
              <a:t>We Won't Have A Society </a:t>
            </a:r>
            <a:r>
              <a:rPr lang="en-US" sz="3000">
                <a:solidFill>
                  <a:schemeClr val="tx1"/>
                </a:solidFill>
                <a:latin typeface="+mj-lt"/>
              </a:rPr>
              <a:t>If We Destroy The Environment.</a:t>
            </a:r>
            <a:endParaRPr lang="en-ID" sz="2400">
              <a:solidFill>
                <a:schemeClr val="tx1"/>
              </a:solidFill>
              <a:latin typeface="+mj-lt"/>
            </a:endParaRPr>
          </a:p>
        </p:txBody>
      </p:sp>
      <p:sp>
        <p:nvSpPr>
          <p:cNvPr id="25" name="TextBox">
            <a:extLst>
              <a:ext uri="{FF2B5EF4-FFF2-40B4-BE49-F238E27FC236}">
                <a16:creationId xmlns:a16="http://schemas.microsoft.com/office/drawing/2014/main" id="{42B4ECC3-CEFA-49ED-A9D6-670419C75F9F}"/>
              </a:ext>
            </a:extLst>
          </p:cNvPr>
          <p:cNvSpPr txBox="1"/>
          <p:nvPr/>
        </p:nvSpPr>
        <p:spPr>
          <a:xfrm>
            <a:off x="863855" y="4076621"/>
            <a:ext cx="163275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Margaret Mead</a:t>
            </a:r>
            <a:endParaRPr lang="en-ID" sz="1200">
              <a:solidFill>
                <a:schemeClr val="tx1"/>
              </a:solidFill>
            </a:endParaRPr>
          </a:p>
        </p:txBody>
      </p:sp>
      <p:cxnSp>
        <p:nvCxnSpPr>
          <p:cNvPr id="26" name="Straight Connector 25">
            <a:extLst>
              <a:ext uri="{FF2B5EF4-FFF2-40B4-BE49-F238E27FC236}">
                <a16:creationId xmlns:a16="http://schemas.microsoft.com/office/drawing/2014/main" id="{72863961-77E5-4ED0-94B5-B709D0B06B50}"/>
              </a:ext>
            </a:extLst>
          </p:cNvPr>
          <p:cNvCxnSpPr>
            <a:cxnSpLocks/>
          </p:cNvCxnSpPr>
          <p:nvPr/>
        </p:nvCxnSpPr>
        <p:spPr>
          <a:xfrm>
            <a:off x="607438" y="4225049"/>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86BD8B2-2995-45F7-AE8D-FC9F6CB88525}"/>
              </a:ext>
            </a:extLst>
          </p:cNvPr>
          <p:cNvSpPr>
            <a:spLocks noGrp="1"/>
          </p:cNvSpPr>
          <p:nvPr>
            <p:ph type="sldNum" sz="quarter" idx="11"/>
          </p:nvPr>
        </p:nvSpPr>
        <p:spPr/>
        <p:txBody>
          <a:bodyPr/>
          <a:lstStyle/>
          <a:p>
            <a:fld id="{950356F5-5040-45F3-9DFE-AA818FBF1AB1}" type="slidenum">
              <a:rPr lang="en-ID" smtClean="0"/>
              <a:pPr/>
              <a:t>12</a:t>
            </a:fld>
            <a:endParaRPr lang="en-ID"/>
          </a:p>
        </p:txBody>
      </p:sp>
    </p:spTree>
    <p:extLst>
      <p:ext uri="{BB962C8B-B14F-4D97-AF65-F5344CB8AC3E}">
        <p14:creationId xmlns:p14="http://schemas.microsoft.com/office/powerpoint/2010/main" val="180455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75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750"/>
                                        <p:tgtEl>
                                          <p:spTgt spid="26"/>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9"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sHolder1">
            <a:extLst>
              <a:ext uri="{FF2B5EF4-FFF2-40B4-BE49-F238E27FC236}">
                <a16:creationId xmlns:a16="http://schemas.microsoft.com/office/drawing/2014/main" id="{A330A178-A543-44B1-B01B-171A0AC557F9}"/>
              </a:ext>
            </a:extLst>
          </p:cNvPr>
          <p:cNvSpPr>
            <a:spLocks noGrp="1"/>
          </p:cNvSpPr>
          <p:nvPr>
            <p:ph type="pic" sz="quarter" idx="10"/>
          </p:nvPr>
        </p:nvSpPr>
        <p:spPr/>
      </p:sp>
      <p:sp>
        <p:nvSpPr>
          <p:cNvPr id="11" name="Title 10">
            <a:extLst>
              <a:ext uri="{FF2B5EF4-FFF2-40B4-BE49-F238E27FC236}">
                <a16:creationId xmlns:a16="http://schemas.microsoft.com/office/drawing/2014/main" id="{1BE17E6C-8FCA-4365-8FC3-14D79AF564EA}"/>
              </a:ext>
            </a:extLst>
          </p:cNvPr>
          <p:cNvSpPr>
            <a:spLocks noGrp="1"/>
          </p:cNvSpPr>
          <p:nvPr>
            <p:ph type="title"/>
          </p:nvPr>
        </p:nvSpPr>
        <p:spPr/>
        <p:txBody>
          <a:bodyPr/>
          <a:lstStyle/>
          <a:p>
            <a:r>
              <a:rPr lang="en-ID"/>
              <a:t>Meet The </a:t>
            </a:r>
            <a:r>
              <a:rPr lang="en-ID">
                <a:solidFill>
                  <a:schemeClr val="accent1"/>
                </a:solidFill>
              </a:rPr>
              <a:t>Team</a:t>
            </a:r>
            <a:endParaRPr lang="en-ID"/>
          </a:p>
        </p:txBody>
      </p:sp>
      <p:sp>
        <p:nvSpPr>
          <p:cNvPr id="13" name="Subtitle 12">
            <a:extLst>
              <a:ext uri="{FF2B5EF4-FFF2-40B4-BE49-F238E27FC236}">
                <a16:creationId xmlns:a16="http://schemas.microsoft.com/office/drawing/2014/main" id="{27446853-C06C-41C0-AE2E-CE38C9FD79D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TextBox">
            <a:extLst>
              <a:ext uri="{FF2B5EF4-FFF2-40B4-BE49-F238E27FC236}">
                <a16:creationId xmlns:a16="http://schemas.microsoft.com/office/drawing/2014/main" id="{25D1ACAF-DEB6-423C-9C6D-D068325C0695}"/>
              </a:ext>
            </a:extLst>
          </p:cNvPr>
          <p:cNvSpPr txBox="1"/>
          <p:nvPr/>
        </p:nvSpPr>
        <p:spPr>
          <a:xfrm>
            <a:off x="553568" y="264951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About Me</a:t>
            </a:r>
          </a:p>
        </p:txBody>
      </p:sp>
      <p:sp>
        <p:nvSpPr>
          <p:cNvPr id="4" name="TextBox">
            <a:extLst>
              <a:ext uri="{FF2B5EF4-FFF2-40B4-BE49-F238E27FC236}">
                <a16:creationId xmlns:a16="http://schemas.microsoft.com/office/drawing/2014/main" id="{BF864020-2071-4AE8-B3A6-C5CCED7596CE}"/>
              </a:ext>
            </a:extLst>
          </p:cNvPr>
          <p:cNvSpPr txBox="1"/>
          <p:nvPr/>
        </p:nvSpPr>
        <p:spPr>
          <a:xfrm>
            <a:off x="553569" y="2903396"/>
            <a:ext cx="2424987" cy="1183914"/>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pat scelerisque facere quibusdam fuga corrupti harum elementum nobis qui cumque possimus dolor soluta volutpat nihil eleifend delectus ut eligendi sit eveniet quo sapiente pretium quibusdam autem expedita vero</a:t>
            </a:r>
            <a:endParaRPr lang="en-ID" sz="1050">
              <a:solidFill>
                <a:schemeClr val="tx1"/>
              </a:solidFill>
            </a:endParaRPr>
          </a:p>
        </p:txBody>
      </p:sp>
      <p:grpSp>
        <p:nvGrpSpPr>
          <p:cNvPr id="5" name="Group 4">
            <a:extLst>
              <a:ext uri="{FF2B5EF4-FFF2-40B4-BE49-F238E27FC236}">
                <a16:creationId xmlns:a16="http://schemas.microsoft.com/office/drawing/2014/main" id="{26D0C774-DD4D-4840-A091-8D52BD98CD87}"/>
              </a:ext>
            </a:extLst>
          </p:cNvPr>
          <p:cNvGrpSpPr/>
          <p:nvPr/>
        </p:nvGrpSpPr>
        <p:grpSpPr>
          <a:xfrm>
            <a:off x="555542" y="4288671"/>
            <a:ext cx="232863" cy="232863"/>
            <a:chOff x="740819" y="4575376"/>
            <a:chExt cx="310525" cy="310525"/>
          </a:xfrm>
        </p:grpSpPr>
        <p:sp>
          <p:nvSpPr>
            <p:cNvPr id="26" name="Rectangle: Rounded Corners 25">
              <a:extLst>
                <a:ext uri="{FF2B5EF4-FFF2-40B4-BE49-F238E27FC236}">
                  <a16:creationId xmlns:a16="http://schemas.microsoft.com/office/drawing/2014/main" id="{12F71BC6-A650-467B-B44B-96332666D13F}"/>
                </a:ext>
              </a:extLst>
            </p:cNvPr>
            <p:cNvSpPr/>
            <p:nvPr/>
          </p:nvSpPr>
          <p:spPr>
            <a:xfrm>
              <a:off x="740819"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 name="Freeform 5">
              <a:extLst>
                <a:ext uri="{FF2B5EF4-FFF2-40B4-BE49-F238E27FC236}">
                  <a16:creationId xmlns:a16="http://schemas.microsoft.com/office/drawing/2014/main" id="{72637888-6329-4F7B-A3CC-0212E02A056F}"/>
                </a:ext>
              </a:extLst>
            </p:cNvPr>
            <p:cNvSpPr>
              <a:spLocks/>
            </p:cNvSpPr>
            <p:nvPr/>
          </p:nvSpPr>
          <p:spPr bwMode="auto">
            <a:xfrm>
              <a:off x="864817" y="4669247"/>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6" name="Group 5">
            <a:extLst>
              <a:ext uri="{FF2B5EF4-FFF2-40B4-BE49-F238E27FC236}">
                <a16:creationId xmlns:a16="http://schemas.microsoft.com/office/drawing/2014/main" id="{F462EA4D-46CD-4D40-A748-A38BF042ABCD}"/>
              </a:ext>
            </a:extLst>
          </p:cNvPr>
          <p:cNvGrpSpPr/>
          <p:nvPr/>
        </p:nvGrpSpPr>
        <p:grpSpPr>
          <a:xfrm>
            <a:off x="918269" y="4288671"/>
            <a:ext cx="232863" cy="232863"/>
            <a:chOff x="1224517" y="4575376"/>
            <a:chExt cx="310525" cy="310525"/>
          </a:xfrm>
        </p:grpSpPr>
        <p:sp>
          <p:nvSpPr>
            <p:cNvPr id="42" name="Rectangle: Rounded Corners 41">
              <a:extLst>
                <a:ext uri="{FF2B5EF4-FFF2-40B4-BE49-F238E27FC236}">
                  <a16:creationId xmlns:a16="http://schemas.microsoft.com/office/drawing/2014/main" id="{55176E2F-3714-4C24-BD3A-B4B05D754B32}"/>
                </a:ext>
              </a:extLst>
            </p:cNvPr>
            <p:cNvSpPr/>
            <p:nvPr/>
          </p:nvSpPr>
          <p:spPr>
            <a:xfrm>
              <a:off x="1224517"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1" name="Freeform 6">
              <a:extLst>
                <a:ext uri="{FF2B5EF4-FFF2-40B4-BE49-F238E27FC236}">
                  <a16:creationId xmlns:a16="http://schemas.microsoft.com/office/drawing/2014/main" id="{B923DF7D-808F-4657-B545-2FC88810EA1A}"/>
                </a:ext>
              </a:extLst>
            </p:cNvPr>
            <p:cNvSpPr>
              <a:spLocks/>
            </p:cNvSpPr>
            <p:nvPr/>
          </p:nvSpPr>
          <p:spPr bwMode="auto">
            <a:xfrm>
              <a:off x="1322935" y="4684027"/>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7" name="Group 6">
            <a:extLst>
              <a:ext uri="{FF2B5EF4-FFF2-40B4-BE49-F238E27FC236}">
                <a16:creationId xmlns:a16="http://schemas.microsoft.com/office/drawing/2014/main" id="{69415C83-EFA8-47B0-925B-CDDD5A21FD4A}"/>
              </a:ext>
            </a:extLst>
          </p:cNvPr>
          <p:cNvGrpSpPr/>
          <p:nvPr/>
        </p:nvGrpSpPr>
        <p:grpSpPr>
          <a:xfrm>
            <a:off x="1280995" y="4288671"/>
            <a:ext cx="232863" cy="232863"/>
            <a:chOff x="1708215" y="4575376"/>
            <a:chExt cx="310525" cy="310525"/>
          </a:xfrm>
        </p:grpSpPr>
        <p:sp>
          <p:nvSpPr>
            <p:cNvPr id="43" name="Rectangle: Rounded Corners 42">
              <a:extLst>
                <a:ext uri="{FF2B5EF4-FFF2-40B4-BE49-F238E27FC236}">
                  <a16:creationId xmlns:a16="http://schemas.microsoft.com/office/drawing/2014/main" id="{BC191212-64F9-46A3-ACF6-38B251D76D02}"/>
                </a:ext>
              </a:extLst>
            </p:cNvPr>
            <p:cNvSpPr/>
            <p:nvPr/>
          </p:nvSpPr>
          <p:spPr>
            <a:xfrm>
              <a:off x="1708215"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2" name="Group 31">
              <a:extLst>
                <a:ext uri="{FF2B5EF4-FFF2-40B4-BE49-F238E27FC236}">
                  <a16:creationId xmlns:a16="http://schemas.microsoft.com/office/drawing/2014/main" id="{8EAAD56E-D05C-4382-A702-BD4876C9710C}"/>
                </a:ext>
              </a:extLst>
            </p:cNvPr>
            <p:cNvGrpSpPr/>
            <p:nvPr/>
          </p:nvGrpSpPr>
          <p:grpSpPr>
            <a:xfrm>
              <a:off x="1786739" y="4681753"/>
              <a:ext cx="153478" cy="97772"/>
              <a:chOff x="4017963" y="2965451"/>
              <a:chExt cx="214312" cy="136525"/>
            </a:xfrm>
            <a:solidFill>
              <a:schemeClr val="bg2"/>
            </a:solidFill>
          </p:grpSpPr>
          <p:sp>
            <p:nvSpPr>
              <p:cNvPr id="33" name="Freeform 11">
                <a:extLst>
                  <a:ext uri="{FF2B5EF4-FFF2-40B4-BE49-F238E27FC236}">
                    <a16:creationId xmlns:a16="http://schemas.microsoft.com/office/drawing/2014/main" id="{6F78DEBE-B914-48BA-B408-5F9971B6D5D8}"/>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34" name="Freeform 12">
                <a:extLst>
                  <a:ext uri="{FF2B5EF4-FFF2-40B4-BE49-F238E27FC236}">
                    <a16:creationId xmlns:a16="http://schemas.microsoft.com/office/drawing/2014/main" id="{41F09BCB-A625-4F7E-953C-DFFCE059D884}"/>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grpSp>
        <p:nvGrpSpPr>
          <p:cNvPr id="17" name="Group 16">
            <a:extLst>
              <a:ext uri="{FF2B5EF4-FFF2-40B4-BE49-F238E27FC236}">
                <a16:creationId xmlns:a16="http://schemas.microsoft.com/office/drawing/2014/main" id="{8DCB206B-24B5-4CDB-852B-8C028FB31BAD}"/>
              </a:ext>
            </a:extLst>
          </p:cNvPr>
          <p:cNvGrpSpPr/>
          <p:nvPr/>
        </p:nvGrpSpPr>
        <p:grpSpPr>
          <a:xfrm>
            <a:off x="1643722" y="4288671"/>
            <a:ext cx="232863" cy="232863"/>
            <a:chOff x="2191914" y="4575376"/>
            <a:chExt cx="310525" cy="310525"/>
          </a:xfrm>
        </p:grpSpPr>
        <p:sp>
          <p:nvSpPr>
            <p:cNvPr id="44" name="Rectangle: Rounded Corners 43">
              <a:extLst>
                <a:ext uri="{FF2B5EF4-FFF2-40B4-BE49-F238E27FC236}">
                  <a16:creationId xmlns:a16="http://schemas.microsoft.com/office/drawing/2014/main" id="{9F55AB45-48AF-44A1-86AB-EC5FDC6FDBA8}"/>
                </a:ext>
              </a:extLst>
            </p:cNvPr>
            <p:cNvSpPr/>
            <p:nvPr/>
          </p:nvSpPr>
          <p:spPr>
            <a:xfrm>
              <a:off x="2191914" y="4575376"/>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36" name="Group 35">
              <a:extLst>
                <a:ext uri="{FF2B5EF4-FFF2-40B4-BE49-F238E27FC236}">
                  <a16:creationId xmlns:a16="http://schemas.microsoft.com/office/drawing/2014/main" id="{F26E0221-4D7E-4722-A2EB-8ED5C98EE4DF}"/>
                </a:ext>
              </a:extLst>
            </p:cNvPr>
            <p:cNvGrpSpPr/>
            <p:nvPr/>
          </p:nvGrpSpPr>
          <p:grpSpPr>
            <a:xfrm>
              <a:off x="2293175" y="4676637"/>
              <a:ext cx="108004" cy="108004"/>
              <a:chOff x="4587875" y="2947988"/>
              <a:chExt cx="150813" cy="150813"/>
            </a:xfrm>
            <a:solidFill>
              <a:schemeClr val="bg2"/>
            </a:solidFill>
          </p:grpSpPr>
          <p:sp>
            <p:nvSpPr>
              <p:cNvPr id="37" name="Freeform 13">
                <a:extLst>
                  <a:ext uri="{FF2B5EF4-FFF2-40B4-BE49-F238E27FC236}">
                    <a16:creationId xmlns:a16="http://schemas.microsoft.com/office/drawing/2014/main" id="{FE6C540C-C00D-4C6F-804D-CB8268FED4EA}"/>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38" name="Freeform 14">
                <a:extLst>
                  <a:ext uri="{FF2B5EF4-FFF2-40B4-BE49-F238E27FC236}">
                    <a16:creationId xmlns:a16="http://schemas.microsoft.com/office/drawing/2014/main" id="{B041469B-6EEC-4101-A1BD-CE93FFB3DD95}"/>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sp>
        <p:nvSpPr>
          <p:cNvPr id="9" name="TextBox">
            <a:extLst>
              <a:ext uri="{FF2B5EF4-FFF2-40B4-BE49-F238E27FC236}">
                <a16:creationId xmlns:a16="http://schemas.microsoft.com/office/drawing/2014/main" id="{737A6267-918C-497A-9FE7-98AE49AB3EDD}"/>
              </a:ext>
            </a:extLst>
          </p:cNvPr>
          <p:cNvSpPr txBox="1"/>
          <p:nvPr/>
        </p:nvSpPr>
        <p:spPr>
          <a:xfrm>
            <a:off x="3840499" y="4479420"/>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tx1"/>
                </a:solidFill>
                <a:latin typeface="+mj-lt"/>
              </a:rPr>
              <a:t>Steve Jon</a:t>
            </a:r>
          </a:p>
        </p:txBody>
      </p:sp>
      <p:sp>
        <p:nvSpPr>
          <p:cNvPr id="10" name="TextBox">
            <a:extLst>
              <a:ext uri="{FF2B5EF4-FFF2-40B4-BE49-F238E27FC236}">
                <a16:creationId xmlns:a16="http://schemas.microsoft.com/office/drawing/2014/main" id="{18A6978C-EFF1-4A84-885B-36BDD9D2594C}"/>
              </a:ext>
            </a:extLst>
          </p:cNvPr>
          <p:cNvSpPr txBox="1"/>
          <p:nvPr/>
        </p:nvSpPr>
        <p:spPr>
          <a:xfrm>
            <a:off x="3770219" y="4845559"/>
            <a:ext cx="1602372"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Eco Leaf Founder</a:t>
            </a:r>
            <a:endParaRPr lang="en-ID" sz="1050">
              <a:solidFill>
                <a:schemeClr val="tx1"/>
              </a:solidFill>
            </a:endParaRPr>
          </a:p>
        </p:txBody>
      </p:sp>
      <p:cxnSp>
        <p:nvCxnSpPr>
          <p:cNvPr id="12" name="Straight Connector 11">
            <a:extLst>
              <a:ext uri="{FF2B5EF4-FFF2-40B4-BE49-F238E27FC236}">
                <a16:creationId xmlns:a16="http://schemas.microsoft.com/office/drawing/2014/main" id="{D1DDA9D6-9506-48ED-8C8B-248B57521873}"/>
              </a:ext>
            </a:extLst>
          </p:cNvPr>
          <p:cNvCxnSpPr/>
          <p:nvPr/>
        </p:nvCxnSpPr>
        <p:spPr>
          <a:xfrm flipH="1">
            <a:off x="4058472" y="4845559"/>
            <a:ext cx="1025866"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2DDF1608-DD6B-4F8F-9B5B-927A7C6A489A}"/>
              </a:ext>
            </a:extLst>
          </p:cNvPr>
          <p:cNvSpPr txBox="1"/>
          <p:nvPr/>
        </p:nvSpPr>
        <p:spPr>
          <a:xfrm>
            <a:off x="6028547" y="2579570"/>
            <a:ext cx="1054856" cy="276999"/>
          </a:xfrm>
          <a:prstGeom prst="rect">
            <a:avLst/>
          </a:prstGeom>
          <a:noFill/>
        </p:spPr>
        <p:txBody>
          <a:bodyPr wrap="square" rtlCol="0">
            <a:spAutoFit/>
          </a:bodyPr>
          <a:lstStyle/>
          <a:p>
            <a:pPr algn="l"/>
            <a:r>
              <a:rPr lang="en-ID" sz="1200" b="1">
                <a:latin typeface="+mj-lt"/>
              </a:rPr>
              <a:t>Description</a:t>
            </a:r>
          </a:p>
        </p:txBody>
      </p:sp>
      <p:sp>
        <p:nvSpPr>
          <p:cNvPr id="56" name="Rounded Rectangle 43">
            <a:extLst>
              <a:ext uri="{FF2B5EF4-FFF2-40B4-BE49-F238E27FC236}">
                <a16:creationId xmlns:a16="http://schemas.microsoft.com/office/drawing/2014/main" id="{D8C7CFB6-479D-4204-BCB8-9E87B8655096}"/>
              </a:ext>
            </a:extLst>
          </p:cNvPr>
          <p:cNvSpPr/>
          <p:nvPr/>
        </p:nvSpPr>
        <p:spPr>
          <a:xfrm>
            <a:off x="6091398" y="2823094"/>
            <a:ext cx="2026976"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7" name="Rounded Rectangle 44">
            <a:extLst>
              <a:ext uri="{FF2B5EF4-FFF2-40B4-BE49-F238E27FC236}">
                <a16:creationId xmlns:a16="http://schemas.microsoft.com/office/drawing/2014/main" id="{5DEE9086-E3EB-437B-9F16-661B2DB5CBC1}"/>
              </a:ext>
            </a:extLst>
          </p:cNvPr>
          <p:cNvSpPr/>
          <p:nvPr/>
        </p:nvSpPr>
        <p:spPr>
          <a:xfrm>
            <a:off x="6091398" y="2823094"/>
            <a:ext cx="1904695"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2" name="Freeform 52">
            <a:extLst>
              <a:ext uri="{FF2B5EF4-FFF2-40B4-BE49-F238E27FC236}">
                <a16:creationId xmlns:a16="http://schemas.microsoft.com/office/drawing/2014/main" id="{5AC05E60-144A-4337-A895-B16961E8AD82}"/>
              </a:ext>
            </a:extLst>
          </p:cNvPr>
          <p:cNvSpPr/>
          <p:nvPr/>
        </p:nvSpPr>
        <p:spPr>
          <a:xfrm flipV="1">
            <a:off x="7807947" y="2524166"/>
            <a:ext cx="385136" cy="265462"/>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50" b="1" dirty="0">
              <a:latin typeface="+mj-lt"/>
            </a:endParaRPr>
          </a:p>
        </p:txBody>
      </p:sp>
      <p:sp>
        <p:nvSpPr>
          <p:cNvPr id="63" name="TextBox 62">
            <a:extLst>
              <a:ext uri="{FF2B5EF4-FFF2-40B4-BE49-F238E27FC236}">
                <a16:creationId xmlns:a16="http://schemas.microsoft.com/office/drawing/2014/main" id="{5F4C42FC-71DC-4B24-92C9-73FE1A437146}"/>
              </a:ext>
            </a:extLst>
          </p:cNvPr>
          <p:cNvSpPr txBox="1"/>
          <p:nvPr/>
        </p:nvSpPr>
        <p:spPr>
          <a:xfrm>
            <a:off x="7768315" y="2531047"/>
            <a:ext cx="464400" cy="207749"/>
          </a:xfrm>
          <a:prstGeom prst="rect">
            <a:avLst/>
          </a:prstGeom>
          <a:noFill/>
        </p:spPr>
        <p:txBody>
          <a:bodyPr wrap="square" rtlCol="0">
            <a:spAutoFit/>
          </a:bodyPr>
          <a:lstStyle/>
          <a:p>
            <a:pPr algn="ctr"/>
            <a:r>
              <a:rPr lang="en-US" sz="750" b="1" dirty="0">
                <a:solidFill>
                  <a:schemeClr val="bg2"/>
                </a:solidFill>
                <a:latin typeface="+mj-lt"/>
              </a:rPr>
              <a:t>98%</a:t>
            </a:r>
          </a:p>
        </p:txBody>
      </p:sp>
      <p:sp>
        <p:nvSpPr>
          <p:cNvPr id="54" name="TextBox 53">
            <a:extLst>
              <a:ext uri="{FF2B5EF4-FFF2-40B4-BE49-F238E27FC236}">
                <a16:creationId xmlns:a16="http://schemas.microsoft.com/office/drawing/2014/main" id="{4AEEF824-9273-4B69-9CFB-3CCBB2D579A5}"/>
              </a:ext>
            </a:extLst>
          </p:cNvPr>
          <p:cNvSpPr txBox="1"/>
          <p:nvPr/>
        </p:nvSpPr>
        <p:spPr>
          <a:xfrm>
            <a:off x="6028547" y="3268101"/>
            <a:ext cx="1054856" cy="276999"/>
          </a:xfrm>
          <a:prstGeom prst="rect">
            <a:avLst/>
          </a:prstGeom>
          <a:noFill/>
        </p:spPr>
        <p:txBody>
          <a:bodyPr wrap="square" rtlCol="0">
            <a:spAutoFit/>
          </a:bodyPr>
          <a:lstStyle/>
          <a:p>
            <a:pPr algn="l"/>
            <a:r>
              <a:rPr lang="en-ID" sz="1200" b="1">
                <a:latin typeface="+mj-lt"/>
              </a:rPr>
              <a:t>Description</a:t>
            </a:r>
          </a:p>
        </p:txBody>
      </p:sp>
      <p:sp>
        <p:nvSpPr>
          <p:cNvPr id="58" name="Rounded Rectangle 45">
            <a:extLst>
              <a:ext uri="{FF2B5EF4-FFF2-40B4-BE49-F238E27FC236}">
                <a16:creationId xmlns:a16="http://schemas.microsoft.com/office/drawing/2014/main" id="{7A071205-CE16-49A0-97C8-B3247A7ABFFD}"/>
              </a:ext>
            </a:extLst>
          </p:cNvPr>
          <p:cNvSpPr/>
          <p:nvPr/>
        </p:nvSpPr>
        <p:spPr>
          <a:xfrm>
            <a:off x="6091398" y="3519879"/>
            <a:ext cx="2026976"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9" name="Rounded Rectangle 46">
            <a:extLst>
              <a:ext uri="{FF2B5EF4-FFF2-40B4-BE49-F238E27FC236}">
                <a16:creationId xmlns:a16="http://schemas.microsoft.com/office/drawing/2014/main" id="{BA2A5688-EA21-498B-8C7B-1491A2BEAA33}"/>
              </a:ext>
            </a:extLst>
          </p:cNvPr>
          <p:cNvSpPr/>
          <p:nvPr/>
        </p:nvSpPr>
        <p:spPr>
          <a:xfrm>
            <a:off x="6091397" y="3519879"/>
            <a:ext cx="1638297"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4" name="Freeform 55">
            <a:extLst>
              <a:ext uri="{FF2B5EF4-FFF2-40B4-BE49-F238E27FC236}">
                <a16:creationId xmlns:a16="http://schemas.microsoft.com/office/drawing/2014/main" id="{9F0498F8-4DC8-472D-8046-AD437256C6BB}"/>
              </a:ext>
            </a:extLst>
          </p:cNvPr>
          <p:cNvSpPr/>
          <p:nvPr/>
        </p:nvSpPr>
        <p:spPr>
          <a:xfrm flipV="1">
            <a:off x="7537126" y="3228463"/>
            <a:ext cx="385136" cy="265462"/>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50" b="1" dirty="0">
              <a:latin typeface="+mj-lt"/>
            </a:endParaRPr>
          </a:p>
        </p:txBody>
      </p:sp>
      <p:sp>
        <p:nvSpPr>
          <p:cNvPr id="65" name="TextBox 64">
            <a:extLst>
              <a:ext uri="{FF2B5EF4-FFF2-40B4-BE49-F238E27FC236}">
                <a16:creationId xmlns:a16="http://schemas.microsoft.com/office/drawing/2014/main" id="{D5BB7BF2-8C6D-4C1E-B4A7-0B41E09A480F}"/>
              </a:ext>
            </a:extLst>
          </p:cNvPr>
          <p:cNvSpPr txBox="1"/>
          <p:nvPr/>
        </p:nvSpPr>
        <p:spPr>
          <a:xfrm>
            <a:off x="7497494" y="3235565"/>
            <a:ext cx="464400" cy="207749"/>
          </a:xfrm>
          <a:prstGeom prst="rect">
            <a:avLst/>
          </a:prstGeom>
          <a:noFill/>
        </p:spPr>
        <p:txBody>
          <a:bodyPr wrap="square" rtlCol="0">
            <a:spAutoFit/>
          </a:bodyPr>
          <a:lstStyle/>
          <a:p>
            <a:pPr algn="ctr"/>
            <a:r>
              <a:rPr lang="id-ID" sz="750" b="1" dirty="0">
                <a:solidFill>
                  <a:schemeClr val="bg2"/>
                </a:solidFill>
                <a:latin typeface="+mj-lt"/>
              </a:rPr>
              <a:t>80</a:t>
            </a:r>
            <a:r>
              <a:rPr lang="en-US" sz="750" b="1" dirty="0">
                <a:solidFill>
                  <a:schemeClr val="bg2"/>
                </a:solidFill>
                <a:latin typeface="+mj-lt"/>
              </a:rPr>
              <a:t>%</a:t>
            </a:r>
          </a:p>
        </p:txBody>
      </p:sp>
      <p:sp>
        <p:nvSpPr>
          <p:cNvPr id="60" name="Rounded Rectangle 47">
            <a:extLst>
              <a:ext uri="{FF2B5EF4-FFF2-40B4-BE49-F238E27FC236}">
                <a16:creationId xmlns:a16="http://schemas.microsoft.com/office/drawing/2014/main" id="{1FBB260F-94E9-471D-B601-2F01324820A4}"/>
              </a:ext>
            </a:extLst>
          </p:cNvPr>
          <p:cNvSpPr/>
          <p:nvPr/>
        </p:nvSpPr>
        <p:spPr>
          <a:xfrm>
            <a:off x="6091398" y="4220880"/>
            <a:ext cx="2026976"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1" name="Rounded Rectangle 48">
            <a:extLst>
              <a:ext uri="{FF2B5EF4-FFF2-40B4-BE49-F238E27FC236}">
                <a16:creationId xmlns:a16="http://schemas.microsoft.com/office/drawing/2014/main" id="{2369403E-5B3F-479C-9031-1514B250C34A}"/>
              </a:ext>
            </a:extLst>
          </p:cNvPr>
          <p:cNvSpPr/>
          <p:nvPr/>
        </p:nvSpPr>
        <p:spPr>
          <a:xfrm>
            <a:off x="6091397" y="4220880"/>
            <a:ext cx="1793983"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6" name="Freeform 58">
            <a:extLst>
              <a:ext uri="{FF2B5EF4-FFF2-40B4-BE49-F238E27FC236}">
                <a16:creationId xmlns:a16="http://schemas.microsoft.com/office/drawing/2014/main" id="{B07BBA47-9C1E-4F87-9C2F-2D44CC7C5889}"/>
              </a:ext>
            </a:extLst>
          </p:cNvPr>
          <p:cNvSpPr/>
          <p:nvPr/>
        </p:nvSpPr>
        <p:spPr>
          <a:xfrm flipV="1">
            <a:off x="7692812" y="3925248"/>
            <a:ext cx="385136" cy="265462"/>
          </a:xfrm>
          <a:custGeom>
            <a:avLst/>
            <a:gdLst>
              <a:gd name="connsiteX0" fmla="*/ 0 w 380032"/>
              <a:gd name="connsiteY0" fmla="*/ 261943 h 261943"/>
              <a:gd name="connsiteX1" fmla="*/ 380032 w 380032"/>
              <a:gd name="connsiteY1" fmla="*/ 261943 h 261943"/>
              <a:gd name="connsiteX2" fmla="*/ 380032 w 380032"/>
              <a:gd name="connsiteY2" fmla="*/ 78007 h 261943"/>
              <a:gd name="connsiteX3" fmla="*/ 256256 w 380032"/>
              <a:gd name="connsiteY3" fmla="*/ 78007 h 261943"/>
              <a:gd name="connsiteX4" fmla="*/ 190016 w 380032"/>
              <a:gd name="connsiteY4" fmla="*/ 0 h 261943"/>
              <a:gd name="connsiteX5" fmla="*/ 123775 w 380032"/>
              <a:gd name="connsiteY5" fmla="*/ 78007 h 261943"/>
              <a:gd name="connsiteX6" fmla="*/ 0 w 380032"/>
              <a:gd name="connsiteY6" fmla="*/ 78007 h 26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0032" h="261943">
                <a:moveTo>
                  <a:pt x="0" y="261943"/>
                </a:moveTo>
                <a:lnTo>
                  <a:pt x="380032" y="261943"/>
                </a:lnTo>
                <a:lnTo>
                  <a:pt x="380032" y="78007"/>
                </a:lnTo>
                <a:lnTo>
                  <a:pt x="256256" y="78007"/>
                </a:lnTo>
                <a:lnTo>
                  <a:pt x="190016" y="0"/>
                </a:lnTo>
                <a:lnTo>
                  <a:pt x="123775" y="78007"/>
                </a:lnTo>
                <a:lnTo>
                  <a:pt x="0" y="7800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750" b="1" dirty="0">
              <a:latin typeface="+mj-lt"/>
            </a:endParaRPr>
          </a:p>
        </p:txBody>
      </p:sp>
      <p:sp>
        <p:nvSpPr>
          <p:cNvPr id="67" name="TextBox 66">
            <a:extLst>
              <a:ext uri="{FF2B5EF4-FFF2-40B4-BE49-F238E27FC236}">
                <a16:creationId xmlns:a16="http://schemas.microsoft.com/office/drawing/2014/main" id="{8C8DF0E7-C7F3-4457-B6F4-CBC23AB8D2A2}"/>
              </a:ext>
            </a:extLst>
          </p:cNvPr>
          <p:cNvSpPr txBox="1"/>
          <p:nvPr/>
        </p:nvSpPr>
        <p:spPr>
          <a:xfrm>
            <a:off x="7653180" y="3933457"/>
            <a:ext cx="464400" cy="323165"/>
          </a:xfrm>
          <a:prstGeom prst="rect">
            <a:avLst/>
          </a:prstGeom>
          <a:noFill/>
        </p:spPr>
        <p:txBody>
          <a:bodyPr wrap="square" rtlCol="0">
            <a:spAutoFit/>
          </a:bodyPr>
          <a:lstStyle/>
          <a:p>
            <a:pPr algn="ctr"/>
            <a:r>
              <a:rPr lang="id-ID" sz="750" b="1" dirty="0">
                <a:solidFill>
                  <a:schemeClr val="bg2"/>
                </a:solidFill>
                <a:latin typeface="+mj-lt"/>
              </a:rPr>
              <a:t>85</a:t>
            </a:r>
            <a:r>
              <a:rPr lang="en-US" sz="750" b="1" dirty="0">
                <a:solidFill>
                  <a:schemeClr val="bg2"/>
                </a:solidFill>
                <a:latin typeface="+mj-lt"/>
              </a:rPr>
              <a:t>%</a:t>
            </a:r>
          </a:p>
        </p:txBody>
      </p:sp>
      <p:sp>
        <p:nvSpPr>
          <p:cNvPr id="92" name="TextBox">
            <a:extLst>
              <a:ext uri="{FF2B5EF4-FFF2-40B4-BE49-F238E27FC236}">
                <a16:creationId xmlns:a16="http://schemas.microsoft.com/office/drawing/2014/main" id="{0ECA0C09-273D-4753-AF60-B11F8EC48E37}"/>
              </a:ext>
            </a:extLst>
          </p:cNvPr>
          <p:cNvSpPr txBox="1"/>
          <p:nvPr/>
        </p:nvSpPr>
        <p:spPr>
          <a:xfrm>
            <a:off x="6091397" y="3912028"/>
            <a:ext cx="105485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 name="Rectangle: Rounded Corners 7">
            <a:extLst>
              <a:ext uri="{FF2B5EF4-FFF2-40B4-BE49-F238E27FC236}">
                <a16:creationId xmlns:a16="http://schemas.microsoft.com/office/drawing/2014/main" id="{F68C6AB7-B95E-469F-B6DD-DCE0DE792F79}"/>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E4D5B21D-F4B0-4DED-98DB-DBEB6E086969}"/>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C8ABCFD4-6DB5-46BB-BDCC-FD8A19F7B4E1}"/>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16" name="Slide Number Placeholder 15">
            <a:extLst>
              <a:ext uri="{FF2B5EF4-FFF2-40B4-BE49-F238E27FC236}">
                <a16:creationId xmlns:a16="http://schemas.microsoft.com/office/drawing/2014/main" id="{1227EA28-37CF-43BB-920A-6A0643C8EB16}"/>
              </a:ext>
            </a:extLst>
          </p:cNvPr>
          <p:cNvSpPr>
            <a:spLocks noGrp="1"/>
          </p:cNvSpPr>
          <p:nvPr>
            <p:ph type="sldNum" sz="quarter" idx="11"/>
          </p:nvPr>
        </p:nvSpPr>
        <p:spPr/>
        <p:txBody>
          <a:bodyPr/>
          <a:lstStyle/>
          <a:p>
            <a:fld id="{950356F5-5040-45F3-9DFE-AA818FBF1AB1}" type="slidenum">
              <a:rPr lang="en-ID" smtClean="0"/>
              <a:pPr/>
              <a:t>13</a:t>
            </a:fld>
            <a:endParaRPr lang="en-ID"/>
          </a:p>
        </p:txBody>
      </p:sp>
    </p:spTree>
    <p:extLst>
      <p:ext uri="{BB962C8B-B14F-4D97-AF65-F5344CB8AC3E}">
        <p14:creationId xmlns:p14="http://schemas.microsoft.com/office/powerpoint/2010/main" val="33488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arn(inVertical)">
                                      <p:cBhvr>
                                        <p:cTn id="17" dur="750"/>
                                        <p:tgtEl>
                                          <p:spTgt spid="13">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outVertical)">
                                      <p:cBhvr>
                                        <p:cTn id="21" dur="750"/>
                                        <p:tgtEl>
                                          <p:spTgt spid="11"/>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1000" fill="hold"/>
                                        <p:tgtEl>
                                          <p:spTgt spid="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2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20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40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40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1000"/>
                                        <p:tgtEl>
                                          <p:spTgt spid="56"/>
                                        </p:tgtEl>
                                      </p:cBhvr>
                                    </p:animEffect>
                                    <p:anim calcmode="lin" valueType="num">
                                      <p:cBhvr>
                                        <p:cTn id="76" dur="1000" fill="hold"/>
                                        <p:tgtEl>
                                          <p:spTgt spid="56"/>
                                        </p:tgtEl>
                                        <p:attrNameLst>
                                          <p:attrName>ppt_x</p:attrName>
                                        </p:attrNameLst>
                                      </p:cBhvr>
                                      <p:tavLst>
                                        <p:tav tm="0">
                                          <p:val>
                                            <p:strVal val="#ppt_x"/>
                                          </p:val>
                                        </p:tav>
                                        <p:tav tm="100000">
                                          <p:val>
                                            <p:strVal val="#ppt_x"/>
                                          </p:val>
                                        </p:tav>
                                      </p:tavLst>
                                    </p:anim>
                                    <p:anim calcmode="lin" valueType="num">
                                      <p:cBhvr>
                                        <p:cTn id="77" dur="1000" fill="hold"/>
                                        <p:tgtEl>
                                          <p:spTgt spid="56"/>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40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1000"/>
                                        <p:tgtEl>
                                          <p:spTgt spid="57"/>
                                        </p:tgtEl>
                                      </p:cBhvr>
                                    </p:animEffect>
                                    <p:anim calcmode="lin" valueType="num">
                                      <p:cBhvr>
                                        <p:cTn id="81" dur="1000" fill="hold"/>
                                        <p:tgtEl>
                                          <p:spTgt spid="57"/>
                                        </p:tgtEl>
                                        <p:attrNameLst>
                                          <p:attrName>ppt_x</p:attrName>
                                        </p:attrNameLst>
                                      </p:cBhvr>
                                      <p:tavLst>
                                        <p:tav tm="0">
                                          <p:val>
                                            <p:strVal val="#ppt_x"/>
                                          </p:val>
                                        </p:tav>
                                        <p:tav tm="100000">
                                          <p:val>
                                            <p:strVal val="#ppt_x"/>
                                          </p:val>
                                        </p:tav>
                                      </p:tavLst>
                                    </p:anim>
                                    <p:anim calcmode="lin" valueType="num">
                                      <p:cBhvr>
                                        <p:cTn id="82" dur="1000" fill="hold"/>
                                        <p:tgtEl>
                                          <p:spTgt spid="5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40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1000"/>
                                        <p:tgtEl>
                                          <p:spTgt spid="62"/>
                                        </p:tgtEl>
                                      </p:cBhvr>
                                    </p:animEffect>
                                    <p:anim calcmode="lin" valueType="num">
                                      <p:cBhvr>
                                        <p:cTn id="86" dur="1000" fill="hold"/>
                                        <p:tgtEl>
                                          <p:spTgt spid="62"/>
                                        </p:tgtEl>
                                        <p:attrNameLst>
                                          <p:attrName>ppt_x</p:attrName>
                                        </p:attrNameLst>
                                      </p:cBhvr>
                                      <p:tavLst>
                                        <p:tav tm="0">
                                          <p:val>
                                            <p:strVal val="#ppt_x"/>
                                          </p:val>
                                        </p:tav>
                                        <p:tav tm="100000">
                                          <p:val>
                                            <p:strVal val="#ppt_x"/>
                                          </p:val>
                                        </p:tav>
                                      </p:tavLst>
                                    </p:anim>
                                    <p:anim calcmode="lin" valueType="num">
                                      <p:cBhvr>
                                        <p:cTn id="87" dur="1000" fill="hold"/>
                                        <p:tgtEl>
                                          <p:spTgt spid="62"/>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400"/>
                                  </p:stCondLst>
                                  <p:childTnLst>
                                    <p:set>
                                      <p:cBhvr>
                                        <p:cTn id="89" dur="1" fill="hold">
                                          <p:stCondLst>
                                            <p:cond delay="0"/>
                                          </p:stCondLst>
                                        </p:cTn>
                                        <p:tgtEl>
                                          <p:spTgt spid="63"/>
                                        </p:tgtEl>
                                        <p:attrNameLst>
                                          <p:attrName>style.visibility</p:attrName>
                                        </p:attrNameLst>
                                      </p:cBhvr>
                                      <p:to>
                                        <p:strVal val="visible"/>
                                      </p:to>
                                    </p:set>
                                    <p:animEffect transition="in" filter="fade">
                                      <p:cBhvr>
                                        <p:cTn id="90" dur="1000"/>
                                        <p:tgtEl>
                                          <p:spTgt spid="63"/>
                                        </p:tgtEl>
                                      </p:cBhvr>
                                    </p:animEffect>
                                    <p:anim calcmode="lin" valueType="num">
                                      <p:cBhvr>
                                        <p:cTn id="91" dur="1000" fill="hold"/>
                                        <p:tgtEl>
                                          <p:spTgt spid="63"/>
                                        </p:tgtEl>
                                        <p:attrNameLst>
                                          <p:attrName>ppt_x</p:attrName>
                                        </p:attrNameLst>
                                      </p:cBhvr>
                                      <p:tavLst>
                                        <p:tav tm="0">
                                          <p:val>
                                            <p:strVal val="#ppt_x"/>
                                          </p:val>
                                        </p:tav>
                                        <p:tav tm="100000">
                                          <p:val>
                                            <p:strVal val="#ppt_x"/>
                                          </p:val>
                                        </p:tav>
                                      </p:tavLst>
                                    </p:anim>
                                    <p:anim calcmode="lin" valueType="num">
                                      <p:cBhvr>
                                        <p:cTn id="92" dur="1000" fill="hold"/>
                                        <p:tgtEl>
                                          <p:spTgt spid="63"/>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400"/>
                                  </p:stCondLst>
                                  <p:childTnLst>
                                    <p:set>
                                      <p:cBhvr>
                                        <p:cTn id="99" dur="1" fill="hold">
                                          <p:stCondLst>
                                            <p:cond delay="0"/>
                                          </p:stCondLst>
                                        </p:cTn>
                                        <p:tgtEl>
                                          <p:spTgt spid="58"/>
                                        </p:tgtEl>
                                        <p:attrNameLst>
                                          <p:attrName>style.visibility</p:attrName>
                                        </p:attrNameLst>
                                      </p:cBhvr>
                                      <p:to>
                                        <p:strVal val="visible"/>
                                      </p:to>
                                    </p:set>
                                    <p:animEffect transition="in" filter="fade">
                                      <p:cBhvr>
                                        <p:cTn id="100" dur="1000"/>
                                        <p:tgtEl>
                                          <p:spTgt spid="58"/>
                                        </p:tgtEl>
                                      </p:cBhvr>
                                    </p:animEffect>
                                    <p:anim calcmode="lin" valueType="num">
                                      <p:cBhvr>
                                        <p:cTn id="101" dur="1000" fill="hold"/>
                                        <p:tgtEl>
                                          <p:spTgt spid="58"/>
                                        </p:tgtEl>
                                        <p:attrNameLst>
                                          <p:attrName>ppt_x</p:attrName>
                                        </p:attrNameLst>
                                      </p:cBhvr>
                                      <p:tavLst>
                                        <p:tav tm="0">
                                          <p:val>
                                            <p:strVal val="#ppt_x"/>
                                          </p:val>
                                        </p:tav>
                                        <p:tav tm="100000">
                                          <p:val>
                                            <p:strVal val="#ppt_x"/>
                                          </p:val>
                                        </p:tav>
                                      </p:tavLst>
                                    </p:anim>
                                    <p:anim calcmode="lin" valueType="num">
                                      <p:cBhvr>
                                        <p:cTn id="102" dur="1000" fill="hold"/>
                                        <p:tgtEl>
                                          <p:spTgt spid="58"/>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59"/>
                                        </p:tgtEl>
                                        <p:attrNameLst>
                                          <p:attrName>style.visibility</p:attrName>
                                        </p:attrNameLst>
                                      </p:cBhvr>
                                      <p:to>
                                        <p:strVal val="visible"/>
                                      </p:to>
                                    </p:set>
                                    <p:animEffect transition="in" filter="fade">
                                      <p:cBhvr>
                                        <p:cTn id="105" dur="1000"/>
                                        <p:tgtEl>
                                          <p:spTgt spid="59"/>
                                        </p:tgtEl>
                                      </p:cBhvr>
                                    </p:animEffect>
                                    <p:anim calcmode="lin" valueType="num">
                                      <p:cBhvr>
                                        <p:cTn id="106" dur="1000" fill="hold"/>
                                        <p:tgtEl>
                                          <p:spTgt spid="59"/>
                                        </p:tgtEl>
                                        <p:attrNameLst>
                                          <p:attrName>ppt_x</p:attrName>
                                        </p:attrNameLst>
                                      </p:cBhvr>
                                      <p:tavLst>
                                        <p:tav tm="0">
                                          <p:val>
                                            <p:strVal val="#ppt_x"/>
                                          </p:val>
                                        </p:tav>
                                        <p:tav tm="100000">
                                          <p:val>
                                            <p:strVal val="#ppt_x"/>
                                          </p:val>
                                        </p:tav>
                                      </p:tavLst>
                                    </p:anim>
                                    <p:anim calcmode="lin" valueType="num">
                                      <p:cBhvr>
                                        <p:cTn id="107" dur="1000" fill="hold"/>
                                        <p:tgtEl>
                                          <p:spTgt spid="59"/>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4"/>
                                        </p:tgtEl>
                                        <p:attrNameLst>
                                          <p:attrName>style.visibility</p:attrName>
                                        </p:attrNameLst>
                                      </p:cBhvr>
                                      <p:to>
                                        <p:strVal val="visible"/>
                                      </p:to>
                                    </p:set>
                                    <p:animEffect transition="in" filter="fade">
                                      <p:cBhvr>
                                        <p:cTn id="110" dur="1000"/>
                                        <p:tgtEl>
                                          <p:spTgt spid="64"/>
                                        </p:tgtEl>
                                      </p:cBhvr>
                                    </p:animEffect>
                                    <p:anim calcmode="lin" valueType="num">
                                      <p:cBhvr>
                                        <p:cTn id="111" dur="1000" fill="hold"/>
                                        <p:tgtEl>
                                          <p:spTgt spid="64"/>
                                        </p:tgtEl>
                                        <p:attrNameLst>
                                          <p:attrName>ppt_x</p:attrName>
                                        </p:attrNameLst>
                                      </p:cBhvr>
                                      <p:tavLst>
                                        <p:tav tm="0">
                                          <p:val>
                                            <p:strVal val="#ppt_x"/>
                                          </p:val>
                                        </p:tav>
                                        <p:tav tm="100000">
                                          <p:val>
                                            <p:strVal val="#ppt_x"/>
                                          </p:val>
                                        </p:tav>
                                      </p:tavLst>
                                    </p:anim>
                                    <p:anim calcmode="lin" valueType="num">
                                      <p:cBhvr>
                                        <p:cTn id="112" dur="1000" fill="hold"/>
                                        <p:tgtEl>
                                          <p:spTgt spid="6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1000"/>
                                        <p:tgtEl>
                                          <p:spTgt spid="65"/>
                                        </p:tgtEl>
                                      </p:cBhvr>
                                    </p:animEffect>
                                    <p:anim calcmode="lin" valueType="num">
                                      <p:cBhvr>
                                        <p:cTn id="116" dur="1000" fill="hold"/>
                                        <p:tgtEl>
                                          <p:spTgt spid="65"/>
                                        </p:tgtEl>
                                        <p:attrNameLst>
                                          <p:attrName>ppt_x</p:attrName>
                                        </p:attrNameLst>
                                      </p:cBhvr>
                                      <p:tavLst>
                                        <p:tav tm="0">
                                          <p:val>
                                            <p:strVal val="#ppt_x"/>
                                          </p:val>
                                        </p:tav>
                                        <p:tav tm="100000">
                                          <p:val>
                                            <p:strVal val="#ppt_x"/>
                                          </p:val>
                                        </p:tav>
                                      </p:tavLst>
                                    </p:anim>
                                    <p:anim calcmode="lin" valueType="num">
                                      <p:cBhvr>
                                        <p:cTn id="117" dur="1000" fill="hold"/>
                                        <p:tgtEl>
                                          <p:spTgt spid="65"/>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92"/>
                                        </p:tgtEl>
                                        <p:attrNameLst>
                                          <p:attrName>style.visibility</p:attrName>
                                        </p:attrNameLst>
                                      </p:cBhvr>
                                      <p:to>
                                        <p:strVal val="visible"/>
                                      </p:to>
                                    </p:set>
                                    <p:animEffect transition="in" filter="fade">
                                      <p:cBhvr>
                                        <p:cTn id="120" dur="1000"/>
                                        <p:tgtEl>
                                          <p:spTgt spid="92"/>
                                        </p:tgtEl>
                                      </p:cBhvr>
                                    </p:animEffect>
                                    <p:anim calcmode="lin" valueType="num">
                                      <p:cBhvr>
                                        <p:cTn id="121" dur="1000" fill="hold"/>
                                        <p:tgtEl>
                                          <p:spTgt spid="92"/>
                                        </p:tgtEl>
                                        <p:attrNameLst>
                                          <p:attrName>ppt_x</p:attrName>
                                        </p:attrNameLst>
                                      </p:cBhvr>
                                      <p:tavLst>
                                        <p:tav tm="0">
                                          <p:val>
                                            <p:strVal val="#ppt_x"/>
                                          </p:val>
                                        </p:tav>
                                        <p:tav tm="100000">
                                          <p:val>
                                            <p:strVal val="#ppt_x"/>
                                          </p:val>
                                        </p:tav>
                                      </p:tavLst>
                                    </p:anim>
                                    <p:anim calcmode="lin" valueType="num">
                                      <p:cBhvr>
                                        <p:cTn id="122" dur="1000" fill="hold"/>
                                        <p:tgtEl>
                                          <p:spTgt spid="92"/>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400"/>
                                  </p:stCondLst>
                                  <p:childTnLst>
                                    <p:set>
                                      <p:cBhvr>
                                        <p:cTn id="124" dur="1" fill="hold">
                                          <p:stCondLst>
                                            <p:cond delay="0"/>
                                          </p:stCondLst>
                                        </p:cTn>
                                        <p:tgtEl>
                                          <p:spTgt spid="60"/>
                                        </p:tgtEl>
                                        <p:attrNameLst>
                                          <p:attrName>style.visibility</p:attrName>
                                        </p:attrNameLst>
                                      </p:cBhvr>
                                      <p:to>
                                        <p:strVal val="visible"/>
                                      </p:to>
                                    </p:set>
                                    <p:animEffect transition="in" filter="fade">
                                      <p:cBhvr>
                                        <p:cTn id="125" dur="1000"/>
                                        <p:tgtEl>
                                          <p:spTgt spid="60"/>
                                        </p:tgtEl>
                                      </p:cBhvr>
                                    </p:animEffect>
                                    <p:anim calcmode="lin" valueType="num">
                                      <p:cBhvr>
                                        <p:cTn id="126" dur="1000" fill="hold"/>
                                        <p:tgtEl>
                                          <p:spTgt spid="60"/>
                                        </p:tgtEl>
                                        <p:attrNameLst>
                                          <p:attrName>ppt_x</p:attrName>
                                        </p:attrNameLst>
                                      </p:cBhvr>
                                      <p:tavLst>
                                        <p:tav tm="0">
                                          <p:val>
                                            <p:strVal val="#ppt_x"/>
                                          </p:val>
                                        </p:tav>
                                        <p:tav tm="100000">
                                          <p:val>
                                            <p:strVal val="#ppt_x"/>
                                          </p:val>
                                        </p:tav>
                                      </p:tavLst>
                                    </p:anim>
                                    <p:anim calcmode="lin" valueType="num">
                                      <p:cBhvr>
                                        <p:cTn id="127" dur="1000" fill="hold"/>
                                        <p:tgtEl>
                                          <p:spTgt spid="60"/>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400"/>
                                  </p:stCondLst>
                                  <p:childTnLst>
                                    <p:set>
                                      <p:cBhvr>
                                        <p:cTn id="129" dur="1" fill="hold">
                                          <p:stCondLst>
                                            <p:cond delay="0"/>
                                          </p:stCondLst>
                                        </p:cTn>
                                        <p:tgtEl>
                                          <p:spTgt spid="61"/>
                                        </p:tgtEl>
                                        <p:attrNameLst>
                                          <p:attrName>style.visibility</p:attrName>
                                        </p:attrNameLst>
                                      </p:cBhvr>
                                      <p:to>
                                        <p:strVal val="visible"/>
                                      </p:to>
                                    </p:set>
                                    <p:animEffect transition="in" filter="fade">
                                      <p:cBhvr>
                                        <p:cTn id="130" dur="1000"/>
                                        <p:tgtEl>
                                          <p:spTgt spid="61"/>
                                        </p:tgtEl>
                                      </p:cBhvr>
                                    </p:animEffect>
                                    <p:anim calcmode="lin" valueType="num">
                                      <p:cBhvr>
                                        <p:cTn id="131" dur="1000" fill="hold"/>
                                        <p:tgtEl>
                                          <p:spTgt spid="61"/>
                                        </p:tgtEl>
                                        <p:attrNameLst>
                                          <p:attrName>ppt_x</p:attrName>
                                        </p:attrNameLst>
                                      </p:cBhvr>
                                      <p:tavLst>
                                        <p:tav tm="0">
                                          <p:val>
                                            <p:strVal val="#ppt_x"/>
                                          </p:val>
                                        </p:tav>
                                        <p:tav tm="100000">
                                          <p:val>
                                            <p:strVal val="#ppt_x"/>
                                          </p:val>
                                        </p:tav>
                                      </p:tavLst>
                                    </p:anim>
                                    <p:anim calcmode="lin" valueType="num">
                                      <p:cBhvr>
                                        <p:cTn id="132" dur="1000" fill="hold"/>
                                        <p:tgtEl>
                                          <p:spTgt spid="61"/>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400"/>
                                  </p:stCondLst>
                                  <p:childTnLst>
                                    <p:set>
                                      <p:cBhvr>
                                        <p:cTn id="134" dur="1" fill="hold">
                                          <p:stCondLst>
                                            <p:cond delay="0"/>
                                          </p:stCondLst>
                                        </p:cTn>
                                        <p:tgtEl>
                                          <p:spTgt spid="66"/>
                                        </p:tgtEl>
                                        <p:attrNameLst>
                                          <p:attrName>style.visibility</p:attrName>
                                        </p:attrNameLst>
                                      </p:cBhvr>
                                      <p:to>
                                        <p:strVal val="visible"/>
                                      </p:to>
                                    </p:set>
                                    <p:animEffect transition="in" filter="fade">
                                      <p:cBhvr>
                                        <p:cTn id="135" dur="1000"/>
                                        <p:tgtEl>
                                          <p:spTgt spid="66"/>
                                        </p:tgtEl>
                                      </p:cBhvr>
                                    </p:animEffect>
                                    <p:anim calcmode="lin" valueType="num">
                                      <p:cBhvr>
                                        <p:cTn id="136" dur="1000" fill="hold"/>
                                        <p:tgtEl>
                                          <p:spTgt spid="66"/>
                                        </p:tgtEl>
                                        <p:attrNameLst>
                                          <p:attrName>ppt_x</p:attrName>
                                        </p:attrNameLst>
                                      </p:cBhvr>
                                      <p:tavLst>
                                        <p:tav tm="0">
                                          <p:val>
                                            <p:strVal val="#ppt_x"/>
                                          </p:val>
                                        </p:tav>
                                        <p:tav tm="100000">
                                          <p:val>
                                            <p:strVal val="#ppt_x"/>
                                          </p:val>
                                        </p:tav>
                                      </p:tavLst>
                                    </p:anim>
                                    <p:anim calcmode="lin" valueType="num">
                                      <p:cBhvr>
                                        <p:cTn id="137" dur="1000" fill="hold"/>
                                        <p:tgtEl>
                                          <p:spTgt spid="66"/>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400"/>
                                  </p:stCondLst>
                                  <p:childTnLst>
                                    <p:set>
                                      <p:cBhvr>
                                        <p:cTn id="139" dur="1" fill="hold">
                                          <p:stCondLst>
                                            <p:cond delay="0"/>
                                          </p:stCondLst>
                                        </p:cTn>
                                        <p:tgtEl>
                                          <p:spTgt spid="67"/>
                                        </p:tgtEl>
                                        <p:attrNameLst>
                                          <p:attrName>style.visibility</p:attrName>
                                        </p:attrNameLst>
                                      </p:cBhvr>
                                      <p:to>
                                        <p:strVal val="visible"/>
                                      </p:to>
                                    </p:set>
                                    <p:animEffect transition="in" filter="fade">
                                      <p:cBhvr>
                                        <p:cTn id="140" dur="1000"/>
                                        <p:tgtEl>
                                          <p:spTgt spid="67"/>
                                        </p:tgtEl>
                                      </p:cBhvr>
                                    </p:animEffect>
                                    <p:anim calcmode="lin" valueType="num">
                                      <p:cBhvr>
                                        <p:cTn id="141" dur="1000" fill="hold"/>
                                        <p:tgtEl>
                                          <p:spTgt spid="67"/>
                                        </p:tgtEl>
                                        <p:attrNameLst>
                                          <p:attrName>ppt_x</p:attrName>
                                        </p:attrNameLst>
                                      </p:cBhvr>
                                      <p:tavLst>
                                        <p:tav tm="0">
                                          <p:val>
                                            <p:strVal val="#ppt_x"/>
                                          </p:val>
                                        </p:tav>
                                        <p:tav tm="100000">
                                          <p:val>
                                            <p:strVal val="#ppt_x"/>
                                          </p:val>
                                        </p:tav>
                                      </p:tavLst>
                                    </p:anim>
                                    <p:anim calcmode="lin" valueType="num">
                                      <p:cBhvr>
                                        <p:cTn id="14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P spid="3" grpId="0"/>
      <p:bldP spid="4" grpId="0"/>
      <p:bldP spid="9" grpId="0"/>
      <p:bldP spid="10" grpId="0"/>
      <p:bldP spid="53" grpId="0"/>
      <p:bldP spid="56" grpId="0" animBg="1"/>
      <p:bldP spid="57" grpId="0" animBg="1"/>
      <p:bldP spid="62" grpId="0" animBg="1"/>
      <p:bldP spid="63" grpId="0"/>
      <p:bldP spid="54" grpId="0"/>
      <p:bldP spid="58" grpId="0" animBg="1"/>
      <p:bldP spid="59" grpId="0" animBg="1"/>
      <p:bldP spid="64" grpId="0" animBg="1"/>
      <p:bldP spid="65" grpId="0"/>
      <p:bldP spid="60" grpId="0" animBg="1"/>
      <p:bldP spid="61" grpId="0" animBg="1"/>
      <p:bldP spid="66" grpId="0" animBg="1"/>
      <p:bldP spid="67" grpId="0"/>
      <p:bldP spid="92" grpId="0"/>
      <p:bldP spid="8" grpId="0" animBg="1"/>
      <p:bldP spid="14" grpId="0"/>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94E6ADF-D980-4996-8A43-9E3983466487}"/>
              </a:ext>
            </a:extLst>
          </p:cNvPr>
          <p:cNvSpPr/>
          <p:nvPr/>
        </p:nvSpPr>
        <p:spPr>
          <a:xfrm>
            <a:off x="171265" y="2383339"/>
            <a:ext cx="601584" cy="6015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PsHolder2">
            <a:extLst>
              <a:ext uri="{FF2B5EF4-FFF2-40B4-BE49-F238E27FC236}">
                <a16:creationId xmlns:a16="http://schemas.microsoft.com/office/drawing/2014/main" id="{F1148CF2-814A-4736-895F-6952E422BC18}"/>
              </a:ext>
            </a:extLst>
          </p:cNvPr>
          <p:cNvSpPr>
            <a:spLocks noGrp="1"/>
          </p:cNvSpPr>
          <p:nvPr>
            <p:ph type="pic" sz="quarter" idx="11"/>
          </p:nvPr>
        </p:nvSpPr>
        <p:spPr/>
      </p:sp>
      <p:sp>
        <p:nvSpPr>
          <p:cNvPr id="3" name="Title 2">
            <a:extLst>
              <a:ext uri="{FF2B5EF4-FFF2-40B4-BE49-F238E27FC236}">
                <a16:creationId xmlns:a16="http://schemas.microsoft.com/office/drawing/2014/main" id="{81ECDACE-4CFA-41E9-921E-47A0D62F9A99}"/>
              </a:ext>
            </a:extLst>
          </p:cNvPr>
          <p:cNvSpPr>
            <a:spLocks noGrp="1"/>
          </p:cNvSpPr>
          <p:nvPr>
            <p:ph type="title"/>
          </p:nvPr>
        </p:nvSpPr>
        <p:spPr/>
        <p:txBody>
          <a:bodyPr/>
          <a:lstStyle/>
          <a:p>
            <a:r>
              <a:rPr lang="en-ID"/>
              <a:t>Meet The </a:t>
            </a:r>
            <a:r>
              <a:rPr lang="en-ID">
                <a:solidFill>
                  <a:schemeClr val="accent1"/>
                </a:solidFill>
              </a:rPr>
              <a:t>Team</a:t>
            </a:r>
            <a:endParaRPr lang="en-ID"/>
          </a:p>
        </p:txBody>
      </p:sp>
      <p:sp>
        <p:nvSpPr>
          <p:cNvPr id="10" name="PsHolder3">
            <a:extLst>
              <a:ext uri="{FF2B5EF4-FFF2-40B4-BE49-F238E27FC236}">
                <a16:creationId xmlns:a16="http://schemas.microsoft.com/office/drawing/2014/main" id="{93C53CDE-37D4-41DD-BE35-94672543D019}"/>
              </a:ext>
            </a:extLst>
          </p:cNvPr>
          <p:cNvSpPr>
            <a:spLocks noGrp="1"/>
          </p:cNvSpPr>
          <p:nvPr>
            <p:ph type="pic" sz="quarter" idx="10"/>
          </p:nvPr>
        </p:nvSpPr>
        <p:spPr/>
      </p:sp>
      <p:sp>
        <p:nvSpPr>
          <p:cNvPr id="4" name="Subtitle 3">
            <a:extLst>
              <a:ext uri="{FF2B5EF4-FFF2-40B4-BE49-F238E27FC236}">
                <a16:creationId xmlns:a16="http://schemas.microsoft.com/office/drawing/2014/main" id="{9D498DFB-7C17-413A-8A15-7B7EA1F565ED}"/>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2" name="TextBox">
            <a:extLst>
              <a:ext uri="{FF2B5EF4-FFF2-40B4-BE49-F238E27FC236}">
                <a16:creationId xmlns:a16="http://schemas.microsoft.com/office/drawing/2014/main" id="{149514DB-43BB-4472-B556-F0FCE6E11C10}"/>
              </a:ext>
            </a:extLst>
          </p:cNvPr>
          <p:cNvSpPr txBox="1"/>
          <p:nvPr/>
        </p:nvSpPr>
        <p:spPr>
          <a:xfrm>
            <a:off x="2237626" y="2690731"/>
            <a:ext cx="922016"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Sarah Jan</a:t>
            </a:r>
          </a:p>
        </p:txBody>
      </p:sp>
      <p:sp>
        <p:nvSpPr>
          <p:cNvPr id="83" name="TextBox">
            <a:extLst>
              <a:ext uri="{FF2B5EF4-FFF2-40B4-BE49-F238E27FC236}">
                <a16:creationId xmlns:a16="http://schemas.microsoft.com/office/drawing/2014/main" id="{B643D288-9396-4569-849C-2277CAE2E6AC}"/>
              </a:ext>
            </a:extLst>
          </p:cNvPr>
          <p:cNvSpPr txBox="1"/>
          <p:nvPr/>
        </p:nvSpPr>
        <p:spPr>
          <a:xfrm>
            <a:off x="2237626" y="3130678"/>
            <a:ext cx="194092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lacus pellentesque ipsum sit facilis facere voluptatibus animi sint officia sapiente at fuga vero hendrerit aliquam officia occaecati ut rerum</a:t>
            </a:r>
            <a:endParaRPr lang="en-ID" sz="1050">
              <a:solidFill>
                <a:schemeClr val="tx1"/>
              </a:solidFill>
            </a:endParaRPr>
          </a:p>
        </p:txBody>
      </p:sp>
      <p:grpSp>
        <p:nvGrpSpPr>
          <p:cNvPr id="5" name="Group 4">
            <a:extLst>
              <a:ext uri="{FF2B5EF4-FFF2-40B4-BE49-F238E27FC236}">
                <a16:creationId xmlns:a16="http://schemas.microsoft.com/office/drawing/2014/main" id="{4B1FBB34-94BA-49AF-B5BC-2A9206A1DA70}"/>
              </a:ext>
            </a:extLst>
          </p:cNvPr>
          <p:cNvGrpSpPr/>
          <p:nvPr/>
        </p:nvGrpSpPr>
        <p:grpSpPr>
          <a:xfrm>
            <a:off x="2239600" y="4329888"/>
            <a:ext cx="232863" cy="232863"/>
            <a:chOff x="2986522" y="4630339"/>
            <a:chExt cx="310525" cy="310525"/>
          </a:xfrm>
        </p:grpSpPr>
        <p:sp>
          <p:nvSpPr>
            <p:cNvPr id="84" name="Rectangle: Rounded Corners 83">
              <a:extLst>
                <a:ext uri="{FF2B5EF4-FFF2-40B4-BE49-F238E27FC236}">
                  <a16:creationId xmlns:a16="http://schemas.microsoft.com/office/drawing/2014/main" id="{3FA06178-BB6A-4334-A7D5-A3ECD60B9A9B}"/>
                </a:ext>
              </a:extLst>
            </p:cNvPr>
            <p:cNvSpPr/>
            <p:nvPr/>
          </p:nvSpPr>
          <p:spPr>
            <a:xfrm>
              <a:off x="2986522"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5" name="Freeform 5">
              <a:extLst>
                <a:ext uri="{FF2B5EF4-FFF2-40B4-BE49-F238E27FC236}">
                  <a16:creationId xmlns:a16="http://schemas.microsoft.com/office/drawing/2014/main" id="{336599DA-D235-4E66-A4E7-97AD04E5E938}"/>
                </a:ext>
              </a:extLst>
            </p:cNvPr>
            <p:cNvSpPr>
              <a:spLocks/>
            </p:cNvSpPr>
            <p:nvPr/>
          </p:nvSpPr>
          <p:spPr bwMode="auto">
            <a:xfrm>
              <a:off x="3110520"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7" name="Group 6">
            <a:extLst>
              <a:ext uri="{FF2B5EF4-FFF2-40B4-BE49-F238E27FC236}">
                <a16:creationId xmlns:a16="http://schemas.microsoft.com/office/drawing/2014/main" id="{867CE20E-B312-4220-8853-5B0E5844F328}"/>
              </a:ext>
            </a:extLst>
          </p:cNvPr>
          <p:cNvGrpSpPr/>
          <p:nvPr/>
        </p:nvGrpSpPr>
        <p:grpSpPr>
          <a:xfrm>
            <a:off x="2602327" y="4329888"/>
            <a:ext cx="232863" cy="232863"/>
            <a:chOff x="3470220" y="4630339"/>
            <a:chExt cx="310525" cy="310525"/>
          </a:xfrm>
        </p:grpSpPr>
        <p:sp>
          <p:nvSpPr>
            <p:cNvPr id="81" name="Rectangle: Rounded Corners 80">
              <a:extLst>
                <a:ext uri="{FF2B5EF4-FFF2-40B4-BE49-F238E27FC236}">
                  <a16:creationId xmlns:a16="http://schemas.microsoft.com/office/drawing/2014/main" id="{7E223A14-2796-40DA-8778-2B874A8A5C89}"/>
                </a:ext>
              </a:extLst>
            </p:cNvPr>
            <p:cNvSpPr/>
            <p:nvPr/>
          </p:nvSpPr>
          <p:spPr>
            <a:xfrm>
              <a:off x="3470220"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6" name="Freeform 6">
              <a:extLst>
                <a:ext uri="{FF2B5EF4-FFF2-40B4-BE49-F238E27FC236}">
                  <a16:creationId xmlns:a16="http://schemas.microsoft.com/office/drawing/2014/main" id="{E6FA3628-6328-4305-B229-D33AB2B7C9AC}"/>
                </a:ext>
              </a:extLst>
            </p:cNvPr>
            <p:cNvSpPr>
              <a:spLocks/>
            </p:cNvSpPr>
            <p:nvPr/>
          </p:nvSpPr>
          <p:spPr bwMode="auto">
            <a:xfrm>
              <a:off x="3568638"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8" name="Group 7">
            <a:extLst>
              <a:ext uri="{FF2B5EF4-FFF2-40B4-BE49-F238E27FC236}">
                <a16:creationId xmlns:a16="http://schemas.microsoft.com/office/drawing/2014/main" id="{A88AE8A1-A382-4A51-AE24-7FC6A0529FC1}"/>
              </a:ext>
            </a:extLst>
          </p:cNvPr>
          <p:cNvGrpSpPr/>
          <p:nvPr/>
        </p:nvGrpSpPr>
        <p:grpSpPr>
          <a:xfrm>
            <a:off x="2965053" y="4329888"/>
            <a:ext cx="232863" cy="232863"/>
            <a:chOff x="3953918" y="4630339"/>
            <a:chExt cx="310525" cy="310525"/>
          </a:xfrm>
        </p:grpSpPr>
        <p:sp>
          <p:nvSpPr>
            <p:cNvPr id="80" name="Rectangle: Rounded Corners 79">
              <a:extLst>
                <a:ext uri="{FF2B5EF4-FFF2-40B4-BE49-F238E27FC236}">
                  <a16:creationId xmlns:a16="http://schemas.microsoft.com/office/drawing/2014/main" id="{C8B5FA3F-B9B6-4D6B-BD62-02C4AFC29D35}"/>
                </a:ext>
              </a:extLst>
            </p:cNvPr>
            <p:cNvSpPr/>
            <p:nvPr/>
          </p:nvSpPr>
          <p:spPr>
            <a:xfrm>
              <a:off x="395391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87" name="Group 86">
              <a:extLst>
                <a:ext uri="{FF2B5EF4-FFF2-40B4-BE49-F238E27FC236}">
                  <a16:creationId xmlns:a16="http://schemas.microsoft.com/office/drawing/2014/main" id="{8DA268CB-5875-4D4C-9161-ED750050F9D1}"/>
                </a:ext>
              </a:extLst>
            </p:cNvPr>
            <p:cNvGrpSpPr/>
            <p:nvPr/>
          </p:nvGrpSpPr>
          <p:grpSpPr>
            <a:xfrm>
              <a:off x="4032442" y="4736716"/>
              <a:ext cx="153478" cy="97772"/>
              <a:chOff x="4017963" y="2965451"/>
              <a:chExt cx="214312" cy="136525"/>
            </a:xfrm>
            <a:solidFill>
              <a:schemeClr val="bg2"/>
            </a:solidFill>
          </p:grpSpPr>
          <p:sp>
            <p:nvSpPr>
              <p:cNvPr id="88" name="Freeform 11">
                <a:extLst>
                  <a:ext uri="{FF2B5EF4-FFF2-40B4-BE49-F238E27FC236}">
                    <a16:creationId xmlns:a16="http://schemas.microsoft.com/office/drawing/2014/main" id="{39F8CA67-6143-4D9F-973F-069FF1DB3FEC}"/>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89" name="Freeform 12">
                <a:extLst>
                  <a:ext uri="{FF2B5EF4-FFF2-40B4-BE49-F238E27FC236}">
                    <a16:creationId xmlns:a16="http://schemas.microsoft.com/office/drawing/2014/main" id="{13BDF426-127F-4194-AA28-AC0DD2F79947}"/>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grpSp>
        <p:nvGrpSpPr>
          <p:cNvPr id="14" name="Group 13">
            <a:extLst>
              <a:ext uri="{FF2B5EF4-FFF2-40B4-BE49-F238E27FC236}">
                <a16:creationId xmlns:a16="http://schemas.microsoft.com/office/drawing/2014/main" id="{8CAF287B-553B-4D4A-A57E-EA2C564B071A}"/>
              </a:ext>
            </a:extLst>
          </p:cNvPr>
          <p:cNvGrpSpPr/>
          <p:nvPr/>
        </p:nvGrpSpPr>
        <p:grpSpPr>
          <a:xfrm>
            <a:off x="3327780" y="4329888"/>
            <a:ext cx="232863" cy="232863"/>
            <a:chOff x="4437617" y="4630339"/>
            <a:chExt cx="310525" cy="310525"/>
          </a:xfrm>
        </p:grpSpPr>
        <p:sp>
          <p:nvSpPr>
            <p:cNvPr id="79" name="Rectangle: Rounded Corners 78">
              <a:extLst>
                <a:ext uri="{FF2B5EF4-FFF2-40B4-BE49-F238E27FC236}">
                  <a16:creationId xmlns:a16="http://schemas.microsoft.com/office/drawing/2014/main" id="{E24B59F2-CF36-4215-8EB9-AE3EB9B18415}"/>
                </a:ext>
              </a:extLst>
            </p:cNvPr>
            <p:cNvSpPr/>
            <p:nvPr/>
          </p:nvSpPr>
          <p:spPr>
            <a:xfrm>
              <a:off x="4437617"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90" name="Group 89">
              <a:extLst>
                <a:ext uri="{FF2B5EF4-FFF2-40B4-BE49-F238E27FC236}">
                  <a16:creationId xmlns:a16="http://schemas.microsoft.com/office/drawing/2014/main" id="{68817CE1-878C-4C67-8D2C-C60C847574FA}"/>
                </a:ext>
              </a:extLst>
            </p:cNvPr>
            <p:cNvGrpSpPr/>
            <p:nvPr/>
          </p:nvGrpSpPr>
          <p:grpSpPr>
            <a:xfrm>
              <a:off x="4538878" y="4731600"/>
              <a:ext cx="108004" cy="108004"/>
              <a:chOff x="4587875" y="2947988"/>
              <a:chExt cx="150813" cy="150813"/>
            </a:xfrm>
            <a:solidFill>
              <a:schemeClr val="bg2"/>
            </a:solidFill>
          </p:grpSpPr>
          <p:sp>
            <p:nvSpPr>
              <p:cNvPr id="99" name="Freeform 13">
                <a:extLst>
                  <a:ext uri="{FF2B5EF4-FFF2-40B4-BE49-F238E27FC236}">
                    <a16:creationId xmlns:a16="http://schemas.microsoft.com/office/drawing/2014/main" id="{531C8E92-FA4C-4C72-BEB0-C3AB97D0E214}"/>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100" name="Freeform 14">
                <a:extLst>
                  <a:ext uri="{FF2B5EF4-FFF2-40B4-BE49-F238E27FC236}">
                    <a16:creationId xmlns:a16="http://schemas.microsoft.com/office/drawing/2014/main" id="{908A2777-EAD3-46AE-B4AB-C64F9A2D128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sp>
        <p:nvSpPr>
          <p:cNvPr id="105" name="TextBox">
            <a:extLst>
              <a:ext uri="{FF2B5EF4-FFF2-40B4-BE49-F238E27FC236}">
                <a16:creationId xmlns:a16="http://schemas.microsoft.com/office/drawing/2014/main" id="{DE29449B-308E-492D-9AE6-1A807B66E79D}"/>
              </a:ext>
            </a:extLst>
          </p:cNvPr>
          <p:cNvSpPr txBox="1"/>
          <p:nvPr/>
        </p:nvSpPr>
        <p:spPr>
          <a:xfrm>
            <a:off x="6805920" y="2690731"/>
            <a:ext cx="922016"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500">
                <a:solidFill>
                  <a:schemeClr val="tx1"/>
                </a:solidFill>
                <a:latin typeface="+mj-lt"/>
              </a:rPr>
              <a:t>Amartha</a:t>
            </a:r>
          </a:p>
        </p:txBody>
      </p:sp>
      <p:grpSp>
        <p:nvGrpSpPr>
          <p:cNvPr id="15" name="Group 14">
            <a:extLst>
              <a:ext uri="{FF2B5EF4-FFF2-40B4-BE49-F238E27FC236}">
                <a16:creationId xmlns:a16="http://schemas.microsoft.com/office/drawing/2014/main" id="{E5759B06-E131-4B8C-BB6A-54A2B2B2C1BB}"/>
              </a:ext>
            </a:extLst>
          </p:cNvPr>
          <p:cNvGrpSpPr/>
          <p:nvPr/>
        </p:nvGrpSpPr>
        <p:grpSpPr>
          <a:xfrm>
            <a:off x="6807894" y="4329888"/>
            <a:ext cx="232863" cy="232863"/>
            <a:chOff x="9078373" y="4630339"/>
            <a:chExt cx="310525" cy="310525"/>
          </a:xfrm>
        </p:grpSpPr>
        <p:sp>
          <p:nvSpPr>
            <p:cNvPr id="107" name="Rectangle: Rounded Corners 106">
              <a:extLst>
                <a:ext uri="{FF2B5EF4-FFF2-40B4-BE49-F238E27FC236}">
                  <a16:creationId xmlns:a16="http://schemas.microsoft.com/office/drawing/2014/main" id="{13ED4827-3CE4-48EC-AD5C-68E531789D2D}"/>
                </a:ext>
              </a:extLst>
            </p:cNvPr>
            <p:cNvSpPr/>
            <p:nvPr/>
          </p:nvSpPr>
          <p:spPr>
            <a:xfrm>
              <a:off x="9078373"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8" name="Freeform 5">
              <a:extLst>
                <a:ext uri="{FF2B5EF4-FFF2-40B4-BE49-F238E27FC236}">
                  <a16:creationId xmlns:a16="http://schemas.microsoft.com/office/drawing/2014/main" id="{3D279225-96F2-46D6-BEFD-661C9D3CB48F}"/>
                </a:ext>
              </a:extLst>
            </p:cNvPr>
            <p:cNvSpPr>
              <a:spLocks/>
            </p:cNvSpPr>
            <p:nvPr/>
          </p:nvSpPr>
          <p:spPr bwMode="auto">
            <a:xfrm>
              <a:off x="9202371" y="4724210"/>
              <a:ext cx="62529" cy="122783"/>
            </a:xfrm>
            <a:custGeom>
              <a:avLst/>
              <a:gdLst>
                <a:gd name="T0" fmla="*/ 22 w 29"/>
                <a:gd name="T1" fmla="*/ 0 h 57"/>
                <a:gd name="T2" fmla="*/ 21 w 29"/>
                <a:gd name="T3" fmla="*/ 0 h 57"/>
                <a:gd name="T4" fmla="*/ 13 w 29"/>
                <a:gd name="T5" fmla="*/ 2 h 57"/>
                <a:gd name="T6" fmla="*/ 9 w 29"/>
                <a:gd name="T7" fmla="*/ 10 h 57"/>
                <a:gd name="T8" fmla="*/ 9 w 29"/>
                <a:gd name="T9" fmla="*/ 14 h 57"/>
                <a:gd name="T10" fmla="*/ 9 w 29"/>
                <a:gd name="T11" fmla="*/ 20 h 57"/>
                <a:gd name="T12" fmla="*/ 9 w 29"/>
                <a:gd name="T13" fmla="*/ 21 h 57"/>
                <a:gd name="T14" fmla="*/ 0 w 29"/>
                <a:gd name="T15" fmla="*/ 21 h 57"/>
                <a:gd name="T16" fmla="*/ 0 w 29"/>
                <a:gd name="T17" fmla="*/ 31 h 57"/>
                <a:gd name="T18" fmla="*/ 8 w 29"/>
                <a:gd name="T19" fmla="*/ 31 h 57"/>
                <a:gd name="T20" fmla="*/ 8 w 29"/>
                <a:gd name="T21" fmla="*/ 57 h 57"/>
                <a:gd name="T22" fmla="*/ 19 w 29"/>
                <a:gd name="T23" fmla="*/ 57 h 57"/>
                <a:gd name="T24" fmla="*/ 19 w 29"/>
                <a:gd name="T25" fmla="*/ 31 h 57"/>
                <a:gd name="T26" fmla="*/ 28 w 29"/>
                <a:gd name="T27" fmla="*/ 31 h 57"/>
                <a:gd name="T28" fmla="*/ 29 w 29"/>
                <a:gd name="T29" fmla="*/ 21 h 57"/>
                <a:gd name="T30" fmla="*/ 28 w 29"/>
                <a:gd name="T31" fmla="*/ 21 h 57"/>
                <a:gd name="T32" fmla="*/ 27 w 29"/>
                <a:gd name="T33" fmla="*/ 21 h 57"/>
                <a:gd name="T34" fmla="*/ 24 w 29"/>
                <a:gd name="T35" fmla="*/ 21 h 57"/>
                <a:gd name="T36" fmla="*/ 19 w 29"/>
                <a:gd name="T37" fmla="*/ 21 h 57"/>
                <a:gd name="T38" fmla="*/ 19 w 29"/>
                <a:gd name="T39" fmla="*/ 13 h 57"/>
                <a:gd name="T40" fmla="*/ 23 w 29"/>
                <a:gd name="T41" fmla="*/ 9 h 57"/>
                <a:gd name="T42" fmla="*/ 26 w 29"/>
                <a:gd name="T43" fmla="*/ 9 h 57"/>
                <a:gd name="T44" fmla="*/ 27 w 29"/>
                <a:gd name="T45" fmla="*/ 9 h 57"/>
                <a:gd name="T46" fmla="*/ 28 w 29"/>
                <a:gd name="T47" fmla="*/ 9 h 57"/>
                <a:gd name="T48" fmla="*/ 29 w 29"/>
                <a:gd name="T49" fmla="*/ 9 h 57"/>
                <a:gd name="T50" fmla="*/ 29 w 29"/>
                <a:gd name="T51" fmla="*/ 9 h 57"/>
                <a:gd name="T52" fmla="*/ 29 w 29"/>
                <a:gd name="T53" fmla="*/ 0 h 57"/>
                <a:gd name="T54" fmla="*/ 27 w 29"/>
                <a:gd name="T55" fmla="*/ 0 h 57"/>
                <a:gd name="T56" fmla="*/ 22 w 29"/>
                <a:gd name="T5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7">
                  <a:moveTo>
                    <a:pt x="22" y="0"/>
                  </a:moveTo>
                  <a:cubicBezTo>
                    <a:pt x="22" y="0"/>
                    <a:pt x="21" y="0"/>
                    <a:pt x="21" y="0"/>
                  </a:cubicBezTo>
                  <a:cubicBezTo>
                    <a:pt x="18" y="0"/>
                    <a:pt x="16" y="1"/>
                    <a:pt x="13" y="2"/>
                  </a:cubicBezTo>
                  <a:cubicBezTo>
                    <a:pt x="11" y="4"/>
                    <a:pt x="9" y="7"/>
                    <a:pt x="9" y="10"/>
                  </a:cubicBezTo>
                  <a:cubicBezTo>
                    <a:pt x="9" y="11"/>
                    <a:pt x="9" y="12"/>
                    <a:pt x="9" y="14"/>
                  </a:cubicBezTo>
                  <a:cubicBezTo>
                    <a:pt x="8" y="16"/>
                    <a:pt x="9" y="18"/>
                    <a:pt x="9" y="20"/>
                  </a:cubicBezTo>
                  <a:cubicBezTo>
                    <a:pt x="9" y="21"/>
                    <a:pt x="9" y="21"/>
                    <a:pt x="9" y="21"/>
                  </a:cubicBezTo>
                  <a:cubicBezTo>
                    <a:pt x="0" y="21"/>
                    <a:pt x="0" y="21"/>
                    <a:pt x="0" y="21"/>
                  </a:cubicBezTo>
                  <a:cubicBezTo>
                    <a:pt x="0" y="31"/>
                    <a:pt x="0" y="31"/>
                    <a:pt x="0" y="31"/>
                  </a:cubicBezTo>
                  <a:cubicBezTo>
                    <a:pt x="8" y="31"/>
                    <a:pt x="8" y="31"/>
                    <a:pt x="8" y="31"/>
                  </a:cubicBezTo>
                  <a:cubicBezTo>
                    <a:pt x="8" y="57"/>
                    <a:pt x="8" y="57"/>
                    <a:pt x="8" y="57"/>
                  </a:cubicBezTo>
                  <a:cubicBezTo>
                    <a:pt x="19" y="57"/>
                    <a:pt x="19" y="57"/>
                    <a:pt x="19" y="57"/>
                  </a:cubicBezTo>
                  <a:cubicBezTo>
                    <a:pt x="19" y="31"/>
                    <a:pt x="19" y="31"/>
                    <a:pt x="19" y="31"/>
                  </a:cubicBezTo>
                  <a:cubicBezTo>
                    <a:pt x="28" y="31"/>
                    <a:pt x="28" y="31"/>
                    <a:pt x="28" y="31"/>
                  </a:cubicBezTo>
                  <a:cubicBezTo>
                    <a:pt x="28" y="28"/>
                    <a:pt x="29" y="24"/>
                    <a:pt x="29" y="21"/>
                  </a:cubicBezTo>
                  <a:cubicBezTo>
                    <a:pt x="29" y="21"/>
                    <a:pt x="28" y="21"/>
                    <a:pt x="28" y="21"/>
                  </a:cubicBezTo>
                  <a:cubicBezTo>
                    <a:pt x="28" y="21"/>
                    <a:pt x="27" y="21"/>
                    <a:pt x="27" y="21"/>
                  </a:cubicBezTo>
                  <a:cubicBezTo>
                    <a:pt x="26" y="21"/>
                    <a:pt x="25" y="21"/>
                    <a:pt x="24" y="21"/>
                  </a:cubicBezTo>
                  <a:cubicBezTo>
                    <a:pt x="22" y="21"/>
                    <a:pt x="19" y="21"/>
                    <a:pt x="19" y="21"/>
                  </a:cubicBezTo>
                  <a:cubicBezTo>
                    <a:pt x="19" y="21"/>
                    <a:pt x="19" y="16"/>
                    <a:pt x="19" y="13"/>
                  </a:cubicBezTo>
                  <a:cubicBezTo>
                    <a:pt x="19" y="10"/>
                    <a:pt x="21" y="10"/>
                    <a:pt x="23" y="9"/>
                  </a:cubicBezTo>
                  <a:cubicBezTo>
                    <a:pt x="24" y="9"/>
                    <a:pt x="25" y="9"/>
                    <a:pt x="26" y="9"/>
                  </a:cubicBezTo>
                  <a:cubicBezTo>
                    <a:pt x="26" y="9"/>
                    <a:pt x="26" y="9"/>
                    <a:pt x="27" y="9"/>
                  </a:cubicBezTo>
                  <a:cubicBezTo>
                    <a:pt x="27" y="9"/>
                    <a:pt x="28" y="9"/>
                    <a:pt x="28" y="9"/>
                  </a:cubicBezTo>
                  <a:cubicBezTo>
                    <a:pt x="28" y="9"/>
                    <a:pt x="29" y="9"/>
                    <a:pt x="29" y="9"/>
                  </a:cubicBezTo>
                  <a:cubicBezTo>
                    <a:pt x="29" y="9"/>
                    <a:pt x="29" y="9"/>
                    <a:pt x="29" y="9"/>
                  </a:cubicBezTo>
                  <a:cubicBezTo>
                    <a:pt x="29" y="0"/>
                    <a:pt x="29" y="0"/>
                    <a:pt x="29" y="0"/>
                  </a:cubicBezTo>
                  <a:cubicBezTo>
                    <a:pt x="28" y="0"/>
                    <a:pt x="27" y="0"/>
                    <a:pt x="27" y="0"/>
                  </a:cubicBezTo>
                  <a:cubicBezTo>
                    <a:pt x="25" y="0"/>
                    <a:pt x="24" y="0"/>
                    <a:pt x="22"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16" name="Group 15">
            <a:extLst>
              <a:ext uri="{FF2B5EF4-FFF2-40B4-BE49-F238E27FC236}">
                <a16:creationId xmlns:a16="http://schemas.microsoft.com/office/drawing/2014/main" id="{942ACBCE-5043-4D3D-880D-E1F8186EE88A}"/>
              </a:ext>
            </a:extLst>
          </p:cNvPr>
          <p:cNvGrpSpPr/>
          <p:nvPr/>
        </p:nvGrpSpPr>
        <p:grpSpPr>
          <a:xfrm>
            <a:off x="7170620" y="4329888"/>
            <a:ext cx="232863" cy="232863"/>
            <a:chOff x="9562071" y="4630339"/>
            <a:chExt cx="310525" cy="310525"/>
          </a:xfrm>
        </p:grpSpPr>
        <p:sp>
          <p:nvSpPr>
            <p:cNvPr id="104" name="Rectangle: Rounded Corners 103">
              <a:extLst>
                <a:ext uri="{FF2B5EF4-FFF2-40B4-BE49-F238E27FC236}">
                  <a16:creationId xmlns:a16="http://schemas.microsoft.com/office/drawing/2014/main" id="{D45DE303-DDF7-4717-AA24-037B28506A56}"/>
                </a:ext>
              </a:extLst>
            </p:cNvPr>
            <p:cNvSpPr/>
            <p:nvPr/>
          </p:nvSpPr>
          <p:spPr>
            <a:xfrm>
              <a:off x="9562071"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9" name="Freeform 6">
              <a:extLst>
                <a:ext uri="{FF2B5EF4-FFF2-40B4-BE49-F238E27FC236}">
                  <a16:creationId xmlns:a16="http://schemas.microsoft.com/office/drawing/2014/main" id="{7FBFDEDE-779F-4B97-96F3-A55ED3469B86}"/>
                </a:ext>
              </a:extLst>
            </p:cNvPr>
            <p:cNvSpPr>
              <a:spLocks/>
            </p:cNvSpPr>
            <p:nvPr/>
          </p:nvSpPr>
          <p:spPr bwMode="auto">
            <a:xfrm>
              <a:off x="9660489" y="4738990"/>
              <a:ext cx="113688" cy="93224"/>
            </a:xfrm>
            <a:custGeom>
              <a:avLst/>
              <a:gdLst>
                <a:gd name="T0" fmla="*/ 37 w 53"/>
                <a:gd name="T1" fmla="*/ 0 h 43"/>
                <a:gd name="T2" fmla="*/ 35 w 53"/>
                <a:gd name="T3" fmla="*/ 1 h 43"/>
                <a:gd name="T4" fmla="*/ 27 w 53"/>
                <a:gd name="T5" fmla="*/ 5 h 43"/>
                <a:gd name="T6" fmla="*/ 26 w 53"/>
                <a:gd name="T7" fmla="*/ 13 h 43"/>
                <a:gd name="T8" fmla="*/ 26 w 53"/>
                <a:gd name="T9" fmla="*/ 14 h 43"/>
                <a:gd name="T10" fmla="*/ 4 w 53"/>
                <a:gd name="T11" fmla="*/ 2 h 43"/>
                <a:gd name="T12" fmla="*/ 2 w 53"/>
                <a:gd name="T13" fmla="*/ 10 h 43"/>
                <a:gd name="T14" fmla="*/ 7 w 53"/>
                <a:gd name="T15" fmla="*/ 17 h 43"/>
                <a:gd name="T16" fmla="*/ 2 w 53"/>
                <a:gd name="T17" fmla="*/ 16 h 43"/>
                <a:gd name="T18" fmla="*/ 4 w 53"/>
                <a:gd name="T19" fmla="*/ 21 h 43"/>
                <a:gd name="T20" fmla="*/ 11 w 53"/>
                <a:gd name="T21" fmla="*/ 26 h 43"/>
                <a:gd name="T22" fmla="*/ 10 w 53"/>
                <a:gd name="T23" fmla="*/ 26 h 43"/>
                <a:gd name="T24" fmla="*/ 8 w 53"/>
                <a:gd name="T25" fmla="*/ 27 h 43"/>
                <a:gd name="T26" fmla="*/ 6 w 53"/>
                <a:gd name="T27" fmla="*/ 26 h 43"/>
                <a:gd name="T28" fmla="*/ 16 w 53"/>
                <a:gd name="T29" fmla="*/ 34 h 43"/>
                <a:gd name="T30" fmla="*/ 11 w 53"/>
                <a:gd name="T31" fmla="*/ 37 h 43"/>
                <a:gd name="T32" fmla="*/ 3 w 53"/>
                <a:gd name="T33" fmla="*/ 39 h 43"/>
                <a:gd name="T34" fmla="*/ 0 w 53"/>
                <a:gd name="T35" fmla="*/ 38 h 43"/>
                <a:gd name="T36" fmla="*/ 0 w 53"/>
                <a:gd name="T37" fmla="*/ 39 h 43"/>
                <a:gd name="T38" fmla="*/ 17 w 53"/>
                <a:gd name="T39" fmla="*/ 43 h 43"/>
                <a:gd name="T40" fmla="*/ 18 w 53"/>
                <a:gd name="T41" fmla="*/ 43 h 43"/>
                <a:gd name="T42" fmla="*/ 24 w 53"/>
                <a:gd name="T43" fmla="*/ 43 h 43"/>
                <a:gd name="T44" fmla="*/ 38 w 53"/>
                <a:gd name="T45" fmla="*/ 34 h 43"/>
                <a:gd name="T46" fmla="*/ 44 w 53"/>
                <a:gd name="T47" fmla="*/ 26 h 43"/>
                <a:gd name="T48" fmla="*/ 47 w 53"/>
                <a:gd name="T49" fmla="*/ 16 h 43"/>
                <a:gd name="T50" fmla="*/ 47 w 53"/>
                <a:gd name="T51" fmla="*/ 11 h 43"/>
                <a:gd name="T52" fmla="*/ 47 w 53"/>
                <a:gd name="T53" fmla="*/ 11 h 43"/>
                <a:gd name="T54" fmla="*/ 51 w 53"/>
                <a:gd name="T55" fmla="*/ 7 h 43"/>
                <a:gd name="T56" fmla="*/ 53 w 53"/>
                <a:gd name="T57" fmla="*/ 6 h 43"/>
                <a:gd name="T58" fmla="*/ 53 w 53"/>
                <a:gd name="T59" fmla="*/ 6 h 43"/>
                <a:gd name="T60" fmla="*/ 47 w 53"/>
                <a:gd name="T61" fmla="*/ 7 h 43"/>
                <a:gd name="T62" fmla="*/ 51 w 53"/>
                <a:gd name="T63" fmla="*/ 1 h 43"/>
                <a:gd name="T64" fmla="*/ 51 w 53"/>
                <a:gd name="T65" fmla="*/ 1 h 43"/>
                <a:gd name="T66" fmla="*/ 51 w 53"/>
                <a:gd name="T67" fmla="*/ 1 h 43"/>
                <a:gd name="T68" fmla="*/ 45 w 53"/>
                <a:gd name="T69" fmla="*/ 4 h 43"/>
                <a:gd name="T70" fmla="*/ 44 w 53"/>
                <a:gd name="T71" fmla="*/ 4 h 43"/>
                <a:gd name="T72" fmla="*/ 37 w 53"/>
                <a:gd name="T7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43">
                  <a:moveTo>
                    <a:pt x="37" y="0"/>
                  </a:moveTo>
                  <a:cubicBezTo>
                    <a:pt x="36" y="0"/>
                    <a:pt x="35" y="0"/>
                    <a:pt x="35" y="1"/>
                  </a:cubicBezTo>
                  <a:cubicBezTo>
                    <a:pt x="31" y="1"/>
                    <a:pt x="29" y="3"/>
                    <a:pt x="27" y="5"/>
                  </a:cubicBezTo>
                  <a:cubicBezTo>
                    <a:pt x="26" y="8"/>
                    <a:pt x="25" y="10"/>
                    <a:pt x="26" y="13"/>
                  </a:cubicBezTo>
                  <a:cubicBezTo>
                    <a:pt x="26" y="13"/>
                    <a:pt x="26" y="13"/>
                    <a:pt x="26" y="14"/>
                  </a:cubicBezTo>
                  <a:cubicBezTo>
                    <a:pt x="17" y="13"/>
                    <a:pt x="9" y="9"/>
                    <a:pt x="4" y="2"/>
                  </a:cubicBezTo>
                  <a:cubicBezTo>
                    <a:pt x="2" y="5"/>
                    <a:pt x="2" y="8"/>
                    <a:pt x="2" y="10"/>
                  </a:cubicBezTo>
                  <a:cubicBezTo>
                    <a:pt x="3" y="13"/>
                    <a:pt x="5" y="15"/>
                    <a:pt x="7" y="17"/>
                  </a:cubicBezTo>
                  <a:cubicBezTo>
                    <a:pt x="5" y="17"/>
                    <a:pt x="4" y="16"/>
                    <a:pt x="2" y="16"/>
                  </a:cubicBezTo>
                  <a:cubicBezTo>
                    <a:pt x="2" y="18"/>
                    <a:pt x="3" y="20"/>
                    <a:pt x="4" y="21"/>
                  </a:cubicBezTo>
                  <a:cubicBezTo>
                    <a:pt x="5" y="24"/>
                    <a:pt x="8" y="26"/>
                    <a:pt x="11" y="26"/>
                  </a:cubicBezTo>
                  <a:cubicBezTo>
                    <a:pt x="10" y="26"/>
                    <a:pt x="10" y="26"/>
                    <a:pt x="10" y="26"/>
                  </a:cubicBezTo>
                  <a:cubicBezTo>
                    <a:pt x="10" y="27"/>
                    <a:pt x="9" y="27"/>
                    <a:pt x="8" y="27"/>
                  </a:cubicBezTo>
                  <a:cubicBezTo>
                    <a:pt x="7" y="27"/>
                    <a:pt x="7" y="27"/>
                    <a:pt x="6" y="26"/>
                  </a:cubicBezTo>
                  <a:cubicBezTo>
                    <a:pt x="7" y="30"/>
                    <a:pt x="10" y="34"/>
                    <a:pt x="16" y="34"/>
                  </a:cubicBezTo>
                  <a:cubicBezTo>
                    <a:pt x="14" y="35"/>
                    <a:pt x="13" y="36"/>
                    <a:pt x="11" y="37"/>
                  </a:cubicBezTo>
                  <a:cubicBezTo>
                    <a:pt x="8" y="38"/>
                    <a:pt x="5" y="39"/>
                    <a:pt x="3" y="39"/>
                  </a:cubicBezTo>
                  <a:cubicBezTo>
                    <a:pt x="2" y="39"/>
                    <a:pt x="1" y="39"/>
                    <a:pt x="0" y="38"/>
                  </a:cubicBezTo>
                  <a:cubicBezTo>
                    <a:pt x="0" y="39"/>
                    <a:pt x="0" y="39"/>
                    <a:pt x="0" y="39"/>
                  </a:cubicBezTo>
                  <a:cubicBezTo>
                    <a:pt x="5" y="42"/>
                    <a:pt x="11" y="43"/>
                    <a:pt x="17" y="43"/>
                  </a:cubicBezTo>
                  <a:cubicBezTo>
                    <a:pt x="17" y="43"/>
                    <a:pt x="17" y="43"/>
                    <a:pt x="18" y="43"/>
                  </a:cubicBezTo>
                  <a:cubicBezTo>
                    <a:pt x="20" y="43"/>
                    <a:pt x="22" y="43"/>
                    <a:pt x="24" y="43"/>
                  </a:cubicBezTo>
                  <a:cubicBezTo>
                    <a:pt x="29" y="41"/>
                    <a:pt x="34" y="39"/>
                    <a:pt x="38" y="34"/>
                  </a:cubicBezTo>
                  <a:cubicBezTo>
                    <a:pt x="41" y="32"/>
                    <a:pt x="43" y="29"/>
                    <a:pt x="44" y="26"/>
                  </a:cubicBezTo>
                  <a:cubicBezTo>
                    <a:pt x="46" y="23"/>
                    <a:pt x="47" y="19"/>
                    <a:pt x="47" y="16"/>
                  </a:cubicBezTo>
                  <a:cubicBezTo>
                    <a:pt x="47" y="15"/>
                    <a:pt x="47" y="13"/>
                    <a:pt x="47" y="11"/>
                  </a:cubicBezTo>
                  <a:cubicBezTo>
                    <a:pt x="47" y="11"/>
                    <a:pt x="47" y="11"/>
                    <a:pt x="47" y="11"/>
                  </a:cubicBezTo>
                  <a:cubicBezTo>
                    <a:pt x="49" y="10"/>
                    <a:pt x="50" y="9"/>
                    <a:pt x="51" y="7"/>
                  </a:cubicBezTo>
                  <a:cubicBezTo>
                    <a:pt x="52" y="7"/>
                    <a:pt x="52" y="6"/>
                    <a:pt x="53" y="6"/>
                  </a:cubicBezTo>
                  <a:cubicBezTo>
                    <a:pt x="53" y="6"/>
                    <a:pt x="53" y="6"/>
                    <a:pt x="53" y="6"/>
                  </a:cubicBezTo>
                  <a:cubicBezTo>
                    <a:pt x="51" y="6"/>
                    <a:pt x="49" y="7"/>
                    <a:pt x="47" y="7"/>
                  </a:cubicBezTo>
                  <a:cubicBezTo>
                    <a:pt x="49" y="6"/>
                    <a:pt x="50" y="4"/>
                    <a:pt x="51" y="1"/>
                  </a:cubicBezTo>
                  <a:cubicBezTo>
                    <a:pt x="51" y="1"/>
                    <a:pt x="51" y="1"/>
                    <a:pt x="51" y="1"/>
                  </a:cubicBezTo>
                  <a:cubicBezTo>
                    <a:pt x="51" y="1"/>
                    <a:pt x="51" y="1"/>
                    <a:pt x="51" y="1"/>
                  </a:cubicBezTo>
                  <a:cubicBezTo>
                    <a:pt x="49" y="3"/>
                    <a:pt x="47" y="3"/>
                    <a:pt x="45" y="4"/>
                  </a:cubicBezTo>
                  <a:cubicBezTo>
                    <a:pt x="44" y="4"/>
                    <a:pt x="44" y="4"/>
                    <a:pt x="44" y="4"/>
                  </a:cubicBezTo>
                  <a:cubicBezTo>
                    <a:pt x="42" y="2"/>
                    <a:pt x="39" y="0"/>
                    <a:pt x="37" y="0"/>
                  </a:cubicBezTo>
                </a:path>
              </a:pathLst>
            </a:custGeom>
            <a:solidFill>
              <a:schemeClr val="bg2"/>
            </a:solidFill>
            <a:ln>
              <a:noFill/>
            </a:ln>
          </p:spPr>
          <p:txBody>
            <a:bodyPr vert="horz" wrap="square" lIns="68571" tIns="34286" rIns="68571" bIns="34286" numCol="1" anchor="t" anchorCtr="0" compatLnSpc="1">
              <a:prstTxWarp prst="textNoShape">
                <a:avLst/>
              </a:prstTxWarp>
            </a:bodyPr>
            <a:lstStyle/>
            <a:p>
              <a:endParaRPr lang="en-ID" sz="1349"/>
            </a:p>
          </p:txBody>
        </p:sp>
      </p:grpSp>
      <p:grpSp>
        <p:nvGrpSpPr>
          <p:cNvPr id="17" name="Group 16">
            <a:extLst>
              <a:ext uri="{FF2B5EF4-FFF2-40B4-BE49-F238E27FC236}">
                <a16:creationId xmlns:a16="http://schemas.microsoft.com/office/drawing/2014/main" id="{7EB77206-CB7C-4560-86B6-532D4DB79D18}"/>
              </a:ext>
            </a:extLst>
          </p:cNvPr>
          <p:cNvGrpSpPr/>
          <p:nvPr/>
        </p:nvGrpSpPr>
        <p:grpSpPr>
          <a:xfrm>
            <a:off x="7533346" y="4329888"/>
            <a:ext cx="232863" cy="232863"/>
            <a:chOff x="10045769" y="4630339"/>
            <a:chExt cx="310525" cy="310525"/>
          </a:xfrm>
        </p:grpSpPr>
        <p:sp>
          <p:nvSpPr>
            <p:cNvPr id="103" name="Rectangle: Rounded Corners 102">
              <a:extLst>
                <a:ext uri="{FF2B5EF4-FFF2-40B4-BE49-F238E27FC236}">
                  <a16:creationId xmlns:a16="http://schemas.microsoft.com/office/drawing/2014/main" id="{242CF957-C3D8-4649-ABD1-57A02CAF02D2}"/>
                </a:ext>
              </a:extLst>
            </p:cNvPr>
            <p:cNvSpPr/>
            <p:nvPr/>
          </p:nvSpPr>
          <p:spPr>
            <a:xfrm>
              <a:off x="10045769"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10" name="Group 109">
              <a:extLst>
                <a:ext uri="{FF2B5EF4-FFF2-40B4-BE49-F238E27FC236}">
                  <a16:creationId xmlns:a16="http://schemas.microsoft.com/office/drawing/2014/main" id="{3CC753CF-3906-4D97-A6C6-8AC777E6FDB8}"/>
                </a:ext>
              </a:extLst>
            </p:cNvPr>
            <p:cNvGrpSpPr/>
            <p:nvPr/>
          </p:nvGrpSpPr>
          <p:grpSpPr>
            <a:xfrm>
              <a:off x="10124293" y="4736716"/>
              <a:ext cx="153478" cy="97772"/>
              <a:chOff x="4017963" y="2965451"/>
              <a:chExt cx="214312" cy="136525"/>
            </a:xfrm>
            <a:solidFill>
              <a:schemeClr val="bg2"/>
            </a:solidFill>
          </p:grpSpPr>
          <p:sp>
            <p:nvSpPr>
              <p:cNvPr id="111" name="Freeform 11">
                <a:extLst>
                  <a:ext uri="{FF2B5EF4-FFF2-40B4-BE49-F238E27FC236}">
                    <a16:creationId xmlns:a16="http://schemas.microsoft.com/office/drawing/2014/main" id="{D6C6AE84-2583-4E4D-A9BD-C0DE42A6C5FE}"/>
                  </a:ext>
                </a:extLst>
              </p:cNvPr>
              <p:cNvSpPr>
                <a:spLocks/>
              </p:cNvSpPr>
              <p:nvPr/>
            </p:nvSpPr>
            <p:spPr bwMode="auto">
              <a:xfrm>
                <a:off x="4017963" y="2965451"/>
                <a:ext cx="136525" cy="136525"/>
              </a:xfrm>
              <a:custGeom>
                <a:avLst/>
                <a:gdLst>
                  <a:gd name="T0" fmla="*/ 23 w 45"/>
                  <a:gd name="T1" fmla="*/ 18 h 45"/>
                  <a:gd name="T2" fmla="*/ 23 w 45"/>
                  <a:gd name="T3" fmla="*/ 18 h 45"/>
                  <a:gd name="T4" fmla="*/ 23 w 45"/>
                  <a:gd name="T5" fmla="*/ 27 h 45"/>
                  <a:gd name="T6" fmla="*/ 35 w 45"/>
                  <a:gd name="T7" fmla="*/ 27 h 45"/>
                  <a:gd name="T8" fmla="*/ 30 w 45"/>
                  <a:gd name="T9" fmla="*/ 33 h 45"/>
                  <a:gd name="T10" fmla="*/ 24 w 45"/>
                  <a:gd name="T11" fmla="*/ 36 h 45"/>
                  <a:gd name="T12" fmla="*/ 19 w 45"/>
                  <a:gd name="T13" fmla="*/ 35 h 45"/>
                  <a:gd name="T14" fmla="*/ 10 w 45"/>
                  <a:gd name="T15" fmla="*/ 23 h 45"/>
                  <a:gd name="T16" fmla="*/ 10 w 45"/>
                  <a:gd name="T17" fmla="*/ 19 h 45"/>
                  <a:gd name="T18" fmla="*/ 25 w 45"/>
                  <a:gd name="T19" fmla="*/ 9 h 45"/>
                  <a:gd name="T20" fmla="*/ 31 w 45"/>
                  <a:gd name="T21" fmla="*/ 12 h 45"/>
                  <a:gd name="T22" fmla="*/ 38 w 45"/>
                  <a:gd name="T23" fmla="*/ 6 h 45"/>
                  <a:gd name="T24" fmla="*/ 34 w 45"/>
                  <a:gd name="T25" fmla="*/ 3 h 45"/>
                  <a:gd name="T26" fmla="*/ 23 w 45"/>
                  <a:gd name="T27" fmla="*/ 0 h 45"/>
                  <a:gd name="T28" fmla="*/ 21 w 45"/>
                  <a:gd name="T29" fmla="*/ 0 h 45"/>
                  <a:gd name="T30" fmla="*/ 17 w 45"/>
                  <a:gd name="T31" fmla="*/ 1 h 45"/>
                  <a:gd name="T32" fmla="*/ 5 w 45"/>
                  <a:gd name="T33" fmla="*/ 8 h 45"/>
                  <a:gd name="T34" fmla="*/ 1 w 45"/>
                  <a:gd name="T35" fmla="*/ 21 h 45"/>
                  <a:gd name="T36" fmla="*/ 1 w 45"/>
                  <a:gd name="T37" fmla="*/ 27 h 45"/>
                  <a:gd name="T38" fmla="*/ 10 w 45"/>
                  <a:gd name="T39" fmla="*/ 40 h 45"/>
                  <a:gd name="T40" fmla="*/ 22 w 45"/>
                  <a:gd name="T41" fmla="*/ 44 h 45"/>
                  <a:gd name="T42" fmla="*/ 29 w 45"/>
                  <a:gd name="T43" fmla="*/ 44 h 45"/>
                  <a:gd name="T44" fmla="*/ 40 w 45"/>
                  <a:gd name="T45" fmla="*/ 37 h 45"/>
                  <a:gd name="T46" fmla="*/ 44 w 45"/>
                  <a:gd name="T47" fmla="*/ 18 h 45"/>
                  <a:gd name="T48" fmla="*/ 23 w 45"/>
                  <a:gd name="T49" fmla="*/ 1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45">
                    <a:moveTo>
                      <a:pt x="23" y="18"/>
                    </a:moveTo>
                    <a:cubicBezTo>
                      <a:pt x="23" y="18"/>
                      <a:pt x="23" y="18"/>
                      <a:pt x="23" y="18"/>
                    </a:cubicBezTo>
                    <a:cubicBezTo>
                      <a:pt x="23" y="21"/>
                      <a:pt x="23" y="27"/>
                      <a:pt x="23" y="27"/>
                    </a:cubicBezTo>
                    <a:cubicBezTo>
                      <a:pt x="23" y="27"/>
                      <a:pt x="34" y="27"/>
                      <a:pt x="35" y="27"/>
                    </a:cubicBezTo>
                    <a:cubicBezTo>
                      <a:pt x="35" y="28"/>
                      <a:pt x="34" y="31"/>
                      <a:pt x="30" y="33"/>
                    </a:cubicBezTo>
                    <a:cubicBezTo>
                      <a:pt x="28" y="35"/>
                      <a:pt x="26" y="35"/>
                      <a:pt x="24" y="36"/>
                    </a:cubicBezTo>
                    <a:cubicBezTo>
                      <a:pt x="22" y="36"/>
                      <a:pt x="21" y="35"/>
                      <a:pt x="19" y="35"/>
                    </a:cubicBezTo>
                    <a:cubicBezTo>
                      <a:pt x="14" y="33"/>
                      <a:pt x="10" y="29"/>
                      <a:pt x="10" y="23"/>
                    </a:cubicBezTo>
                    <a:cubicBezTo>
                      <a:pt x="10" y="22"/>
                      <a:pt x="10" y="21"/>
                      <a:pt x="10" y="19"/>
                    </a:cubicBezTo>
                    <a:cubicBezTo>
                      <a:pt x="12" y="13"/>
                      <a:pt x="18" y="8"/>
                      <a:pt x="25" y="9"/>
                    </a:cubicBezTo>
                    <a:cubicBezTo>
                      <a:pt x="28" y="10"/>
                      <a:pt x="30" y="11"/>
                      <a:pt x="31" y="12"/>
                    </a:cubicBezTo>
                    <a:cubicBezTo>
                      <a:pt x="33" y="10"/>
                      <a:pt x="36" y="8"/>
                      <a:pt x="38" y="6"/>
                    </a:cubicBezTo>
                    <a:cubicBezTo>
                      <a:pt x="37" y="5"/>
                      <a:pt x="36" y="4"/>
                      <a:pt x="34" y="3"/>
                    </a:cubicBezTo>
                    <a:cubicBezTo>
                      <a:pt x="30" y="1"/>
                      <a:pt x="27" y="0"/>
                      <a:pt x="23" y="0"/>
                    </a:cubicBezTo>
                    <a:cubicBezTo>
                      <a:pt x="22" y="0"/>
                      <a:pt x="22" y="0"/>
                      <a:pt x="21" y="0"/>
                    </a:cubicBezTo>
                    <a:cubicBezTo>
                      <a:pt x="20" y="0"/>
                      <a:pt x="19" y="0"/>
                      <a:pt x="17" y="1"/>
                    </a:cubicBezTo>
                    <a:cubicBezTo>
                      <a:pt x="13" y="2"/>
                      <a:pt x="9" y="4"/>
                      <a:pt x="5" y="8"/>
                    </a:cubicBezTo>
                    <a:cubicBezTo>
                      <a:pt x="2" y="12"/>
                      <a:pt x="1" y="16"/>
                      <a:pt x="1" y="21"/>
                    </a:cubicBezTo>
                    <a:cubicBezTo>
                      <a:pt x="0" y="23"/>
                      <a:pt x="1" y="25"/>
                      <a:pt x="1" y="27"/>
                    </a:cubicBezTo>
                    <a:cubicBezTo>
                      <a:pt x="2" y="32"/>
                      <a:pt x="5" y="37"/>
                      <a:pt x="10" y="40"/>
                    </a:cubicBezTo>
                    <a:cubicBezTo>
                      <a:pt x="13" y="43"/>
                      <a:pt x="17" y="44"/>
                      <a:pt x="22" y="44"/>
                    </a:cubicBezTo>
                    <a:cubicBezTo>
                      <a:pt x="24" y="45"/>
                      <a:pt x="27" y="44"/>
                      <a:pt x="29" y="44"/>
                    </a:cubicBezTo>
                    <a:cubicBezTo>
                      <a:pt x="33" y="43"/>
                      <a:pt x="37" y="40"/>
                      <a:pt x="40" y="37"/>
                    </a:cubicBezTo>
                    <a:cubicBezTo>
                      <a:pt x="44" y="31"/>
                      <a:pt x="45" y="24"/>
                      <a:pt x="44" y="18"/>
                    </a:cubicBezTo>
                    <a:cubicBezTo>
                      <a:pt x="37" y="18"/>
                      <a:pt x="30" y="18"/>
                      <a:pt x="23"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112" name="Freeform 12">
                <a:extLst>
                  <a:ext uri="{FF2B5EF4-FFF2-40B4-BE49-F238E27FC236}">
                    <a16:creationId xmlns:a16="http://schemas.microsoft.com/office/drawing/2014/main" id="{03C801B1-6952-4AAB-AAB2-040DDBDE0619}"/>
                  </a:ext>
                </a:extLst>
              </p:cNvPr>
              <p:cNvSpPr>
                <a:spLocks/>
              </p:cNvSpPr>
              <p:nvPr/>
            </p:nvSpPr>
            <p:spPr bwMode="auto">
              <a:xfrm>
                <a:off x="4165600" y="2995613"/>
                <a:ext cx="66675" cy="66675"/>
              </a:xfrm>
              <a:custGeom>
                <a:avLst/>
                <a:gdLst>
                  <a:gd name="T0" fmla="*/ 42 w 42"/>
                  <a:gd name="T1" fmla="*/ 15 h 42"/>
                  <a:gd name="T2" fmla="*/ 27 w 42"/>
                  <a:gd name="T3" fmla="*/ 15 h 42"/>
                  <a:gd name="T4" fmla="*/ 27 w 42"/>
                  <a:gd name="T5" fmla="*/ 2 h 42"/>
                  <a:gd name="T6" fmla="*/ 27 w 42"/>
                  <a:gd name="T7" fmla="*/ 0 h 42"/>
                  <a:gd name="T8" fmla="*/ 27 w 42"/>
                  <a:gd name="T9" fmla="*/ 0 h 42"/>
                  <a:gd name="T10" fmla="*/ 15 w 42"/>
                  <a:gd name="T11" fmla="*/ 0 h 42"/>
                  <a:gd name="T12" fmla="*/ 15 w 42"/>
                  <a:gd name="T13" fmla="*/ 0 h 42"/>
                  <a:gd name="T14" fmla="*/ 15 w 42"/>
                  <a:gd name="T15" fmla="*/ 2 h 42"/>
                  <a:gd name="T16" fmla="*/ 15 w 42"/>
                  <a:gd name="T17" fmla="*/ 15 h 42"/>
                  <a:gd name="T18" fmla="*/ 0 w 42"/>
                  <a:gd name="T19" fmla="*/ 15 h 42"/>
                  <a:gd name="T20" fmla="*/ 0 w 42"/>
                  <a:gd name="T21" fmla="*/ 15 h 42"/>
                  <a:gd name="T22" fmla="*/ 0 w 42"/>
                  <a:gd name="T23" fmla="*/ 15 h 42"/>
                  <a:gd name="T24" fmla="*/ 0 w 42"/>
                  <a:gd name="T25" fmla="*/ 27 h 42"/>
                  <a:gd name="T26" fmla="*/ 0 w 42"/>
                  <a:gd name="T27" fmla="*/ 27 h 42"/>
                  <a:gd name="T28" fmla="*/ 0 w 42"/>
                  <a:gd name="T29" fmla="*/ 27 h 42"/>
                  <a:gd name="T30" fmla="*/ 15 w 42"/>
                  <a:gd name="T31" fmla="*/ 27 h 42"/>
                  <a:gd name="T32" fmla="*/ 15 w 42"/>
                  <a:gd name="T33" fmla="*/ 42 h 42"/>
                  <a:gd name="T34" fmla="*/ 15 w 42"/>
                  <a:gd name="T35" fmla="*/ 42 h 42"/>
                  <a:gd name="T36" fmla="*/ 15 w 42"/>
                  <a:gd name="T37" fmla="*/ 42 h 42"/>
                  <a:gd name="T38" fmla="*/ 27 w 42"/>
                  <a:gd name="T39" fmla="*/ 42 h 42"/>
                  <a:gd name="T40" fmla="*/ 27 w 42"/>
                  <a:gd name="T41" fmla="*/ 42 h 42"/>
                  <a:gd name="T42" fmla="*/ 27 w 42"/>
                  <a:gd name="T43" fmla="*/ 42 h 42"/>
                  <a:gd name="T44" fmla="*/ 27 w 42"/>
                  <a:gd name="T45" fmla="*/ 27 h 42"/>
                  <a:gd name="T46" fmla="*/ 42 w 42"/>
                  <a:gd name="T47" fmla="*/ 27 h 42"/>
                  <a:gd name="T48" fmla="*/ 42 w 42"/>
                  <a:gd name="T49" fmla="*/ 27 h 42"/>
                  <a:gd name="T50" fmla="*/ 42 w 42"/>
                  <a:gd name="T51" fmla="*/ 27 h 42"/>
                  <a:gd name="T52" fmla="*/ 42 w 42"/>
                  <a:gd name="T53" fmla="*/ 15 h 42"/>
                  <a:gd name="T54" fmla="*/ 42 w 42"/>
                  <a:gd name="T55" fmla="*/ 15 h 42"/>
                  <a:gd name="T56" fmla="*/ 42 w 42"/>
                  <a:gd name="T5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42">
                    <a:moveTo>
                      <a:pt x="42" y="15"/>
                    </a:moveTo>
                    <a:lnTo>
                      <a:pt x="27" y="15"/>
                    </a:lnTo>
                    <a:lnTo>
                      <a:pt x="27" y="2"/>
                    </a:lnTo>
                    <a:lnTo>
                      <a:pt x="27" y="0"/>
                    </a:lnTo>
                    <a:lnTo>
                      <a:pt x="27" y="0"/>
                    </a:lnTo>
                    <a:lnTo>
                      <a:pt x="15" y="0"/>
                    </a:lnTo>
                    <a:lnTo>
                      <a:pt x="15" y="0"/>
                    </a:lnTo>
                    <a:lnTo>
                      <a:pt x="15" y="2"/>
                    </a:lnTo>
                    <a:lnTo>
                      <a:pt x="15" y="15"/>
                    </a:lnTo>
                    <a:lnTo>
                      <a:pt x="0" y="15"/>
                    </a:lnTo>
                    <a:lnTo>
                      <a:pt x="0" y="15"/>
                    </a:lnTo>
                    <a:lnTo>
                      <a:pt x="0" y="15"/>
                    </a:lnTo>
                    <a:lnTo>
                      <a:pt x="0" y="27"/>
                    </a:lnTo>
                    <a:lnTo>
                      <a:pt x="0" y="27"/>
                    </a:lnTo>
                    <a:lnTo>
                      <a:pt x="0" y="27"/>
                    </a:lnTo>
                    <a:lnTo>
                      <a:pt x="15" y="27"/>
                    </a:lnTo>
                    <a:lnTo>
                      <a:pt x="15" y="42"/>
                    </a:lnTo>
                    <a:lnTo>
                      <a:pt x="15" y="42"/>
                    </a:lnTo>
                    <a:lnTo>
                      <a:pt x="15" y="42"/>
                    </a:lnTo>
                    <a:lnTo>
                      <a:pt x="27" y="42"/>
                    </a:lnTo>
                    <a:lnTo>
                      <a:pt x="27" y="42"/>
                    </a:lnTo>
                    <a:lnTo>
                      <a:pt x="27" y="42"/>
                    </a:lnTo>
                    <a:lnTo>
                      <a:pt x="27" y="27"/>
                    </a:lnTo>
                    <a:lnTo>
                      <a:pt x="42" y="27"/>
                    </a:lnTo>
                    <a:lnTo>
                      <a:pt x="42" y="27"/>
                    </a:lnTo>
                    <a:lnTo>
                      <a:pt x="42" y="27"/>
                    </a:lnTo>
                    <a:lnTo>
                      <a:pt x="42" y="15"/>
                    </a:lnTo>
                    <a:lnTo>
                      <a:pt x="42" y="15"/>
                    </a:lnTo>
                    <a:lnTo>
                      <a:pt x="4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grpSp>
        <p:nvGrpSpPr>
          <p:cNvPr id="18" name="Group 17">
            <a:extLst>
              <a:ext uri="{FF2B5EF4-FFF2-40B4-BE49-F238E27FC236}">
                <a16:creationId xmlns:a16="http://schemas.microsoft.com/office/drawing/2014/main" id="{2EF3042F-3E84-4AA1-B668-14D8C2D8AA49}"/>
              </a:ext>
            </a:extLst>
          </p:cNvPr>
          <p:cNvGrpSpPr/>
          <p:nvPr/>
        </p:nvGrpSpPr>
        <p:grpSpPr>
          <a:xfrm>
            <a:off x="7896073" y="4329888"/>
            <a:ext cx="232863" cy="232863"/>
            <a:chOff x="10529468" y="4630339"/>
            <a:chExt cx="310525" cy="310525"/>
          </a:xfrm>
        </p:grpSpPr>
        <p:sp>
          <p:nvSpPr>
            <p:cNvPr id="102" name="Rectangle: Rounded Corners 101">
              <a:extLst>
                <a:ext uri="{FF2B5EF4-FFF2-40B4-BE49-F238E27FC236}">
                  <a16:creationId xmlns:a16="http://schemas.microsoft.com/office/drawing/2014/main" id="{AF5042A7-3CF5-4857-83EB-0C056353F346}"/>
                </a:ext>
              </a:extLst>
            </p:cNvPr>
            <p:cNvSpPr/>
            <p:nvPr/>
          </p:nvSpPr>
          <p:spPr>
            <a:xfrm>
              <a:off x="10529468" y="4630339"/>
              <a:ext cx="310525" cy="31052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13" name="Group 112">
              <a:extLst>
                <a:ext uri="{FF2B5EF4-FFF2-40B4-BE49-F238E27FC236}">
                  <a16:creationId xmlns:a16="http://schemas.microsoft.com/office/drawing/2014/main" id="{03FD4506-2354-4BD6-8A72-0CCBBC619DE5}"/>
                </a:ext>
              </a:extLst>
            </p:cNvPr>
            <p:cNvGrpSpPr/>
            <p:nvPr/>
          </p:nvGrpSpPr>
          <p:grpSpPr>
            <a:xfrm>
              <a:off x="10630729" y="4731600"/>
              <a:ext cx="108004" cy="108004"/>
              <a:chOff x="4587875" y="2947988"/>
              <a:chExt cx="150813" cy="150813"/>
            </a:xfrm>
            <a:solidFill>
              <a:schemeClr val="bg2"/>
            </a:solidFill>
          </p:grpSpPr>
          <p:sp>
            <p:nvSpPr>
              <p:cNvPr id="114" name="Freeform 13">
                <a:extLst>
                  <a:ext uri="{FF2B5EF4-FFF2-40B4-BE49-F238E27FC236}">
                    <a16:creationId xmlns:a16="http://schemas.microsoft.com/office/drawing/2014/main" id="{392CDC39-414C-425F-A21E-BAB40AE9201C}"/>
                  </a:ext>
                </a:extLst>
              </p:cNvPr>
              <p:cNvSpPr>
                <a:spLocks noEditPoints="1"/>
              </p:cNvSpPr>
              <p:nvPr/>
            </p:nvSpPr>
            <p:spPr bwMode="auto">
              <a:xfrm>
                <a:off x="4587875" y="2947988"/>
                <a:ext cx="36513" cy="150813"/>
              </a:xfrm>
              <a:custGeom>
                <a:avLst/>
                <a:gdLst>
                  <a:gd name="T0" fmla="*/ 1 w 12"/>
                  <a:gd name="T1" fmla="*/ 16 h 50"/>
                  <a:gd name="T2" fmla="*/ 11 w 12"/>
                  <a:gd name="T3" fmla="*/ 16 h 50"/>
                  <a:gd name="T4" fmla="*/ 11 w 12"/>
                  <a:gd name="T5" fmla="*/ 50 h 50"/>
                  <a:gd name="T6" fmla="*/ 1 w 12"/>
                  <a:gd name="T7" fmla="*/ 50 h 50"/>
                  <a:gd name="T8" fmla="*/ 1 w 12"/>
                  <a:gd name="T9" fmla="*/ 16 h 50"/>
                  <a:gd name="T10" fmla="*/ 6 w 12"/>
                  <a:gd name="T11" fmla="*/ 0 h 50"/>
                  <a:gd name="T12" fmla="*/ 12 w 12"/>
                  <a:gd name="T13" fmla="*/ 6 h 50"/>
                  <a:gd name="T14" fmla="*/ 6 w 12"/>
                  <a:gd name="T15" fmla="*/ 12 h 50"/>
                  <a:gd name="T16" fmla="*/ 0 w 12"/>
                  <a:gd name="T17" fmla="*/ 6 h 50"/>
                  <a:gd name="T18" fmla="*/ 6 w 1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50">
                    <a:moveTo>
                      <a:pt x="1" y="16"/>
                    </a:moveTo>
                    <a:cubicBezTo>
                      <a:pt x="11" y="16"/>
                      <a:pt x="11" y="16"/>
                      <a:pt x="11" y="16"/>
                    </a:cubicBezTo>
                    <a:cubicBezTo>
                      <a:pt x="11" y="50"/>
                      <a:pt x="11" y="50"/>
                      <a:pt x="11" y="50"/>
                    </a:cubicBezTo>
                    <a:cubicBezTo>
                      <a:pt x="1" y="50"/>
                      <a:pt x="1" y="50"/>
                      <a:pt x="1" y="50"/>
                    </a:cubicBezTo>
                    <a:lnTo>
                      <a:pt x="1" y="16"/>
                    </a:lnTo>
                    <a:close/>
                    <a:moveTo>
                      <a:pt x="6" y="0"/>
                    </a:moveTo>
                    <a:cubicBezTo>
                      <a:pt x="9" y="0"/>
                      <a:pt x="12" y="3"/>
                      <a:pt x="12" y="6"/>
                    </a:cubicBezTo>
                    <a:cubicBezTo>
                      <a:pt x="12" y="9"/>
                      <a:pt x="9" y="12"/>
                      <a:pt x="6" y="12"/>
                    </a:cubicBezTo>
                    <a:cubicBezTo>
                      <a:pt x="3" y="12"/>
                      <a:pt x="0" y="9"/>
                      <a:pt x="0" y="6"/>
                    </a:cubicBezTo>
                    <a:cubicBezTo>
                      <a:pt x="0" y="3"/>
                      <a:pt x="3" y="0"/>
                      <a:pt x="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sp>
            <p:nvSpPr>
              <p:cNvPr id="115" name="Freeform 14">
                <a:extLst>
                  <a:ext uri="{FF2B5EF4-FFF2-40B4-BE49-F238E27FC236}">
                    <a16:creationId xmlns:a16="http://schemas.microsoft.com/office/drawing/2014/main" id="{4BDFF75E-4F70-49C6-BF16-8CF4DE98797B}"/>
                  </a:ext>
                </a:extLst>
              </p:cNvPr>
              <p:cNvSpPr>
                <a:spLocks/>
              </p:cNvSpPr>
              <p:nvPr/>
            </p:nvSpPr>
            <p:spPr bwMode="auto">
              <a:xfrm>
                <a:off x="4641850" y="2995613"/>
                <a:ext cx="96838" cy="103188"/>
              </a:xfrm>
              <a:custGeom>
                <a:avLst/>
                <a:gdLst>
                  <a:gd name="T0" fmla="*/ 0 w 32"/>
                  <a:gd name="T1" fmla="*/ 0 h 34"/>
                  <a:gd name="T2" fmla="*/ 10 w 32"/>
                  <a:gd name="T3" fmla="*/ 0 h 34"/>
                  <a:gd name="T4" fmla="*/ 10 w 32"/>
                  <a:gd name="T5" fmla="*/ 5 h 34"/>
                  <a:gd name="T6" fmla="*/ 10 w 32"/>
                  <a:gd name="T7" fmla="*/ 5 h 34"/>
                  <a:gd name="T8" fmla="*/ 20 w 32"/>
                  <a:gd name="T9" fmla="*/ 0 h 34"/>
                  <a:gd name="T10" fmla="*/ 32 w 32"/>
                  <a:gd name="T11" fmla="*/ 15 h 34"/>
                  <a:gd name="T12" fmla="*/ 32 w 32"/>
                  <a:gd name="T13" fmla="*/ 34 h 34"/>
                  <a:gd name="T14" fmla="*/ 22 w 32"/>
                  <a:gd name="T15" fmla="*/ 34 h 34"/>
                  <a:gd name="T16" fmla="*/ 22 w 32"/>
                  <a:gd name="T17" fmla="*/ 18 h 34"/>
                  <a:gd name="T18" fmla="*/ 16 w 32"/>
                  <a:gd name="T19" fmla="*/ 9 h 34"/>
                  <a:gd name="T20" fmla="*/ 10 w 32"/>
                  <a:gd name="T21" fmla="*/ 17 h 34"/>
                  <a:gd name="T22" fmla="*/ 10 w 32"/>
                  <a:gd name="T23" fmla="*/ 34 h 34"/>
                  <a:gd name="T24" fmla="*/ 0 w 32"/>
                  <a:gd name="T25" fmla="*/ 34 h 34"/>
                  <a:gd name="T26" fmla="*/ 0 w 32"/>
                  <a:gd name="T2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34">
                    <a:moveTo>
                      <a:pt x="0" y="0"/>
                    </a:moveTo>
                    <a:cubicBezTo>
                      <a:pt x="10" y="0"/>
                      <a:pt x="10" y="0"/>
                      <a:pt x="10" y="0"/>
                    </a:cubicBezTo>
                    <a:cubicBezTo>
                      <a:pt x="10" y="5"/>
                      <a:pt x="10" y="5"/>
                      <a:pt x="10" y="5"/>
                    </a:cubicBezTo>
                    <a:cubicBezTo>
                      <a:pt x="10" y="5"/>
                      <a:pt x="10" y="5"/>
                      <a:pt x="10" y="5"/>
                    </a:cubicBezTo>
                    <a:cubicBezTo>
                      <a:pt x="11" y="2"/>
                      <a:pt x="14" y="0"/>
                      <a:pt x="20" y="0"/>
                    </a:cubicBezTo>
                    <a:cubicBezTo>
                      <a:pt x="30" y="0"/>
                      <a:pt x="32" y="7"/>
                      <a:pt x="32" y="15"/>
                    </a:cubicBezTo>
                    <a:cubicBezTo>
                      <a:pt x="32" y="34"/>
                      <a:pt x="32" y="34"/>
                      <a:pt x="32" y="34"/>
                    </a:cubicBezTo>
                    <a:cubicBezTo>
                      <a:pt x="22" y="34"/>
                      <a:pt x="22" y="34"/>
                      <a:pt x="22" y="34"/>
                    </a:cubicBezTo>
                    <a:cubicBezTo>
                      <a:pt x="22" y="18"/>
                      <a:pt x="22" y="18"/>
                      <a:pt x="22" y="18"/>
                    </a:cubicBezTo>
                    <a:cubicBezTo>
                      <a:pt x="22" y="14"/>
                      <a:pt x="22" y="9"/>
                      <a:pt x="16" y="9"/>
                    </a:cubicBezTo>
                    <a:cubicBezTo>
                      <a:pt x="11" y="9"/>
                      <a:pt x="10" y="13"/>
                      <a:pt x="10" y="17"/>
                    </a:cubicBezTo>
                    <a:cubicBezTo>
                      <a:pt x="10" y="34"/>
                      <a:pt x="10" y="34"/>
                      <a:pt x="10" y="34"/>
                    </a:cubicBezTo>
                    <a:cubicBezTo>
                      <a:pt x="0" y="34"/>
                      <a:pt x="0" y="34"/>
                      <a:pt x="0" y="34"/>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71" tIns="34286" rIns="68571" bIns="34286" numCol="1" anchor="t" anchorCtr="0" compatLnSpc="1">
                <a:prstTxWarp prst="textNoShape">
                  <a:avLst/>
                </a:prstTxWarp>
              </a:bodyPr>
              <a:lstStyle/>
              <a:p>
                <a:endParaRPr lang="en-ID" sz="1349"/>
              </a:p>
            </p:txBody>
          </p:sp>
        </p:grpSp>
      </p:grpSp>
      <p:sp>
        <p:nvSpPr>
          <p:cNvPr id="116" name="TextBox">
            <a:extLst>
              <a:ext uri="{FF2B5EF4-FFF2-40B4-BE49-F238E27FC236}">
                <a16:creationId xmlns:a16="http://schemas.microsoft.com/office/drawing/2014/main" id="{7FA0529E-9913-4756-B99A-ACBCF29EC76B}"/>
              </a:ext>
            </a:extLst>
          </p:cNvPr>
          <p:cNvSpPr txBox="1"/>
          <p:nvPr/>
        </p:nvSpPr>
        <p:spPr>
          <a:xfrm>
            <a:off x="6805920" y="3130678"/>
            <a:ext cx="194092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lacus pellentesque ipsum sit facilis facere voluptatibus animi sint officia sapiente at fuga vero hendrerit aliquam officia occaecati ut rerum</a:t>
            </a:r>
            <a:endParaRPr lang="en-ID" sz="1050">
              <a:solidFill>
                <a:schemeClr val="tx1"/>
              </a:solidFill>
            </a:endParaRPr>
          </a:p>
        </p:txBody>
      </p:sp>
      <p:sp>
        <p:nvSpPr>
          <p:cNvPr id="9" name="Rectangle: Rounded Corners 8">
            <a:extLst>
              <a:ext uri="{FF2B5EF4-FFF2-40B4-BE49-F238E27FC236}">
                <a16:creationId xmlns:a16="http://schemas.microsoft.com/office/drawing/2014/main" id="{14EAA8B4-6C28-4627-B417-48EA31081066}"/>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8BE58938-626D-4DF6-8EB0-EC74CAD8FAE0}"/>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2" name="Graphic 13">
            <a:extLst>
              <a:ext uri="{FF2B5EF4-FFF2-40B4-BE49-F238E27FC236}">
                <a16:creationId xmlns:a16="http://schemas.microsoft.com/office/drawing/2014/main" id="{90EEE876-57C4-4473-A915-8B43D3C94B6D}"/>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84CBEC04-B2AD-4446-92C0-8434EB08E70E}"/>
              </a:ext>
            </a:extLst>
          </p:cNvPr>
          <p:cNvSpPr>
            <a:spLocks noGrp="1"/>
          </p:cNvSpPr>
          <p:nvPr>
            <p:ph type="sldNum" sz="quarter" idx="12"/>
          </p:nvPr>
        </p:nvSpPr>
        <p:spPr/>
        <p:txBody>
          <a:bodyPr/>
          <a:lstStyle/>
          <a:p>
            <a:fld id="{950356F5-5040-45F3-9DFE-AA818FBF1AB1}" type="slidenum">
              <a:rPr lang="en-ID" smtClean="0"/>
              <a:pPr/>
              <a:t>14</a:t>
            </a:fld>
            <a:endParaRPr lang="en-ID"/>
          </a:p>
        </p:txBody>
      </p:sp>
    </p:spTree>
    <p:extLst>
      <p:ext uri="{BB962C8B-B14F-4D97-AF65-F5344CB8AC3E}">
        <p14:creationId xmlns:p14="http://schemas.microsoft.com/office/powerpoint/2010/main" val="83932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2"/>
                                        </p:tgtEl>
                                        <p:attrNameLst>
                                          <p:attrName>style.visibility</p:attrName>
                                        </p:attrNameLst>
                                      </p:cBhvr>
                                      <p:to>
                                        <p:strVal val="visible"/>
                                      </p:to>
                                    </p:set>
                                    <p:animEffect transition="in" filter="fade">
                                      <p:cBhvr>
                                        <p:cTn id="30" dur="1000"/>
                                        <p:tgtEl>
                                          <p:spTgt spid="82"/>
                                        </p:tgtEl>
                                      </p:cBhvr>
                                    </p:animEffect>
                                    <p:anim calcmode="lin" valueType="num">
                                      <p:cBhvr>
                                        <p:cTn id="31" dur="1000" fill="hold"/>
                                        <p:tgtEl>
                                          <p:spTgt spid="82"/>
                                        </p:tgtEl>
                                        <p:attrNameLst>
                                          <p:attrName>ppt_x</p:attrName>
                                        </p:attrNameLst>
                                      </p:cBhvr>
                                      <p:tavLst>
                                        <p:tav tm="0">
                                          <p:val>
                                            <p:strVal val="#ppt_x"/>
                                          </p:val>
                                        </p:tav>
                                        <p:tav tm="100000">
                                          <p:val>
                                            <p:strVal val="#ppt_x"/>
                                          </p:val>
                                        </p:tav>
                                      </p:tavLst>
                                    </p:anim>
                                    <p:anim calcmode="lin" valueType="num">
                                      <p:cBhvr>
                                        <p:cTn id="32" dur="1000" fill="hold"/>
                                        <p:tgtEl>
                                          <p:spTgt spid="8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1000"/>
                                        <p:tgtEl>
                                          <p:spTgt spid="83"/>
                                        </p:tgtEl>
                                      </p:cBhvr>
                                    </p:animEffect>
                                    <p:anim calcmode="lin" valueType="num">
                                      <p:cBhvr>
                                        <p:cTn id="36" dur="1000" fill="hold"/>
                                        <p:tgtEl>
                                          <p:spTgt spid="83"/>
                                        </p:tgtEl>
                                        <p:attrNameLst>
                                          <p:attrName>ppt_x</p:attrName>
                                        </p:attrNameLst>
                                      </p:cBhvr>
                                      <p:tavLst>
                                        <p:tav tm="0">
                                          <p:val>
                                            <p:strVal val="#ppt_x"/>
                                          </p:val>
                                        </p:tav>
                                        <p:tav tm="100000">
                                          <p:val>
                                            <p:strVal val="#ppt_x"/>
                                          </p:val>
                                        </p:tav>
                                      </p:tavLst>
                                    </p:anim>
                                    <p:anim calcmode="lin" valueType="num">
                                      <p:cBhvr>
                                        <p:cTn id="37" dur="1000" fill="hold"/>
                                        <p:tgtEl>
                                          <p:spTgt spid="8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1000"/>
                                        <p:tgtEl>
                                          <p:spTgt spid="105"/>
                                        </p:tgtEl>
                                      </p:cBhvr>
                                    </p:animEffect>
                                    <p:anim calcmode="lin" valueType="num">
                                      <p:cBhvr>
                                        <p:cTn id="61" dur="1000" fill="hold"/>
                                        <p:tgtEl>
                                          <p:spTgt spid="105"/>
                                        </p:tgtEl>
                                        <p:attrNameLst>
                                          <p:attrName>ppt_x</p:attrName>
                                        </p:attrNameLst>
                                      </p:cBhvr>
                                      <p:tavLst>
                                        <p:tav tm="0">
                                          <p:val>
                                            <p:strVal val="#ppt_x"/>
                                          </p:val>
                                        </p:tav>
                                        <p:tav tm="100000">
                                          <p:val>
                                            <p:strVal val="#ppt_x"/>
                                          </p:val>
                                        </p:tav>
                                      </p:tavLst>
                                    </p:anim>
                                    <p:anim calcmode="lin" valueType="num">
                                      <p:cBhvr>
                                        <p:cTn id="62" dur="1000" fill="hold"/>
                                        <p:tgtEl>
                                          <p:spTgt spid="10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16"/>
                                        </p:tgtEl>
                                        <p:attrNameLst>
                                          <p:attrName>style.visibility</p:attrName>
                                        </p:attrNameLst>
                                      </p:cBhvr>
                                      <p:to>
                                        <p:strVal val="visible"/>
                                      </p:to>
                                    </p:set>
                                    <p:animEffect transition="in" filter="fade">
                                      <p:cBhvr>
                                        <p:cTn id="65" dur="1000"/>
                                        <p:tgtEl>
                                          <p:spTgt spid="116"/>
                                        </p:tgtEl>
                                      </p:cBhvr>
                                    </p:animEffect>
                                    <p:anim calcmode="lin" valueType="num">
                                      <p:cBhvr>
                                        <p:cTn id="66" dur="1000" fill="hold"/>
                                        <p:tgtEl>
                                          <p:spTgt spid="116"/>
                                        </p:tgtEl>
                                        <p:attrNameLst>
                                          <p:attrName>ppt_x</p:attrName>
                                        </p:attrNameLst>
                                      </p:cBhvr>
                                      <p:tavLst>
                                        <p:tav tm="0">
                                          <p:val>
                                            <p:strVal val="#ppt_x"/>
                                          </p:val>
                                        </p:tav>
                                        <p:tav tm="100000">
                                          <p:val>
                                            <p:strVal val="#ppt_x"/>
                                          </p:val>
                                        </p:tav>
                                      </p:tavLst>
                                    </p:anim>
                                    <p:anim calcmode="lin" valueType="num">
                                      <p:cBhvr>
                                        <p:cTn id="67" dur="1000" fill="hold"/>
                                        <p:tgtEl>
                                          <p:spTgt spid="116"/>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20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1000"/>
                                        <p:tgtEl>
                                          <p:spTgt spid="17"/>
                                        </p:tgtEl>
                                      </p:cBhvr>
                                    </p:animEffect>
                                    <p:anim calcmode="lin" valueType="num">
                                      <p:cBhvr>
                                        <p:cTn id="81" dur="1000" fill="hold"/>
                                        <p:tgtEl>
                                          <p:spTgt spid="17"/>
                                        </p:tgtEl>
                                        <p:attrNameLst>
                                          <p:attrName>ppt_x</p:attrName>
                                        </p:attrNameLst>
                                      </p:cBhvr>
                                      <p:tavLst>
                                        <p:tav tm="0">
                                          <p:val>
                                            <p:strVal val="#ppt_x"/>
                                          </p:val>
                                        </p:tav>
                                        <p:tav tm="100000">
                                          <p:val>
                                            <p:strVal val="#ppt_x"/>
                                          </p:val>
                                        </p:tav>
                                      </p:tavLst>
                                    </p:anim>
                                    <p:anim calcmode="lin" valueType="num">
                                      <p:cBhvr>
                                        <p:cTn id="82" dur="1000" fill="hold"/>
                                        <p:tgtEl>
                                          <p:spTgt spid="17"/>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20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build="p"/>
      <p:bldP spid="82" grpId="0"/>
      <p:bldP spid="83" grpId="0"/>
      <p:bldP spid="105" grpId="0"/>
      <p:bldP spid="116" grpId="0"/>
      <p:bldP spid="9" grpId="0" animBg="1"/>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a:extLst>
              <a:ext uri="{FF2B5EF4-FFF2-40B4-BE49-F238E27FC236}">
                <a16:creationId xmlns:a16="http://schemas.microsoft.com/office/drawing/2014/main" id="{7C9F607C-BAAA-4981-B7EF-DA9278E71A88}"/>
              </a:ext>
            </a:extLst>
          </p:cNvPr>
          <p:cNvSpPr txBox="1"/>
          <p:nvPr/>
        </p:nvSpPr>
        <p:spPr>
          <a:xfrm>
            <a:off x="548808" y="3272062"/>
            <a:ext cx="2672604"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 provident hic da iste</a:t>
            </a:r>
            <a:endParaRPr lang="en-ID" sz="1050">
              <a:solidFill>
                <a:schemeClr val="tx1"/>
              </a:solidFill>
            </a:endParaRPr>
          </a:p>
        </p:txBody>
      </p:sp>
      <p:sp>
        <p:nvSpPr>
          <p:cNvPr id="5" name="Rectangle: Rounded Corners 4">
            <a:extLst>
              <a:ext uri="{FF2B5EF4-FFF2-40B4-BE49-F238E27FC236}">
                <a16:creationId xmlns:a16="http://schemas.microsoft.com/office/drawing/2014/main" id="{03E034F6-AE0D-49D6-B624-D24A31D57A04}"/>
              </a:ext>
            </a:extLst>
          </p:cNvPr>
          <p:cNvSpPr/>
          <p:nvPr/>
        </p:nvSpPr>
        <p:spPr>
          <a:xfrm>
            <a:off x="548807" y="4519722"/>
            <a:ext cx="1432254" cy="409522"/>
          </a:xfrm>
          <a:prstGeom prst="roundRect">
            <a:avLst>
              <a:gd name="adj" fmla="val 2189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2E52F55D-71DC-4511-B75B-2F7673A54D7D}"/>
              </a:ext>
            </a:extLst>
          </p:cNvPr>
          <p:cNvSpPr txBox="1"/>
          <p:nvPr/>
        </p:nvSpPr>
        <p:spPr>
          <a:xfrm>
            <a:off x="624938" y="4566953"/>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bg2"/>
                </a:solidFill>
                <a:latin typeface="+mj-lt"/>
              </a:rPr>
              <a:t>View More</a:t>
            </a:r>
          </a:p>
        </p:txBody>
      </p:sp>
      <p:sp>
        <p:nvSpPr>
          <p:cNvPr id="18" name="PsHolder4">
            <a:extLst>
              <a:ext uri="{FF2B5EF4-FFF2-40B4-BE49-F238E27FC236}">
                <a16:creationId xmlns:a16="http://schemas.microsoft.com/office/drawing/2014/main" id="{E588C435-765B-4EA4-825A-90CF01390259}"/>
              </a:ext>
            </a:extLst>
          </p:cNvPr>
          <p:cNvSpPr>
            <a:spLocks noGrp="1"/>
          </p:cNvSpPr>
          <p:nvPr>
            <p:ph type="pic" sz="quarter" idx="15"/>
          </p:nvPr>
        </p:nvSpPr>
        <p:spPr/>
      </p:sp>
      <p:sp>
        <p:nvSpPr>
          <p:cNvPr id="17" name="PsHolder5">
            <a:extLst>
              <a:ext uri="{FF2B5EF4-FFF2-40B4-BE49-F238E27FC236}">
                <a16:creationId xmlns:a16="http://schemas.microsoft.com/office/drawing/2014/main" id="{BB7CDAAD-978F-4827-8C7D-84EC2F3D7313}"/>
              </a:ext>
            </a:extLst>
          </p:cNvPr>
          <p:cNvSpPr>
            <a:spLocks noGrp="1"/>
          </p:cNvSpPr>
          <p:nvPr>
            <p:ph type="pic" sz="quarter" idx="14"/>
          </p:nvPr>
        </p:nvSpPr>
        <p:spPr/>
      </p:sp>
      <p:sp>
        <p:nvSpPr>
          <p:cNvPr id="7" name="Subtitle 6">
            <a:extLst>
              <a:ext uri="{FF2B5EF4-FFF2-40B4-BE49-F238E27FC236}">
                <a16:creationId xmlns:a16="http://schemas.microsoft.com/office/drawing/2014/main" id="{D28D1FE9-4243-456F-92C7-E8167D6812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6" name="PsHolder6">
            <a:extLst>
              <a:ext uri="{FF2B5EF4-FFF2-40B4-BE49-F238E27FC236}">
                <a16:creationId xmlns:a16="http://schemas.microsoft.com/office/drawing/2014/main" id="{1FFF17ED-2B9C-46E9-86E7-B6349714F7F0}"/>
              </a:ext>
            </a:extLst>
          </p:cNvPr>
          <p:cNvSpPr>
            <a:spLocks noGrp="1"/>
          </p:cNvSpPr>
          <p:nvPr>
            <p:ph type="pic" sz="quarter" idx="13"/>
          </p:nvPr>
        </p:nvSpPr>
        <p:spPr/>
      </p:sp>
      <p:sp>
        <p:nvSpPr>
          <p:cNvPr id="11" name="PsHolder8">
            <a:extLst>
              <a:ext uri="{FF2B5EF4-FFF2-40B4-BE49-F238E27FC236}">
                <a16:creationId xmlns:a16="http://schemas.microsoft.com/office/drawing/2014/main" id="{95D59203-1B99-4179-80A1-389A58DD8B00}"/>
              </a:ext>
            </a:extLst>
          </p:cNvPr>
          <p:cNvSpPr>
            <a:spLocks noGrp="1"/>
          </p:cNvSpPr>
          <p:nvPr>
            <p:ph type="pic" sz="quarter" idx="11"/>
          </p:nvPr>
        </p:nvSpPr>
        <p:spPr/>
      </p:sp>
      <p:sp>
        <p:nvSpPr>
          <p:cNvPr id="12" name="PsHolder7">
            <a:extLst>
              <a:ext uri="{FF2B5EF4-FFF2-40B4-BE49-F238E27FC236}">
                <a16:creationId xmlns:a16="http://schemas.microsoft.com/office/drawing/2014/main" id="{A5DB7C1A-3F93-4976-8DED-B13EDB851AFB}"/>
              </a:ext>
            </a:extLst>
          </p:cNvPr>
          <p:cNvSpPr>
            <a:spLocks noGrp="1"/>
          </p:cNvSpPr>
          <p:nvPr>
            <p:ph type="pic" sz="quarter" idx="12"/>
          </p:nvPr>
        </p:nvSpPr>
        <p:spPr/>
      </p:sp>
      <p:sp>
        <p:nvSpPr>
          <p:cNvPr id="10" name="PsHolder9">
            <a:extLst>
              <a:ext uri="{FF2B5EF4-FFF2-40B4-BE49-F238E27FC236}">
                <a16:creationId xmlns:a16="http://schemas.microsoft.com/office/drawing/2014/main" id="{DDD52085-0F1E-488E-A8A2-877B17252C6E}"/>
              </a:ext>
            </a:extLst>
          </p:cNvPr>
          <p:cNvSpPr>
            <a:spLocks noGrp="1"/>
          </p:cNvSpPr>
          <p:nvPr>
            <p:ph type="pic" sz="quarter" idx="10"/>
          </p:nvPr>
        </p:nvSpPr>
        <p:spPr/>
      </p:sp>
      <p:sp>
        <p:nvSpPr>
          <p:cNvPr id="3" name="Title 2">
            <a:extLst>
              <a:ext uri="{FF2B5EF4-FFF2-40B4-BE49-F238E27FC236}">
                <a16:creationId xmlns:a16="http://schemas.microsoft.com/office/drawing/2014/main" id="{A976E7BE-2233-489E-8965-E0E7A118D56E}"/>
              </a:ext>
            </a:extLst>
          </p:cNvPr>
          <p:cNvSpPr>
            <a:spLocks noGrp="1"/>
          </p:cNvSpPr>
          <p:nvPr>
            <p:ph type="title"/>
          </p:nvPr>
        </p:nvSpPr>
        <p:spPr/>
        <p:txBody>
          <a:bodyPr/>
          <a:lstStyle/>
          <a:p>
            <a:pPr>
              <a:lnSpc>
                <a:spcPct val="100000"/>
              </a:lnSpc>
            </a:pPr>
            <a:r>
              <a:rPr lang="en-ID"/>
              <a:t>Meet The</a:t>
            </a:r>
            <a:br>
              <a:rPr lang="en-ID"/>
            </a:br>
            <a:r>
              <a:rPr lang="en-ID">
                <a:solidFill>
                  <a:schemeClr val="accent1"/>
                </a:solidFill>
              </a:rPr>
              <a:t>Eco Leaf Team</a:t>
            </a:r>
            <a:endParaRPr lang="en-ID"/>
          </a:p>
        </p:txBody>
      </p:sp>
      <p:sp>
        <p:nvSpPr>
          <p:cNvPr id="8" name="Rectangle: Rounded Corners 7">
            <a:extLst>
              <a:ext uri="{FF2B5EF4-FFF2-40B4-BE49-F238E27FC236}">
                <a16:creationId xmlns:a16="http://schemas.microsoft.com/office/drawing/2014/main" id="{22EE0DD4-5A67-457C-9F04-0383055B7885}"/>
              </a:ext>
            </a:extLst>
          </p:cNvPr>
          <p:cNvSpPr/>
          <p:nvPr/>
        </p:nvSpPr>
        <p:spPr>
          <a:xfrm>
            <a:off x="4036360" y="2875768"/>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TextBox">
            <a:extLst>
              <a:ext uri="{FF2B5EF4-FFF2-40B4-BE49-F238E27FC236}">
                <a16:creationId xmlns:a16="http://schemas.microsoft.com/office/drawing/2014/main" id="{2D9A25D0-6580-407B-AFE4-E441613F0916}"/>
              </a:ext>
            </a:extLst>
          </p:cNvPr>
          <p:cNvSpPr txBox="1"/>
          <p:nvPr/>
        </p:nvSpPr>
        <p:spPr>
          <a:xfrm>
            <a:off x="3912593" y="2886812"/>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Deisy</a:t>
            </a:r>
          </a:p>
        </p:txBody>
      </p:sp>
      <p:sp>
        <p:nvSpPr>
          <p:cNvPr id="60" name="Rectangle: Rounded Corners 59">
            <a:extLst>
              <a:ext uri="{FF2B5EF4-FFF2-40B4-BE49-F238E27FC236}">
                <a16:creationId xmlns:a16="http://schemas.microsoft.com/office/drawing/2014/main" id="{2E93B84A-F589-44FC-A34A-5E3C60F2BC4B}"/>
              </a:ext>
            </a:extLst>
          </p:cNvPr>
          <p:cNvSpPr/>
          <p:nvPr/>
        </p:nvSpPr>
        <p:spPr>
          <a:xfrm>
            <a:off x="5678320" y="2875768"/>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TextBox">
            <a:extLst>
              <a:ext uri="{FF2B5EF4-FFF2-40B4-BE49-F238E27FC236}">
                <a16:creationId xmlns:a16="http://schemas.microsoft.com/office/drawing/2014/main" id="{AE6A9FE6-CFFB-4EF2-9F02-2AFB72BDC005}"/>
              </a:ext>
            </a:extLst>
          </p:cNvPr>
          <p:cNvSpPr txBox="1"/>
          <p:nvPr/>
        </p:nvSpPr>
        <p:spPr>
          <a:xfrm>
            <a:off x="5554553" y="2886812"/>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Andreas </a:t>
            </a:r>
          </a:p>
        </p:txBody>
      </p:sp>
      <p:sp>
        <p:nvSpPr>
          <p:cNvPr id="87" name="Rectangle: Rounded Corners 86">
            <a:extLst>
              <a:ext uri="{FF2B5EF4-FFF2-40B4-BE49-F238E27FC236}">
                <a16:creationId xmlns:a16="http://schemas.microsoft.com/office/drawing/2014/main" id="{0131C0C9-31B7-42C7-BF35-879FEBB3407D}"/>
              </a:ext>
            </a:extLst>
          </p:cNvPr>
          <p:cNvSpPr/>
          <p:nvPr/>
        </p:nvSpPr>
        <p:spPr>
          <a:xfrm>
            <a:off x="7320280" y="2875768"/>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8" name="TextBox">
            <a:extLst>
              <a:ext uri="{FF2B5EF4-FFF2-40B4-BE49-F238E27FC236}">
                <a16:creationId xmlns:a16="http://schemas.microsoft.com/office/drawing/2014/main" id="{0B78CB72-4304-42C0-AEB2-E798301FC79D}"/>
              </a:ext>
            </a:extLst>
          </p:cNvPr>
          <p:cNvSpPr txBox="1"/>
          <p:nvPr/>
        </p:nvSpPr>
        <p:spPr>
          <a:xfrm>
            <a:off x="7196513" y="2886812"/>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Lucas</a:t>
            </a:r>
          </a:p>
        </p:txBody>
      </p:sp>
      <p:sp>
        <p:nvSpPr>
          <p:cNvPr id="91" name="Rectangle: Rounded Corners 90">
            <a:extLst>
              <a:ext uri="{FF2B5EF4-FFF2-40B4-BE49-F238E27FC236}">
                <a16:creationId xmlns:a16="http://schemas.microsoft.com/office/drawing/2014/main" id="{A8C391E0-2CC7-4C1A-82EF-606F4D7CE4DA}"/>
              </a:ext>
            </a:extLst>
          </p:cNvPr>
          <p:cNvSpPr/>
          <p:nvPr/>
        </p:nvSpPr>
        <p:spPr>
          <a:xfrm>
            <a:off x="4036360" y="4618454"/>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2" name="TextBox">
            <a:extLst>
              <a:ext uri="{FF2B5EF4-FFF2-40B4-BE49-F238E27FC236}">
                <a16:creationId xmlns:a16="http://schemas.microsoft.com/office/drawing/2014/main" id="{DF962AC5-6716-49EC-B8C3-6A6E9DE072CE}"/>
              </a:ext>
            </a:extLst>
          </p:cNvPr>
          <p:cNvSpPr txBox="1"/>
          <p:nvPr/>
        </p:nvSpPr>
        <p:spPr>
          <a:xfrm>
            <a:off x="3912593" y="462949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Steven</a:t>
            </a:r>
          </a:p>
        </p:txBody>
      </p:sp>
      <p:sp>
        <p:nvSpPr>
          <p:cNvPr id="95" name="Rectangle: Rounded Corners 94">
            <a:extLst>
              <a:ext uri="{FF2B5EF4-FFF2-40B4-BE49-F238E27FC236}">
                <a16:creationId xmlns:a16="http://schemas.microsoft.com/office/drawing/2014/main" id="{6D46E1D4-2908-4A4A-A8AB-122D7D9F02E9}"/>
              </a:ext>
            </a:extLst>
          </p:cNvPr>
          <p:cNvSpPr/>
          <p:nvPr/>
        </p:nvSpPr>
        <p:spPr>
          <a:xfrm>
            <a:off x="5678320" y="4618454"/>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6" name="TextBox">
            <a:extLst>
              <a:ext uri="{FF2B5EF4-FFF2-40B4-BE49-F238E27FC236}">
                <a16:creationId xmlns:a16="http://schemas.microsoft.com/office/drawing/2014/main" id="{F9CEF831-F9BA-48EF-965C-57EA397694A8}"/>
              </a:ext>
            </a:extLst>
          </p:cNvPr>
          <p:cNvSpPr txBox="1"/>
          <p:nvPr/>
        </p:nvSpPr>
        <p:spPr>
          <a:xfrm>
            <a:off x="5554553" y="462949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Fagundes</a:t>
            </a:r>
          </a:p>
        </p:txBody>
      </p:sp>
      <p:sp>
        <p:nvSpPr>
          <p:cNvPr id="99" name="Rectangle: Rounded Corners 98">
            <a:extLst>
              <a:ext uri="{FF2B5EF4-FFF2-40B4-BE49-F238E27FC236}">
                <a16:creationId xmlns:a16="http://schemas.microsoft.com/office/drawing/2014/main" id="{8906DF6E-B90A-474A-AC25-046691BCF0E4}"/>
              </a:ext>
            </a:extLst>
          </p:cNvPr>
          <p:cNvSpPr/>
          <p:nvPr/>
        </p:nvSpPr>
        <p:spPr>
          <a:xfrm>
            <a:off x="7320280" y="4618454"/>
            <a:ext cx="1214279" cy="3928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0" name="TextBox">
            <a:extLst>
              <a:ext uri="{FF2B5EF4-FFF2-40B4-BE49-F238E27FC236}">
                <a16:creationId xmlns:a16="http://schemas.microsoft.com/office/drawing/2014/main" id="{A6EA9C7B-EF5D-460B-9286-40F325556F80}"/>
              </a:ext>
            </a:extLst>
          </p:cNvPr>
          <p:cNvSpPr txBox="1"/>
          <p:nvPr/>
        </p:nvSpPr>
        <p:spPr>
          <a:xfrm>
            <a:off x="7196513" y="4629497"/>
            <a:ext cx="1461812"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500">
                <a:solidFill>
                  <a:schemeClr val="bg2"/>
                </a:solidFill>
                <a:latin typeface="+mj-lt"/>
              </a:rPr>
              <a:t>Maria</a:t>
            </a:r>
          </a:p>
        </p:txBody>
      </p:sp>
      <p:sp>
        <p:nvSpPr>
          <p:cNvPr id="13" name="Rectangle: Rounded Corners 12">
            <a:extLst>
              <a:ext uri="{FF2B5EF4-FFF2-40B4-BE49-F238E27FC236}">
                <a16:creationId xmlns:a16="http://schemas.microsoft.com/office/drawing/2014/main" id="{719CC11E-F966-4FE2-93F7-60E92B7F6E58}"/>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78C0819B-0C44-4DC8-B83B-AEB69E6586A9}"/>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CA401749-3B23-4E77-BC5B-39A71513D730}"/>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9E6C0D23-D256-4D15-94DC-A16B69D003B5}"/>
              </a:ext>
            </a:extLst>
          </p:cNvPr>
          <p:cNvSpPr>
            <a:spLocks noGrp="1"/>
          </p:cNvSpPr>
          <p:nvPr>
            <p:ph type="sldNum" sz="quarter" idx="16"/>
          </p:nvPr>
        </p:nvSpPr>
        <p:spPr/>
        <p:txBody>
          <a:bodyPr/>
          <a:lstStyle/>
          <a:p>
            <a:fld id="{950356F5-5040-45F3-9DFE-AA818FBF1AB1}" type="slidenum">
              <a:rPr lang="en-ID" smtClean="0"/>
              <a:pPr/>
              <a:t>15</a:t>
            </a:fld>
            <a:endParaRPr lang="en-ID"/>
          </a:p>
        </p:txBody>
      </p:sp>
    </p:spTree>
    <p:extLst>
      <p:ext uri="{BB962C8B-B14F-4D97-AF65-F5344CB8AC3E}">
        <p14:creationId xmlns:p14="http://schemas.microsoft.com/office/powerpoint/2010/main" val="680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750"/>
                                        <p:tgtEl>
                                          <p:spTgt spid="7">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750"/>
                                        <p:tgtEl>
                                          <p:spTgt spid="4"/>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750" fill="hold"/>
                                        <p:tgtEl>
                                          <p:spTgt spid="5"/>
                                        </p:tgtEl>
                                        <p:attrNameLst>
                                          <p:attrName>ppt_w</p:attrName>
                                        </p:attrNameLst>
                                      </p:cBhvr>
                                      <p:tavLst>
                                        <p:tav tm="0">
                                          <p:val>
                                            <p:fltVal val="0"/>
                                          </p:val>
                                        </p:tav>
                                        <p:tav tm="100000">
                                          <p:val>
                                            <p:strVal val="#ppt_w"/>
                                          </p:val>
                                        </p:tav>
                                      </p:tavLst>
                                    </p:anim>
                                    <p:anim calcmode="lin" valueType="num">
                                      <p:cBhvr>
                                        <p:cTn id="30" dur="750" fill="hold"/>
                                        <p:tgtEl>
                                          <p:spTgt spid="5"/>
                                        </p:tgtEl>
                                        <p:attrNameLst>
                                          <p:attrName>ppt_h</p:attrName>
                                        </p:attrNameLst>
                                      </p:cBhvr>
                                      <p:tavLst>
                                        <p:tav tm="0">
                                          <p:val>
                                            <p:fltVal val="0"/>
                                          </p:val>
                                        </p:tav>
                                        <p:tav tm="100000">
                                          <p:val>
                                            <p:strVal val="#ppt_h"/>
                                          </p:val>
                                        </p:tav>
                                      </p:tavLst>
                                    </p:anim>
                                    <p:animEffect transition="in" filter="fade">
                                      <p:cBhvr>
                                        <p:cTn id="31" dur="75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750" fill="hold"/>
                                        <p:tgtEl>
                                          <p:spTgt spid="6"/>
                                        </p:tgtEl>
                                        <p:attrNameLst>
                                          <p:attrName>ppt_w</p:attrName>
                                        </p:attrNameLst>
                                      </p:cBhvr>
                                      <p:tavLst>
                                        <p:tav tm="0">
                                          <p:val>
                                            <p:fltVal val="0"/>
                                          </p:val>
                                        </p:tav>
                                        <p:tav tm="100000">
                                          <p:val>
                                            <p:strVal val="#ppt_w"/>
                                          </p:val>
                                        </p:tav>
                                      </p:tavLst>
                                    </p:anim>
                                    <p:anim calcmode="lin" valueType="num">
                                      <p:cBhvr>
                                        <p:cTn id="35" dur="750" fill="hold"/>
                                        <p:tgtEl>
                                          <p:spTgt spid="6"/>
                                        </p:tgtEl>
                                        <p:attrNameLst>
                                          <p:attrName>ppt_h</p:attrName>
                                        </p:attrNameLst>
                                      </p:cBhvr>
                                      <p:tavLst>
                                        <p:tav tm="0">
                                          <p:val>
                                            <p:fltVal val="0"/>
                                          </p:val>
                                        </p:tav>
                                        <p:tav tm="100000">
                                          <p:val>
                                            <p:strVal val="#ppt_h"/>
                                          </p:val>
                                        </p:tav>
                                      </p:tavLst>
                                    </p:anim>
                                    <p:animEffect transition="in" filter="fade">
                                      <p:cBhvr>
                                        <p:cTn id="36" dur="750"/>
                                        <p:tgtEl>
                                          <p:spTgt spid="6"/>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1000" fill="hold"/>
                                        <p:tgtEl>
                                          <p:spTgt spid="9"/>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10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anim calcmode="lin" valueType="num">
                                      <p:cBhvr>
                                        <p:cTn id="50" dur="1000" fill="hold"/>
                                        <p:tgtEl>
                                          <p:spTgt spid="60"/>
                                        </p:tgtEl>
                                        <p:attrNameLst>
                                          <p:attrName>ppt_x</p:attrName>
                                        </p:attrNameLst>
                                      </p:cBhvr>
                                      <p:tavLst>
                                        <p:tav tm="0">
                                          <p:val>
                                            <p:strVal val="#ppt_x"/>
                                          </p:val>
                                        </p:tav>
                                        <p:tav tm="100000">
                                          <p:val>
                                            <p:strVal val="#ppt_x"/>
                                          </p:val>
                                        </p:tav>
                                      </p:tavLst>
                                    </p:anim>
                                    <p:anim calcmode="lin" valueType="num">
                                      <p:cBhvr>
                                        <p:cTn id="51" dur="1000" fill="hold"/>
                                        <p:tgtEl>
                                          <p:spTgt spid="60"/>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10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00"/>
                                  </p:stCondLst>
                                  <p:childTnLst>
                                    <p:set>
                                      <p:cBhvr>
                                        <p:cTn id="58" dur="1" fill="hold">
                                          <p:stCondLst>
                                            <p:cond delay="0"/>
                                          </p:stCondLst>
                                        </p:cTn>
                                        <p:tgtEl>
                                          <p:spTgt spid="87"/>
                                        </p:tgtEl>
                                        <p:attrNameLst>
                                          <p:attrName>style.visibility</p:attrName>
                                        </p:attrNameLst>
                                      </p:cBhvr>
                                      <p:to>
                                        <p:strVal val="visible"/>
                                      </p:to>
                                    </p:set>
                                    <p:animEffect transition="in" filter="fade">
                                      <p:cBhvr>
                                        <p:cTn id="59" dur="1000"/>
                                        <p:tgtEl>
                                          <p:spTgt spid="87"/>
                                        </p:tgtEl>
                                      </p:cBhvr>
                                    </p:animEffect>
                                    <p:anim calcmode="lin" valueType="num">
                                      <p:cBhvr>
                                        <p:cTn id="60" dur="1000" fill="hold"/>
                                        <p:tgtEl>
                                          <p:spTgt spid="87"/>
                                        </p:tgtEl>
                                        <p:attrNameLst>
                                          <p:attrName>ppt_x</p:attrName>
                                        </p:attrNameLst>
                                      </p:cBhvr>
                                      <p:tavLst>
                                        <p:tav tm="0">
                                          <p:val>
                                            <p:strVal val="#ppt_x"/>
                                          </p:val>
                                        </p:tav>
                                        <p:tav tm="100000">
                                          <p:val>
                                            <p:strVal val="#ppt_x"/>
                                          </p:val>
                                        </p:tav>
                                      </p:tavLst>
                                    </p:anim>
                                    <p:anim calcmode="lin" valueType="num">
                                      <p:cBhvr>
                                        <p:cTn id="61" dur="1000" fill="hold"/>
                                        <p:tgtEl>
                                          <p:spTgt spid="87"/>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200"/>
                                  </p:stCondLst>
                                  <p:childTnLst>
                                    <p:set>
                                      <p:cBhvr>
                                        <p:cTn id="63" dur="1" fill="hold">
                                          <p:stCondLst>
                                            <p:cond delay="0"/>
                                          </p:stCondLst>
                                        </p:cTn>
                                        <p:tgtEl>
                                          <p:spTgt spid="88"/>
                                        </p:tgtEl>
                                        <p:attrNameLst>
                                          <p:attrName>style.visibility</p:attrName>
                                        </p:attrNameLst>
                                      </p:cBhvr>
                                      <p:to>
                                        <p:strVal val="visible"/>
                                      </p:to>
                                    </p:set>
                                    <p:animEffect transition="in" filter="fade">
                                      <p:cBhvr>
                                        <p:cTn id="64" dur="1000"/>
                                        <p:tgtEl>
                                          <p:spTgt spid="88"/>
                                        </p:tgtEl>
                                      </p:cBhvr>
                                    </p:animEffect>
                                    <p:anim calcmode="lin" valueType="num">
                                      <p:cBhvr>
                                        <p:cTn id="65" dur="1000" fill="hold"/>
                                        <p:tgtEl>
                                          <p:spTgt spid="88"/>
                                        </p:tgtEl>
                                        <p:attrNameLst>
                                          <p:attrName>ppt_x</p:attrName>
                                        </p:attrNameLst>
                                      </p:cBhvr>
                                      <p:tavLst>
                                        <p:tav tm="0">
                                          <p:val>
                                            <p:strVal val="#ppt_x"/>
                                          </p:val>
                                        </p:tav>
                                        <p:tav tm="100000">
                                          <p:val>
                                            <p:strVal val="#ppt_x"/>
                                          </p:val>
                                        </p:tav>
                                      </p:tavLst>
                                    </p:anim>
                                    <p:anim calcmode="lin" valueType="num">
                                      <p:cBhvr>
                                        <p:cTn id="66" dur="1000" fill="hold"/>
                                        <p:tgtEl>
                                          <p:spTgt spid="8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300"/>
                                  </p:stCondLst>
                                  <p:childTnLst>
                                    <p:set>
                                      <p:cBhvr>
                                        <p:cTn id="68" dur="1" fill="hold">
                                          <p:stCondLst>
                                            <p:cond delay="0"/>
                                          </p:stCondLst>
                                        </p:cTn>
                                        <p:tgtEl>
                                          <p:spTgt spid="92"/>
                                        </p:tgtEl>
                                        <p:attrNameLst>
                                          <p:attrName>style.visibility</p:attrName>
                                        </p:attrNameLst>
                                      </p:cBhvr>
                                      <p:to>
                                        <p:strVal val="visible"/>
                                      </p:to>
                                    </p:set>
                                    <p:animEffect transition="in" filter="fade">
                                      <p:cBhvr>
                                        <p:cTn id="69" dur="1000"/>
                                        <p:tgtEl>
                                          <p:spTgt spid="92"/>
                                        </p:tgtEl>
                                      </p:cBhvr>
                                    </p:animEffect>
                                    <p:anim calcmode="lin" valueType="num">
                                      <p:cBhvr>
                                        <p:cTn id="70" dur="1000" fill="hold"/>
                                        <p:tgtEl>
                                          <p:spTgt spid="92"/>
                                        </p:tgtEl>
                                        <p:attrNameLst>
                                          <p:attrName>ppt_x</p:attrName>
                                        </p:attrNameLst>
                                      </p:cBhvr>
                                      <p:tavLst>
                                        <p:tav tm="0">
                                          <p:val>
                                            <p:strVal val="#ppt_x"/>
                                          </p:val>
                                        </p:tav>
                                        <p:tav tm="100000">
                                          <p:val>
                                            <p:strVal val="#ppt_x"/>
                                          </p:val>
                                        </p:tav>
                                      </p:tavLst>
                                    </p:anim>
                                    <p:anim calcmode="lin" valueType="num">
                                      <p:cBhvr>
                                        <p:cTn id="71" dur="1000" fill="hold"/>
                                        <p:tgtEl>
                                          <p:spTgt spid="92"/>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300"/>
                                  </p:stCondLst>
                                  <p:childTnLst>
                                    <p:set>
                                      <p:cBhvr>
                                        <p:cTn id="73" dur="1" fill="hold">
                                          <p:stCondLst>
                                            <p:cond delay="0"/>
                                          </p:stCondLst>
                                        </p:cTn>
                                        <p:tgtEl>
                                          <p:spTgt spid="91"/>
                                        </p:tgtEl>
                                        <p:attrNameLst>
                                          <p:attrName>style.visibility</p:attrName>
                                        </p:attrNameLst>
                                      </p:cBhvr>
                                      <p:to>
                                        <p:strVal val="visible"/>
                                      </p:to>
                                    </p:set>
                                    <p:animEffect transition="in" filter="fade">
                                      <p:cBhvr>
                                        <p:cTn id="74" dur="1000"/>
                                        <p:tgtEl>
                                          <p:spTgt spid="91"/>
                                        </p:tgtEl>
                                      </p:cBhvr>
                                    </p:animEffect>
                                    <p:anim calcmode="lin" valueType="num">
                                      <p:cBhvr>
                                        <p:cTn id="75" dur="1000" fill="hold"/>
                                        <p:tgtEl>
                                          <p:spTgt spid="91"/>
                                        </p:tgtEl>
                                        <p:attrNameLst>
                                          <p:attrName>ppt_x</p:attrName>
                                        </p:attrNameLst>
                                      </p:cBhvr>
                                      <p:tavLst>
                                        <p:tav tm="0">
                                          <p:val>
                                            <p:strVal val="#ppt_x"/>
                                          </p:val>
                                        </p:tav>
                                        <p:tav tm="100000">
                                          <p:val>
                                            <p:strVal val="#ppt_x"/>
                                          </p:val>
                                        </p:tav>
                                      </p:tavLst>
                                    </p:anim>
                                    <p:anim calcmode="lin" valueType="num">
                                      <p:cBhvr>
                                        <p:cTn id="76" dur="1000" fill="hold"/>
                                        <p:tgtEl>
                                          <p:spTgt spid="9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400"/>
                                  </p:stCondLst>
                                  <p:childTnLst>
                                    <p:set>
                                      <p:cBhvr>
                                        <p:cTn id="78" dur="1" fill="hold">
                                          <p:stCondLst>
                                            <p:cond delay="0"/>
                                          </p:stCondLst>
                                        </p:cTn>
                                        <p:tgtEl>
                                          <p:spTgt spid="95"/>
                                        </p:tgtEl>
                                        <p:attrNameLst>
                                          <p:attrName>style.visibility</p:attrName>
                                        </p:attrNameLst>
                                      </p:cBhvr>
                                      <p:to>
                                        <p:strVal val="visible"/>
                                      </p:to>
                                    </p:set>
                                    <p:animEffect transition="in" filter="fade">
                                      <p:cBhvr>
                                        <p:cTn id="79" dur="1000"/>
                                        <p:tgtEl>
                                          <p:spTgt spid="95"/>
                                        </p:tgtEl>
                                      </p:cBhvr>
                                    </p:animEffect>
                                    <p:anim calcmode="lin" valueType="num">
                                      <p:cBhvr>
                                        <p:cTn id="80" dur="1000" fill="hold"/>
                                        <p:tgtEl>
                                          <p:spTgt spid="95"/>
                                        </p:tgtEl>
                                        <p:attrNameLst>
                                          <p:attrName>ppt_x</p:attrName>
                                        </p:attrNameLst>
                                      </p:cBhvr>
                                      <p:tavLst>
                                        <p:tav tm="0">
                                          <p:val>
                                            <p:strVal val="#ppt_x"/>
                                          </p:val>
                                        </p:tav>
                                        <p:tav tm="100000">
                                          <p:val>
                                            <p:strVal val="#ppt_x"/>
                                          </p:val>
                                        </p:tav>
                                      </p:tavLst>
                                    </p:anim>
                                    <p:anim calcmode="lin" valueType="num">
                                      <p:cBhvr>
                                        <p:cTn id="81" dur="1000" fill="hold"/>
                                        <p:tgtEl>
                                          <p:spTgt spid="95"/>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400"/>
                                  </p:stCondLst>
                                  <p:childTnLst>
                                    <p:set>
                                      <p:cBhvr>
                                        <p:cTn id="83" dur="1" fill="hold">
                                          <p:stCondLst>
                                            <p:cond delay="0"/>
                                          </p:stCondLst>
                                        </p:cTn>
                                        <p:tgtEl>
                                          <p:spTgt spid="96"/>
                                        </p:tgtEl>
                                        <p:attrNameLst>
                                          <p:attrName>style.visibility</p:attrName>
                                        </p:attrNameLst>
                                      </p:cBhvr>
                                      <p:to>
                                        <p:strVal val="visible"/>
                                      </p:to>
                                    </p:set>
                                    <p:animEffect transition="in" filter="fade">
                                      <p:cBhvr>
                                        <p:cTn id="84" dur="1000"/>
                                        <p:tgtEl>
                                          <p:spTgt spid="96"/>
                                        </p:tgtEl>
                                      </p:cBhvr>
                                    </p:animEffect>
                                    <p:anim calcmode="lin" valueType="num">
                                      <p:cBhvr>
                                        <p:cTn id="85" dur="1000" fill="hold"/>
                                        <p:tgtEl>
                                          <p:spTgt spid="96"/>
                                        </p:tgtEl>
                                        <p:attrNameLst>
                                          <p:attrName>ppt_x</p:attrName>
                                        </p:attrNameLst>
                                      </p:cBhvr>
                                      <p:tavLst>
                                        <p:tav tm="0">
                                          <p:val>
                                            <p:strVal val="#ppt_x"/>
                                          </p:val>
                                        </p:tav>
                                        <p:tav tm="100000">
                                          <p:val>
                                            <p:strVal val="#ppt_x"/>
                                          </p:val>
                                        </p:tav>
                                      </p:tavLst>
                                    </p:anim>
                                    <p:anim calcmode="lin" valueType="num">
                                      <p:cBhvr>
                                        <p:cTn id="86" dur="1000" fill="hold"/>
                                        <p:tgtEl>
                                          <p:spTgt spid="96"/>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5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1000"/>
                                        <p:tgtEl>
                                          <p:spTgt spid="99"/>
                                        </p:tgtEl>
                                      </p:cBhvr>
                                    </p:animEffect>
                                    <p:anim calcmode="lin" valueType="num">
                                      <p:cBhvr>
                                        <p:cTn id="90" dur="1000" fill="hold"/>
                                        <p:tgtEl>
                                          <p:spTgt spid="99"/>
                                        </p:tgtEl>
                                        <p:attrNameLst>
                                          <p:attrName>ppt_x</p:attrName>
                                        </p:attrNameLst>
                                      </p:cBhvr>
                                      <p:tavLst>
                                        <p:tav tm="0">
                                          <p:val>
                                            <p:strVal val="#ppt_x"/>
                                          </p:val>
                                        </p:tav>
                                        <p:tav tm="100000">
                                          <p:val>
                                            <p:strVal val="#ppt_x"/>
                                          </p:val>
                                        </p:tav>
                                      </p:tavLst>
                                    </p:anim>
                                    <p:anim calcmode="lin" valueType="num">
                                      <p:cBhvr>
                                        <p:cTn id="91" dur="1000" fill="hold"/>
                                        <p:tgtEl>
                                          <p:spTgt spid="99"/>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00"/>
                                        </p:tgtEl>
                                        <p:attrNameLst>
                                          <p:attrName>style.visibility</p:attrName>
                                        </p:attrNameLst>
                                      </p:cBhvr>
                                      <p:to>
                                        <p:strVal val="visible"/>
                                      </p:to>
                                    </p:set>
                                    <p:animEffect transition="in" filter="fade">
                                      <p:cBhvr>
                                        <p:cTn id="94" dur="1000"/>
                                        <p:tgtEl>
                                          <p:spTgt spid="100"/>
                                        </p:tgtEl>
                                      </p:cBhvr>
                                    </p:animEffect>
                                    <p:anim calcmode="lin" valueType="num">
                                      <p:cBhvr>
                                        <p:cTn id="95" dur="1000" fill="hold"/>
                                        <p:tgtEl>
                                          <p:spTgt spid="100"/>
                                        </p:tgtEl>
                                        <p:attrNameLst>
                                          <p:attrName>ppt_x</p:attrName>
                                        </p:attrNameLst>
                                      </p:cBhvr>
                                      <p:tavLst>
                                        <p:tav tm="0">
                                          <p:val>
                                            <p:strVal val="#ppt_x"/>
                                          </p:val>
                                        </p:tav>
                                        <p:tav tm="100000">
                                          <p:val>
                                            <p:strVal val="#ppt_x"/>
                                          </p:val>
                                        </p:tav>
                                      </p:tavLst>
                                    </p:anim>
                                    <p:anim calcmode="lin" valueType="num">
                                      <p:cBhvr>
                                        <p:cTn id="96"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build="p"/>
      <p:bldP spid="3" grpId="0"/>
      <p:bldP spid="8" grpId="0" animBg="1"/>
      <p:bldP spid="9" grpId="0"/>
      <p:bldP spid="60" grpId="0" animBg="1"/>
      <p:bldP spid="61" grpId="0"/>
      <p:bldP spid="87" grpId="0" animBg="1"/>
      <p:bldP spid="88" grpId="0"/>
      <p:bldP spid="91" grpId="0" animBg="1"/>
      <p:bldP spid="92" grpId="0"/>
      <p:bldP spid="95" grpId="0" animBg="1"/>
      <p:bldP spid="96" grpId="0"/>
      <p:bldP spid="99" grpId="0" animBg="1"/>
      <p:bldP spid="100" grpId="0"/>
      <p:bldP spid="13" grpId="0" animBg="1"/>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7BE0C9B-EE22-4D61-A542-523DDFDA9A87}"/>
              </a:ext>
            </a:extLst>
          </p:cNvPr>
          <p:cNvSpPr/>
          <p:nvPr/>
        </p:nvSpPr>
        <p:spPr>
          <a:xfrm>
            <a:off x="-1" y="1"/>
            <a:ext cx="9144001" cy="27599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EE3428FA-D285-4166-9CE9-FDDE2D5BE3FE}"/>
              </a:ext>
            </a:extLst>
          </p:cNvPr>
          <p:cNvSpPr txBox="1"/>
          <p:nvPr/>
        </p:nvSpPr>
        <p:spPr>
          <a:xfrm>
            <a:off x="3755624" y="5072634"/>
            <a:ext cx="163275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200">
                <a:solidFill>
                  <a:schemeClr val="tx1"/>
                </a:solidFill>
              </a:rPr>
              <a:t>Pat Buckley</a:t>
            </a:r>
            <a:endParaRPr lang="en-ID" sz="1200">
              <a:solidFill>
                <a:schemeClr val="tx1"/>
              </a:solidFill>
            </a:endParaRPr>
          </a:p>
        </p:txBody>
      </p:sp>
      <p:cxnSp>
        <p:nvCxnSpPr>
          <p:cNvPr id="16" name="Straight Connector 15">
            <a:extLst>
              <a:ext uri="{FF2B5EF4-FFF2-40B4-BE49-F238E27FC236}">
                <a16:creationId xmlns:a16="http://schemas.microsoft.com/office/drawing/2014/main" id="{6CE6B28B-A9EC-4643-8BE0-891808563206}"/>
              </a:ext>
            </a:extLst>
          </p:cNvPr>
          <p:cNvCxnSpPr>
            <a:cxnSpLocks/>
          </p:cNvCxnSpPr>
          <p:nvPr/>
        </p:nvCxnSpPr>
        <p:spPr>
          <a:xfrm>
            <a:off x="3923490" y="5221063"/>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0989BE-C207-41A8-BBE4-23B6F2DD8981}"/>
              </a:ext>
            </a:extLst>
          </p:cNvPr>
          <p:cNvCxnSpPr>
            <a:cxnSpLocks/>
          </p:cNvCxnSpPr>
          <p:nvPr/>
        </p:nvCxnSpPr>
        <p:spPr>
          <a:xfrm>
            <a:off x="5047327" y="5221063"/>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PsHolder5">
            <a:extLst>
              <a:ext uri="{FF2B5EF4-FFF2-40B4-BE49-F238E27FC236}">
                <a16:creationId xmlns:a16="http://schemas.microsoft.com/office/drawing/2014/main" id="{2A10AA22-6EF7-40CA-9B63-B2E353FADDBD}"/>
              </a:ext>
            </a:extLst>
          </p:cNvPr>
          <p:cNvSpPr>
            <a:spLocks noGrp="1"/>
          </p:cNvSpPr>
          <p:nvPr>
            <p:ph type="pic" sz="quarter" idx="10"/>
          </p:nvPr>
        </p:nvSpPr>
        <p:spPr/>
      </p:sp>
      <p:sp>
        <p:nvSpPr>
          <p:cNvPr id="11" name="Freeform: Shape 10">
            <a:extLst>
              <a:ext uri="{FF2B5EF4-FFF2-40B4-BE49-F238E27FC236}">
                <a16:creationId xmlns:a16="http://schemas.microsoft.com/office/drawing/2014/main" id="{B8F7A770-9538-4A8C-BBB7-AA0B40B89462}"/>
              </a:ext>
            </a:extLst>
          </p:cNvPr>
          <p:cNvSpPr/>
          <p:nvPr/>
        </p:nvSpPr>
        <p:spPr>
          <a:xfrm>
            <a:off x="4161382" y="3491029"/>
            <a:ext cx="821237" cy="621342"/>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5" name="TextBox">
            <a:extLst>
              <a:ext uri="{FF2B5EF4-FFF2-40B4-BE49-F238E27FC236}">
                <a16:creationId xmlns:a16="http://schemas.microsoft.com/office/drawing/2014/main" id="{AEE6736E-2BF0-4758-99D3-788A170B98EF}"/>
              </a:ext>
            </a:extLst>
          </p:cNvPr>
          <p:cNvSpPr txBox="1"/>
          <p:nvPr/>
        </p:nvSpPr>
        <p:spPr>
          <a:xfrm>
            <a:off x="1676348" y="3644230"/>
            <a:ext cx="5791304" cy="1384995"/>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nSpc>
                <a:spcPct val="100000"/>
              </a:lnSpc>
            </a:pPr>
            <a:r>
              <a:rPr lang="en-US" sz="3000">
                <a:solidFill>
                  <a:schemeClr val="accent1"/>
                </a:solidFill>
                <a:latin typeface="+mj-lt"/>
              </a:rPr>
              <a:t>I Can Find God </a:t>
            </a:r>
            <a:r>
              <a:rPr lang="en-US" sz="3000">
                <a:solidFill>
                  <a:schemeClr val="tx1"/>
                </a:solidFill>
                <a:latin typeface="+mj-lt"/>
              </a:rPr>
              <a:t>In Nature, In Animals, In Birds And The Environment.</a:t>
            </a:r>
            <a:endParaRPr lang="en-ID" sz="2400">
              <a:solidFill>
                <a:schemeClr val="accent1"/>
              </a:solidFill>
              <a:latin typeface="+mj-lt"/>
            </a:endParaRPr>
          </a:p>
        </p:txBody>
      </p:sp>
      <p:sp>
        <p:nvSpPr>
          <p:cNvPr id="4" name="Slide Number Placeholder 3">
            <a:extLst>
              <a:ext uri="{FF2B5EF4-FFF2-40B4-BE49-F238E27FC236}">
                <a16:creationId xmlns:a16="http://schemas.microsoft.com/office/drawing/2014/main" id="{677F8134-D5D7-41C0-BDB7-81F1FC65EC49}"/>
              </a:ext>
            </a:extLst>
          </p:cNvPr>
          <p:cNvSpPr>
            <a:spLocks noGrp="1"/>
          </p:cNvSpPr>
          <p:nvPr>
            <p:ph type="sldNum" sz="quarter" idx="11"/>
          </p:nvPr>
        </p:nvSpPr>
        <p:spPr/>
        <p:txBody>
          <a:bodyPr/>
          <a:lstStyle/>
          <a:p>
            <a:fld id="{950356F5-5040-45F3-9DFE-AA818FBF1AB1}" type="slidenum">
              <a:rPr lang="en-ID" smtClean="0"/>
              <a:pPr/>
              <a:t>16</a:t>
            </a:fld>
            <a:endParaRPr lang="en-ID"/>
          </a:p>
        </p:txBody>
      </p:sp>
    </p:spTree>
    <p:extLst>
      <p:ext uri="{BB962C8B-B14F-4D97-AF65-F5344CB8AC3E}">
        <p14:creationId xmlns:p14="http://schemas.microsoft.com/office/powerpoint/2010/main" val="230238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p:bldP spid="11"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ACBD68E7-C69C-4259-9E93-E82B89CE9BEC}"/>
              </a:ext>
            </a:extLst>
          </p:cNvPr>
          <p:cNvSpPr/>
          <p:nvPr/>
        </p:nvSpPr>
        <p:spPr>
          <a:xfrm>
            <a:off x="4764953" y="4341854"/>
            <a:ext cx="1601183" cy="81670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 name="Rectangle: Rounded Corners 6">
            <a:extLst>
              <a:ext uri="{FF2B5EF4-FFF2-40B4-BE49-F238E27FC236}">
                <a16:creationId xmlns:a16="http://schemas.microsoft.com/office/drawing/2014/main" id="{57472CB6-0E73-47C6-96D8-D85199AE8225}"/>
              </a:ext>
            </a:extLst>
          </p:cNvPr>
          <p:cNvSpPr/>
          <p:nvPr/>
        </p:nvSpPr>
        <p:spPr>
          <a:xfrm>
            <a:off x="2843651" y="1103417"/>
            <a:ext cx="923209" cy="923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0F66175A-E669-43B7-A092-DBCDCA41B5AA}"/>
              </a:ext>
            </a:extLst>
          </p:cNvPr>
          <p:cNvSpPr txBox="1"/>
          <p:nvPr/>
        </p:nvSpPr>
        <p:spPr>
          <a:xfrm>
            <a:off x="4765549" y="3262087"/>
            <a:ext cx="3447125"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 sunt eos</a:t>
            </a:r>
            <a:endParaRPr lang="en-ID" sz="1050">
              <a:solidFill>
                <a:schemeClr val="tx1"/>
              </a:solidFill>
            </a:endParaRPr>
          </a:p>
        </p:txBody>
      </p:sp>
      <p:sp>
        <p:nvSpPr>
          <p:cNvPr id="2" name="PsHolder4">
            <a:extLst>
              <a:ext uri="{FF2B5EF4-FFF2-40B4-BE49-F238E27FC236}">
                <a16:creationId xmlns:a16="http://schemas.microsoft.com/office/drawing/2014/main" id="{77B77C6A-11C3-4E59-857F-DE88EB67BC37}"/>
              </a:ext>
            </a:extLst>
          </p:cNvPr>
          <p:cNvSpPr>
            <a:spLocks noGrp="1"/>
          </p:cNvSpPr>
          <p:nvPr>
            <p:ph type="pic" sz="quarter" idx="10"/>
          </p:nvPr>
        </p:nvSpPr>
        <p:spPr/>
      </p:sp>
      <p:sp>
        <p:nvSpPr>
          <p:cNvPr id="13" name="Title 12">
            <a:extLst>
              <a:ext uri="{FF2B5EF4-FFF2-40B4-BE49-F238E27FC236}">
                <a16:creationId xmlns:a16="http://schemas.microsoft.com/office/drawing/2014/main" id="{E4C11008-75CE-4F99-A6C3-A880E5BFC781}"/>
              </a:ext>
            </a:extLst>
          </p:cNvPr>
          <p:cNvSpPr>
            <a:spLocks noGrp="1"/>
          </p:cNvSpPr>
          <p:nvPr>
            <p:ph type="title"/>
          </p:nvPr>
        </p:nvSpPr>
        <p:spPr/>
        <p:txBody>
          <a:bodyPr/>
          <a:lstStyle/>
          <a:p>
            <a:pPr>
              <a:lnSpc>
                <a:spcPct val="100000"/>
              </a:lnSpc>
            </a:pPr>
            <a:r>
              <a:rPr lang="en-ID"/>
              <a:t>About Our</a:t>
            </a:r>
            <a:br>
              <a:rPr lang="en-ID"/>
            </a:br>
            <a:r>
              <a:rPr lang="en-ID">
                <a:solidFill>
                  <a:schemeClr val="accent1"/>
                </a:solidFill>
              </a:rPr>
              <a:t>Device Mockup</a:t>
            </a:r>
            <a:endParaRPr lang="en-ID"/>
          </a:p>
        </p:txBody>
      </p:sp>
      <p:sp>
        <p:nvSpPr>
          <p:cNvPr id="14" name="Subtitle 13">
            <a:extLst>
              <a:ext uri="{FF2B5EF4-FFF2-40B4-BE49-F238E27FC236}">
                <a16:creationId xmlns:a16="http://schemas.microsoft.com/office/drawing/2014/main" id="{A895C4CE-673E-45F1-9DC1-A4049FCC3E5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pic>
        <p:nvPicPr>
          <p:cNvPr id="3" name="Mockup" descr="A picture containing microwave, oven&#10;&#10;Description automatically generated">
            <a:extLst>
              <a:ext uri="{FF2B5EF4-FFF2-40B4-BE49-F238E27FC236}">
                <a16:creationId xmlns:a16="http://schemas.microsoft.com/office/drawing/2014/main" id="{DDC3312C-155F-44E5-806E-624F56E6F0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969" y="1218583"/>
            <a:ext cx="2927334" cy="4382117"/>
          </a:xfrm>
          <a:prstGeom prst="rect">
            <a:avLst/>
          </a:prstGeom>
        </p:spPr>
      </p:pic>
      <p:sp>
        <p:nvSpPr>
          <p:cNvPr id="8" name="TextBox">
            <a:extLst>
              <a:ext uri="{FF2B5EF4-FFF2-40B4-BE49-F238E27FC236}">
                <a16:creationId xmlns:a16="http://schemas.microsoft.com/office/drawing/2014/main" id="{62598FDB-027D-401A-B4D4-2F648F59C470}"/>
              </a:ext>
            </a:extLst>
          </p:cNvPr>
          <p:cNvSpPr txBox="1"/>
          <p:nvPr/>
        </p:nvSpPr>
        <p:spPr>
          <a:xfrm>
            <a:off x="4921606" y="4282658"/>
            <a:ext cx="1318187"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bg2"/>
                </a:solidFill>
                <a:latin typeface="+mj-lt"/>
              </a:rPr>
              <a:t>1,782+</a:t>
            </a:r>
          </a:p>
        </p:txBody>
      </p:sp>
      <p:sp>
        <p:nvSpPr>
          <p:cNvPr id="9" name="TextBox">
            <a:extLst>
              <a:ext uri="{FF2B5EF4-FFF2-40B4-BE49-F238E27FC236}">
                <a16:creationId xmlns:a16="http://schemas.microsoft.com/office/drawing/2014/main" id="{678812F4-3208-42D9-AA75-C47C50A01A65}"/>
              </a:ext>
            </a:extLst>
          </p:cNvPr>
          <p:cNvSpPr txBox="1"/>
          <p:nvPr/>
        </p:nvSpPr>
        <p:spPr>
          <a:xfrm>
            <a:off x="4921606" y="4808265"/>
            <a:ext cx="1318187"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lacus omnis iusto massa</a:t>
            </a:r>
            <a:endParaRPr lang="en-ID" sz="1050">
              <a:solidFill>
                <a:schemeClr val="bg2"/>
              </a:solidFill>
            </a:endParaRPr>
          </a:p>
        </p:txBody>
      </p:sp>
      <p:sp>
        <p:nvSpPr>
          <p:cNvPr id="41" name="Rectangle: Rounded Corners 40">
            <a:extLst>
              <a:ext uri="{FF2B5EF4-FFF2-40B4-BE49-F238E27FC236}">
                <a16:creationId xmlns:a16="http://schemas.microsoft.com/office/drawing/2014/main" id="{904342B8-DDE9-4B0C-ACA6-139F7D3E0C79}"/>
              </a:ext>
            </a:extLst>
          </p:cNvPr>
          <p:cNvSpPr/>
          <p:nvPr/>
        </p:nvSpPr>
        <p:spPr>
          <a:xfrm>
            <a:off x="6580537" y="4341854"/>
            <a:ext cx="1601183" cy="816704"/>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TextBox">
            <a:extLst>
              <a:ext uri="{FF2B5EF4-FFF2-40B4-BE49-F238E27FC236}">
                <a16:creationId xmlns:a16="http://schemas.microsoft.com/office/drawing/2014/main" id="{64B0620D-2090-46BE-B339-62E9909A1B96}"/>
              </a:ext>
            </a:extLst>
          </p:cNvPr>
          <p:cNvSpPr txBox="1"/>
          <p:nvPr/>
        </p:nvSpPr>
        <p:spPr>
          <a:xfrm>
            <a:off x="6737191" y="4282658"/>
            <a:ext cx="1318187"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tx1"/>
                </a:solidFill>
                <a:latin typeface="+mj-lt"/>
              </a:rPr>
              <a:t>725+</a:t>
            </a:r>
          </a:p>
        </p:txBody>
      </p:sp>
      <p:sp>
        <p:nvSpPr>
          <p:cNvPr id="43" name="TextBox">
            <a:extLst>
              <a:ext uri="{FF2B5EF4-FFF2-40B4-BE49-F238E27FC236}">
                <a16:creationId xmlns:a16="http://schemas.microsoft.com/office/drawing/2014/main" id="{1AFDB207-855E-44CB-B332-A942D0FF751F}"/>
              </a:ext>
            </a:extLst>
          </p:cNvPr>
          <p:cNvSpPr txBox="1"/>
          <p:nvPr/>
        </p:nvSpPr>
        <p:spPr>
          <a:xfrm>
            <a:off x="6737191" y="4808265"/>
            <a:ext cx="1318187"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lacus omnis iusto massa</a:t>
            </a:r>
            <a:endParaRPr lang="en-ID" sz="1050">
              <a:solidFill>
                <a:schemeClr val="tx1"/>
              </a:solidFill>
            </a:endParaRPr>
          </a:p>
        </p:txBody>
      </p:sp>
      <p:sp>
        <p:nvSpPr>
          <p:cNvPr id="11" name="Rectangle: Rounded Corners 10">
            <a:extLst>
              <a:ext uri="{FF2B5EF4-FFF2-40B4-BE49-F238E27FC236}">
                <a16:creationId xmlns:a16="http://schemas.microsoft.com/office/drawing/2014/main" id="{80B9CDCA-07B4-4BB4-8608-208A9DCEF1A0}"/>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D146B62A-39C1-4A63-825F-AD81BBEA7AC8}"/>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6" name="Graphic 13">
            <a:extLst>
              <a:ext uri="{FF2B5EF4-FFF2-40B4-BE49-F238E27FC236}">
                <a16:creationId xmlns:a16="http://schemas.microsoft.com/office/drawing/2014/main" id="{7FAD1EF4-A7A8-4204-8A1F-A4077C6C028C}"/>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4" name="Slide Number Placeholder 3">
            <a:extLst>
              <a:ext uri="{FF2B5EF4-FFF2-40B4-BE49-F238E27FC236}">
                <a16:creationId xmlns:a16="http://schemas.microsoft.com/office/drawing/2014/main" id="{59324674-7243-4441-B602-506651505C42}"/>
              </a:ext>
            </a:extLst>
          </p:cNvPr>
          <p:cNvSpPr>
            <a:spLocks noGrp="1"/>
          </p:cNvSpPr>
          <p:nvPr>
            <p:ph type="sldNum" sz="quarter" idx="11"/>
          </p:nvPr>
        </p:nvSpPr>
        <p:spPr/>
        <p:txBody>
          <a:bodyPr/>
          <a:lstStyle/>
          <a:p>
            <a:fld id="{950356F5-5040-45F3-9DFE-AA818FBF1AB1}" type="slidenum">
              <a:rPr lang="en-ID" smtClean="0"/>
              <a:pPr/>
              <a:t>17</a:t>
            </a:fld>
            <a:endParaRPr lang="en-ID"/>
          </a:p>
        </p:txBody>
      </p:sp>
    </p:spTree>
    <p:extLst>
      <p:ext uri="{BB962C8B-B14F-4D97-AF65-F5344CB8AC3E}">
        <p14:creationId xmlns:p14="http://schemas.microsoft.com/office/powerpoint/2010/main" val="94876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250"/>
                            </p:stCondLst>
                            <p:childTnLst>
                              <p:par>
                                <p:cTn id="20" presetID="10" presetClass="entr" presetSubtype="0"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par>
                          <p:cTn id="23" fill="hold">
                            <p:stCondLst>
                              <p:cond delay="1750"/>
                            </p:stCondLst>
                            <p:childTnLst>
                              <p:par>
                                <p:cTn id="24" presetID="22" presetClass="entr" presetSubtype="8" fill="hold" grpId="0" nodeType="after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animEffect transition="in" filter="wipe(left)">
                                      <p:cBhvr>
                                        <p:cTn id="26" dur="750"/>
                                        <p:tgtEl>
                                          <p:spTgt spid="14">
                                            <p:txEl>
                                              <p:pRg st="0" end="0"/>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750"/>
                                        <p:tgtEl>
                                          <p:spTgt spid="13"/>
                                        </p:tgtEl>
                                      </p:cBhvr>
                                    </p:animEffect>
                                  </p:childTnLst>
                                </p:cTn>
                              </p:par>
                            </p:childTnLst>
                          </p:cTn>
                        </p:par>
                        <p:par>
                          <p:cTn id="31" fill="hold">
                            <p:stCondLst>
                              <p:cond delay="3250"/>
                            </p:stCondLst>
                            <p:childTnLst>
                              <p:par>
                                <p:cTn id="32" presetID="22"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750"/>
                                        <p:tgtEl>
                                          <p:spTgt spid="6"/>
                                        </p:tgtEl>
                                      </p:cBhvr>
                                    </p:animEffect>
                                  </p:childTnLst>
                                </p:cTn>
                              </p:par>
                            </p:childTnLst>
                          </p:cTn>
                        </p:par>
                        <p:par>
                          <p:cTn id="35" fill="hold">
                            <p:stCondLst>
                              <p:cond delay="4000"/>
                            </p:stCondLst>
                            <p:childTnLst>
                              <p:par>
                                <p:cTn id="36" presetID="53" presetClass="entr" presetSubtype="16"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750" fill="hold"/>
                                        <p:tgtEl>
                                          <p:spTgt spid="38"/>
                                        </p:tgtEl>
                                        <p:attrNameLst>
                                          <p:attrName>ppt_w</p:attrName>
                                        </p:attrNameLst>
                                      </p:cBhvr>
                                      <p:tavLst>
                                        <p:tav tm="0">
                                          <p:val>
                                            <p:fltVal val="0"/>
                                          </p:val>
                                        </p:tav>
                                        <p:tav tm="100000">
                                          <p:val>
                                            <p:strVal val="#ppt_w"/>
                                          </p:val>
                                        </p:tav>
                                      </p:tavLst>
                                    </p:anim>
                                    <p:anim calcmode="lin" valueType="num">
                                      <p:cBhvr>
                                        <p:cTn id="39" dur="750" fill="hold"/>
                                        <p:tgtEl>
                                          <p:spTgt spid="38"/>
                                        </p:tgtEl>
                                        <p:attrNameLst>
                                          <p:attrName>ppt_h</p:attrName>
                                        </p:attrNameLst>
                                      </p:cBhvr>
                                      <p:tavLst>
                                        <p:tav tm="0">
                                          <p:val>
                                            <p:fltVal val="0"/>
                                          </p:val>
                                        </p:tav>
                                        <p:tav tm="100000">
                                          <p:val>
                                            <p:strVal val="#ppt_h"/>
                                          </p:val>
                                        </p:tav>
                                      </p:tavLst>
                                    </p:anim>
                                    <p:animEffect transition="in" filter="fade">
                                      <p:cBhvr>
                                        <p:cTn id="40" dur="750"/>
                                        <p:tgtEl>
                                          <p:spTgt spid="3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750" fill="hold"/>
                                        <p:tgtEl>
                                          <p:spTgt spid="8"/>
                                        </p:tgtEl>
                                        <p:attrNameLst>
                                          <p:attrName>ppt_w</p:attrName>
                                        </p:attrNameLst>
                                      </p:cBhvr>
                                      <p:tavLst>
                                        <p:tav tm="0">
                                          <p:val>
                                            <p:fltVal val="0"/>
                                          </p:val>
                                        </p:tav>
                                        <p:tav tm="100000">
                                          <p:val>
                                            <p:strVal val="#ppt_w"/>
                                          </p:val>
                                        </p:tav>
                                      </p:tavLst>
                                    </p:anim>
                                    <p:anim calcmode="lin" valueType="num">
                                      <p:cBhvr>
                                        <p:cTn id="44" dur="750" fill="hold"/>
                                        <p:tgtEl>
                                          <p:spTgt spid="8"/>
                                        </p:tgtEl>
                                        <p:attrNameLst>
                                          <p:attrName>ppt_h</p:attrName>
                                        </p:attrNameLst>
                                      </p:cBhvr>
                                      <p:tavLst>
                                        <p:tav tm="0">
                                          <p:val>
                                            <p:fltVal val="0"/>
                                          </p:val>
                                        </p:tav>
                                        <p:tav tm="100000">
                                          <p:val>
                                            <p:strVal val="#ppt_h"/>
                                          </p:val>
                                        </p:tav>
                                      </p:tavLst>
                                    </p:anim>
                                    <p:animEffect transition="in" filter="fade">
                                      <p:cBhvr>
                                        <p:cTn id="45" dur="750"/>
                                        <p:tgtEl>
                                          <p:spTgt spid="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750" fill="hold"/>
                                        <p:tgtEl>
                                          <p:spTgt spid="9"/>
                                        </p:tgtEl>
                                        <p:attrNameLst>
                                          <p:attrName>ppt_w</p:attrName>
                                        </p:attrNameLst>
                                      </p:cBhvr>
                                      <p:tavLst>
                                        <p:tav tm="0">
                                          <p:val>
                                            <p:fltVal val="0"/>
                                          </p:val>
                                        </p:tav>
                                        <p:tav tm="100000">
                                          <p:val>
                                            <p:strVal val="#ppt_w"/>
                                          </p:val>
                                        </p:tav>
                                      </p:tavLst>
                                    </p:anim>
                                    <p:anim calcmode="lin" valueType="num">
                                      <p:cBhvr>
                                        <p:cTn id="49" dur="750" fill="hold"/>
                                        <p:tgtEl>
                                          <p:spTgt spid="9"/>
                                        </p:tgtEl>
                                        <p:attrNameLst>
                                          <p:attrName>ppt_h</p:attrName>
                                        </p:attrNameLst>
                                      </p:cBhvr>
                                      <p:tavLst>
                                        <p:tav tm="0">
                                          <p:val>
                                            <p:fltVal val="0"/>
                                          </p:val>
                                        </p:tav>
                                        <p:tav tm="100000">
                                          <p:val>
                                            <p:strVal val="#ppt_h"/>
                                          </p:val>
                                        </p:tav>
                                      </p:tavLst>
                                    </p:anim>
                                    <p:animEffect transition="in" filter="fade">
                                      <p:cBhvr>
                                        <p:cTn id="50" dur="750"/>
                                        <p:tgtEl>
                                          <p:spTgt spid="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Effect transition="in" filter="fade">
                                      <p:cBhvr>
                                        <p:cTn id="55" dur="75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750" fill="hold"/>
                                        <p:tgtEl>
                                          <p:spTgt spid="42"/>
                                        </p:tgtEl>
                                        <p:attrNameLst>
                                          <p:attrName>ppt_w</p:attrName>
                                        </p:attrNameLst>
                                      </p:cBhvr>
                                      <p:tavLst>
                                        <p:tav tm="0">
                                          <p:val>
                                            <p:fltVal val="0"/>
                                          </p:val>
                                        </p:tav>
                                        <p:tav tm="100000">
                                          <p:val>
                                            <p:strVal val="#ppt_w"/>
                                          </p:val>
                                        </p:tav>
                                      </p:tavLst>
                                    </p:anim>
                                    <p:anim calcmode="lin" valueType="num">
                                      <p:cBhvr>
                                        <p:cTn id="59" dur="750" fill="hold"/>
                                        <p:tgtEl>
                                          <p:spTgt spid="42"/>
                                        </p:tgtEl>
                                        <p:attrNameLst>
                                          <p:attrName>ppt_h</p:attrName>
                                        </p:attrNameLst>
                                      </p:cBhvr>
                                      <p:tavLst>
                                        <p:tav tm="0">
                                          <p:val>
                                            <p:fltVal val="0"/>
                                          </p:val>
                                        </p:tav>
                                        <p:tav tm="100000">
                                          <p:val>
                                            <p:strVal val="#ppt_h"/>
                                          </p:val>
                                        </p:tav>
                                      </p:tavLst>
                                    </p:anim>
                                    <p:animEffect transition="in" filter="fade">
                                      <p:cBhvr>
                                        <p:cTn id="60" dur="750"/>
                                        <p:tgtEl>
                                          <p:spTgt spid="42"/>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p:cTn id="63" dur="750" fill="hold"/>
                                        <p:tgtEl>
                                          <p:spTgt spid="43"/>
                                        </p:tgtEl>
                                        <p:attrNameLst>
                                          <p:attrName>ppt_w</p:attrName>
                                        </p:attrNameLst>
                                      </p:cBhvr>
                                      <p:tavLst>
                                        <p:tav tm="0">
                                          <p:val>
                                            <p:fltVal val="0"/>
                                          </p:val>
                                        </p:tav>
                                        <p:tav tm="100000">
                                          <p:val>
                                            <p:strVal val="#ppt_w"/>
                                          </p:val>
                                        </p:tav>
                                      </p:tavLst>
                                    </p:anim>
                                    <p:anim calcmode="lin" valueType="num">
                                      <p:cBhvr>
                                        <p:cTn id="64" dur="750" fill="hold"/>
                                        <p:tgtEl>
                                          <p:spTgt spid="43"/>
                                        </p:tgtEl>
                                        <p:attrNameLst>
                                          <p:attrName>ppt_h</p:attrName>
                                        </p:attrNameLst>
                                      </p:cBhvr>
                                      <p:tavLst>
                                        <p:tav tm="0">
                                          <p:val>
                                            <p:fltVal val="0"/>
                                          </p:val>
                                        </p:tav>
                                        <p:tav tm="100000">
                                          <p:val>
                                            <p:strVal val="#ppt_h"/>
                                          </p:val>
                                        </p:tav>
                                      </p:tavLst>
                                    </p:anim>
                                    <p:animEffect transition="in" filter="fade">
                                      <p:cBhvr>
                                        <p:cTn id="65"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7" grpId="0" animBg="1"/>
      <p:bldP spid="6" grpId="0"/>
      <p:bldP spid="13" grpId="0"/>
      <p:bldP spid="14" grpId="0" build="p"/>
      <p:bldP spid="8" grpId="0"/>
      <p:bldP spid="9" grpId="0"/>
      <p:bldP spid="41" grpId="0" animBg="1"/>
      <p:bldP spid="42" grpId="0"/>
      <p:bldP spid="43" grpId="0"/>
      <p:bldP spid="11" grpId="0" animBg="1"/>
      <p:bldP spid="15" grpId="0"/>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02531127-B874-4457-BDF6-1ACA9D5093C4}"/>
              </a:ext>
            </a:extLst>
          </p:cNvPr>
          <p:cNvSpPr/>
          <p:nvPr/>
        </p:nvSpPr>
        <p:spPr>
          <a:xfrm>
            <a:off x="274701" y="2081365"/>
            <a:ext cx="923209" cy="923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pic>
        <p:nvPicPr>
          <p:cNvPr id="3" name="Mockup" descr="A picture containing text, electronics, display, monitor&#10;&#10;Description automatically generated">
            <a:extLst>
              <a:ext uri="{FF2B5EF4-FFF2-40B4-BE49-F238E27FC236}">
                <a16:creationId xmlns:a16="http://schemas.microsoft.com/office/drawing/2014/main" id="{976266B0-AF6D-4B7C-855F-BD7A6E686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218" y="2134796"/>
            <a:ext cx="4304201" cy="3275764"/>
          </a:xfrm>
          <a:prstGeom prst="rect">
            <a:avLst/>
          </a:prstGeom>
        </p:spPr>
      </p:pic>
      <p:sp>
        <p:nvSpPr>
          <p:cNvPr id="8" name="TextBox">
            <a:extLst>
              <a:ext uri="{FF2B5EF4-FFF2-40B4-BE49-F238E27FC236}">
                <a16:creationId xmlns:a16="http://schemas.microsoft.com/office/drawing/2014/main" id="{FD7D747F-97FE-4FF2-87F6-574509CCD782}"/>
              </a:ext>
            </a:extLst>
          </p:cNvPr>
          <p:cNvSpPr txBox="1"/>
          <p:nvPr/>
        </p:nvSpPr>
        <p:spPr>
          <a:xfrm>
            <a:off x="5116175" y="2385015"/>
            <a:ext cx="3319496"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molestias eligendi maiores eleifend nihil occaecati cum suscipit voluptatibus harum distinctio mollis sed minus necessitatibus eligendi hendrerit molestias cupiditate quos mollitia sapiente eros vitae repellendus malesuada ipsum ducimus quas</a:t>
            </a:r>
            <a:endParaRPr lang="en-ID" sz="1050">
              <a:solidFill>
                <a:schemeClr val="tx1"/>
              </a:solidFill>
            </a:endParaRPr>
          </a:p>
        </p:txBody>
      </p:sp>
      <p:sp>
        <p:nvSpPr>
          <p:cNvPr id="33" name="Rectangle: Rounded Corners 32">
            <a:extLst>
              <a:ext uri="{FF2B5EF4-FFF2-40B4-BE49-F238E27FC236}">
                <a16:creationId xmlns:a16="http://schemas.microsoft.com/office/drawing/2014/main" id="{290572AC-76E3-4E88-BCA2-06187A3CF2D6}"/>
              </a:ext>
            </a:extLst>
          </p:cNvPr>
          <p:cNvSpPr/>
          <p:nvPr/>
        </p:nvSpPr>
        <p:spPr>
          <a:xfrm>
            <a:off x="5116174" y="3548805"/>
            <a:ext cx="457218" cy="457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DB4C7D18-B467-47FB-ADD5-539784990171}"/>
              </a:ext>
            </a:extLst>
          </p:cNvPr>
          <p:cNvSpPr txBox="1"/>
          <p:nvPr/>
        </p:nvSpPr>
        <p:spPr>
          <a:xfrm>
            <a:off x="5713139" y="35315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1" name="TextBox">
            <a:extLst>
              <a:ext uri="{FF2B5EF4-FFF2-40B4-BE49-F238E27FC236}">
                <a16:creationId xmlns:a16="http://schemas.microsoft.com/office/drawing/2014/main" id="{FEEA5B13-4C3B-4127-8FE8-BFD37F624317}"/>
              </a:ext>
            </a:extLst>
          </p:cNvPr>
          <p:cNvSpPr txBox="1"/>
          <p:nvPr/>
        </p:nvSpPr>
        <p:spPr>
          <a:xfrm>
            <a:off x="5713140" y="3785386"/>
            <a:ext cx="2526900"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voluptates elementum</a:t>
            </a:r>
            <a:endParaRPr lang="en-ID" sz="1050">
              <a:solidFill>
                <a:schemeClr val="tx1"/>
              </a:solidFill>
            </a:endParaRPr>
          </a:p>
        </p:txBody>
      </p:sp>
      <p:sp>
        <p:nvSpPr>
          <p:cNvPr id="78" name="Rectangle: Rounded Corners 77">
            <a:extLst>
              <a:ext uri="{FF2B5EF4-FFF2-40B4-BE49-F238E27FC236}">
                <a16:creationId xmlns:a16="http://schemas.microsoft.com/office/drawing/2014/main" id="{3E6CA114-D743-41B3-900A-D0E18E327B11}"/>
              </a:ext>
            </a:extLst>
          </p:cNvPr>
          <p:cNvSpPr/>
          <p:nvPr/>
        </p:nvSpPr>
        <p:spPr>
          <a:xfrm>
            <a:off x="5116174" y="4161821"/>
            <a:ext cx="457218" cy="457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6" name="TextBox">
            <a:extLst>
              <a:ext uri="{FF2B5EF4-FFF2-40B4-BE49-F238E27FC236}">
                <a16:creationId xmlns:a16="http://schemas.microsoft.com/office/drawing/2014/main" id="{4B127A30-FF37-4A6C-9C0D-C3FCFAABE548}"/>
              </a:ext>
            </a:extLst>
          </p:cNvPr>
          <p:cNvSpPr txBox="1"/>
          <p:nvPr/>
        </p:nvSpPr>
        <p:spPr>
          <a:xfrm>
            <a:off x="5713139" y="414451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7" name="TextBox">
            <a:extLst>
              <a:ext uri="{FF2B5EF4-FFF2-40B4-BE49-F238E27FC236}">
                <a16:creationId xmlns:a16="http://schemas.microsoft.com/office/drawing/2014/main" id="{A6C7FD80-5D14-4D59-A2A0-C989B4BB9790}"/>
              </a:ext>
            </a:extLst>
          </p:cNvPr>
          <p:cNvSpPr txBox="1"/>
          <p:nvPr/>
        </p:nvSpPr>
        <p:spPr>
          <a:xfrm>
            <a:off x="5713140" y="4398402"/>
            <a:ext cx="2526900"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voluptates elementum</a:t>
            </a:r>
            <a:endParaRPr lang="en-ID" sz="1050">
              <a:solidFill>
                <a:schemeClr val="tx1"/>
              </a:solidFill>
            </a:endParaRPr>
          </a:p>
        </p:txBody>
      </p:sp>
      <p:sp>
        <p:nvSpPr>
          <p:cNvPr id="86" name="Rectangle: Rounded Corners 85">
            <a:extLst>
              <a:ext uri="{FF2B5EF4-FFF2-40B4-BE49-F238E27FC236}">
                <a16:creationId xmlns:a16="http://schemas.microsoft.com/office/drawing/2014/main" id="{BB169FEF-367A-4941-8DC1-74EC0A9D6266}"/>
              </a:ext>
            </a:extLst>
          </p:cNvPr>
          <p:cNvSpPr/>
          <p:nvPr/>
        </p:nvSpPr>
        <p:spPr>
          <a:xfrm>
            <a:off x="5116174" y="4774836"/>
            <a:ext cx="457218" cy="45721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4" name="TextBox">
            <a:extLst>
              <a:ext uri="{FF2B5EF4-FFF2-40B4-BE49-F238E27FC236}">
                <a16:creationId xmlns:a16="http://schemas.microsoft.com/office/drawing/2014/main" id="{785094FE-646A-4CF9-9DFD-A38CED7942B7}"/>
              </a:ext>
            </a:extLst>
          </p:cNvPr>
          <p:cNvSpPr txBox="1"/>
          <p:nvPr/>
        </p:nvSpPr>
        <p:spPr>
          <a:xfrm>
            <a:off x="5713139" y="475753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5" name="TextBox">
            <a:extLst>
              <a:ext uri="{FF2B5EF4-FFF2-40B4-BE49-F238E27FC236}">
                <a16:creationId xmlns:a16="http://schemas.microsoft.com/office/drawing/2014/main" id="{683BC852-C9D6-41FF-81A7-E5AE2C26ADCB}"/>
              </a:ext>
            </a:extLst>
          </p:cNvPr>
          <p:cNvSpPr txBox="1"/>
          <p:nvPr/>
        </p:nvSpPr>
        <p:spPr>
          <a:xfrm>
            <a:off x="5713140" y="5011417"/>
            <a:ext cx="2526900"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voluptates elementum</a:t>
            </a:r>
            <a:endParaRPr lang="en-ID" sz="1050">
              <a:solidFill>
                <a:schemeClr val="tx1"/>
              </a:solidFill>
            </a:endParaRPr>
          </a:p>
        </p:txBody>
      </p:sp>
      <p:sp>
        <p:nvSpPr>
          <p:cNvPr id="2" name="PsHolder13">
            <a:extLst>
              <a:ext uri="{FF2B5EF4-FFF2-40B4-BE49-F238E27FC236}">
                <a16:creationId xmlns:a16="http://schemas.microsoft.com/office/drawing/2014/main" id="{B44377D9-5EBF-4ED1-95F1-EFDA33B6C686}"/>
              </a:ext>
            </a:extLst>
          </p:cNvPr>
          <p:cNvSpPr>
            <a:spLocks noGrp="1"/>
          </p:cNvSpPr>
          <p:nvPr>
            <p:ph type="pic" sz="quarter" idx="10"/>
          </p:nvPr>
        </p:nvSpPr>
        <p:spPr/>
      </p:sp>
      <p:sp>
        <p:nvSpPr>
          <p:cNvPr id="6" name="Title 5">
            <a:extLst>
              <a:ext uri="{FF2B5EF4-FFF2-40B4-BE49-F238E27FC236}">
                <a16:creationId xmlns:a16="http://schemas.microsoft.com/office/drawing/2014/main" id="{F0C17368-17A4-4903-8E27-48ED3D30A4B8}"/>
              </a:ext>
            </a:extLst>
          </p:cNvPr>
          <p:cNvSpPr>
            <a:spLocks noGrp="1"/>
          </p:cNvSpPr>
          <p:nvPr>
            <p:ph type="title"/>
          </p:nvPr>
        </p:nvSpPr>
        <p:spPr/>
        <p:txBody>
          <a:bodyPr/>
          <a:lstStyle/>
          <a:p>
            <a:r>
              <a:rPr lang="en-ID"/>
              <a:t>Our </a:t>
            </a:r>
            <a:r>
              <a:rPr lang="en-ID">
                <a:solidFill>
                  <a:schemeClr val="accent1"/>
                </a:solidFill>
              </a:rPr>
              <a:t>Mockup</a:t>
            </a:r>
            <a:endParaRPr lang="en-ID"/>
          </a:p>
        </p:txBody>
      </p:sp>
      <p:sp>
        <p:nvSpPr>
          <p:cNvPr id="7" name="Subtitle 6">
            <a:extLst>
              <a:ext uri="{FF2B5EF4-FFF2-40B4-BE49-F238E27FC236}">
                <a16:creationId xmlns:a16="http://schemas.microsoft.com/office/drawing/2014/main" id="{14D16959-C0A8-4415-A98A-D0DB673E82B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0" name="Rectangle: Rounded Corners 89">
            <a:extLst>
              <a:ext uri="{FF2B5EF4-FFF2-40B4-BE49-F238E27FC236}">
                <a16:creationId xmlns:a16="http://schemas.microsoft.com/office/drawing/2014/main" id="{B989B301-AB4E-4F66-AB92-C8E7B7C4116F}"/>
              </a:ext>
            </a:extLst>
          </p:cNvPr>
          <p:cNvSpPr/>
          <p:nvPr/>
        </p:nvSpPr>
        <p:spPr>
          <a:xfrm>
            <a:off x="3403762" y="3996221"/>
            <a:ext cx="1161914" cy="1161914"/>
          </a:xfrm>
          <a:prstGeom prst="round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16" name="Chart 15">
            <a:extLst>
              <a:ext uri="{FF2B5EF4-FFF2-40B4-BE49-F238E27FC236}">
                <a16:creationId xmlns:a16="http://schemas.microsoft.com/office/drawing/2014/main" id="{559AE4EB-C2AE-4190-BD58-E36916297257}"/>
              </a:ext>
            </a:extLst>
          </p:cNvPr>
          <p:cNvGraphicFramePr/>
          <p:nvPr>
            <p:extLst>
              <p:ext uri="{D42A27DB-BD31-4B8C-83A1-F6EECF244321}">
                <p14:modId xmlns:p14="http://schemas.microsoft.com/office/powerpoint/2010/main" val="1011800441"/>
              </p:ext>
            </p:extLst>
          </p:nvPr>
        </p:nvGraphicFramePr>
        <p:xfrm>
          <a:off x="3344976" y="4292260"/>
          <a:ext cx="1279487" cy="852991"/>
        </p:xfrm>
        <a:graphic>
          <a:graphicData uri="http://schemas.openxmlformats.org/drawingml/2006/chart">
            <c:chart xmlns:c="http://schemas.openxmlformats.org/drawingml/2006/chart" xmlns:r="http://schemas.openxmlformats.org/officeDocument/2006/relationships" r:id="rId3"/>
          </a:graphicData>
        </a:graphic>
      </p:graphicFrame>
      <p:sp>
        <p:nvSpPr>
          <p:cNvPr id="92" name="TextBox">
            <a:extLst>
              <a:ext uri="{FF2B5EF4-FFF2-40B4-BE49-F238E27FC236}">
                <a16:creationId xmlns:a16="http://schemas.microsoft.com/office/drawing/2014/main" id="{FDBCF9A2-AE22-4DFE-944B-6E52EB3F5CBB}"/>
              </a:ext>
            </a:extLst>
          </p:cNvPr>
          <p:cNvSpPr txBox="1"/>
          <p:nvPr/>
        </p:nvSpPr>
        <p:spPr>
          <a:xfrm>
            <a:off x="3523711" y="4041533"/>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99" name="TextBox">
            <a:extLst>
              <a:ext uri="{FF2B5EF4-FFF2-40B4-BE49-F238E27FC236}">
                <a16:creationId xmlns:a16="http://schemas.microsoft.com/office/drawing/2014/main" id="{7B6FA8AE-FE46-4478-856E-CB1A2878EB03}"/>
              </a:ext>
            </a:extLst>
          </p:cNvPr>
          <p:cNvSpPr txBox="1"/>
          <p:nvPr/>
        </p:nvSpPr>
        <p:spPr>
          <a:xfrm>
            <a:off x="3696962" y="4564386"/>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80%</a:t>
            </a:r>
          </a:p>
        </p:txBody>
      </p:sp>
      <p:grpSp>
        <p:nvGrpSpPr>
          <p:cNvPr id="52" name="Group 51">
            <a:extLst>
              <a:ext uri="{FF2B5EF4-FFF2-40B4-BE49-F238E27FC236}">
                <a16:creationId xmlns:a16="http://schemas.microsoft.com/office/drawing/2014/main" id="{5A4B9B48-5FFA-4E45-AC45-F59DD4DC30F2}"/>
              </a:ext>
            </a:extLst>
          </p:cNvPr>
          <p:cNvGrpSpPr/>
          <p:nvPr/>
        </p:nvGrpSpPr>
        <p:grpSpPr>
          <a:xfrm>
            <a:off x="5228481" y="4883322"/>
            <a:ext cx="232605" cy="240246"/>
            <a:chOff x="5721280" y="3049426"/>
            <a:chExt cx="741178" cy="765526"/>
          </a:xfrm>
          <a:solidFill>
            <a:schemeClr val="bg2"/>
          </a:solidFill>
        </p:grpSpPr>
        <p:sp>
          <p:nvSpPr>
            <p:cNvPr id="53" name="Freeform: Shape 52">
              <a:extLst>
                <a:ext uri="{FF2B5EF4-FFF2-40B4-BE49-F238E27FC236}">
                  <a16:creationId xmlns:a16="http://schemas.microsoft.com/office/drawing/2014/main" id="{6E5E8653-C2BD-4165-BFA2-2575C955722C}"/>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4" name="Freeform: Shape 53">
              <a:extLst>
                <a:ext uri="{FF2B5EF4-FFF2-40B4-BE49-F238E27FC236}">
                  <a16:creationId xmlns:a16="http://schemas.microsoft.com/office/drawing/2014/main" id="{30BD680A-D1C4-444E-AE4C-66C6BB3141FF}"/>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6" name="Freeform: Shape 55">
              <a:extLst>
                <a:ext uri="{FF2B5EF4-FFF2-40B4-BE49-F238E27FC236}">
                  <a16:creationId xmlns:a16="http://schemas.microsoft.com/office/drawing/2014/main" id="{87F30F9A-FC47-4723-AB28-7329144DDEAF}"/>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57" name="Graphic 15" descr="Leaf">
            <a:extLst>
              <a:ext uri="{FF2B5EF4-FFF2-40B4-BE49-F238E27FC236}">
                <a16:creationId xmlns:a16="http://schemas.microsoft.com/office/drawing/2014/main" id="{50FC3FCE-5CD9-4CCB-9E06-E7D16661EF41}"/>
              </a:ext>
            </a:extLst>
          </p:cNvPr>
          <p:cNvSpPr/>
          <p:nvPr/>
        </p:nvSpPr>
        <p:spPr>
          <a:xfrm>
            <a:off x="5219324" y="3657080"/>
            <a:ext cx="250920" cy="240670"/>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sz="1349"/>
          </a:p>
        </p:txBody>
      </p:sp>
      <p:sp>
        <p:nvSpPr>
          <p:cNvPr id="58" name="Graphic 9" descr="Deciduous tree">
            <a:extLst>
              <a:ext uri="{FF2B5EF4-FFF2-40B4-BE49-F238E27FC236}">
                <a16:creationId xmlns:a16="http://schemas.microsoft.com/office/drawing/2014/main" id="{B262637D-214A-4A5D-A674-7579172139C5}"/>
              </a:ext>
            </a:extLst>
          </p:cNvPr>
          <p:cNvSpPr/>
          <p:nvPr/>
        </p:nvSpPr>
        <p:spPr>
          <a:xfrm>
            <a:off x="5227139" y="4270095"/>
            <a:ext cx="235290" cy="240670"/>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sz="1349"/>
          </a:p>
        </p:txBody>
      </p:sp>
      <p:sp>
        <p:nvSpPr>
          <p:cNvPr id="13" name="Rectangle: Rounded Corners 12">
            <a:extLst>
              <a:ext uri="{FF2B5EF4-FFF2-40B4-BE49-F238E27FC236}">
                <a16:creationId xmlns:a16="http://schemas.microsoft.com/office/drawing/2014/main" id="{DB455E64-1A10-420C-A860-94E23AF62B66}"/>
              </a:ext>
            </a:extLst>
          </p:cNvPr>
          <p:cNvSpPr/>
          <p:nvPr/>
        </p:nvSpPr>
        <p:spPr>
          <a:xfrm>
            <a:off x="236903" y="358634"/>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AD119A46-5790-4FED-987F-070A19312624}"/>
              </a:ext>
            </a:extLst>
          </p:cNvPr>
          <p:cNvSpPr txBox="1"/>
          <p:nvPr/>
        </p:nvSpPr>
        <p:spPr>
          <a:xfrm>
            <a:off x="572159" y="380500"/>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0F710133-60F5-40C9-972E-EF392873235D}"/>
              </a:ext>
            </a:extLst>
          </p:cNvPr>
          <p:cNvSpPr/>
          <p:nvPr/>
        </p:nvSpPr>
        <p:spPr>
          <a:xfrm>
            <a:off x="438391" y="409839"/>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4" name="Slide Number Placeholder 3">
            <a:extLst>
              <a:ext uri="{FF2B5EF4-FFF2-40B4-BE49-F238E27FC236}">
                <a16:creationId xmlns:a16="http://schemas.microsoft.com/office/drawing/2014/main" id="{3D2E4711-B14D-41E4-BF88-2927E7BE134D}"/>
              </a:ext>
            </a:extLst>
          </p:cNvPr>
          <p:cNvSpPr>
            <a:spLocks noGrp="1"/>
          </p:cNvSpPr>
          <p:nvPr>
            <p:ph type="sldNum" sz="quarter" idx="11"/>
          </p:nvPr>
        </p:nvSpPr>
        <p:spPr/>
        <p:txBody>
          <a:bodyPr/>
          <a:lstStyle/>
          <a:p>
            <a:fld id="{950356F5-5040-45F3-9DFE-AA818FBF1AB1}" type="slidenum">
              <a:rPr lang="en-ID" smtClean="0"/>
              <a:pPr/>
              <a:t>18</a:t>
            </a:fld>
            <a:endParaRPr lang="en-ID"/>
          </a:p>
        </p:txBody>
      </p:sp>
    </p:spTree>
    <p:extLst>
      <p:ext uri="{BB962C8B-B14F-4D97-AF65-F5344CB8AC3E}">
        <p14:creationId xmlns:p14="http://schemas.microsoft.com/office/powerpoint/2010/main" val="163062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750"/>
                                        <p:tgtEl>
                                          <p:spTgt spid="6"/>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750" fill="hold"/>
                                        <p:tgtEl>
                                          <p:spTgt spid="3"/>
                                        </p:tgtEl>
                                        <p:attrNameLst>
                                          <p:attrName>ppt_x</p:attrName>
                                        </p:attrNameLst>
                                      </p:cBhvr>
                                      <p:tavLst>
                                        <p:tav tm="0">
                                          <p:val>
                                            <p:strVal val="#ppt_x"/>
                                          </p:val>
                                        </p:tav>
                                        <p:tav tm="100000">
                                          <p:val>
                                            <p:strVal val="#ppt_x"/>
                                          </p:val>
                                        </p:tav>
                                      </p:tavLst>
                                    </p:anim>
                                    <p:anim calcmode="lin" valueType="num">
                                      <p:cBhvr additive="base">
                                        <p:cTn id="26" dur="750" fill="hold"/>
                                        <p:tgtEl>
                                          <p:spTgt spid="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200"/>
                                  </p:stCondLst>
                                  <p:childTnLst>
                                    <p:set>
                                      <p:cBhvr>
                                        <p:cTn id="28" dur="1" fill="hold">
                                          <p:stCondLst>
                                            <p:cond delay="0"/>
                                          </p:stCondLst>
                                        </p:cTn>
                                        <p:tgtEl>
                                          <p:spTgt spid="90"/>
                                        </p:tgtEl>
                                        <p:attrNameLst>
                                          <p:attrName>style.visibility</p:attrName>
                                        </p:attrNameLst>
                                      </p:cBhvr>
                                      <p:to>
                                        <p:strVal val="visible"/>
                                      </p:to>
                                    </p:set>
                                    <p:anim calcmode="lin" valueType="num">
                                      <p:cBhvr additive="base">
                                        <p:cTn id="29" dur="750" fill="hold"/>
                                        <p:tgtEl>
                                          <p:spTgt spid="90"/>
                                        </p:tgtEl>
                                        <p:attrNameLst>
                                          <p:attrName>ppt_x</p:attrName>
                                        </p:attrNameLst>
                                      </p:cBhvr>
                                      <p:tavLst>
                                        <p:tav tm="0">
                                          <p:val>
                                            <p:strVal val="#ppt_x"/>
                                          </p:val>
                                        </p:tav>
                                        <p:tav tm="100000">
                                          <p:val>
                                            <p:strVal val="#ppt_x"/>
                                          </p:val>
                                        </p:tav>
                                      </p:tavLst>
                                    </p:anim>
                                    <p:anim calcmode="lin" valueType="num">
                                      <p:cBhvr additive="base">
                                        <p:cTn id="30" dur="750" fill="hold"/>
                                        <p:tgtEl>
                                          <p:spTgt spid="9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200"/>
                                  </p:stCondLst>
                                  <p:childTnLst>
                                    <p:set>
                                      <p:cBhvr>
                                        <p:cTn id="32" dur="1" fill="hold">
                                          <p:stCondLst>
                                            <p:cond delay="0"/>
                                          </p:stCondLst>
                                        </p:cTn>
                                        <p:tgtEl>
                                          <p:spTgt spid="92"/>
                                        </p:tgtEl>
                                        <p:attrNameLst>
                                          <p:attrName>style.visibility</p:attrName>
                                        </p:attrNameLst>
                                      </p:cBhvr>
                                      <p:to>
                                        <p:strVal val="visible"/>
                                      </p:to>
                                    </p:set>
                                    <p:anim calcmode="lin" valueType="num">
                                      <p:cBhvr additive="base">
                                        <p:cTn id="33" dur="750" fill="hold"/>
                                        <p:tgtEl>
                                          <p:spTgt spid="92"/>
                                        </p:tgtEl>
                                        <p:attrNameLst>
                                          <p:attrName>ppt_x</p:attrName>
                                        </p:attrNameLst>
                                      </p:cBhvr>
                                      <p:tavLst>
                                        <p:tav tm="0">
                                          <p:val>
                                            <p:strVal val="#ppt_x"/>
                                          </p:val>
                                        </p:tav>
                                        <p:tav tm="100000">
                                          <p:val>
                                            <p:strVal val="#ppt_x"/>
                                          </p:val>
                                        </p:tav>
                                      </p:tavLst>
                                    </p:anim>
                                    <p:anim calcmode="lin" valueType="num">
                                      <p:cBhvr additive="base">
                                        <p:cTn id="34" dur="750" fill="hold"/>
                                        <p:tgtEl>
                                          <p:spTgt spid="9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20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750" fill="hold"/>
                                        <p:tgtEl>
                                          <p:spTgt spid="16"/>
                                        </p:tgtEl>
                                        <p:attrNameLst>
                                          <p:attrName>ppt_x</p:attrName>
                                        </p:attrNameLst>
                                      </p:cBhvr>
                                      <p:tavLst>
                                        <p:tav tm="0">
                                          <p:val>
                                            <p:strVal val="#ppt_x"/>
                                          </p:val>
                                        </p:tav>
                                        <p:tav tm="100000">
                                          <p:val>
                                            <p:strVal val="#ppt_x"/>
                                          </p:val>
                                        </p:tav>
                                      </p:tavLst>
                                    </p:anim>
                                    <p:anim calcmode="lin" valueType="num">
                                      <p:cBhvr additive="base">
                                        <p:cTn id="38" dur="75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20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750" fill="hold"/>
                                        <p:tgtEl>
                                          <p:spTgt spid="99"/>
                                        </p:tgtEl>
                                        <p:attrNameLst>
                                          <p:attrName>ppt_x</p:attrName>
                                        </p:attrNameLst>
                                      </p:cBhvr>
                                      <p:tavLst>
                                        <p:tav tm="0">
                                          <p:val>
                                            <p:strVal val="#ppt_x"/>
                                          </p:val>
                                        </p:tav>
                                        <p:tav tm="100000">
                                          <p:val>
                                            <p:strVal val="#ppt_x"/>
                                          </p:val>
                                        </p:tav>
                                      </p:tavLst>
                                    </p:anim>
                                    <p:anim calcmode="lin" valueType="num">
                                      <p:cBhvr additive="base">
                                        <p:cTn id="42" dur="7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950"/>
                            </p:stCondLst>
                            <p:childTnLst>
                              <p:par>
                                <p:cTn id="44" presetID="10" presetClass="entr" presetSubtype="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500"/>
                                        <p:tgtEl>
                                          <p:spTgt spid="17"/>
                                        </p:tgtEl>
                                      </p:cBhvr>
                                    </p:animEffect>
                                  </p:childTnLst>
                                </p:cTn>
                              </p:par>
                            </p:childTnLst>
                          </p:cTn>
                        </p:par>
                        <p:par>
                          <p:cTn id="47" fill="hold">
                            <p:stCondLst>
                              <p:cond delay="3450"/>
                            </p:stCondLst>
                            <p:childTnLst>
                              <p:par>
                                <p:cTn id="48" presetID="42" presetClass="entr" presetSubtype="0" fill="hold" grpId="0"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1000"/>
                                        <p:tgtEl>
                                          <p:spTgt spid="33"/>
                                        </p:tgtEl>
                                      </p:cBhvr>
                                    </p:animEffect>
                                    <p:anim calcmode="lin" valueType="num">
                                      <p:cBhvr>
                                        <p:cTn id="56" dur="1000" fill="hold"/>
                                        <p:tgtEl>
                                          <p:spTgt spid="33"/>
                                        </p:tgtEl>
                                        <p:attrNameLst>
                                          <p:attrName>ppt_x</p:attrName>
                                        </p:attrNameLst>
                                      </p:cBhvr>
                                      <p:tavLst>
                                        <p:tav tm="0">
                                          <p:val>
                                            <p:strVal val="#ppt_x"/>
                                          </p:val>
                                        </p:tav>
                                        <p:tav tm="100000">
                                          <p:val>
                                            <p:strVal val="#ppt_x"/>
                                          </p:val>
                                        </p:tav>
                                      </p:tavLst>
                                    </p:anim>
                                    <p:anim calcmode="lin" valueType="num">
                                      <p:cBhvr>
                                        <p:cTn id="57" dur="1000" fill="hold"/>
                                        <p:tgtEl>
                                          <p:spTgt spid="33"/>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1000" fill="hold"/>
                                        <p:tgtEl>
                                          <p:spTgt spid="57"/>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1000" fill="hold"/>
                                        <p:tgtEl>
                                          <p:spTgt spid="11"/>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50"/>
                                  </p:stCondLst>
                                  <p:childTnLst>
                                    <p:set>
                                      <p:cBhvr>
                                        <p:cTn id="74" dur="1" fill="hold">
                                          <p:stCondLst>
                                            <p:cond delay="0"/>
                                          </p:stCondLst>
                                        </p:cTn>
                                        <p:tgtEl>
                                          <p:spTgt spid="78"/>
                                        </p:tgtEl>
                                        <p:attrNameLst>
                                          <p:attrName>style.visibility</p:attrName>
                                        </p:attrNameLst>
                                      </p:cBhvr>
                                      <p:to>
                                        <p:strVal val="visible"/>
                                      </p:to>
                                    </p:set>
                                    <p:animEffect transition="in" filter="fade">
                                      <p:cBhvr>
                                        <p:cTn id="75" dur="1000"/>
                                        <p:tgtEl>
                                          <p:spTgt spid="78"/>
                                        </p:tgtEl>
                                      </p:cBhvr>
                                    </p:animEffect>
                                    <p:anim calcmode="lin" valueType="num">
                                      <p:cBhvr>
                                        <p:cTn id="76" dur="1000" fill="hold"/>
                                        <p:tgtEl>
                                          <p:spTgt spid="78"/>
                                        </p:tgtEl>
                                        <p:attrNameLst>
                                          <p:attrName>ppt_x</p:attrName>
                                        </p:attrNameLst>
                                      </p:cBhvr>
                                      <p:tavLst>
                                        <p:tav tm="0">
                                          <p:val>
                                            <p:strVal val="#ppt_x"/>
                                          </p:val>
                                        </p:tav>
                                        <p:tav tm="100000">
                                          <p:val>
                                            <p:strVal val="#ppt_x"/>
                                          </p:val>
                                        </p:tav>
                                      </p:tavLst>
                                    </p:anim>
                                    <p:anim calcmode="lin" valueType="num">
                                      <p:cBhvr>
                                        <p:cTn id="77" dur="1000" fill="hold"/>
                                        <p:tgtEl>
                                          <p:spTgt spid="7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50"/>
                                  </p:stCondLst>
                                  <p:childTnLst>
                                    <p:set>
                                      <p:cBhvr>
                                        <p:cTn id="79" dur="1" fill="hold">
                                          <p:stCondLst>
                                            <p:cond delay="0"/>
                                          </p:stCondLst>
                                        </p:cTn>
                                        <p:tgtEl>
                                          <p:spTgt spid="58"/>
                                        </p:tgtEl>
                                        <p:attrNameLst>
                                          <p:attrName>style.visibility</p:attrName>
                                        </p:attrNameLst>
                                      </p:cBhvr>
                                      <p:to>
                                        <p:strVal val="visible"/>
                                      </p:to>
                                    </p:set>
                                    <p:animEffect transition="in" filter="fade">
                                      <p:cBhvr>
                                        <p:cTn id="80" dur="1000"/>
                                        <p:tgtEl>
                                          <p:spTgt spid="58"/>
                                        </p:tgtEl>
                                      </p:cBhvr>
                                    </p:animEffect>
                                    <p:anim calcmode="lin" valueType="num">
                                      <p:cBhvr>
                                        <p:cTn id="81" dur="1000" fill="hold"/>
                                        <p:tgtEl>
                                          <p:spTgt spid="58"/>
                                        </p:tgtEl>
                                        <p:attrNameLst>
                                          <p:attrName>ppt_x</p:attrName>
                                        </p:attrNameLst>
                                      </p:cBhvr>
                                      <p:tavLst>
                                        <p:tav tm="0">
                                          <p:val>
                                            <p:strVal val="#ppt_x"/>
                                          </p:val>
                                        </p:tav>
                                        <p:tav tm="100000">
                                          <p:val>
                                            <p:strVal val="#ppt_x"/>
                                          </p:val>
                                        </p:tav>
                                      </p:tavLst>
                                    </p:anim>
                                    <p:anim calcmode="lin" valueType="num">
                                      <p:cBhvr>
                                        <p:cTn id="82" dur="1000" fill="hold"/>
                                        <p:tgtEl>
                                          <p:spTgt spid="5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50"/>
                                  </p:stCondLst>
                                  <p:childTnLst>
                                    <p:set>
                                      <p:cBhvr>
                                        <p:cTn id="84" dur="1" fill="hold">
                                          <p:stCondLst>
                                            <p:cond delay="0"/>
                                          </p:stCondLst>
                                        </p:cTn>
                                        <p:tgtEl>
                                          <p:spTgt spid="66"/>
                                        </p:tgtEl>
                                        <p:attrNameLst>
                                          <p:attrName>style.visibility</p:attrName>
                                        </p:attrNameLst>
                                      </p:cBhvr>
                                      <p:to>
                                        <p:strVal val="visible"/>
                                      </p:to>
                                    </p:set>
                                    <p:animEffect transition="in" filter="fade">
                                      <p:cBhvr>
                                        <p:cTn id="85" dur="1000"/>
                                        <p:tgtEl>
                                          <p:spTgt spid="66"/>
                                        </p:tgtEl>
                                      </p:cBhvr>
                                    </p:animEffect>
                                    <p:anim calcmode="lin" valueType="num">
                                      <p:cBhvr>
                                        <p:cTn id="86" dur="1000" fill="hold"/>
                                        <p:tgtEl>
                                          <p:spTgt spid="66"/>
                                        </p:tgtEl>
                                        <p:attrNameLst>
                                          <p:attrName>ppt_x</p:attrName>
                                        </p:attrNameLst>
                                      </p:cBhvr>
                                      <p:tavLst>
                                        <p:tav tm="0">
                                          <p:val>
                                            <p:strVal val="#ppt_x"/>
                                          </p:val>
                                        </p:tav>
                                        <p:tav tm="100000">
                                          <p:val>
                                            <p:strVal val="#ppt_x"/>
                                          </p:val>
                                        </p:tav>
                                      </p:tavLst>
                                    </p:anim>
                                    <p:anim calcmode="lin" valueType="num">
                                      <p:cBhvr>
                                        <p:cTn id="87" dur="1000" fill="hold"/>
                                        <p:tgtEl>
                                          <p:spTgt spid="6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25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1000"/>
                                        <p:tgtEl>
                                          <p:spTgt spid="67"/>
                                        </p:tgtEl>
                                      </p:cBhvr>
                                    </p:animEffect>
                                    <p:anim calcmode="lin" valueType="num">
                                      <p:cBhvr>
                                        <p:cTn id="91" dur="1000" fill="hold"/>
                                        <p:tgtEl>
                                          <p:spTgt spid="67"/>
                                        </p:tgtEl>
                                        <p:attrNameLst>
                                          <p:attrName>ppt_x</p:attrName>
                                        </p:attrNameLst>
                                      </p:cBhvr>
                                      <p:tavLst>
                                        <p:tav tm="0">
                                          <p:val>
                                            <p:strVal val="#ppt_x"/>
                                          </p:val>
                                        </p:tav>
                                        <p:tav tm="100000">
                                          <p:val>
                                            <p:strVal val="#ppt_x"/>
                                          </p:val>
                                        </p:tav>
                                      </p:tavLst>
                                    </p:anim>
                                    <p:anim calcmode="lin" valueType="num">
                                      <p:cBhvr>
                                        <p:cTn id="92" dur="1000" fill="hold"/>
                                        <p:tgtEl>
                                          <p:spTgt spid="6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450"/>
                                  </p:stCondLst>
                                  <p:childTnLst>
                                    <p:set>
                                      <p:cBhvr>
                                        <p:cTn id="94" dur="1" fill="hold">
                                          <p:stCondLst>
                                            <p:cond delay="0"/>
                                          </p:stCondLst>
                                        </p:cTn>
                                        <p:tgtEl>
                                          <p:spTgt spid="86"/>
                                        </p:tgtEl>
                                        <p:attrNameLst>
                                          <p:attrName>style.visibility</p:attrName>
                                        </p:attrNameLst>
                                      </p:cBhvr>
                                      <p:to>
                                        <p:strVal val="visible"/>
                                      </p:to>
                                    </p:set>
                                    <p:animEffect transition="in" filter="fade">
                                      <p:cBhvr>
                                        <p:cTn id="95" dur="1000"/>
                                        <p:tgtEl>
                                          <p:spTgt spid="86"/>
                                        </p:tgtEl>
                                      </p:cBhvr>
                                    </p:animEffect>
                                    <p:anim calcmode="lin" valueType="num">
                                      <p:cBhvr>
                                        <p:cTn id="96" dur="1000" fill="hold"/>
                                        <p:tgtEl>
                                          <p:spTgt spid="86"/>
                                        </p:tgtEl>
                                        <p:attrNameLst>
                                          <p:attrName>ppt_x</p:attrName>
                                        </p:attrNameLst>
                                      </p:cBhvr>
                                      <p:tavLst>
                                        <p:tav tm="0">
                                          <p:val>
                                            <p:strVal val="#ppt_x"/>
                                          </p:val>
                                        </p:tav>
                                        <p:tav tm="100000">
                                          <p:val>
                                            <p:strVal val="#ppt_x"/>
                                          </p:val>
                                        </p:tav>
                                      </p:tavLst>
                                    </p:anim>
                                    <p:anim calcmode="lin" valueType="num">
                                      <p:cBhvr>
                                        <p:cTn id="97" dur="1000" fill="hold"/>
                                        <p:tgtEl>
                                          <p:spTgt spid="86"/>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45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50"/>
                                  </p:stCondLst>
                                  <p:childTnLst>
                                    <p:set>
                                      <p:cBhvr>
                                        <p:cTn id="104" dur="1" fill="hold">
                                          <p:stCondLst>
                                            <p:cond delay="0"/>
                                          </p:stCondLst>
                                        </p:cTn>
                                        <p:tgtEl>
                                          <p:spTgt spid="84"/>
                                        </p:tgtEl>
                                        <p:attrNameLst>
                                          <p:attrName>style.visibility</p:attrName>
                                        </p:attrNameLst>
                                      </p:cBhvr>
                                      <p:to>
                                        <p:strVal val="visible"/>
                                      </p:to>
                                    </p:set>
                                    <p:animEffect transition="in" filter="fade">
                                      <p:cBhvr>
                                        <p:cTn id="105" dur="1000"/>
                                        <p:tgtEl>
                                          <p:spTgt spid="84"/>
                                        </p:tgtEl>
                                      </p:cBhvr>
                                    </p:animEffect>
                                    <p:anim calcmode="lin" valueType="num">
                                      <p:cBhvr>
                                        <p:cTn id="106" dur="1000" fill="hold"/>
                                        <p:tgtEl>
                                          <p:spTgt spid="84"/>
                                        </p:tgtEl>
                                        <p:attrNameLst>
                                          <p:attrName>ppt_x</p:attrName>
                                        </p:attrNameLst>
                                      </p:cBhvr>
                                      <p:tavLst>
                                        <p:tav tm="0">
                                          <p:val>
                                            <p:strVal val="#ppt_x"/>
                                          </p:val>
                                        </p:tav>
                                        <p:tav tm="100000">
                                          <p:val>
                                            <p:strVal val="#ppt_x"/>
                                          </p:val>
                                        </p:tav>
                                      </p:tavLst>
                                    </p:anim>
                                    <p:anim calcmode="lin" valueType="num">
                                      <p:cBhvr>
                                        <p:cTn id="107" dur="1000" fill="hold"/>
                                        <p:tgtEl>
                                          <p:spTgt spid="84"/>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
                                  </p:stCondLst>
                                  <p:childTnLst>
                                    <p:set>
                                      <p:cBhvr>
                                        <p:cTn id="109" dur="1" fill="hold">
                                          <p:stCondLst>
                                            <p:cond delay="0"/>
                                          </p:stCondLst>
                                        </p:cTn>
                                        <p:tgtEl>
                                          <p:spTgt spid="85"/>
                                        </p:tgtEl>
                                        <p:attrNameLst>
                                          <p:attrName>style.visibility</p:attrName>
                                        </p:attrNameLst>
                                      </p:cBhvr>
                                      <p:to>
                                        <p:strVal val="visible"/>
                                      </p:to>
                                    </p:set>
                                    <p:animEffect transition="in" filter="fade">
                                      <p:cBhvr>
                                        <p:cTn id="110" dur="1000"/>
                                        <p:tgtEl>
                                          <p:spTgt spid="85"/>
                                        </p:tgtEl>
                                      </p:cBhvr>
                                    </p:animEffect>
                                    <p:anim calcmode="lin" valueType="num">
                                      <p:cBhvr>
                                        <p:cTn id="111" dur="1000" fill="hold"/>
                                        <p:tgtEl>
                                          <p:spTgt spid="85"/>
                                        </p:tgtEl>
                                        <p:attrNameLst>
                                          <p:attrName>ppt_x</p:attrName>
                                        </p:attrNameLst>
                                      </p:cBhvr>
                                      <p:tavLst>
                                        <p:tav tm="0">
                                          <p:val>
                                            <p:strVal val="#ppt_x"/>
                                          </p:val>
                                        </p:tav>
                                        <p:tav tm="100000">
                                          <p:val>
                                            <p:strVal val="#ppt_x"/>
                                          </p:val>
                                        </p:tav>
                                      </p:tavLst>
                                    </p:anim>
                                    <p:anim calcmode="lin" valueType="num">
                                      <p:cBhvr>
                                        <p:cTn id="112"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33" grpId="0" animBg="1"/>
      <p:bldP spid="10" grpId="0"/>
      <p:bldP spid="11" grpId="0"/>
      <p:bldP spid="78" grpId="0" animBg="1"/>
      <p:bldP spid="66" grpId="0"/>
      <p:bldP spid="67" grpId="0"/>
      <p:bldP spid="86" grpId="0" animBg="1"/>
      <p:bldP spid="84" grpId="0"/>
      <p:bldP spid="85" grpId="0"/>
      <p:bldP spid="6" grpId="0"/>
      <p:bldP spid="7" grpId="0" build="p"/>
      <p:bldP spid="90" grpId="0" animBg="1"/>
      <p:bldGraphic spid="16" grpId="0">
        <p:bldAsOne/>
      </p:bldGraphic>
      <p:bldP spid="92" grpId="0"/>
      <p:bldP spid="99" grpId="0"/>
      <p:bldP spid="57" grpId="0" animBg="1"/>
      <p:bldP spid="58" grpId="0" animBg="1"/>
      <p:bldP spid="13" grpId="0" animBg="1"/>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Rounded Corners 63">
            <a:extLst>
              <a:ext uri="{FF2B5EF4-FFF2-40B4-BE49-F238E27FC236}">
                <a16:creationId xmlns:a16="http://schemas.microsoft.com/office/drawing/2014/main" id="{6AAFC5F5-C77D-46F5-90C8-38B518B0F594}"/>
              </a:ext>
            </a:extLst>
          </p:cNvPr>
          <p:cNvSpPr/>
          <p:nvPr/>
        </p:nvSpPr>
        <p:spPr>
          <a:xfrm>
            <a:off x="8002383" y="4473933"/>
            <a:ext cx="776894" cy="77689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Rectangle: Rounded Corners 13">
            <a:extLst>
              <a:ext uri="{FF2B5EF4-FFF2-40B4-BE49-F238E27FC236}">
                <a16:creationId xmlns:a16="http://schemas.microsoft.com/office/drawing/2014/main" id="{0122B8C6-418E-4E65-9400-F9EB71FF1095}"/>
              </a:ext>
            </a:extLst>
          </p:cNvPr>
          <p:cNvSpPr/>
          <p:nvPr/>
        </p:nvSpPr>
        <p:spPr>
          <a:xfrm>
            <a:off x="3970018" y="1152432"/>
            <a:ext cx="923209" cy="9232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PsHolder3">
            <a:extLst>
              <a:ext uri="{FF2B5EF4-FFF2-40B4-BE49-F238E27FC236}">
                <a16:creationId xmlns:a16="http://schemas.microsoft.com/office/drawing/2014/main" id="{3D3057F9-3B4B-4AB6-BD78-43041DDBCFDF}"/>
              </a:ext>
            </a:extLst>
          </p:cNvPr>
          <p:cNvSpPr>
            <a:spLocks noGrp="1"/>
          </p:cNvSpPr>
          <p:nvPr>
            <p:ph type="pic" sz="quarter" idx="12"/>
          </p:nvPr>
        </p:nvSpPr>
        <p:spPr/>
      </p:sp>
      <p:sp>
        <p:nvSpPr>
          <p:cNvPr id="5" name="Subtitle 4">
            <a:extLst>
              <a:ext uri="{FF2B5EF4-FFF2-40B4-BE49-F238E27FC236}">
                <a16:creationId xmlns:a16="http://schemas.microsoft.com/office/drawing/2014/main" id="{0254CF96-4934-472B-BCD9-48E7D6E428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7" name="PsHolder4">
            <a:extLst>
              <a:ext uri="{FF2B5EF4-FFF2-40B4-BE49-F238E27FC236}">
                <a16:creationId xmlns:a16="http://schemas.microsoft.com/office/drawing/2014/main" id="{849E08BA-2295-4CF7-9556-838FF20C2E1A}"/>
              </a:ext>
            </a:extLst>
          </p:cNvPr>
          <p:cNvSpPr>
            <a:spLocks noGrp="1"/>
          </p:cNvSpPr>
          <p:nvPr>
            <p:ph type="pic" sz="quarter" idx="11"/>
          </p:nvPr>
        </p:nvSpPr>
        <p:spPr/>
      </p:sp>
      <p:sp>
        <p:nvSpPr>
          <p:cNvPr id="6" name="PsHolder5">
            <a:extLst>
              <a:ext uri="{FF2B5EF4-FFF2-40B4-BE49-F238E27FC236}">
                <a16:creationId xmlns:a16="http://schemas.microsoft.com/office/drawing/2014/main" id="{F33C1A76-31C8-4B48-B833-261ABAE9D4C1}"/>
              </a:ext>
            </a:extLst>
          </p:cNvPr>
          <p:cNvSpPr>
            <a:spLocks noGrp="1"/>
          </p:cNvSpPr>
          <p:nvPr>
            <p:ph type="pic" sz="quarter" idx="10"/>
          </p:nvPr>
        </p:nvSpPr>
        <p:spPr/>
      </p:sp>
      <p:sp>
        <p:nvSpPr>
          <p:cNvPr id="4" name="Title 3">
            <a:extLst>
              <a:ext uri="{FF2B5EF4-FFF2-40B4-BE49-F238E27FC236}">
                <a16:creationId xmlns:a16="http://schemas.microsoft.com/office/drawing/2014/main" id="{90AB9CC4-2D48-4B39-83AA-EC0980CE958F}"/>
              </a:ext>
            </a:extLst>
          </p:cNvPr>
          <p:cNvSpPr>
            <a:spLocks noGrp="1"/>
          </p:cNvSpPr>
          <p:nvPr>
            <p:ph type="title"/>
          </p:nvPr>
        </p:nvSpPr>
        <p:spPr/>
        <p:txBody>
          <a:bodyPr/>
          <a:lstStyle/>
          <a:p>
            <a:pPr>
              <a:lnSpc>
                <a:spcPct val="100000"/>
              </a:lnSpc>
            </a:pPr>
            <a:r>
              <a:rPr lang="en-ID"/>
              <a:t>Eco Leaf</a:t>
            </a:r>
            <a:br>
              <a:rPr lang="en-ID"/>
            </a:br>
            <a:r>
              <a:rPr lang="en-ID">
                <a:solidFill>
                  <a:schemeClr val="accent1"/>
                </a:solidFill>
              </a:rPr>
              <a:t>Image Gallery</a:t>
            </a:r>
            <a:endParaRPr lang="en-ID"/>
          </a:p>
        </p:txBody>
      </p:sp>
      <p:sp>
        <p:nvSpPr>
          <p:cNvPr id="3" name="TextBox">
            <a:extLst>
              <a:ext uri="{FF2B5EF4-FFF2-40B4-BE49-F238E27FC236}">
                <a16:creationId xmlns:a16="http://schemas.microsoft.com/office/drawing/2014/main" id="{8B99CA69-7A70-42F8-B73C-87E29AD4D740}"/>
              </a:ext>
            </a:extLst>
          </p:cNvPr>
          <p:cNvSpPr txBox="1"/>
          <p:nvPr/>
        </p:nvSpPr>
        <p:spPr>
          <a:xfrm>
            <a:off x="548808" y="3357169"/>
            <a:ext cx="2808318"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 provident hic da voluptas</a:t>
            </a:r>
            <a:endParaRPr lang="en-ID" sz="1050">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548807" y="4434352"/>
            <a:ext cx="280831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nobis lorem debitis nihil hic dapibus repellendus dolor quidem rerum suscipit vel culpa repellat corrupti</a:t>
            </a:r>
            <a:endParaRPr lang="en-ID" sz="1050">
              <a:solidFill>
                <a:schemeClr val="tx1"/>
              </a:solidFill>
            </a:endParaRPr>
          </a:p>
        </p:txBody>
      </p:sp>
      <p:sp>
        <p:nvSpPr>
          <p:cNvPr id="67" name="Rectangle: Rounded Corners 66">
            <a:extLst>
              <a:ext uri="{FF2B5EF4-FFF2-40B4-BE49-F238E27FC236}">
                <a16:creationId xmlns:a16="http://schemas.microsoft.com/office/drawing/2014/main" id="{AE1422EE-BEA6-4E2E-9200-45370A6B6133}"/>
              </a:ext>
            </a:extLst>
          </p:cNvPr>
          <p:cNvSpPr/>
          <p:nvPr/>
        </p:nvSpPr>
        <p:spPr>
          <a:xfrm>
            <a:off x="4384029" y="3771856"/>
            <a:ext cx="1861177" cy="1178565"/>
          </a:xfrm>
          <a:prstGeom prst="roundRect">
            <a:avLst>
              <a:gd name="adj" fmla="val 11212"/>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13A127A1-0FED-4752-8F35-6194CC10E309}"/>
              </a:ext>
            </a:extLst>
          </p:cNvPr>
          <p:cNvSpPr txBox="1"/>
          <p:nvPr/>
        </p:nvSpPr>
        <p:spPr>
          <a:xfrm>
            <a:off x="4853610" y="3991652"/>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sp>
        <p:nvSpPr>
          <p:cNvPr id="16" name="TextBox">
            <a:extLst>
              <a:ext uri="{FF2B5EF4-FFF2-40B4-BE49-F238E27FC236}">
                <a16:creationId xmlns:a16="http://schemas.microsoft.com/office/drawing/2014/main" id="{52F2238A-2ABF-42B5-BD34-45C0AC2AF905}"/>
              </a:ext>
            </a:extLst>
          </p:cNvPr>
          <p:cNvSpPr txBox="1"/>
          <p:nvPr/>
        </p:nvSpPr>
        <p:spPr>
          <a:xfrm>
            <a:off x="4695049" y="4245534"/>
            <a:ext cx="123913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debitis placeat suscipit pat voluptates antes</a:t>
            </a:r>
            <a:endParaRPr lang="en-ID" sz="1050">
              <a:solidFill>
                <a:schemeClr val="bg2"/>
              </a:solidFill>
            </a:endParaRPr>
          </a:p>
        </p:txBody>
      </p:sp>
      <p:sp>
        <p:nvSpPr>
          <p:cNvPr id="9" name="Rectangle: Rounded Corners 8">
            <a:extLst>
              <a:ext uri="{FF2B5EF4-FFF2-40B4-BE49-F238E27FC236}">
                <a16:creationId xmlns:a16="http://schemas.microsoft.com/office/drawing/2014/main" id="{031ADF8F-23B9-4DEA-ACD7-3EE4A9623DF6}"/>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01849E9B-F2FB-46B4-829F-67E698D056CE}"/>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23F866EF-B2E9-4040-BB5F-871769DF58B1}"/>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04545832-BE6A-4B4A-B0E6-089222F2F4CD}"/>
              </a:ext>
            </a:extLst>
          </p:cNvPr>
          <p:cNvSpPr>
            <a:spLocks noGrp="1"/>
          </p:cNvSpPr>
          <p:nvPr>
            <p:ph type="sldNum" sz="quarter" idx="13"/>
          </p:nvPr>
        </p:nvSpPr>
        <p:spPr/>
        <p:txBody>
          <a:bodyPr/>
          <a:lstStyle/>
          <a:p>
            <a:fld id="{950356F5-5040-45F3-9DFE-AA818FBF1AB1}" type="slidenum">
              <a:rPr lang="en-ID" smtClean="0"/>
              <a:pPr/>
              <a:t>19</a:t>
            </a:fld>
            <a:endParaRPr lang="en-ID"/>
          </a:p>
        </p:txBody>
      </p:sp>
    </p:spTree>
    <p:extLst>
      <p:ext uri="{BB962C8B-B14F-4D97-AF65-F5344CB8AC3E}">
        <p14:creationId xmlns:p14="http://schemas.microsoft.com/office/powerpoint/2010/main" val="31810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750"/>
                                        <p:tgtEl>
                                          <p:spTgt spid="5">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750"/>
                                        <p:tgtEl>
                                          <p:spTgt spid="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p:cTn id="33" dur="500" fill="hold"/>
                                        <p:tgtEl>
                                          <p:spTgt spid="67"/>
                                        </p:tgtEl>
                                        <p:attrNameLst>
                                          <p:attrName>ppt_w</p:attrName>
                                        </p:attrNameLst>
                                      </p:cBhvr>
                                      <p:tavLst>
                                        <p:tav tm="0">
                                          <p:val>
                                            <p:fltVal val="0"/>
                                          </p:val>
                                        </p:tav>
                                        <p:tav tm="100000">
                                          <p:val>
                                            <p:strVal val="#ppt_w"/>
                                          </p:val>
                                        </p:tav>
                                      </p:tavLst>
                                    </p:anim>
                                    <p:anim calcmode="lin" valueType="num">
                                      <p:cBhvr>
                                        <p:cTn id="34" dur="500" fill="hold"/>
                                        <p:tgtEl>
                                          <p:spTgt spid="67"/>
                                        </p:tgtEl>
                                        <p:attrNameLst>
                                          <p:attrName>ppt_h</p:attrName>
                                        </p:attrNameLst>
                                      </p:cBhvr>
                                      <p:tavLst>
                                        <p:tav tm="0">
                                          <p:val>
                                            <p:fltVal val="0"/>
                                          </p:val>
                                        </p:tav>
                                        <p:tav tm="100000">
                                          <p:val>
                                            <p:strVal val="#ppt_h"/>
                                          </p:val>
                                        </p:tav>
                                      </p:tavLst>
                                    </p:anim>
                                    <p:animEffect transition="in" filter="fade">
                                      <p:cBhvr>
                                        <p:cTn id="35" dur="500"/>
                                        <p:tgtEl>
                                          <p:spTgt spid="6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14" grpId="0" animBg="1"/>
      <p:bldP spid="5" grpId="0" build="p"/>
      <p:bldP spid="4" grpId="0"/>
      <p:bldP spid="3" grpId="0"/>
      <p:bldP spid="48" grpId="0"/>
      <p:bldP spid="67" grpId="0" animBg="1"/>
      <p:bldP spid="15" grpId="0"/>
      <p:bldP spid="16" grpId="0"/>
      <p:bldP spid="9" grpId="0" animBg="1"/>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CEF07635-7454-4CF3-8C3E-010E337F339E}"/>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TextBox">
            <a:extLst>
              <a:ext uri="{FF2B5EF4-FFF2-40B4-BE49-F238E27FC236}">
                <a16:creationId xmlns:a16="http://schemas.microsoft.com/office/drawing/2014/main" id="{51B23997-38EA-40DA-B2C8-9CF4CAB1348A}"/>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54" name="TextBox">
            <a:extLst>
              <a:ext uri="{FF2B5EF4-FFF2-40B4-BE49-F238E27FC236}">
                <a16:creationId xmlns:a16="http://schemas.microsoft.com/office/drawing/2014/main" id="{E0766958-F018-4F4E-96EA-60D49DA78C2B}"/>
              </a:ext>
            </a:extLst>
          </p:cNvPr>
          <p:cNvSpPr txBox="1"/>
          <p:nvPr/>
        </p:nvSpPr>
        <p:spPr>
          <a:xfrm>
            <a:off x="548806" y="3754195"/>
            <a:ext cx="3451173"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pellentesque mollis maiores voluptatum integer asperiores pellentesque culpa sied sied sint nobis viverra excepturi aut auctor pat eros autem repudiandae atque viverra volutpat consequatur ducimus lacus facere sied cum possimus optio voluptates</a:t>
            </a:r>
            <a:endParaRPr lang="en-ID" sz="1050">
              <a:solidFill>
                <a:schemeClr val="tx1"/>
              </a:solidFill>
            </a:endParaRPr>
          </a:p>
        </p:txBody>
      </p:sp>
      <p:sp>
        <p:nvSpPr>
          <p:cNvPr id="3" name="PsHolder4">
            <a:extLst>
              <a:ext uri="{FF2B5EF4-FFF2-40B4-BE49-F238E27FC236}">
                <a16:creationId xmlns:a16="http://schemas.microsoft.com/office/drawing/2014/main" id="{A67BE730-8688-4EE1-BB43-E67526A61210}"/>
              </a:ext>
            </a:extLst>
          </p:cNvPr>
          <p:cNvSpPr>
            <a:spLocks noGrp="1"/>
          </p:cNvSpPr>
          <p:nvPr>
            <p:ph type="pic" sz="quarter" idx="10"/>
          </p:nvPr>
        </p:nvSpPr>
        <p:spPr/>
      </p:sp>
      <p:sp>
        <p:nvSpPr>
          <p:cNvPr id="6" name="Title 5">
            <a:extLst>
              <a:ext uri="{FF2B5EF4-FFF2-40B4-BE49-F238E27FC236}">
                <a16:creationId xmlns:a16="http://schemas.microsoft.com/office/drawing/2014/main" id="{E6D377E5-8796-415D-949F-12519196B166}"/>
              </a:ext>
            </a:extLst>
          </p:cNvPr>
          <p:cNvSpPr>
            <a:spLocks noGrp="1"/>
          </p:cNvSpPr>
          <p:nvPr>
            <p:ph type="title"/>
          </p:nvPr>
        </p:nvSpPr>
        <p:spPr/>
        <p:txBody>
          <a:bodyPr/>
          <a:lstStyle/>
          <a:p>
            <a:pPr>
              <a:lnSpc>
                <a:spcPct val="100000"/>
              </a:lnSpc>
            </a:pPr>
            <a:r>
              <a:rPr lang="en-ID">
                <a:solidFill>
                  <a:schemeClr val="tx1"/>
                </a:solidFill>
              </a:rPr>
              <a:t>Hello and Welcome</a:t>
            </a:r>
            <a:br>
              <a:rPr lang="en-ID">
                <a:solidFill>
                  <a:schemeClr val="tx1"/>
                </a:solidFill>
              </a:rPr>
            </a:br>
            <a:r>
              <a:rPr lang="en-ID">
                <a:solidFill>
                  <a:schemeClr val="tx1"/>
                </a:solidFill>
              </a:rPr>
              <a:t>To </a:t>
            </a:r>
            <a:r>
              <a:rPr lang="en-ID">
                <a:solidFill>
                  <a:schemeClr val="accent1"/>
                </a:solidFill>
              </a:rPr>
              <a:t>Eco Leaf</a:t>
            </a:r>
            <a:endParaRPr lang="en-ID"/>
          </a:p>
        </p:txBody>
      </p:sp>
      <p:sp>
        <p:nvSpPr>
          <p:cNvPr id="8" name="Subtitle 7">
            <a:extLst>
              <a:ext uri="{FF2B5EF4-FFF2-40B4-BE49-F238E27FC236}">
                <a16:creationId xmlns:a16="http://schemas.microsoft.com/office/drawing/2014/main" id="{8202114A-31DE-4C6F-BCBE-BEE8B03E6E3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Rectangle: Rounded Corners 4">
            <a:extLst>
              <a:ext uri="{FF2B5EF4-FFF2-40B4-BE49-F238E27FC236}">
                <a16:creationId xmlns:a16="http://schemas.microsoft.com/office/drawing/2014/main" id="{FB0AFB16-9062-48A9-8394-F3C43703C7A9}"/>
              </a:ext>
            </a:extLst>
          </p:cNvPr>
          <p:cNvSpPr/>
          <p:nvPr/>
        </p:nvSpPr>
        <p:spPr>
          <a:xfrm>
            <a:off x="5065802" y="4245877"/>
            <a:ext cx="1177374" cy="1177374"/>
          </a:xfrm>
          <a:prstGeom prst="roundRect">
            <a:avLst>
              <a:gd name="adj" fmla="val 909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16" name="Group 15">
            <a:extLst>
              <a:ext uri="{FF2B5EF4-FFF2-40B4-BE49-F238E27FC236}">
                <a16:creationId xmlns:a16="http://schemas.microsoft.com/office/drawing/2014/main" id="{2134008B-ED2B-440B-9C70-170071C31DC3}"/>
              </a:ext>
            </a:extLst>
          </p:cNvPr>
          <p:cNvGrpSpPr/>
          <p:nvPr/>
        </p:nvGrpSpPr>
        <p:grpSpPr>
          <a:xfrm>
            <a:off x="5376583" y="4547528"/>
            <a:ext cx="555811" cy="574070"/>
            <a:chOff x="5721280" y="3049426"/>
            <a:chExt cx="741178" cy="765526"/>
          </a:xfrm>
          <a:solidFill>
            <a:schemeClr val="bg2"/>
          </a:solidFill>
        </p:grpSpPr>
        <p:sp>
          <p:nvSpPr>
            <p:cNvPr id="12" name="Freeform: Shape 11">
              <a:extLst>
                <a:ext uri="{FF2B5EF4-FFF2-40B4-BE49-F238E27FC236}">
                  <a16:creationId xmlns:a16="http://schemas.microsoft.com/office/drawing/2014/main" id="{B17DC82A-FF37-46FD-81C5-9D6096B8C7B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4" name="Freeform: Shape 13">
              <a:extLst>
                <a:ext uri="{FF2B5EF4-FFF2-40B4-BE49-F238E27FC236}">
                  <a16:creationId xmlns:a16="http://schemas.microsoft.com/office/drawing/2014/main" id="{986C075E-9455-40EB-9D34-4825E208014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5" name="Freeform: Shape 14">
              <a:extLst>
                <a:ext uri="{FF2B5EF4-FFF2-40B4-BE49-F238E27FC236}">
                  <a16:creationId xmlns:a16="http://schemas.microsoft.com/office/drawing/2014/main" id="{ED33B95A-9B36-4FA7-B1F5-CC4785090F2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4" name="Graphic 13">
            <a:extLst>
              <a:ext uri="{FF2B5EF4-FFF2-40B4-BE49-F238E27FC236}">
                <a16:creationId xmlns:a16="http://schemas.microsoft.com/office/drawing/2014/main" id="{9CEDB4EF-3175-4C9A-AE2C-9E28C13739C2}"/>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9EF54403-F60D-426A-A145-5B0CE3DAC754}"/>
              </a:ext>
            </a:extLst>
          </p:cNvPr>
          <p:cNvSpPr>
            <a:spLocks noGrp="1"/>
          </p:cNvSpPr>
          <p:nvPr>
            <p:ph type="sldNum" sz="quarter" idx="11"/>
          </p:nvPr>
        </p:nvSpPr>
        <p:spPr/>
        <p:txBody>
          <a:bodyPr/>
          <a:lstStyle/>
          <a:p>
            <a:fld id="{950356F5-5040-45F3-9DFE-AA818FBF1AB1}" type="slidenum">
              <a:rPr lang="en-ID" smtClean="0"/>
              <a:pPr/>
              <a:t>2</a:t>
            </a:fld>
            <a:endParaRPr lang="en-ID"/>
          </a:p>
        </p:txBody>
      </p:sp>
    </p:spTree>
    <p:extLst>
      <p:ext uri="{BB962C8B-B14F-4D97-AF65-F5344CB8AC3E}">
        <p14:creationId xmlns:p14="http://schemas.microsoft.com/office/powerpoint/2010/main" val="239049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left)">
                                      <p:cBhvr>
                                        <p:cTn id="27" dur="750"/>
                                        <p:tgtEl>
                                          <p:spTgt spid="8">
                                            <p:txEl>
                                              <p:pRg st="0" end="0"/>
                                            </p:txEl>
                                          </p:spTgt>
                                        </p:tgtEl>
                                      </p:cBhvr>
                                    </p:animEffect>
                                  </p:childTnLst>
                                </p:cTn>
                              </p:par>
                            </p:childTnLst>
                          </p:cTn>
                        </p:par>
                        <p:par>
                          <p:cTn id="28" fill="hold">
                            <p:stCondLst>
                              <p:cond delay="125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750"/>
                                        <p:tgtEl>
                                          <p:spTgt spid="6"/>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up)">
                                      <p:cBhvr>
                                        <p:cTn id="3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p:bldP spid="54" grpId="0"/>
      <p:bldP spid="6" grpId="0"/>
      <p:bldP spid="8" grpId="0" build="p"/>
      <p:bldP spid="5"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Rounded Corners 83">
            <a:extLst>
              <a:ext uri="{FF2B5EF4-FFF2-40B4-BE49-F238E27FC236}">
                <a16:creationId xmlns:a16="http://schemas.microsoft.com/office/drawing/2014/main" id="{7B8EA646-3C0A-4E9A-8AB9-1C7FBE751454}"/>
              </a:ext>
            </a:extLst>
          </p:cNvPr>
          <p:cNvSpPr/>
          <p:nvPr/>
        </p:nvSpPr>
        <p:spPr>
          <a:xfrm>
            <a:off x="8055365" y="4508754"/>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Rectangle: Rounded Corners 10">
            <a:extLst>
              <a:ext uri="{FF2B5EF4-FFF2-40B4-BE49-F238E27FC236}">
                <a16:creationId xmlns:a16="http://schemas.microsoft.com/office/drawing/2014/main" id="{600837CD-2246-4879-BFB0-9FA21DBF20BC}"/>
              </a:ext>
            </a:extLst>
          </p:cNvPr>
          <p:cNvSpPr/>
          <p:nvPr/>
        </p:nvSpPr>
        <p:spPr>
          <a:xfrm>
            <a:off x="4414289" y="1195597"/>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 name="TextBox">
            <a:extLst>
              <a:ext uri="{FF2B5EF4-FFF2-40B4-BE49-F238E27FC236}">
                <a16:creationId xmlns:a16="http://schemas.microsoft.com/office/drawing/2014/main" id="{8B99CA69-7A70-42F8-B73C-87E29AD4D740}"/>
              </a:ext>
            </a:extLst>
          </p:cNvPr>
          <p:cNvSpPr txBox="1"/>
          <p:nvPr/>
        </p:nvSpPr>
        <p:spPr>
          <a:xfrm>
            <a:off x="548807" y="3357169"/>
            <a:ext cx="2501176"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a:t>
            </a:r>
            <a:endParaRPr lang="en-ID" sz="1050">
              <a:solidFill>
                <a:schemeClr val="tx1"/>
              </a:solidFill>
            </a:endParaRPr>
          </a:p>
        </p:txBody>
      </p:sp>
      <p:sp>
        <p:nvSpPr>
          <p:cNvPr id="48" name="TextBox">
            <a:extLst>
              <a:ext uri="{FF2B5EF4-FFF2-40B4-BE49-F238E27FC236}">
                <a16:creationId xmlns:a16="http://schemas.microsoft.com/office/drawing/2014/main" id="{27B7F781-EDA7-40C8-82BD-22F543723A16}"/>
              </a:ext>
            </a:extLst>
          </p:cNvPr>
          <p:cNvSpPr txBox="1"/>
          <p:nvPr/>
        </p:nvSpPr>
        <p:spPr>
          <a:xfrm>
            <a:off x="548807" y="4434352"/>
            <a:ext cx="250117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nobis lorem debitis nihil hic dapibus repellendus dolor quidem rerum suscipit vel culpa repellat</a:t>
            </a:r>
            <a:endParaRPr lang="en-ID" sz="1050">
              <a:solidFill>
                <a:schemeClr val="tx1"/>
              </a:solidFill>
            </a:endParaRPr>
          </a:p>
        </p:txBody>
      </p:sp>
      <p:sp>
        <p:nvSpPr>
          <p:cNvPr id="5" name="PsHolder5">
            <a:extLst>
              <a:ext uri="{FF2B5EF4-FFF2-40B4-BE49-F238E27FC236}">
                <a16:creationId xmlns:a16="http://schemas.microsoft.com/office/drawing/2014/main" id="{5E4D3E03-A054-4B2F-A77B-B550AD78ABF6}"/>
              </a:ext>
            </a:extLst>
          </p:cNvPr>
          <p:cNvSpPr>
            <a:spLocks noGrp="1"/>
          </p:cNvSpPr>
          <p:nvPr>
            <p:ph type="pic" sz="quarter" idx="11"/>
          </p:nvPr>
        </p:nvSpPr>
        <p:spPr/>
      </p:sp>
      <p:sp>
        <p:nvSpPr>
          <p:cNvPr id="18" name="Title 17">
            <a:extLst>
              <a:ext uri="{FF2B5EF4-FFF2-40B4-BE49-F238E27FC236}">
                <a16:creationId xmlns:a16="http://schemas.microsoft.com/office/drawing/2014/main" id="{AA9EF01E-4571-4B4A-9618-3490CA451535}"/>
              </a:ext>
            </a:extLst>
          </p:cNvPr>
          <p:cNvSpPr>
            <a:spLocks noGrp="1"/>
          </p:cNvSpPr>
          <p:nvPr>
            <p:ph type="title"/>
          </p:nvPr>
        </p:nvSpPr>
        <p:spPr>
          <a:prstGeom prst="rect">
            <a:avLst/>
          </a:prstGeom>
        </p:spPr>
        <p:txBody>
          <a:bodyPr/>
          <a:lstStyle/>
          <a:p>
            <a:pPr>
              <a:lnSpc>
                <a:spcPct val="100000"/>
              </a:lnSpc>
            </a:pPr>
            <a:r>
              <a:rPr lang="en-ID"/>
              <a:t>Eco Leaf</a:t>
            </a:r>
            <a:br>
              <a:rPr lang="en-ID"/>
            </a:br>
            <a:r>
              <a:rPr lang="en-ID">
                <a:solidFill>
                  <a:schemeClr val="accent1"/>
                </a:solidFill>
              </a:rPr>
              <a:t>Image Gallery</a:t>
            </a:r>
            <a:endParaRPr lang="en-ID"/>
          </a:p>
        </p:txBody>
      </p:sp>
      <p:sp>
        <p:nvSpPr>
          <p:cNvPr id="4" name="PsHolder6">
            <a:extLst>
              <a:ext uri="{FF2B5EF4-FFF2-40B4-BE49-F238E27FC236}">
                <a16:creationId xmlns:a16="http://schemas.microsoft.com/office/drawing/2014/main" id="{1B68BD9F-239D-4547-AFB4-3F638FCE5BBB}"/>
              </a:ext>
            </a:extLst>
          </p:cNvPr>
          <p:cNvSpPr>
            <a:spLocks noGrp="1"/>
          </p:cNvSpPr>
          <p:nvPr>
            <p:ph type="pic" sz="quarter" idx="10"/>
          </p:nvPr>
        </p:nvSpPr>
        <p:spPr/>
      </p:sp>
      <p:sp>
        <p:nvSpPr>
          <p:cNvPr id="19" name="Subtitle 18">
            <a:extLst>
              <a:ext uri="{FF2B5EF4-FFF2-40B4-BE49-F238E27FC236}">
                <a16:creationId xmlns:a16="http://schemas.microsoft.com/office/drawing/2014/main" id="{AAEAF7E0-010A-4A06-81CA-D4F9A0C939F0}"/>
              </a:ext>
            </a:extLst>
          </p:cNvPr>
          <p:cNvSpPr>
            <a:spLocks noGrp="1"/>
          </p:cNvSpPr>
          <p:nvPr>
            <p:ph type="subTitle" idx="1"/>
          </p:nvPr>
        </p:nvSpPr>
        <p:spPr>
          <a:prstGeom prst="rect">
            <a:avLst/>
          </a:prstGeom>
        </p:spPr>
        <p:txBody>
          <a:bodyPr/>
          <a:lstStyle/>
          <a:p>
            <a:r>
              <a:rPr lang="en-US">
                <a:solidFill>
                  <a:schemeClr val="tx1"/>
                </a:solidFill>
              </a:rPr>
              <a:t>Insert Your Subtitle Here</a:t>
            </a:r>
            <a:endParaRPr lang="en-ID">
              <a:solidFill>
                <a:schemeClr val="tx1"/>
              </a:solidFill>
            </a:endParaRPr>
          </a:p>
        </p:txBody>
      </p:sp>
      <p:sp>
        <p:nvSpPr>
          <p:cNvPr id="38" name="Rectangle: Top Corners Rounded 37">
            <a:extLst>
              <a:ext uri="{FF2B5EF4-FFF2-40B4-BE49-F238E27FC236}">
                <a16:creationId xmlns:a16="http://schemas.microsoft.com/office/drawing/2014/main" id="{D32563B9-4DD0-4413-9627-09A1F3A87103}"/>
              </a:ext>
            </a:extLst>
          </p:cNvPr>
          <p:cNvSpPr/>
          <p:nvPr/>
        </p:nvSpPr>
        <p:spPr>
          <a:xfrm rot="10800000">
            <a:off x="4572594" y="3764711"/>
            <a:ext cx="1919485" cy="1287286"/>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4" name="TextBox 53">
            <a:extLst>
              <a:ext uri="{FF2B5EF4-FFF2-40B4-BE49-F238E27FC236}">
                <a16:creationId xmlns:a16="http://schemas.microsoft.com/office/drawing/2014/main" id="{99106AA2-55A7-4EBA-B8DB-98C0DAADC611}"/>
              </a:ext>
            </a:extLst>
          </p:cNvPr>
          <p:cNvSpPr txBox="1"/>
          <p:nvPr/>
        </p:nvSpPr>
        <p:spPr>
          <a:xfrm>
            <a:off x="4658308" y="3865626"/>
            <a:ext cx="1313387" cy="507831"/>
          </a:xfrm>
          <a:prstGeom prst="rect">
            <a:avLst/>
          </a:prstGeom>
          <a:noFill/>
        </p:spPr>
        <p:txBody>
          <a:bodyPr wrap="square" rtlCol="0">
            <a:spAutoFit/>
          </a:bodyPr>
          <a:lstStyle/>
          <a:p>
            <a:pPr algn="l"/>
            <a:r>
              <a:rPr lang="en-ID" sz="1350" b="1">
                <a:latin typeface="+mj-lt"/>
              </a:rPr>
              <a:t>Eco Leaf Image Gallery</a:t>
            </a:r>
          </a:p>
        </p:txBody>
      </p:sp>
      <p:sp>
        <p:nvSpPr>
          <p:cNvPr id="56" name="Rounded Rectangle 43">
            <a:extLst>
              <a:ext uri="{FF2B5EF4-FFF2-40B4-BE49-F238E27FC236}">
                <a16:creationId xmlns:a16="http://schemas.microsoft.com/office/drawing/2014/main" id="{C8FC3AED-5A63-49F1-A2FE-8D82EBC8ED39}"/>
              </a:ext>
            </a:extLst>
          </p:cNvPr>
          <p:cNvSpPr/>
          <p:nvPr/>
        </p:nvSpPr>
        <p:spPr>
          <a:xfrm>
            <a:off x="4721159" y="4511359"/>
            <a:ext cx="1460060"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8" name="Rounded Rectangle 44">
            <a:extLst>
              <a:ext uri="{FF2B5EF4-FFF2-40B4-BE49-F238E27FC236}">
                <a16:creationId xmlns:a16="http://schemas.microsoft.com/office/drawing/2014/main" id="{EA6AC33C-B80D-4ADC-A569-DA9E03FC7031}"/>
              </a:ext>
            </a:extLst>
          </p:cNvPr>
          <p:cNvSpPr/>
          <p:nvPr/>
        </p:nvSpPr>
        <p:spPr>
          <a:xfrm>
            <a:off x="4721160" y="4511359"/>
            <a:ext cx="1313386"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9" name="TextBox">
            <a:extLst>
              <a:ext uri="{FF2B5EF4-FFF2-40B4-BE49-F238E27FC236}">
                <a16:creationId xmlns:a16="http://schemas.microsoft.com/office/drawing/2014/main" id="{A257217C-2F00-4979-A1D3-C94E32D3A771}"/>
              </a:ext>
            </a:extLst>
          </p:cNvPr>
          <p:cNvSpPr txBox="1"/>
          <p:nvPr/>
        </p:nvSpPr>
        <p:spPr>
          <a:xfrm>
            <a:off x="4721159" y="4676783"/>
            <a:ext cx="757683"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tx1"/>
                </a:solidFill>
                <a:latin typeface="+mj-lt"/>
              </a:rPr>
              <a:t>Description</a:t>
            </a:r>
          </a:p>
        </p:txBody>
      </p:sp>
      <p:sp>
        <p:nvSpPr>
          <p:cNvPr id="60" name="TextBox">
            <a:extLst>
              <a:ext uri="{FF2B5EF4-FFF2-40B4-BE49-F238E27FC236}">
                <a16:creationId xmlns:a16="http://schemas.microsoft.com/office/drawing/2014/main" id="{3B0C4C47-CF26-4E13-AA99-8520A54A2555}"/>
              </a:ext>
            </a:extLst>
          </p:cNvPr>
          <p:cNvSpPr txBox="1"/>
          <p:nvPr/>
        </p:nvSpPr>
        <p:spPr>
          <a:xfrm>
            <a:off x="5778839" y="4676783"/>
            <a:ext cx="40238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900">
                <a:solidFill>
                  <a:schemeClr val="tx1"/>
                </a:solidFill>
                <a:latin typeface="+mj-lt"/>
              </a:rPr>
              <a:t>90%</a:t>
            </a:r>
          </a:p>
        </p:txBody>
      </p:sp>
      <p:sp>
        <p:nvSpPr>
          <p:cNvPr id="51" name="Rectangle: Top Corners Rounded 50">
            <a:extLst>
              <a:ext uri="{FF2B5EF4-FFF2-40B4-BE49-F238E27FC236}">
                <a16:creationId xmlns:a16="http://schemas.microsoft.com/office/drawing/2014/main" id="{3A96FE79-EF05-4D8F-9A28-8968DCB67CA4}"/>
              </a:ext>
            </a:extLst>
          </p:cNvPr>
          <p:cNvSpPr/>
          <p:nvPr/>
        </p:nvSpPr>
        <p:spPr>
          <a:xfrm rot="10800000">
            <a:off x="6665989" y="3764711"/>
            <a:ext cx="1919485" cy="1287286"/>
          </a:xfrm>
          <a:prstGeom prst="round2Same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TextBox 51">
            <a:extLst>
              <a:ext uri="{FF2B5EF4-FFF2-40B4-BE49-F238E27FC236}">
                <a16:creationId xmlns:a16="http://schemas.microsoft.com/office/drawing/2014/main" id="{B254D9CA-1D9E-49D7-B1AB-FB50DC92FA89}"/>
              </a:ext>
            </a:extLst>
          </p:cNvPr>
          <p:cNvSpPr txBox="1"/>
          <p:nvPr/>
        </p:nvSpPr>
        <p:spPr>
          <a:xfrm>
            <a:off x="6751703" y="3865626"/>
            <a:ext cx="1313387" cy="507831"/>
          </a:xfrm>
          <a:prstGeom prst="rect">
            <a:avLst/>
          </a:prstGeom>
          <a:noFill/>
        </p:spPr>
        <p:txBody>
          <a:bodyPr wrap="square" rtlCol="0">
            <a:spAutoFit/>
          </a:bodyPr>
          <a:lstStyle/>
          <a:p>
            <a:pPr algn="l"/>
            <a:r>
              <a:rPr lang="en-ID" sz="1350" b="1">
                <a:latin typeface="+mj-lt"/>
              </a:rPr>
              <a:t>Eco Leaf Image Gallery</a:t>
            </a:r>
          </a:p>
        </p:txBody>
      </p:sp>
      <p:sp>
        <p:nvSpPr>
          <p:cNvPr id="53" name="Rounded Rectangle 43">
            <a:extLst>
              <a:ext uri="{FF2B5EF4-FFF2-40B4-BE49-F238E27FC236}">
                <a16:creationId xmlns:a16="http://schemas.microsoft.com/office/drawing/2014/main" id="{121DF914-64B5-47D6-A65B-5130C2966580}"/>
              </a:ext>
            </a:extLst>
          </p:cNvPr>
          <p:cNvSpPr/>
          <p:nvPr/>
        </p:nvSpPr>
        <p:spPr>
          <a:xfrm>
            <a:off x="6814553" y="4511359"/>
            <a:ext cx="1460060" cy="134982"/>
          </a:xfrm>
          <a:prstGeom prst="roundRect">
            <a:avLst/>
          </a:prstGeom>
          <a:solidFill>
            <a:schemeClr val="tx2">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57" name="Rounded Rectangle 44">
            <a:extLst>
              <a:ext uri="{FF2B5EF4-FFF2-40B4-BE49-F238E27FC236}">
                <a16:creationId xmlns:a16="http://schemas.microsoft.com/office/drawing/2014/main" id="{5F3F330A-C334-4B6F-A3B0-7D51707F4F55}"/>
              </a:ext>
            </a:extLst>
          </p:cNvPr>
          <p:cNvSpPr/>
          <p:nvPr/>
        </p:nvSpPr>
        <p:spPr>
          <a:xfrm>
            <a:off x="6814555" y="4511359"/>
            <a:ext cx="1085209" cy="134982"/>
          </a:xfrm>
          <a:prstGeom prst="round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p>
        </p:txBody>
      </p:sp>
      <p:sp>
        <p:nvSpPr>
          <p:cNvPr id="61" name="TextBox">
            <a:extLst>
              <a:ext uri="{FF2B5EF4-FFF2-40B4-BE49-F238E27FC236}">
                <a16:creationId xmlns:a16="http://schemas.microsoft.com/office/drawing/2014/main" id="{C29ABAEB-CB77-461C-B00A-258EC2E9FB75}"/>
              </a:ext>
            </a:extLst>
          </p:cNvPr>
          <p:cNvSpPr txBox="1"/>
          <p:nvPr/>
        </p:nvSpPr>
        <p:spPr>
          <a:xfrm>
            <a:off x="6814553" y="4676783"/>
            <a:ext cx="757683"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tx1"/>
                </a:solidFill>
                <a:latin typeface="+mj-lt"/>
              </a:rPr>
              <a:t>Description</a:t>
            </a:r>
          </a:p>
        </p:txBody>
      </p:sp>
      <p:sp>
        <p:nvSpPr>
          <p:cNvPr id="62" name="TextBox">
            <a:extLst>
              <a:ext uri="{FF2B5EF4-FFF2-40B4-BE49-F238E27FC236}">
                <a16:creationId xmlns:a16="http://schemas.microsoft.com/office/drawing/2014/main" id="{D9A4FD0E-D184-42F4-8241-B4D2412E3FCB}"/>
              </a:ext>
            </a:extLst>
          </p:cNvPr>
          <p:cNvSpPr txBox="1"/>
          <p:nvPr/>
        </p:nvSpPr>
        <p:spPr>
          <a:xfrm>
            <a:off x="7872233" y="4676783"/>
            <a:ext cx="40238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900">
                <a:solidFill>
                  <a:schemeClr val="tx1"/>
                </a:solidFill>
                <a:latin typeface="+mj-lt"/>
              </a:rPr>
              <a:t>75%</a:t>
            </a:r>
          </a:p>
        </p:txBody>
      </p:sp>
      <p:sp>
        <p:nvSpPr>
          <p:cNvPr id="34" name="Rectangle: Rounded Corners 33">
            <a:extLst>
              <a:ext uri="{FF2B5EF4-FFF2-40B4-BE49-F238E27FC236}">
                <a16:creationId xmlns:a16="http://schemas.microsoft.com/office/drawing/2014/main" id="{824AF98C-5B52-421A-AAA1-CBFC303603AD}"/>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 name="TextBox">
            <a:extLst>
              <a:ext uri="{FF2B5EF4-FFF2-40B4-BE49-F238E27FC236}">
                <a16:creationId xmlns:a16="http://schemas.microsoft.com/office/drawing/2014/main" id="{6F3BD7E0-84A6-4677-B1E4-8BA66B47BC4C}"/>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36" name="Graphic 13">
            <a:extLst>
              <a:ext uri="{FF2B5EF4-FFF2-40B4-BE49-F238E27FC236}">
                <a16:creationId xmlns:a16="http://schemas.microsoft.com/office/drawing/2014/main" id="{21F3E23D-97F4-403B-95CC-2D2F899D3ECA}"/>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8E5624ED-00EE-4BC6-8E4C-188D962E1066}"/>
              </a:ext>
            </a:extLst>
          </p:cNvPr>
          <p:cNvSpPr>
            <a:spLocks noGrp="1"/>
          </p:cNvSpPr>
          <p:nvPr>
            <p:ph type="sldNum" sz="quarter" idx="12"/>
          </p:nvPr>
        </p:nvSpPr>
        <p:spPr/>
        <p:txBody>
          <a:bodyPr/>
          <a:lstStyle/>
          <a:p>
            <a:fld id="{950356F5-5040-45F3-9DFE-AA818FBF1AB1}" type="slidenum">
              <a:rPr lang="en-ID" smtClean="0"/>
              <a:pPr/>
              <a:t>20</a:t>
            </a:fld>
            <a:endParaRPr lang="en-ID"/>
          </a:p>
        </p:txBody>
      </p:sp>
    </p:spTree>
    <p:extLst>
      <p:ext uri="{BB962C8B-B14F-4D97-AF65-F5344CB8AC3E}">
        <p14:creationId xmlns:p14="http://schemas.microsoft.com/office/powerpoint/2010/main" val="84013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wipe(left)">
                                      <p:cBhvr>
                                        <p:cTn id="17" dur="750"/>
                                        <p:tgtEl>
                                          <p:spTgt spid="19">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750"/>
                                        <p:tgtEl>
                                          <p:spTgt spid="1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750"/>
                                        <p:tgtEl>
                                          <p:spTgt spid="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750"/>
                                        <p:tgtEl>
                                          <p:spTgt spid="48"/>
                                        </p:tgtEl>
                                      </p:cBhvr>
                                    </p:animEffect>
                                  </p:childTnLst>
                                </p:cTn>
                              </p:par>
                              <p:par>
                                <p:cTn id="30" presetID="42"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1000"/>
                                        <p:tgtEl>
                                          <p:spTgt spid="58"/>
                                        </p:tgtEl>
                                      </p:cBhvr>
                                    </p:animEffect>
                                    <p:anim calcmode="lin" valueType="num">
                                      <p:cBhvr>
                                        <p:cTn id="43" dur="1000" fill="hold"/>
                                        <p:tgtEl>
                                          <p:spTgt spid="58"/>
                                        </p:tgtEl>
                                        <p:attrNameLst>
                                          <p:attrName>ppt_x</p:attrName>
                                        </p:attrNameLst>
                                      </p:cBhvr>
                                      <p:tavLst>
                                        <p:tav tm="0">
                                          <p:val>
                                            <p:strVal val="#ppt_x"/>
                                          </p:val>
                                        </p:tav>
                                        <p:tav tm="100000">
                                          <p:val>
                                            <p:strVal val="#ppt_x"/>
                                          </p:val>
                                        </p:tav>
                                      </p:tavLst>
                                    </p:anim>
                                    <p:anim calcmode="lin" valueType="num">
                                      <p:cBhvr>
                                        <p:cTn id="44" dur="10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fade">
                                      <p:cBhvr>
                                        <p:cTn id="52" dur="1000"/>
                                        <p:tgtEl>
                                          <p:spTgt spid="59"/>
                                        </p:tgtEl>
                                      </p:cBhvr>
                                    </p:animEffect>
                                    <p:anim calcmode="lin" valueType="num">
                                      <p:cBhvr>
                                        <p:cTn id="53" dur="1000" fill="hold"/>
                                        <p:tgtEl>
                                          <p:spTgt spid="59"/>
                                        </p:tgtEl>
                                        <p:attrNameLst>
                                          <p:attrName>ppt_x</p:attrName>
                                        </p:attrNameLst>
                                      </p:cBhvr>
                                      <p:tavLst>
                                        <p:tav tm="0">
                                          <p:val>
                                            <p:strVal val="#ppt_x"/>
                                          </p:val>
                                        </p:tav>
                                        <p:tav tm="100000">
                                          <p:val>
                                            <p:strVal val="#ppt_x"/>
                                          </p:val>
                                        </p:tav>
                                      </p:tavLst>
                                    </p:anim>
                                    <p:anim calcmode="lin" valueType="num">
                                      <p:cBhvr>
                                        <p:cTn id="54" dur="1000" fill="hold"/>
                                        <p:tgtEl>
                                          <p:spTgt spid="59"/>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0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20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1000" fill="hold"/>
                                        <p:tgtEl>
                                          <p:spTgt spid="52"/>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200"/>
                                  </p:stCondLst>
                                  <p:childTnLst>
                                    <p:set>
                                      <p:cBhvr>
                                        <p:cTn id="71" dur="1" fill="hold">
                                          <p:stCondLst>
                                            <p:cond delay="0"/>
                                          </p:stCondLst>
                                        </p:cTn>
                                        <p:tgtEl>
                                          <p:spTgt spid="57"/>
                                        </p:tgtEl>
                                        <p:attrNameLst>
                                          <p:attrName>style.visibility</p:attrName>
                                        </p:attrNameLst>
                                      </p:cBhvr>
                                      <p:to>
                                        <p:strVal val="visible"/>
                                      </p:to>
                                    </p:set>
                                    <p:animEffect transition="in" filter="fade">
                                      <p:cBhvr>
                                        <p:cTn id="72" dur="1000"/>
                                        <p:tgtEl>
                                          <p:spTgt spid="57"/>
                                        </p:tgtEl>
                                      </p:cBhvr>
                                    </p:animEffect>
                                    <p:anim calcmode="lin" valueType="num">
                                      <p:cBhvr>
                                        <p:cTn id="73" dur="1000" fill="hold"/>
                                        <p:tgtEl>
                                          <p:spTgt spid="57"/>
                                        </p:tgtEl>
                                        <p:attrNameLst>
                                          <p:attrName>ppt_x</p:attrName>
                                        </p:attrNameLst>
                                      </p:cBhvr>
                                      <p:tavLst>
                                        <p:tav tm="0">
                                          <p:val>
                                            <p:strVal val="#ppt_x"/>
                                          </p:val>
                                        </p:tav>
                                        <p:tav tm="100000">
                                          <p:val>
                                            <p:strVal val="#ppt_x"/>
                                          </p:val>
                                        </p:tav>
                                      </p:tavLst>
                                    </p:anim>
                                    <p:anim calcmode="lin" valueType="num">
                                      <p:cBhvr>
                                        <p:cTn id="74" dur="1000" fill="hold"/>
                                        <p:tgtEl>
                                          <p:spTgt spid="5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20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20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200"/>
                                  </p:stCondLst>
                                  <p:childTnLst>
                                    <p:set>
                                      <p:cBhvr>
                                        <p:cTn id="86" dur="1" fill="hold">
                                          <p:stCondLst>
                                            <p:cond delay="0"/>
                                          </p:stCondLst>
                                        </p:cTn>
                                        <p:tgtEl>
                                          <p:spTgt spid="62"/>
                                        </p:tgtEl>
                                        <p:attrNameLst>
                                          <p:attrName>style.visibility</p:attrName>
                                        </p:attrNameLst>
                                      </p:cBhvr>
                                      <p:to>
                                        <p:strVal val="visible"/>
                                      </p:to>
                                    </p:set>
                                    <p:animEffect transition="in" filter="fade">
                                      <p:cBhvr>
                                        <p:cTn id="87" dur="1000"/>
                                        <p:tgtEl>
                                          <p:spTgt spid="62"/>
                                        </p:tgtEl>
                                      </p:cBhvr>
                                    </p:animEffect>
                                    <p:anim calcmode="lin" valueType="num">
                                      <p:cBhvr>
                                        <p:cTn id="88" dur="1000" fill="hold"/>
                                        <p:tgtEl>
                                          <p:spTgt spid="62"/>
                                        </p:tgtEl>
                                        <p:attrNameLst>
                                          <p:attrName>ppt_x</p:attrName>
                                        </p:attrNameLst>
                                      </p:cBhvr>
                                      <p:tavLst>
                                        <p:tav tm="0">
                                          <p:val>
                                            <p:strVal val="#ppt_x"/>
                                          </p:val>
                                        </p:tav>
                                        <p:tav tm="100000">
                                          <p:val>
                                            <p:strVal val="#ppt_x"/>
                                          </p:val>
                                        </p:tav>
                                      </p:tavLst>
                                    </p:anim>
                                    <p:anim calcmode="lin" valueType="num">
                                      <p:cBhvr>
                                        <p:cTn id="89" dur="1000" fill="hold"/>
                                        <p:tgtEl>
                                          <p:spTgt spid="62"/>
                                        </p:tgtEl>
                                        <p:attrNameLst>
                                          <p:attrName>ppt_y</p:attrName>
                                        </p:attrNameLst>
                                      </p:cBhvr>
                                      <p:tavLst>
                                        <p:tav tm="0">
                                          <p:val>
                                            <p:strVal val="#ppt_y+.1"/>
                                          </p:val>
                                        </p:tav>
                                        <p:tav tm="100000">
                                          <p:val>
                                            <p:strVal val="#ppt_y"/>
                                          </p:val>
                                        </p:tav>
                                      </p:tavLst>
                                    </p:anim>
                                  </p:childTnLst>
                                </p:cTn>
                              </p:par>
                            </p:childTnLst>
                          </p:cTn>
                        </p:par>
                        <p:par>
                          <p:cTn id="90" fill="hold">
                            <p:stCondLst>
                              <p:cond delay="3950"/>
                            </p:stCondLst>
                            <p:childTnLst>
                              <p:par>
                                <p:cTn id="91" presetID="10" presetClass="entr" presetSubtype="0" fill="hold" grpId="0" nodeType="after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500"/>
                                        <p:tgtEl>
                                          <p:spTgt spid="1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84"/>
                                        </p:tgtEl>
                                        <p:attrNameLst>
                                          <p:attrName>style.visibility</p:attrName>
                                        </p:attrNameLst>
                                      </p:cBhvr>
                                      <p:to>
                                        <p:strVal val="visible"/>
                                      </p:to>
                                    </p:set>
                                    <p:animEffect transition="in" filter="fade">
                                      <p:cBhvr>
                                        <p:cTn id="96"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11" grpId="0" animBg="1"/>
      <p:bldP spid="3" grpId="0"/>
      <p:bldP spid="48" grpId="0"/>
      <p:bldP spid="18" grpId="0"/>
      <p:bldP spid="19" grpId="0" build="p"/>
      <p:bldP spid="38" grpId="0" animBg="1"/>
      <p:bldP spid="54" grpId="0"/>
      <p:bldP spid="56" grpId="0" animBg="1"/>
      <p:bldP spid="58" grpId="0" animBg="1"/>
      <p:bldP spid="59" grpId="0"/>
      <p:bldP spid="60" grpId="0"/>
      <p:bldP spid="51" grpId="0" animBg="1"/>
      <p:bldP spid="52" grpId="0"/>
      <p:bldP spid="53" grpId="0" animBg="1"/>
      <p:bldP spid="57" grpId="0" animBg="1"/>
      <p:bldP spid="61" grpId="0"/>
      <p:bldP spid="62" grpId="0"/>
      <p:bldP spid="34" grpId="0" animBg="1"/>
      <p:bldP spid="35" grpId="0"/>
      <p:bldP spid="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sHolder1">
            <a:extLst>
              <a:ext uri="{FF2B5EF4-FFF2-40B4-BE49-F238E27FC236}">
                <a16:creationId xmlns:a16="http://schemas.microsoft.com/office/drawing/2014/main" id="{B2DF74B5-8008-4E44-8315-DA03AD847C08}"/>
              </a:ext>
            </a:extLst>
          </p:cNvPr>
          <p:cNvSpPr>
            <a:spLocks noGrp="1"/>
          </p:cNvSpPr>
          <p:nvPr>
            <p:ph type="pic" sz="quarter" idx="13"/>
          </p:nvPr>
        </p:nvSpPr>
        <p:spPr/>
      </p:sp>
      <p:sp>
        <p:nvSpPr>
          <p:cNvPr id="4" name="Subtitle 3">
            <a:extLst>
              <a:ext uri="{FF2B5EF4-FFF2-40B4-BE49-F238E27FC236}">
                <a16:creationId xmlns:a16="http://schemas.microsoft.com/office/drawing/2014/main" id="{D579C056-A02F-4CA5-AC14-B540888FE68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7" name="PsHolder2">
            <a:extLst>
              <a:ext uri="{FF2B5EF4-FFF2-40B4-BE49-F238E27FC236}">
                <a16:creationId xmlns:a16="http://schemas.microsoft.com/office/drawing/2014/main" id="{C03A76A1-298D-4361-8CE6-169BB5BF9E24}"/>
              </a:ext>
            </a:extLst>
          </p:cNvPr>
          <p:cNvSpPr>
            <a:spLocks noGrp="1"/>
          </p:cNvSpPr>
          <p:nvPr>
            <p:ph type="pic" sz="quarter" idx="12"/>
          </p:nvPr>
        </p:nvSpPr>
        <p:spPr/>
      </p:sp>
      <p:sp>
        <p:nvSpPr>
          <p:cNvPr id="6" name="PsHolder3">
            <a:extLst>
              <a:ext uri="{FF2B5EF4-FFF2-40B4-BE49-F238E27FC236}">
                <a16:creationId xmlns:a16="http://schemas.microsoft.com/office/drawing/2014/main" id="{A373A4F5-D243-41A6-B0C8-6583386B8FEE}"/>
              </a:ext>
            </a:extLst>
          </p:cNvPr>
          <p:cNvSpPr>
            <a:spLocks noGrp="1"/>
          </p:cNvSpPr>
          <p:nvPr>
            <p:ph type="pic" sz="quarter" idx="11"/>
          </p:nvPr>
        </p:nvSpPr>
        <p:spPr/>
      </p:sp>
      <p:sp>
        <p:nvSpPr>
          <p:cNvPr id="5" name="PsHolder4">
            <a:extLst>
              <a:ext uri="{FF2B5EF4-FFF2-40B4-BE49-F238E27FC236}">
                <a16:creationId xmlns:a16="http://schemas.microsoft.com/office/drawing/2014/main" id="{839A4B5E-0392-4E62-A1C1-A7A281FC799B}"/>
              </a:ext>
            </a:extLst>
          </p:cNvPr>
          <p:cNvSpPr>
            <a:spLocks noGrp="1"/>
          </p:cNvSpPr>
          <p:nvPr>
            <p:ph type="pic" sz="quarter" idx="10"/>
          </p:nvPr>
        </p:nvSpPr>
        <p:spPr/>
      </p:sp>
      <p:sp>
        <p:nvSpPr>
          <p:cNvPr id="3" name="Title 2">
            <a:extLst>
              <a:ext uri="{FF2B5EF4-FFF2-40B4-BE49-F238E27FC236}">
                <a16:creationId xmlns:a16="http://schemas.microsoft.com/office/drawing/2014/main" id="{FAF46303-002E-46F7-8C7A-92BE65E9D72B}"/>
              </a:ext>
            </a:extLst>
          </p:cNvPr>
          <p:cNvSpPr>
            <a:spLocks noGrp="1"/>
          </p:cNvSpPr>
          <p:nvPr>
            <p:ph type="title"/>
          </p:nvPr>
        </p:nvSpPr>
        <p:spPr/>
        <p:txBody>
          <a:bodyPr/>
          <a:lstStyle/>
          <a:p>
            <a:r>
              <a:rPr lang="en-ID"/>
              <a:t>Our </a:t>
            </a:r>
            <a:r>
              <a:rPr lang="en-ID">
                <a:solidFill>
                  <a:schemeClr val="accent1"/>
                </a:solidFill>
              </a:rPr>
              <a:t>Gallery</a:t>
            </a:r>
            <a:endParaRPr lang="en-ID"/>
          </a:p>
        </p:txBody>
      </p:sp>
      <p:sp>
        <p:nvSpPr>
          <p:cNvPr id="8" name="Rectangle: Top Corners Rounded 7">
            <a:extLst>
              <a:ext uri="{FF2B5EF4-FFF2-40B4-BE49-F238E27FC236}">
                <a16:creationId xmlns:a16="http://schemas.microsoft.com/office/drawing/2014/main" id="{CCDED632-16E6-473A-A2A8-8F05FA6D2835}"/>
              </a:ext>
            </a:extLst>
          </p:cNvPr>
          <p:cNvSpPr/>
          <p:nvPr/>
        </p:nvSpPr>
        <p:spPr>
          <a:xfrm rot="10800000">
            <a:off x="3321213" y="4862380"/>
            <a:ext cx="2411810" cy="499374"/>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TextBox 8">
            <a:extLst>
              <a:ext uri="{FF2B5EF4-FFF2-40B4-BE49-F238E27FC236}">
                <a16:creationId xmlns:a16="http://schemas.microsoft.com/office/drawing/2014/main" id="{E7B28B65-E08B-4760-9E9A-170C3D6BB5B0}"/>
              </a:ext>
            </a:extLst>
          </p:cNvPr>
          <p:cNvSpPr txBox="1"/>
          <p:nvPr/>
        </p:nvSpPr>
        <p:spPr>
          <a:xfrm>
            <a:off x="3494260" y="4973583"/>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44" name="Rectangle: Top Corners Rounded 43">
            <a:extLst>
              <a:ext uri="{FF2B5EF4-FFF2-40B4-BE49-F238E27FC236}">
                <a16:creationId xmlns:a16="http://schemas.microsoft.com/office/drawing/2014/main" id="{EACF417A-7806-439D-9B5D-7C34281AB18B}"/>
              </a:ext>
            </a:extLst>
          </p:cNvPr>
          <p:cNvSpPr/>
          <p:nvPr/>
        </p:nvSpPr>
        <p:spPr>
          <a:xfrm rot="10800000">
            <a:off x="5828230" y="4862380"/>
            <a:ext cx="2411810" cy="499374"/>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5" name="TextBox 44">
            <a:extLst>
              <a:ext uri="{FF2B5EF4-FFF2-40B4-BE49-F238E27FC236}">
                <a16:creationId xmlns:a16="http://schemas.microsoft.com/office/drawing/2014/main" id="{792BE42E-7A3A-49D9-A074-E614B0885ACE}"/>
              </a:ext>
            </a:extLst>
          </p:cNvPr>
          <p:cNvSpPr txBox="1"/>
          <p:nvPr/>
        </p:nvSpPr>
        <p:spPr>
          <a:xfrm>
            <a:off x="6001275" y="4973583"/>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46" name="Rectangle: Top Corners Rounded 45">
            <a:extLst>
              <a:ext uri="{FF2B5EF4-FFF2-40B4-BE49-F238E27FC236}">
                <a16:creationId xmlns:a16="http://schemas.microsoft.com/office/drawing/2014/main" id="{700CBDBF-51C4-4FD5-AA4A-34EC932467DA}"/>
              </a:ext>
            </a:extLst>
          </p:cNvPr>
          <p:cNvSpPr/>
          <p:nvPr/>
        </p:nvSpPr>
        <p:spPr>
          <a:xfrm rot="10800000">
            <a:off x="903959" y="4862378"/>
            <a:ext cx="2321613" cy="499374"/>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TextBox 46">
            <a:extLst>
              <a:ext uri="{FF2B5EF4-FFF2-40B4-BE49-F238E27FC236}">
                <a16:creationId xmlns:a16="http://schemas.microsoft.com/office/drawing/2014/main" id="{A653D895-B40C-4144-8807-A78F384EBBF6}"/>
              </a:ext>
            </a:extLst>
          </p:cNvPr>
          <p:cNvSpPr txBox="1"/>
          <p:nvPr/>
        </p:nvSpPr>
        <p:spPr>
          <a:xfrm>
            <a:off x="1082013" y="4973583"/>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48" name="Rectangle: Top Corners Rounded 47">
            <a:extLst>
              <a:ext uri="{FF2B5EF4-FFF2-40B4-BE49-F238E27FC236}">
                <a16:creationId xmlns:a16="http://schemas.microsoft.com/office/drawing/2014/main" id="{1DB5D43F-D035-4324-9B3D-BB70B4917596}"/>
              </a:ext>
            </a:extLst>
          </p:cNvPr>
          <p:cNvSpPr/>
          <p:nvPr/>
        </p:nvSpPr>
        <p:spPr>
          <a:xfrm rot="10800000">
            <a:off x="903959" y="3259042"/>
            <a:ext cx="2321613" cy="499374"/>
          </a:xfrm>
          <a:prstGeom prst="round2SameRect">
            <a:avLst>
              <a:gd name="adj1" fmla="val 3212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9" name="TextBox 48">
            <a:extLst>
              <a:ext uri="{FF2B5EF4-FFF2-40B4-BE49-F238E27FC236}">
                <a16:creationId xmlns:a16="http://schemas.microsoft.com/office/drawing/2014/main" id="{DA22D744-7C57-4158-A967-45923FF09191}"/>
              </a:ext>
            </a:extLst>
          </p:cNvPr>
          <p:cNvSpPr txBox="1"/>
          <p:nvPr/>
        </p:nvSpPr>
        <p:spPr>
          <a:xfrm>
            <a:off x="1082013" y="3370247"/>
            <a:ext cx="2065719" cy="300082"/>
          </a:xfrm>
          <a:prstGeom prst="rect">
            <a:avLst/>
          </a:prstGeom>
          <a:noFill/>
        </p:spPr>
        <p:txBody>
          <a:bodyPr wrap="square" rtlCol="0">
            <a:spAutoFit/>
          </a:bodyPr>
          <a:lstStyle/>
          <a:p>
            <a:pPr algn="ctr"/>
            <a:r>
              <a:rPr lang="en-ID" sz="1350" b="1">
                <a:solidFill>
                  <a:schemeClr val="bg2"/>
                </a:solidFill>
                <a:latin typeface="+mj-lt"/>
              </a:rPr>
              <a:t>Description</a:t>
            </a:r>
          </a:p>
        </p:txBody>
      </p:sp>
      <p:sp>
        <p:nvSpPr>
          <p:cNvPr id="10" name="Rectangle: Rounded Corners 9">
            <a:extLst>
              <a:ext uri="{FF2B5EF4-FFF2-40B4-BE49-F238E27FC236}">
                <a16:creationId xmlns:a16="http://schemas.microsoft.com/office/drawing/2014/main" id="{D815EC0D-8C93-4766-BCC7-94B477F80898}"/>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 name="TextBox">
            <a:extLst>
              <a:ext uri="{FF2B5EF4-FFF2-40B4-BE49-F238E27FC236}">
                <a16:creationId xmlns:a16="http://schemas.microsoft.com/office/drawing/2014/main" id="{8FF91756-D2C0-47A0-836E-1061D2B46D65}"/>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2" name="Graphic 13">
            <a:extLst>
              <a:ext uri="{FF2B5EF4-FFF2-40B4-BE49-F238E27FC236}">
                <a16:creationId xmlns:a16="http://schemas.microsoft.com/office/drawing/2014/main" id="{EDE14A83-86F9-4D07-93A4-E1565FEB917F}"/>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CC907386-845C-4452-9475-302EE699CCDA}"/>
              </a:ext>
            </a:extLst>
          </p:cNvPr>
          <p:cNvSpPr>
            <a:spLocks noGrp="1"/>
          </p:cNvSpPr>
          <p:nvPr>
            <p:ph type="sldNum" sz="quarter" idx="14"/>
          </p:nvPr>
        </p:nvSpPr>
        <p:spPr/>
        <p:txBody>
          <a:bodyPr/>
          <a:lstStyle/>
          <a:p>
            <a:fld id="{950356F5-5040-45F3-9DFE-AA818FBF1AB1}" type="slidenum">
              <a:rPr lang="en-ID" smtClean="0"/>
              <a:pPr/>
              <a:t>21</a:t>
            </a:fld>
            <a:endParaRPr lang="en-ID"/>
          </a:p>
        </p:txBody>
      </p:sp>
    </p:spTree>
    <p:extLst>
      <p:ext uri="{BB962C8B-B14F-4D97-AF65-F5344CB8AC3E}">
        <p14:creationId xmlns:p14="http://schemas.microsoft.com/office/powerpoint/2010/main" val="341698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750" fill="hold"/>
                                        <p:tgtEl>
                                          <p:spTgt spid="48"/>
                                        </p:tgtEl>
                                        <p:attrNameLst>
                                          <p:attrName>ppt_w</p:attrName>
                                        </p:attrNameLst>
                                      </p:cBhvr>
                                      <p:tavLst>
                                        <p:tav tm="0">
                                          <p:val>
                                            <p:fltVal val="0"/>
                                          </p:val>
                                        </p:tav>
                                        <p:tav tm="100000">
                                          <p:val>
                                            <p:strVal val="#ppt_w"/>
                                          </p:val>
                                        </p:tav>
                                      </p:tavLst>
                                    </p:anim>
                                    <p:anim calcmode="lin" valueType="num">
                                      <p:cBhvr>
                                        <p:cTn id="26" dur="750" fill="hold"/>
                                        <p:tgtEl>
                                          <p:spTgt spid="48"/>
                                        </p:tgtEl>
                                        <p:attrNameLst>
                                          <p:attrName>ppt_h</p:attrName>
                                        </p:attrNameLst>
                                      </p:cBhvr>
                                      <p:tavLst>
                                        <p:tav tm="0">
                                          <p:val>
                                            <p:fltVal val="0"/>
                                          </p:val>
                                        </p:tav>
                                        <p:tav tm="100000">
                                          <p:val>
                                            <p:strVal val="#ppt_h"/>
                                          </p:val>
                                        </p:tav>
                                      </p:tavLst>
                                    </p:anim>
                                    <p:animEffect transition="in" filter="fade">
                                      <p:cBhvr>
                                        <p:cTn id="27" dur="750"/>
                                        <p:tgtEl>
                                          <p:spTgt spid="48"/>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750" fill="hold"/>
                                        <p:tgtEl>
                                          <p:spTgt spid="46"/>
                                        </p:tgtEl>
                                        <p:attrNameLst>
                                          <p:attrName>ppt_w</p:attrName>
                                        </p:attrNameLst>
                                      </p:cBhvr>
                                      <p:tavLst>
                                        <p:tav tm="0">
                                          <p:val>
                                            <p:fltVal val="0"/>
                                          </p:val>
                                        </p:tav>
                                        <p:tav tm="100000">
                                          <p:val>
                                            <p:strVal val="#ppt_w"/>
                                          </p:val>
                                        </p:tav>
                                      </p:tavLst>
                                    </p:anim>
                                    <p:anim calcmode="lin" valueType="num">
                                      <p:cBhvr>
                                        <p:cTn id="36" dur="750" fill="hold"/>
                                        <p:tgtEl>
                                          <p:spTgt spid="46"/>
                                        </p:tgtEl>
                                        <p:attrNameLst>
                                          <p:attrName>ppt_h</p:attrName>
                                        </p:attrNameLst>
                                      </p:cBhvr>
                                      <p:tavLst>
                                        <p:tav tm="0">
                                          <p:val>
                                            <p:fltVal val="0"/>
                                          </p:val>
                                        </p:tav>
                                        <p:tav tm="100000">
                                          <p:val>
                                            <p:strVal val="#ppt_h"/>
                                          </p:val>
                                        </p:tav>
                                      </p:tavLst>
                                    </p:anim>
                                    <p:animEffect transition="in" filter="fade">
                                      <p:cBhvr>
                                        <p:cTn id="37" dur="750"/>
                                        <p:tgtEl>
                                          <p:spTgt spid="46"/>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 calcmode="lin" valueType="num">
                                      <p:cBhvr>
                                        <p:cTn id="40" dur="750" fill="hold"/>
                                        <p:tgtEl>
                                          <p:spTgt spid="47"/>
                                        </p:tgtEl>
                                        <p:attrNameLst>
                                          <p:attrName>ppt_w</p:attrName>
                                        </p:attrNameLst>
                                      </p:cBhvr>
                                      <p:tavLst>
                                        <p:tav tm="0">
                                          <p:val>
                                            <p:fltVal val="0"/>
                                          </p:val>
                                        </p:tav>
                                        <p:tav tm="100000">
                                          <p:val>
                                            <p:strVal val="#ppt_w"/>
                                          </p:val>
                                        </p:tav>
                                      </p:tavLst>
                                    </p:anim>
                                    <p:anim calcmode="lin" valueType="num">
                                      <p:cBhvr>
                                        <p:cTn id="41" dur="750" fill="hold"/>
                                        <p:tgtEl>
                                          <p:spTgt spid="47"/>
                                        </p:tgtEl>
                                        <p:attrNameLst>
                                          <p:attrName>ppt_h</p:attrName>
                                        </p:attrNameLst>
                                      </p:cBhvr>
                                      <p:tavLst>
                                        <p:tav tm="0">
                                          <p:val>
                                            <p:fltVal val="0"/>
                                          </p:val>
                                        </p:tav>
                                        <p:tav tm="100000">
                                          <p:val>
                                            <p:strVal val="#ppt_h"/>
                                          </p:val>
                                        </p:tav>
                                      </p:tavLst>
                                    </p:anim>
                                    <p:animEffect transition="in" filter="fade">
                                      <p:cBhvr>
                                        <p:cTn id="42" dur="750"/>
                                        <p:tgtEl>
                                          <p:spTgt spid="4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750" fill="hold"/>
                                        <p:tgtEl>
                                          <p:spTgt spid="8"/>
                                        </p:tgtEl>
                                        <p:attrNameLst>
                                          <p:attrName>ppt_w</p:attrName>
                                        </p:attrNameLst>
                                      </p:cBhvr>
                                      <p:tavLst>
                                        <p:tav tm="0">
                                          <p:val>
                                            <p:fltVal val="0"/>
                                          </p:val>
                                        </p:tav>
                                        <p:tav tm="100000">
                                          <p:val>
                                            <p:strVal val="#ppt_w"/>
                                          </p:val>
                                        </p:tav>
                                      </p:tavLst>
                                    </p:anim>
                                    <p:anim calcmode="lin" valueType="num">
                                      <p:cBhvr>
                                        <p:cTn id="46" dur="750" fill="hold"/>
                                        <p:tgtEl>
                                          <p:spTgt spid="8"/>
                                        </p:tgtEl>
                                        <p:attrNameLst>
                                          <p:attrName>ppt_h</p:attrName>
                                        </p:attrNameLst>
                                      </p:cBhvr>
                                      <p:tavLst>
                                        <p:tav tm="0">
                                          <p:val>
                                            <p:fltVal val="0"/>
                                          </p:val>
                                        </p:tav>
                                        <p:tav tm="100000">
                                          <p:val>
                                            <p:strVal val="#ppt_h"/>
                                          </p:val>
                                        </p:tav>
                                      </p:tavLst>
                                    </p:anim>
                                    <p:animEffect transition="in" filter="fade">
                                      <p:cBhvr>
                                        <p:cTn id="47" dur="75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750" fill="hold"/>
                                        <p:tgtEl>
                                          <p:spTgt spid="9"/>
                                        </p:tgtEl>
                                        <p:attrNameLst>
                                          <p:attrName>ppt_w</p:attrName>
                                        </p:attrNameLst>
                                      </p:cBhvr>
                                      <p:tavLst>
                                        <p:tav tm="0">
                                          <p:val>
                                            <p:fltVal val="0"/>
                                          </p:val>
                                        </p:tav>
                                        <p:tav tm="100000">
                                          <p:val>
                                            <p:strVal val="#ppt_w"/>
                                          </p:val>
                                        </p:tav>
                                      </p:tavLst>
                                    </p:anim>
                                    <p:anim calcmode="lin" valueType="num">
                                      <p:cBhvr>
                                        <p:cTn id="51" dur="750" fill="hold"/>
                                        <p:tgtEl>
                                          <p:spTgt spid="9"/>
                                        </p:tgtEl>
                                        <p:attrNameLst>
                                          <p:attrName>ppt_h</p:attrName>
                                        </p:attrNameLst>
                                      </p:cBhvr>
                                      <p:tavLst>
                                        <p:tav tm="0">
                                          <p:val>
                                            <p:fltVal val="0"/>
                                          </p:val>
                                        </p:tav>
                                        <p:tav tm="100000">
                                          <p:val>
                                            <p:strVal val="#ppt_h"/>
                                          </p:val>
                                        </p:tav>
                                      </p:tavLst>
                                    </p:anim>
                                    <p:animEffect transition="in" filter="fade">
                                      <p:cBhvr>
                                        <p:cTn id="52" dur="75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750" fill="hold"/>
                                        <p:tgtEl>
                                          <p:spTgt spid="44"/>
                                        </p:tgtEl>
                                        <p:attrNameLst>
                                          <p:attrName>ppt_w</p:attrName>
                                        </p:attrNameLst>
                                      </p:cBhvr>
                                      <p:tavLst>
                                        <p:tav tm="0">
                                          <p:val>
                                            <p:fltVal val="0"/>
                                          </p:val>
                                        </p:tav>
                                        <p:tav tm="100000">
                                          <p:val>
                                            <p:strVal val="#ppt_w"/>
                                          </p:val>
                                        </p:tav>
                                      </p:tavLst>
                                    </p:anim>
                                    <p:anim calcmode="lin" valueType="num">
                                      <p:cBhvr>
                                        <p:cTn id="56" dur="750" fill="hold"/>
                                        <p:tgtEl>
                                          <p:spTgt spid="44"/>
                                        </p:tgtEl>
                                        <p:attrNameLst>
                                          <p:attrName>ppt_h</p:attrName>
                                        </p:attrNameLst>
                                      </p:cBhvr>
                                      <p:tavLst>
                                        <p:tav tm="0">
                                          <p:val>
                                            <p:fltVal val="0"/>
                                          </p:val>
                                        </p:tav>
                                        <p:tav tm="100000">
                                          <p:val>
                                            <p:strVal val="#ppt_h"/>
                                          </p:val>
                                        </p:tav>
                                      </p:tavLst>
                                    </p:anim>
                                    <p:animEffect transition="in" filter="fade">
                                      <p:cBhvr>
                                        <p:cTn id="57" dur="750"/>
                                        <p:tgtEl>
                                          <p:spTgt spid="44"/>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5"/>
                                        </p:tgtEl>
                                        <p:attrNameLst>
                                          <p:attrName>style.visibility</p:attrName>
                                        </p:attrNameLst>
                                      </p:cBhvr>
                                      <p:to>
                                        <p:strVal val="visible"/>
                                      </p:to>
                                    </p:set>
                                    <p:anim calcmode="lin" valueType="num">
                                      <p:cBhvr>
                                        <p:cTn id="60" dur="750" fill="hold"/>
                                        <p:tgtEl>
                                          <p:spTgt spid="45"/>
                                        </p:tgtEl>
                                        <p:attrNameLst>
                                          <p:attrName>ppt_w</p:attrName>
                                        </p:attrNameLst>
                                      </p:cBhvr>
                                      <p:tavLst>
                                        <p:tav tm="0">
                                          <p:val>
                                            <p:fltVal val="0"/>
                                          </p:val>
                                        </p:tav>
                                        <p:tav tm="100000">
                                          <p:val>
                                            <p:strVal val="#ppt_w"/>
                                          </p:val>
                                        </p:tav>
                                      </p:tavLst>
                                    </p:anim>
                                    <p:anim calcmode="lin" valueType="num">
                                      <p:cBhvr>
                                        <p:cTn id="61" dur="750" fill="hold"/>
                                        <p:tgtEl>
                                          <p:spTgt spid="45"/>
                                        </p:tgtEl>
                                        <p:attrNameLst>
                                          <p:attrName>ppt_h</p:attrName>
                                        </p:attrNameLst>
                                      </p:cBhvr>
                                      <p:tavLst>
                                        <p:tav tm="0">
                                          <p:val>
                                            <p:fltVal val="0"/>
                                          </p:val>
                                        </p:tav>
                                        <p:tav tm="100000">
                                          <p:val>
                                            <p:strVal val="#ppt_h"/>
                                          </p:val>
                                        </p:tav>
                                      </p:tavLst>
                                    </p:anim>
                                    <p:animEffect transition="in" filter="fade">
                                      <p:cBhvr>
                                        <p:cTn id="62"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P spid="8" grpId="0" animBg="1"/>
      <p:bldP spid="9" grpId="0"/>
      <p:bldP spid="44" grpId="0" animBg="1"/>
      <p:bldP spid="45" grpId="0"/>
      <p:bldP spid="46" grpId="0" animBg="1"/>
      <p:bldP spid="47" grpId="0"/>
      <p:bldP spid="48" grpId="0" animBg="1"/>
      <p:bldP spid="49" grpId="0"/>
      <p:bldP spid="10" grpId="0" animBg="1"/>
      <p:bldP spid="11"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9A9664FC-3EF6-4147-AE7B-8D227E3AA3D8}"/>
              </a:ext>
            </a:extLst>
          </p:cNvPr>
          <p:cNvSpPr/>
          <p:nvPr/>
        </p:nvSpPr>
        <p:spPr>
          <a:xfrm>
            <a:off x="884010" y="382414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EAA35A6C-0B3E-4A2C-B60E-921B1CFD1C37}"/>
              </a:ext>
            </a:extLst>
          </p:cNvPr>
          <p:cNvSpPr txBox="1"/>
          <p:nvPr/>
        </p:nvSpPr>
        <p:spPr>
          <a:xfrm>
            <a:off x="997036" y="384221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01</a:t>
            </a:r>
          </a:p>
        </p:txBody>
      </p:sp>
      <p:sp>
        <p:nvSpPr>
          <p:cNvPr id="14" name="TextBox">
            <a:extLst>
              <a:ext uri="{FF2B5EF4-FFF2-40B4-BE49-F238E27FC236}">
                <a16:creationId xmlns:a16="http://schemas.microsoft.com/office/drawing/2014/main" id="{641AD558-DF04-4126-B8C9-B93CF5A5ED05}"/>
              </a:ext>
            </a:extLst>
          </p:cNvPr>
          <p:cNvSpPr txBox="1"/>
          <p:nvPr/>
        </p:nvSpPr>
        <p:spPr>
          <a:xfrm>
            <a:off x="997036" y="420875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15" name="TextBox">
            <a:extLst>
              <a:ext uri="{FF2B5EF4-FFF2-40B4-BE49-F238E27FC236}">
                <a16:creationId xmlns:a16="http://schemas.microsoft.com/office/drawing/2014/main" id="{FCAC58F5-589E-491B-95FC-34F0763BFC93}"/>
              </a:ext>
            </a:extLst>
          </p:cNvPr>
          <p:cNvSpPr txBox="1"/>
          <p:nvPr/>
        </p:nvSpPr>
        <p:spPr>
          <a:xfrm>
            <a:off x="548807" y="4462641"/>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sp>
        <p:nvSpPr>
          <p:cNvPr id="110" name="Rectangle: Rounded Corners 109">
            <a:extLst>
              <a:ext uri="{FF2B5EF4-FFF2-40B4-BE49-F238E27FC236}">
                <a16:creationId xmlns:a16="http://schemas.microsoft.com/office/drawing/2014/main" id="{FAC23500-DFBA-48BF-8D74-1A41C984FB48}"/>
              </a:ext>
            </a:extLst>
          </p:cNvPr>
          <p:cNvSpPr/>
          <p:nvPr/>
        </p:nvSpPr>
        <p:spPr>
          <a:xfrm>
            <a:off x="5038333" y="382414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11" name="TextBox">
            <a:extLst>
              <a:ext uri="{FF2B5EF4-FFF2-40B4-BE49-F238E27FC236}">
                <a16:creationId xmlns:a16="http://schemas.microsoft.com/office/drawing/2014/main" id="{A96AB5BF-3FFD-46F3-BC12-1945D9BF351A}"/>
              </a:ext>
            </a:extLst>
          </p:cNvPr>
          <p:cNvSpPr txBox="1"/>
          <p:nvPr/>
        </p:nvSpPr>
        <p:spPr>
          <a:xfrm>
            <a:off x="5151358" y="384221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03</a:t>
            </a:r>
          </a:p>
        </p:txBody>
      </p:sp>
      <p:sp>
        <p:nvSpPr>
          <p:cNvPr id="112" name="TextBox">
            <a:extLst>
              <a:ext uri="{FF2B5EF4-FFF2-40B4-BE49-F238E27FC236}">
                <a16:creationId xmlns:a16="http://schemas.microsoft.com/office/drawing/2014/main" id="{90E0287B-F3AD-40D4-B816-F6F3904C7783}"/>
              </a:ext>
            </a:extLst>
          </p:cNvPr>
          <p:cNvSpPr txBox="1"/>
          <p:nvPr/>
        </p:nvSpPr>
        <p:spPr>
          <a:xfrm>
            <a:off x="5151359" y="420875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113" name="TextBox">
            <a:extLst>
              <a:ext uri="{FF2B5EF4-FFF2-40B4-BE49-F238E27FC236}">
                <a16:creationId xmlns:a16="http://schemas.microsoft.com/office/drawing/2014/main" id="{BDF138DD-CC92-4E8D-AB1F-4910EA046BB6}"/>
              </a:ext>
            </a:extLst>
          </p:cNvPr>
          <p:cNvSpPr txBox="1"/>
          <p:nvPr/>
        </p:nvSpPr>
        <p:spPr>
          <a:xfrm>
            <a:off x="4703129" y="4462641"/>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sp>
        <p:nvSpPr>
          <p:cNvPr id="45" name="Rectangle: Rounded Corners 44">
            <a:extLst>
              <a:ext uri="{FF2B5EF4-FFF2-40B4-BE49-F238E27FC236}">
                <a16:creationId xmlns:a16="http://schemas.microsoft.com/office/drawing/2014/main" id="{2AB00F5A-D8AA-4EB6-8EBC-82E2794A3CB9}"/>
              </a:ext>
            </a:extLst>
          </p:cNvPr>
          <p:cNvSpPr/>
          <p:nvPr/>
        </p:nvSpPr>
        <p:spPr>
          <a:xfrm>
            <a:off x="2961171" y="270867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6" name="TextBox">
            <a:extLst>
              <a:ext uri="{FF2B5EF4-FFF2-40B4-BE49-F238E27FC236}">
                <a16:creationId xmlns:a16="http://schemas.microsoft.com/office/drawing/2014/main" id="{F0937D3C-FCFC-4D3B-8D2D-930F997BA27E}"/>
              </a:ext>
            </a:extLst>
          </p:cNvPr>
          <p:cNvSpPr txBox="1"/>
          <p:nvPr/>
        </p:nvSpPr>
        <p:spPr>
          <a:xfrm>
            <a:off x="3074197" y="272674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02</a:t>
            </a:r>
          </a:p>
        </p:txBody>
      </p:sp>
      <p:sp>
        <p:nvSpPr>
          <p:cNvPr id="47" name="TextBox">
            <a:extLst>
              <a:ext uri="{FF2B5EF4-FFF2-40B4-BE49-F238E27FC236}">
                <a16:creationId xmlns:a16="http://schemas.microsoft.com/office/drawing/2014/main" id="{E69303C3-C39F-4AAC-99A8-B73E5F9C6159}"/>
              </a:ext>
            </a:extLst>
          </p:cNvPr>
          <p:cNvSpPr txBox="1"/>
          <p:nvPr/>
        </p:nvSpPr>
        <p:spPr>
          <a:xfrm>
            <a:off x="3074197" y="3093287"/>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48" name="TextBox">
            <a:extLst>
              <a:ext uri="{FF2B5EF4-FFF2-40B4-BE49-F238E27FC236}">
                <a16:creationId xmlns:a16="http://schemas.microsoft.com/office/drawing/2014/main" id="{8B0D87D7-4B15-45BC-A37E-49CE255064D5}"/>
              </a:ext>
            </a:extLst>
          </p:cNvPr>
          <p:cNvSpPr txBox="1"/>
          <p:nvPr/>
        </p:nvSpPr>
        <p:spPr>
          <a:xfrm>
            <a:off x="2625968" y="3347170"/>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sp>
        <p:nvSpPr>
          <p:cNvPr id="50" name="Rectangle: Rounded Corners 49">
            <a:extLst>
              <a:ext uri="{FF2B5EF4-FFF2-40B4-BE49-F238E27FC236}">
                <a16:creationId xmlns:a16="http://schemas.microsoft.com/office/drawing/2014/main" id="{0501059C-81D4-4634-8AA7-042C255F23D8}"/>
              </a:ext>
            </a:extLst>
          </p:cNvPr>
          <p:cNvSpPr/>
          <p:nvPr/>
        </p:nvSpPr>
        <p:spPr>
          <a:xfrm>
            <a:off x="7115494" y="2708672"/>
            <a:ext cx="1148066" cy="33964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1" name="TextBox">
            <a:extLst>
              <a:ext uri="{FF2B5EF4-FFF2-40B4-BE49-F238E27FC236}">
                <a16:creationId xmlns:a16="http://schemas.microsoft.com/office/drawing/2014/main" id="{3828A6C1-1BCA-4A91-B22E-54B25997A6D5}"/>
              </a:ext>
            </a:extLst>
          </p:cNvPr>
          <p:cNvSpPr txBox="1"/>
          <p:nvPr/>
        </p:nvSpPr>
        <p:spPr>
          <a:xfrm>
            <a:off x="7228520" y="272674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Step 04</a:t>
            </a:r>
          </a:p>
        </p:txBody>
      </p:sp>
      <p:sp>
        <p:nvSpPr>
          <p:cNvPr id="52" name="TextBox">
            <a:extLst>
              <a:ext uri="{FF2B5EF4-FFF2-40B4-BE49-F238E27FC236}">
                <a16:creationId xmlns:a16="http://schemas.microsoft.com/office/drawing/2014/main" id="{13FF6C85-EA0B-487F-96B6-526E21F90A61}"/>
              </a:ext>
            </a:extLst>
          </p:cNvPr>
          <p:cNvSpPr txBox="1"/>
          <p:nvPr/>
        </p:nvSpPr>
        <p:spPr>
          <a:xfrm>
            <a:off x="7228520" y="3093287"/>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Description</a:t>
            </a:r>
          </a:p>
        </p:txBody>
      </p:sp>
      <p:sp>
        <p:nvSpPr>
          <p:cNvPr id="53" name="TextBox">
            <a:extLst>
              <a:ext uri="{FF2B5EF4-FFF2-40B4-BE49-F238E27FC236}">
                <a16:creationId xmlns:a16="http://schemas.microsoft.com/office/drawing/2014/main" id="{08DA7DF4-D1A1-42FA-9114-4C350116E93D}"/>
              </a:ext>
            </a:extLst>
          </p:cNvPr>
          <p:cNvSpPr txBox="1"/>
          <p:nvPr/>
        </p:nvSpPr>
        <p:spPr>
          <a:xfrm>
            <a:off x="6780291" y="3347170"/>
            <a:ext cx="181847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nullam antes voluptas lorem asperiores iusto corrupti non lacus omnis nullam recusandae tempore</a:t>
            </a:r>
            <a:endParaRPr lang="en-ID" sz="1050">
              <a:solidFill>
                <a:schemeClr val="tx1"/>
              </a:solidFill>
            </a:endParaRPr>
          </a:p>
        </p:txBody>
      </p:sp>
      <p:cxnSp>
        <p:nvCxnSpPr>
          <p:cNvPr id="6" name="Straight Connector 5">
            <a:extLst>
              <a:ext uri="{FF2B5EF4-FFF2-40B4-BE49-F238E27FC236}">
                <a16:creationId xmlns:a16="http://schemas.microsoft.com/office/drawing/2014/main" id="{C6CC1D6B-E543-496D-B1B3-CEE2B1F1C123}"/>
              </a:ext>
            </a:extLst>
          </p:cNvPr>
          <p:cNvCxnSpPr>
            <a:cxnSpLocks/>
          </p:cNvCxnSpPr>
          <p:nvPr/>
        </p:nvCxnSpPr>
        <p:spPr>
          <a:xfrm flipV="1">
            <a:off x="2007048" y="3016837"/>
            <a:ext cx="980437" cy="837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E4B00D5-41D2-437D-B781-906868EB3B06}"/>
              </a:ext>
            </a:extLst>
          </p:cNvPr>
          <p:cNvCxnSpPr>
            <a:cxnSpLocks/>
          </p:cNvCxnSpPr>
          <p:nvPr/>
        </p:nvCxnSpPr>
        <p:spPr>
          <a:xfrm flipH="1" flipV="1">
            <a:off x="4084624" y="3013266"/>
            <a:ext cx="980437" cy="837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18BD754-951D-4AEC-B1BB-08597AFE5976}"/>
              </a:ext>
            </a:extLst>
          </p:cNvPr>
          <p:cNvCxnSpPr>
            <a:cxnSpLocks/>
          </p:cNvCxnSpPr>
          <p:nvPr/>
        </p:nvCxnSpPr>
        <p:spPr>
          <a:xfrm flipV="1">
            <a:off x="6162052" y="3016837"/>
            <a:ext cx="980437" cy="837046"/>
          </a:xfrm>
          <a:prstGeom prst="line">
            <a:avLst/>
          </a:prstGeom>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39EC1140-F511-41BA-9EF1-1B68C5688811}"/>
              </a:ext>
            </a:extLst>
          </p:cNvPr>
          <p:cNvGrpSpPr/>
          <p:nvPr/>
        </p:nvGrpSpPr>
        <p:grpSpPr>
          <a:xfrm>
            <a:off x="1297526" y="3466466"/>
            <a:ext cx="321035" cy="240670"/>
            <a:chOff x="6420436" y="3032330"/>
            <a:chExt cx="838200" cy="628370"/>
          </a:xfrm>
          <a:solidFill>
            <a:schemeClr val="accent1"/>
          </a:solidFill>
        </p:grpSpPr>
        <p:sp>
          <p:nvSpPr>
            <p:cNvPr id="79" name="Freeform: Shape 78">
              <a:extLst>
                <a:ext uri="{FF2B5EF4-FFF2-40B4-BE49-F238E27FC236}">
                  <a16:creationId xmlns:a16="http://schemas.microsoft.com/office/drawing/2014/main" id="{F2079B34-8675-4E37-943D-133C3B3E2F75}"/>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80" name="Freeform: Shape 79">
              <a:extLst>
                <a:ext uri="{FF2B5EF4-FFF2-40B4-BE49-F238E27FC236}">
                  <a16:creationId xmlns:a16="http://schemas.microsoft.com/office/drawing/2014/main" id="{65278187-82BF-4C2E-9127-11560B639D63}"/>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grpSp>
        <p:nvGrpSpPr>
          <p:cNvPr id="101" name="Group 100">
            <a:extLst>
              <a:ext uri="{FF2B5EF4-FFF2-40B4-BE49-F238E27FC236}">
                <a16:creationId xmlns:a16="http://schemas.microsoft.com/office/drawing/2014/main" id="{2B74A935-0A62-410C-8BBB-63B898037DCC}"/>
              </a:ext>
            </a:extLst>
          </p:cNvPr>
          <p:cNvGrpSpPr/>
          <p:nvPr/>
        </p:nvGrpSpPr>
        <p:grpSpPr>
          <a:xfrm>
            <a:off x="7573224" y="2351207"/>
            <a:ext cx="232605" cy="240246"/>
            <a:chOff x="5721280" y="3049426"/>
            <a:chExt cx="741178" cy="765526"/>
          </a:xfrm>
          <a:solidFill>
            <a:schemeClr val="accent1"/>
          </a:solidFill>
        </p:grpSpPr>
        <p:sp>
          <p:nvSpPr>
            <p:cNvPr id="102" name="Freeform: Shape 101">
              <a:extLst>
                <a:ext uri="{FF2B5EF4-FFF2-40B4-BE49-F238E27FC236}">
                  <a16:creationId xmlns:a16="http://schemas.microsoft.com/office/drawing/2014/main" id="{2061AB63-E313-415A-A7F1-DB1B361DB804}"/>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03" name="Freeform: Shape 102">
              <a:extLst>
                <a:ext uri="{FF2B5EF4-FFF2-40B4-BE49-F238E27FC236}">
                  <a16:creationId xmlns:a16="http://schemas.microsoft.com/office/drawing/2014/main" id="{4E1D3D10-8680-4F79-AA78-A0AF0DE498F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104" name="Freeform: Shape 103">
              <a:extLst>
                <a:ext uri="{FF2B5EF4-FFF2-40B4-BE49-F238E27FC236}">
                  <a16:creationId xmlns:a16="http://schemas.microsoft.com/office/drawing/2014/main" id="{59D4B651-53E5-4E82-882E-01783E38EA4B}"/>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7" name="Graphic 15" descr="Leaf">
            <a:extLst>
              <a:ext uri="{FF2B5EF4-FFF2-40B4-BE49-F238E27FC236}">
                <a16:creationId xmlns:a16="http://schemas.microsoft.com/office/drawing/2014/main" id="{9CE5FA23-71F5-47CE-B4E6-105953A8DAAF}"/>
              </a:ext>
            </a:extLst>
          </p:cNvPr>
          <p:cNvSpPr/>
          <p:nvPr/>
        </p:nvSpPr>
        <p:spPr>
          <a:xfrm>
            <a:off x="5496027" y="3483480"/>
            <a:ext cx="232678" cy="223174"/>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accent1"/>
          </a:solidFill>
          <a:ln w="9525" cap="flat">
            <a:noFill/>
            <a:prstDash val="solid"/>
            <a:miter/>
          </a:ln>
        </p:spPr>
        <p:txBody>
          <a:bodyPr rtlCol="0" anchor="ctr"/>
          <a:lstStyle/>
          <a:p>
            <a:endParaRPr lang="en-ID" sz="1349"/>
          </a:p>
        </p:txBody>
      </p:sp>
      <p:sp>
        <p:nvSpPr>
          <p:cNvPr id="18" name="Graphic 9" descr="Deciduous tree">
            <a:extLst>
              <a:ext uri="{FF2B5EF4-FFF2-40B4-BE49-F238E27FC236}">
                <a16:creationId xmlns:a16="http://schemas.microsoft.com/office/drawing/2014/main" id="{0883FADC-5659-4355-901E-073F95513E82}"/>
              </a:ext>
            </a:extLst>
          </p:cNvPr>
          <p:cNvSpPr/>
          <p:nvPr/>
        </p:nvSpPr>
        <p:spPr>
          <a:xfrm>
            <a:off x="3411894" y="2337642"/>
            <a:ext cx="246620" cy="252258"/>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accent1"/>
          </a:solidFill>
          <a:ln w="9525" cap="flat">
            <a:noFill/>
            <a:prstDash val="solid"/>
            <a:miter/>
          </a:ln>
        </p:spPr>
        <p:txBody>
          <a:bodyPr rtlCol="0" anchor="ctr"/>
          <a:lstStyle/>
          <a:p>
            <a:endParaRPr lang="en-ID" sz="1349"/>
          </a:p>
        </p:txBody>
      </p:sp>
      <p:sp>
        <p:nvSpPr>
          <p:cNvPr id="3" name="Title 2">
            <a:extLst>
              <a:ext uri="{FF2B5EF4-FFF2-40B4-BE49-F238E27FC236}">
                <a16:creationId xmlns:a16="http://schemas.microsoft.com/office/drawing/2014/main" id="{13401997-0609-4809-BEDF-90E8C1350B6A}"/>
              </a:ext>
            </a:extLst>
          </p:cNvPr>
          <p:cNvSpPr>
            <a:spLocks noGrp="1"/>
          </p:cNvSpPr>
          <p:nvPr>
            <p:ph type="title"/>
          </p:nvPr>
        </p:nvSpPr>
        <p:spPr/>
        <p:txBody>
          <a:bodyPr/>
          <a:lstStyle/>
          <a:p>
            <a:r>
              <a:rPr lang="en-ID"/>
              <a:t>Our </a:t>
            </a:r>
            <a:r>
              <a:rPr lang="en-ID">
                <a:solidFill>
                  <a:schemeClr val="accent1"/>
                </a:solidFill>
              </a:rPr>
              <a:t>Process</a:t>
            </a:r>
            <a:endParaRPr lang="en-ID"/>
          </a:p>
        </p:txBody>
      </p:sp>
      <p:sp>
        <p:nvSpPr>
          <p:cNvPr id="4" name="Subtitle 3">
            <a:extLst>
              <a:ext uri="{FF2B5EF4-FFF2-40B4-BE49-F238E27FC236}">
                <a16:creationId xmlns:a16="http://schemas.microsoft.com/office/drawing/2014/main" id="{4FD54962-0AF6-48D4-BB80-B64C173F4DF6}"/>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9" name="Rectangle: Rounded Corners 8">
            <a:extLst>
              <a:ext uri="{FF2B5EF4-FFF2-40B4-BE49-F238E27FC236}">
                <a16:creationId xmlns:a16="http://schemas.microsoft.com/office/drawing/2014/main" id="{23009DE4-D920-422D-A6D6-52255411A66D}"/>
              </a:ext>
            </a:extLst>
          </p:cNvPr>
          <p:cNvSpPr/>
          <p:nvPr/>
        </p:nvSpPr>
        <p:spPr>
          <a:xfrm>
            <a:off x="236903" y="358323"/>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EFCA7603-5E99-4D21-AD6F-E1287578C645}"/>
              </a:ext>
            </a:extLst>
          </p:cNvPr>
          <p:cNvSpPr txBox="1"/>
          <p:nvPr/>
        </p:nvSpPr>
        <p:spPr>
          <a:xfrm>
            <a:off x="572159" y="380189"/>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6B9FD42D-73BD-456D-8A78-BC4A0FE96761}"/>
              </a:ext>
            </a:extLst>
          </p:cNvPr>
          <p:cNvSpPr/>
          <p:nvPr/>
        </p:nvSpPr>
        <p:spPr>
          <a:xfrm>
            <a:off x="438391" y="409528"/>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F26168E9-0AC1-4CB8-99CA-463CFAFFA678}"/>
              </a:ext>
            </a:extLst>
          </p:cNvPr>
          <p:cNvSpPr>
            <a:spLocks noGrp="1"/>
          </p:cNvSpPr>
          <p:nvPr>
            <p:ph type="sldNum" sz="quarter" idx="10"/>
          </p:nvPr>
        </p:nvSpPr>
        <p:spPr/>
        <p:txBody>
          <a:bodyPr/>
          <a:lstStyle/>
          <a:p>
            <a:fld id="{950356F5-5040-45F3-9DFE-AA818FBF1AB1}" type="slidenum">
              <a:rPr lang="en-ID" smtClean="0"/>
              <a:pPr/>
              <a:t>22</a:t>
            </a:fld>
            <a:endParaRPr lang="en-ID"/>
          </a:p>
        </p:txBody>
      </p:sp>
    </p:spTree>
    <p:extLst>
      <p:ext uri="{BB962C8B-B14F-4D97-AF65-F5344CB8AC3E}">
        <p14:creationId xmlns:p14="http://schemas.microsoft.com/office/powerpoint/2010/main" val="18291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750" fill="hold"/>
                                        <p:tgtEl>
                                          <p:spTgt spid="11"/>
                                        </p:tgtEl>
                                        <p:attrNameLst>
                                          <p:attrName>ppt_w</p:attrName>
                                        </p:attrNameLst>
                                      </p:cBhvr>
                                      <p:tavLst>
                                        <p:tav tm="0">
                                          <p:val>
                                            <p:fltVal val="0"/>
                                          </p:val>
                                        </p:tav>
                                        <p:tav tm="100000">
                                          <p:val>
                                            <p:strVal val="#ppt_w"/>
                                          </p:val>
                                        </p:tav>
                                      </p:tavLst>
                                    </p:anim>
                                    <p:anim calcmode="lin" valueType="num">
                                      <p:cBhvr>
                                        <p:cTn id="26" dur="750" fill="hold"/>
                                        <p:tgtEl>
                                          <p:spTgt spid="11"/>
                                        </p:tgtEl>
                                        <p:attrNameLst>
                                          <p:attrName>ppt_h</p:attrName>
                                        </p:attrNameLst>
                                      </p:cBhvr>
                                      <p:tavLst>
                                        <p:tav tm="0">
                                          <p:val>
                                            <p:fltVal val="0"/>
                                          </p:val>
                                        </p:tav>
                                        <p:tav tm="100000">
                                          <p:val>
                                            <p:strVal val="#ppt_h"/>
                                          </p:val>
                                        </p:tav>
                                      </p:tavLst>
                                    </p:anim>
                                    <p:animEffect transition="in" filter="fade">
                                      <p:cBhvr>
                                        <p:cTn id="27" dur="750"/>
                                        <p:tgtEl>
                                          <p:spTgt spid="1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750" fill="hold"/>
                                        <p:tgtEl>
                                          <p:spTgt spid="12"/>
                                        </p:tgtEl>
                                        <p:attrNameLst>
                                          <p:attrName>ppt_w</p:attrName>
                                        </p:attrNameLst>
                                      </p:cBhvr>
                                      <p:tavLst>
                                        <p:tav tm="0">
                                          <p:val>
                                            <p:fltVal val="0"/>
                                          </p:val>
                                        </p:tav>
                                        <p:tav tm="100000">
                                          <p:val>
                                            <p:strVal val="#ppt_w"/>
                                          </p:val>
                                        </p:tav>
                                      </p:tavLst>
                                    </p:anim>
                                    <p:anim calcmode="lin" valueType="num">
                                      <p:cBhvr>
                                        <p:cTn id="31" dur="750" fill="hold"/>
                                        <p:tgtEl>
                                          <p:spTgt spid="12"/>
                                        </p:tgtEl>
                                        <p:attrNameLst>
                                          <p:attrName>ppt_h</p:attrName>
                                        </p:attrNameLst>
                                      </p:cBhvr>
                                      <p:tavLst>
                                        <p:tav tm="0">
                                          <p:val>
                                            <p:fltVal val="0"/>
                                          </p:val>
                                        </p:tav>
                                        <p:tav tm="100000">
                                          <p:val>
                                            <p:strVal val="#ppt_h"/>
                                          </p:val>
                                        </p:tav>
                                      </p:tavLst>
                                    </p:anim>
                                    <p:animEffect transition="in" filter="fade">
                                      <p:cBhvr>
                                        <p:cTn id="32" dur="750"/>
                                        <p:tgtEl>
                                          <p:spTgt spid="12"/>
                                        </p:tgtEl>
                                      </p:cBhvr>
                                    </p:animEffect>
                                  </p:childTnLst>
                                </p:cTn>
                              </p:par>
                              <p:par>
                                <p:cTn id="33" presetID="53" presetClass="entr" presetSubtype="16" fill="hold" nodeType="withEffect">
                                  <p:stCondLst>
                                    <p:cond delay="0"/>
                                  </p:stCondLst>
                                  <p:childTnLst>
                                    <p:set>
                                      <p:cBhvr>
                                        <p:cTn id="34" dur="1" fill="hold">
                                          <p:stCondLst>
                                            <p:cond delay="0"/>
                                          </p:stCondLst>
                                        </p:cTn>
                                        <p:tgtEl>
                                          <p:spTgt spid="78"/>
                                        </p:tgtEl>
                                        <p:attrNameLst>
                                          <p:attrName>style.visibility</p:attrName>
                                        </p:attrNameLst>
                                      </p:cBhvr>
                                      <p:to>
                                        <p:strVal val="visible"/>
                                      </p:to>
                                    </p:set>
                                    <p:anim calcmode="lin" valueType="num">
                                      <p:cBhvr>
                                        <p:cTn id="35" dur="750" fill="hold"/>
                                        <p:tgtEl>
                                          <p:spTgt spid="78"/>
                                        </p:tgtEl>
                                        <p:attrNameLst>
                                          <p:attrName>ppt_w</p:attrName>
                                        </p:attrNameLst>
                                      </p:cBhvr>
                                      <p:tavLst>
                                        <p:tav tm="0">
                                          <p:val>
                                            <p:fltVal val="0"/>
                                          </p:val>
                                        </p:tav>
                                        <p:tav tm="100000">
                                          <p:val>
                                            <p:strVal val="#ppt_w"/>
                                          </p:val>
                                        </p:tav>
                                      </p:tavLst>
                                    </p:anim>
                                    <p:anim calcmode="lin" valueType="num">
                                      <p:cBhvr>
                                        <p:cTn id="36" dur="750" fill="hold"/>
                                        <p:tgtEl>
                                          <p:spTgt spid="78"/>
                                        </p:tgtEl>
                                        <p:attrNameLst>
                                          <p:attrName>ppt_h</p:attrName>
                                        </p:attrNameLst>
                                      </p:cBhvr>
                                      <p:tavLst>
                                        <p:tav tm="0">
                                          <p:val>
                                            <p:fltVal val="0"/>
                                          </p:val>
                                        </p:tav>
                                        <p:tav tm="100000">
                                          <p:val>
                                            <p:strVal val="#ppt_h"/>
                                          </p:val>
                                        </p:tav>
                                      </p:tavLst>
                                    </p:anim>
                                    <p:animEffect transition="in" filter="fade">
                                      <p:cBhvr>
                                        <p:cTn id="37" dur="750"/>
                                        <p:tgtEl>
                                          <p:spTgt spid="78"/>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75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750"/>
                                        <p:tgtEl>
                                          <p:spTgt spid="15"/>
                                        </p:tgtEl>
                                      </p:cBhvr>
                                    </p:animEffect>
                                  </p:childTnLst>
                                </p:cTn>
                              </p:par>
                            </p:childTnLst>
                          </p:cTn>
                        </p:par>
                        <p:par>
                          <p:cTn id="45" fill="hold">
                            <p:stCondLst>
                              <p:cond delay="3500"/>
                            </p:stCondLst>
                            <p:childTnLst>
                              <p:par>
                                <p:cTn id="46" presetID="22" presetClass="entr" presetSubtype="4"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750"/>
                                        <p:tgtEl>
                                          <p:spTgt spid="6"/>
                                        </p:tgtEl>
                                      </p:cBhvr>
                                    </p:animEffect>
                                  </p:childTnLst>
                                </p:cTn>
                              </p:par>
                            </p:childTnLst>
                          </p:cTn>
                        </p:par>
                        <p:par>
                          <p:cTn id="49" fill="hold">
                            <p:stCondLst>
                              <p:cond delay="4250"/>
                            </p:stCondLst>
                            <p:childTnLst>
                              <p:par>
                                <p:cTn id="50" presetID="5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750" fill="hold"/>
                                        <p:tgtEl>
                                          <p:spTgt spid="45"/>
                                        </p:tgtEl>
                                        <p:attrNameLst>
                                          <p:attrName>ppt_w</p:attrName>
                                        </p:attrNameLst>
                                      </p:cBhvr>
                                      <p:tavLst>
                                        <p:tav tm="0">
                                          <p:val>
                                            <p:fltVal val="0"/>
                                          </p:val>
                                        </p:tav>
                                        <p:tav tm="100000">
                                          <p:val>
                                            <p:strVal val="#ppt_w"/>
                                          </p:val>
                                        </p:tav>
                                      </p:tavLst>
                                    </p:anim>
                                    <p:anim calcmode="lin" valueType="num">
                                      <p:cBhvr>
                                        <p:cTn id="53" dur="750" fill="hold"/>
                                        <p:tgtEl>
                                          <p:spTgt spid="45"/>
                                        </p:tgtEl>
                                        <p:attrNameLst>
                                          <p:attrName>ppt_h</p:attrName>
                                        </p:attrNameLst>
                                      </p:cBhvr>
                                      <p:tavLst>
                                        <p:tav tm="0">
                                          <p:val>
                                            <p:fltVal val="0"/>
                                          </p:val>
                                        </p:tav>
                                        <p:tav tm="100000">
                                          <p:val>
                                            <p:strVal val="#ppt_h"/>
                                          </p:val>
                                        </p:tav>
                                      </p:tavLst>
                                    </p:anim>
                                    <p:animEffect transition="in" filter="fade">
                                      <p:cBhvr>
                                        <p:cTn id="54" dur="75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750" fill="hold"/>
                                        <p:tgtEl>
                                          <p:spTgt spid="46"/>
                                        </p:tgtEl>
                                        <p:attrNameLst>
                                          <p:attrName>ppt_w</p:attrName>
                                        </p:attrNameLst>
                                      </p:cBhvr>
                                      <p:tavLst>
                                        <p:tav tm="0">
                                          <p:val>
                                            <p:fltVal val="0"/>
                                          </p:val>
                                        </p:tav>
                                        <p:tav tm="100000">
                                          <p:val>
                                            <p:strVal val="#ppt_w"/>
                                          </p:val>
                                        </p:tav>
                                      </p:tavLst>
                                    </p:anim>
                                    <p:anim calcmode="lin" valueType="num">
                                      <p:cBhvr>
                                        <p:cTn id="58" dur="750" fill="hold"/>
                                        <p:tgtEl>
                                          <p:spTgt spid="46"/>
                                        </p:tgtEl>
                                        <p:attrNameLst>
                                          <p:attrName>ppt_h</p:attrName>
                                        </p:attrNameLst>
                                      </p:cBhvr>
                                      <p:tavLst>
                                        <p:tav tm="0">
                                          <p:val>
                                            <p:fltVal val="0"/>
                                          </p:val>
                                        </p:tav>
                                        <p:tav tm="100000">
                                          <p:val>
                                            <p:strVal val="#ppt_h"/>
                                          </p:val>
                                        </p:tav>
                                      </p:tavLst>
                                    </p:anim>
                                    <p:animEffect transition="in" filter="fade">
                                      <p:cBhvr>
                                        <p:cTn id="59" dur="750"/>
                                        <p:tgtEl>
                                          <p:spTgt spid="46"/>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750" fill="hold"/>
                                        <p:tgtEl>
                                          <p:spTgt spid="18"/>
                                        </p:tgtEl>
                                        <p:attrNameLst>
                                          <p:attrName>ppt_w</p:attrName>
                                        </p:attrNameLst>
                                      </p:cBhvr>
                                      <p:tavLst>
                                        <p:tav tm="0">
                                          <p:val>
                                            <p:fltVal val="0"/>
                                          </p:val>
                                        </p:tav>
                                        <p:tav tm="100000">
                                          <p:val>
                                            <p:strVal val="#ppt_w"/>
                                          </p:val>
                                        </p:tav>
                                      </p:tavLst>
                                    </p:anim>
                                    <p:anim calcmode="lin" valueType="num">
                                      <p:cBhvr>
                                        <p:cTn id="63" dur="750" fill="hold"/>
                                        <p:tgtEl>
                                          <p:spTgt spid="18"/>
                                        </p:tgtEl>
                                        <p:attrNameLst>
                                          <p:attrName>ppt_h</p:attrName>
                                        </p:attrNameLst>
                                      </p:cBhvr>
                                      <p:tavLst>
                                        <p:tav tm="0">
                                          <p:val>
                                            <p:fltVal val="0"/>
                                          </p:val>
                                        </p:tav>
                                        <p:tav tm="100000">
                                          <p:val>
                                            <p:strVal val="#ppt_h"/>
                                          </p:val>
                                        </p:tav>
                                      </p:tavLst>
                                    </p:anim>
                                    <p:animEffect transition="in" filter="fade">
                                      <p:cBhvr>
                                        <p:cTn id="64" dur="750"/>
                                        <p:tgtEl>
                                          <p:spTgt spid="18"/>
                                        </p:tgtEl>
                                      </p:cBhvr>
                                    </p:animEffect>
                                  </p:childTnLst>
                                </p:cTn>
                              </p:par>
                            </p:childTnLst>
                          </p:cTn>
                        </p:par>
                        <p:par>
                          <p:cTn id="65" fill="hold">
                            <p:stCondLst>
                              <p:cond delay="5000"/>
                            </p:stCondLst>
                            <p:childTnLst>
                              <p:par>
                                <p:cTn id="66" presetID="10" presetClass="entr" presetSubtype="0"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750"/>
                                        <p:tgtEl>
                                          <p:spTgt spid="4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750"/>
                                        <p:tgtEl>
                                          <p:spTgt spid="48"/>
                                        </p:tgtEl>
                                      </p:cBhvr>
                                    </p:animEffect>
                                  </p:childTnLst>
                                </p:cTn>
                              </p:par>
                            </p:childTnLst>
                          </p:cTn>
                        </p:par>
                        <p:par>
                          <p:cTn id="72" fill="hold">
                            <p:stCondLst>
                              <p:cond delay="5750"/>
                            </p:stCondLst>
                            <p:childTnLst>
                              <p:par>
                                <p:cTn id="73" presetID="22" presetClass="entr" presetSubtype="1"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up)">
                                      <p:cBhvr>
                                        <p:cTn id="75" dur="750"/>
                                        <p:tgtEl>
                                          <p:spTgt spid="58"/>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110"/>
                                        </p:tgtEl>
                                        <p:attrNameLst>
                                          <p:attrName>style.visibility</p:attrName>
                                        </p:attrNameLst>
                                      </p:cBhvr>
                                      <p:to>
                                        <p:strVal val="visible"/>
                                      </p:to>
                                    </p:set>
                                    <p:anim calcmode="lin" valueType="num">
                                      <p:cBhvr>
                                        <p:cTn id="79" dur="750" fill="hold"/>
                                        <p:tgtEl>
                                          <p:spTgt spid="110"/>
                                        </p:tgtEl>
                                        <p:attrNameLst>
                                          <p:attrName>ppt_w</p:attrName>
                                        </p:attrNameLst>
                                      </p:cBhvr>
                                      <p:tavLst>
                                        <p:tav tm="0">
                                          <p:val>
                                            <p:fltVal val="0"/>
                                          </p:val>
                                        </p:tav>
                                        <p:tav tm="100000">
                                          <p:val>
                                            <p:strVal val="#ppt_w"/>
                                          </p:val>
                                        </p:tav>
                                      </p:tavLst>
                                    </p:anim>
                                    <p:anim calcmode="lin" valueType="num">
                                      <p:cBhvr>
                                        <p:cTn id="80" dur="750" fill="hold"/>
                                        <p:tgtEl>
                                          <p:spTgt spid="110"/>
                                        </p:tgtEl>
                                        <p:attrNameLst>
                                          <p:attrName>ppt_h</p:attrName>
                                        </p:attrNameLst>
                                      </p:cBhvr>
                                      <p:tavLst>
                                        <p:tav tm="0">
                                          <p:val>
                                            <p:fltVal val="0"/>
                                          </p:val>
                                        </p:tav>
                                        <p:tav tm="100000">
                                          <p:val>
                                            <p:strVal val="#ppt_h"/>
                                          </p:val>
                                        </p:tav>
                                      </p:tavLst>
                                    </p:anim>
                                    <p:animEffect transition="in" filter="fade">
                                      <p:cBhvr>
                                        <p:cTn id="81" dur="750"/>
                                        <p:tgtEl>
                                          <p:spTgt spid="11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1"/>
                                        </p:tgtEl>
                                        <p:attrNameLst>
                                          <p:attrName>style.visibility</p:attrName>
                                        </p:attrNameLst>
                                      </p:cBhvr>
                                      <p:to>
                                        <p:strVal val="visible"/>
                                      </p:to>
                                    </p:set>
                                    <p:anim calcmode="lin" valueType="num">
                                      <p:cBhvr>
                                        <p:cTn id="84" dur="750" fill="hold"/>
                                        <p:tgtEl>
                                          <p:spTgt spid="111"/>
                                        </p:tgtEl>
                                        <p:attrNameLst>
                                          <p:attrName>ppt_w</p:attrName>
                                        </p:attrNameLst>
                                      </p:cBhvr>
                                      <p:tavLst>
                                        <p:tav tm="0">
                                          <p:val>
                                            <p:fltVal val="0"/>
                                          </p:val>
                                        </p:tav>
                                        <p:tav tm="100000">
                                          <p:val>
                                            <p:strVal val="#ppt_w"/>
                                          </p:val>
                                        </p:tav>
                                      </p:tavLst>
                                    </p:anim>
                                    <p:anim calcmode="lin" valueType="num">
                                      <p:cBhvr>
                                        <p:cTn id="85" dur="750" fill="hold"/>
                                        <p:tgtEl>
                                          <p:spTgt spid="111"/>
                                        </p:tgtEl>
                                        <p:attrNameLst>
                                          <p:attrName>ppt_h</p:attrName>
                                        </p:attrNameLst>
                                      </p:cBhvr>
                                      <p:tavLst>
                                        <p:tav tm="0">
                                          <p:val>
                                            <p:fltVal val="0"/>
                                          </p:val>
                                        </p:tav>
                                        <p:tav tm="100000">
                                          <p:val>
                                            <p:strVal val="#ppt_h"/>
                                          </p:val>
                                        </p:tav>
                                      </p:tavLst>
                                    </p:anim>
                                    <p:animEffect transition="in" filter="fade">
                                      <p:cBhvr>
                                        <p:cTn id="86" dur="750"/>
                                        <p:tgtEl>
                                          <p:spTgt spid="11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750" fill="hold"/>
                                        <p:tgtEl>
                                          <p:spTgt spid="17"/>
                                        </p:tgtEl>
                                        <p:attrNameLst>
                                          <p:attrName>ppt_w</p:attrName>
                                        </p:attrNameLst>
                                      </p:cBhvr>
                                      <p:tavLst>
                                        <p:tav tm="0">
                                          <p:val>
                                            <p:fltVal val="0"/>
                                          </p:val>
                                        </p:tav>
                                        <p:tav tm="100000">
                                          <p:val>
                                            <p:strVal val="#ppt_w"/>
                                          </p:val>
                                        </p:tav>
                                      </p:tavLst>
                                    </p:anim>
                                    <p:anim calcmode="lin" valueType="num">
                                      <p:cBhvr>
                                        <p:cTn id="90" dur="750" fill="hold"/>
                                        <p:tgtEl>
                                          <p:spTgt spid="17"/>
                                        </p:tgtEl>
                                        <p:attrNameLst>
                                          <p:attrName>ppt_h</p:attrName>
                                        </p:attrNameLst>
                                      </p:cBhvr>
                                      <p:tavLst>
                                        <p:tav tm="0">
                                          <p:val>
                                            <p:fltVal val="0"/>
                                          </p:val>
                                        </p:tav>
                                        <p:tav tm="100000">
                                          <p:val>
                                            <p:strVal val="#ppt_h"/>
                                          </p:val>
                                        </p:tav>
                                      </p:tavLst>
                                    </p:anim>
                                    <p:animEffect transition="in" filter="fade">
                                      <p:cBhvr>
                                        <p:cTn id="91" dur="750"/>
                                        <p:tgtEl>
                                          <p:spTgt spid="17"/>
                                        </p:tgtEl>
                                      </p:cBhvr>
                                    </p:animEffect>
                                  </p:childTnLst>
                                </p:cTn>
                              </p:par>
                            </p:childTnLst>
                          </p:cTn>
                        </p:par>
                        <p:par>
                          <p:cTn id="92" fill="hold">
                            <p:stCondLst>
                              <p:cond delay="7250"/>
                            </p:stCondLst>
                            <p:childTnLst>
                              <p:par>
                                <p:cTn id="93" presetID="10" presetClass="entr" presetSubtype="0" fill="hold" grpId="0"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750"/>
                                        <p:tgtEl>
                                          <p:spTgt spid="112"/>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Effect transition="in" filter="fade">
                                      <p:cBhvr>
                                        <p:cTn id="98" dur="750"/>
                                        <p:tgtEl>
                                          <p:spTgt spid="113"/>
                                        </p:tgtEl>
                                      </p:cBhvr>
                                    </p:animEffect>
                                  </p:childTnLst>
                                </p:cTn>
                              </p:par>
                            </p:childTnLst>
                          </p:cTn>
                        </p:par>
                        <p:par>
                          <p:cTn id="99" fill="hold">
                            <p:stCondLst>
                              <p:cond delay="8000"/>
                            </p:stCondLst>
                            <p:childTnLst>
                              <p:par>
                                <p:cTn id="100" presetID="22" presetClass="entr" presetSubtype="4" fill="hold" nodeType="afterEffect">
                                  <p:stCondLst>
                                    <p:cond delay="0"/>
                                  </p:stCondLst>
                                  <p:childTnLst>
                                    <p:set>
                                      <p:cBhvr>
                                        <p:cTn id="101" dur="1" fill="hold">
                                          <p:stCondLst>
                                            <p:cond delay="0"/>
                                          </p:stCondLst>
                                        </p:cTn>
                                        <p:tgtEl>
                                          <p:spTgt spid="67"/>
                                        </p:tgtEl>
                                        <p:attrNameLst>
                                          <p:attrName>style.visibility</p:attrName>
                                        </p:attrNameLst>
                                      </p:cBhvr>
                                      <p:to>
                                        <p:strVal val="visible"/>
                                      </p:to>
                                    </p:set>
                                    <p:animEffect transition="in" filter="wipe(down)">
                                      <p:cBhvr>
                                        <p:cTn id="102" dur="750"/>
                                        <p:tgtEl>
                                          <p:spTgt spid="67"/>
                                        </p:tgtEl>
                                      </p:cBhvr>
                                    </p:animEffect>
                                  </p:childTnLst>
                                </p:cTn>
                              </p:par>
                            </p:childTnLst>
                          </p:cTn>
                        </p:par>
                        <p:par>
                          <p:cTn id="103" fill="hold">
                            <p:stCondLst>
                              <p:cond delay="8750"/>
                            </p:stCondLst>
                            <p:childTnLst>
                              <p:par>
                                <p:cTn id="104" presetID="53" presetClass="entr" presetSubtype="16"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p:cTn id="106" dur="750" fill="hold"/>
                                        <p:tgtEl>
                                          <p:spTgt spid="50"/>
                                        </p:tgtEl>
                                        <p:attrNameLst>
                                          <p:attrName>ppt_w</p:attrName>
                                        </p:attrNameLst>
                                      </p:cBhvr>
                                      <p:tavLst>
                                        <p:tav tm="0">
                                          <p:val>
                                            <p:fltVal val="0"/>
                                          </p:val>
                                        </p:tav>
                                        <p:tav tm="100000">
                                          <p:val>
                                            <p:strVal val="#ppt_w"/>
                                          </p:val>
                                        </p:tav>
                                      </p:tavLst>
                                    </p:anim>
                                    <p:anim calcmode="lin" valueType="num">
                                      <p:cBhvr>
                                        <p:cTn id="107" dur="750" fill="hold"/>
                                        <p:tgtEl>
                                          <p:spTgt spid="50"/>
                                        </p:tgtEl>
                                        <p:attrNameLst>
                                          <p:attrName>ppt_h</p:attrName>
                                        </p:attrNameLst>
                                      </p:cBhvr>
                                      <p:tavLst>
                                        <p:tav tm="0">
                                          <p:val>
                                            <p:fltVal val="0"/>
                                          </p:val>
                                        </p:tav>
                                        <p:tav tm="100000">
                                          <p:val>
                                            <p:strVal val="#ppt_h"/>
                                          </p:val>
                                        </p:tav>
                                      </p:tavLst>
                                    </p:anim>
                                    <p:animEffect transition="in" filter="fade">
                                      <p:cBhvr>
                                        <p:cTn id="108" dur="750"/>
                                        <p:tgtEl>
                                          <p:spTgt spid="50"/>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51"/>
                                        </p:tgtEl>
                                        <p:attrNameLst>
                                          <p:attrName>style.visibility</p:attrName>
                                        </p:attrNameLst>
                                      </p:cBhvr>
                                      <p:to>
                                        <p:strVal val="visible"/>
                                      </p:to>
                                    </p:set>
                                    <p:anim calcmode="lin" valueType="num">
                                      <p:cBhvr>
                                        <p:cTn id="111" dur="750" fill="hold"/>
                                        <p:tgtEl>
                                          <p:spTgt spid="51"/>
                                        </p:tgtEl>
                                        <p:attrNameLst>
                                          <p:attrName>ppt_w</p:attrName>
                                        </p:attrNameLst>
                                      </p:cBhvr>
                                      <p:tavLst>
                                        <p:tav tm="0">
                                          <p:val>
                                            <p:fltVal val="0"/>
                                          </p:val>
                                        </p:tav>
                                        <p:tav tm="100000">
                                          <p:val>
                                            <p:strVal val="#ppt_w"/>
                                          </p:val>
                                        </p:tav>
                                      </p:tavLst>
                                    </p:anim>
                                    <p:anim calcmode="lin" valueType="num">
                                      <p:cBhvr>
                                        <p:cTn id="112" dur="750" fill="hold"/>
                                        <p:tgtEl>
                                          <p:spTgt spid="51"/>
                                        </p:tgtEl>
                                        <p:attrNameLst>
                                          <p:attrName>ppt_h</p:attrName>
                                        </p:attrNameLst>
                                      </p:cBhvr>
                                      <p:tavLst>
                                        <p:tav tm="0">
                                          <p:val>
                                            <p:fltVal val="0"/>
                                          </p:val>
                                        </p:tav>
                                        <p:tav tm="100000">
                                          <p:val>
                                            <p:strVal val="#ppt_h"/>
                                          </p:val>
                                        </p:tav>
                                      </p:tavLst>
                                    </p:anim>
                                    <p:animEffect transition="in" filter="fade">
                                      <p:cBhvr>
                                        <p:cTn id="113" dur="750"/>
                                        <p:tgtEl>
                                          <p:spTgt spid="51"/>
                                        </p:tgtEl>
                                      </p:cBhvr>
                                    </p:animEffect>
                                  </p:childTnLst>
                                </p:cTn>
                              </p:par>
                              <p:par>
                                <p:cTn id="114" presetID="53" presetClass="entr" presetSubtype="16" fill="hold" nodeType="withEffect">
                                  <p:stCondLst>
                                    <p:cond delay="0"/>
                                  </p:stCondLst>
                                  <p:childTnLst>
                                    <p:set>
                                      <p:cBhvr>
                                        <p:cTn id="115" dur="1" fill="hold">
                                          <p:stCondLst>
                                            <p:cond delay="0"/>
                                          </p:stCondLst>
                                        </p:cTn>
                                        <p:tgtEl>
                                          <p:spTgt spid="101"/>
                                        </p:tgtEl>
                                        <p:attrNameLst>
                                          <p:attrName>style.visibility</p:attrName>
                                        </p:attrNameLst>
                                      </p:cBhvr>
                                      <p:to>
                                        <p:strVal val="visible"/>
                                      </p:to>
                                    </p:set>
                                    <p:anim calcmode="lin" valueType="num">
                                      <p:cBhvr>
                                        <p:cTn id="116" dur="750" fill="hold"/>
                                        <p:tgtEl>
                                          <p:spTgt spid="101"/>
                                        </p:tgtEl>
                                        <p:attrNameLst>
                                          <p:attrName>ppt_w</p:attrName>
                                        </p:attrNameLst>
                                      </p:cBhvr>
                                      <p:tavLst>
                                        <p:tav tm="0">
                                          <p:val>
                                            <p:fltVal val="0"/>
                                          </p:val>
                                        </p:tav>
                                        <p:tav tm="100000">
                                          <p:val>
                                            <p:strVal val="#ppt_w"/>
                                          </p:val>
                                        </p:tav>
                                      </p:tavLst>
                                    </p:anim>
                                    <p:anim calcmode="lin" valueType="num">
                                      <p:cBhvr>
                                        <p:cTn id="117" dur="750" fill="hold"/>
                                        <p:tgtEl>
                                          <p:spTgt spid="101"/>
                                        </p:tgtEl>
                                        <p:attrNameLst>
                                          <p:attrName>ppt_h</p:attrName>
                                        </p:attrNameLst>
                                      </p:cBhvr>
                                      <p:tavLst>
                                        <p:tav tm="0">
                                          <p:val>
                                            <p:fltVal val="0"/>
                                          </p:val>
                                        </p:tav>
                                        <p:tav tm="100000">
                                          <p:val>
                                            <p:strVal val="#ppt_h"/>
                                          </p:val>
                                        </p:tav>
                                      </p:tavLst>
                                    </p:anim>
                                    <p:animEffect transition="in" filter="fade">
                                      <p:cBhvr>
                                        <p:cTn id="118" dur="750"/>
                                        <p:tgtEl>
                                          <p:spTgt spid="101"/>
                                        </p:tgtEl>
                                      </p:cBhvr>
                                    </p:animEffect>
                                  </p:childTnLst>
                                </p:cTn>
                              </p:par>
                            </p:childTnLst>
                          </p:cTn>
                        </p:par>
                        <p:par>
                          <p:cTn id="119" fill="hold">
                            <p:stCondLst>
                              <p:cond delay="9500"/>
                            </p:stCondLst>
                            <p:childTnLst>
                              <p:par>
                                <p:cTn id="120" presetID="10" presetClass="entr" presetSubtype="0" fill="hold" grpId="0" nodeType="afterEffect">
                                  <p:stCondLst>
                                    <p:cond delay="0"/>
                                  </p:stCondLst>
                                  <p:childTnLst>
                                    <p:set>
                                      <p:cBhvr>
                                        <p:cTn id="121" dur="1" fill="hold">
                                          <p:stCondLst>
                                            <p:cond delay="0"/>
                                          </p:stCondLst>
                                        </p:cTn>
                                        <p:tgtEl>
                                          <p:spTgt spid="52"/>
                                        </p:tgtEl>
                                        <p:attrNameLst>
                                          <p:attrName>style.visibility</p:attrName>
                                        </p:attrNameLst>
                                      </p:cBhvr>
                                      <p:to>
                                        <p:strVal val="visible"/>
                                      </p:to>
                                    </p:set>
                                    <p:animEffect transition="in" filter="fade">
                                      <p:cBhvr>
                                        <p:cTn id="122" dur="750"/>
                                        <p:tgtEl>
                                          <p:spTgt spid="5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3"/>
                                        </p:tgtEl>
                                        <p:attrNameLst>
                                          <p:attrName>style.visibility</p:attrName>
                                        </p:attrNameLst>
                                      </p:cBhvr>
                                      <p:to>
                                        <p:strVal val="visible"/>
                                      </p:to>
                                    </p:set>
                                    <p:animEffect transition="in" filter="fade">
                                      <p:cBhvr>
                                        <p:cTn id="125"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p:bldP spid="15" grpId="0"/>
      <p:bldP spid="110" grpId="0" animBg="1"/>
      <p:bldP spid="111" grpId="0"/>
      <p:bldP spid="112" grpId="0"/>
      <p:bldP spid="113" grpId="0"/>
      <p:bldP spid="45" grpId="0" animBg="1"/>
      <p:bldP spid="46" grpId="0"/>
      <p:bldP spid="47" grpId="0"/>
      <p:bldP spid="48" grpId="0"/>
      <p:bldP spid="50" grpId="0" animBg="1"/>
      <p:bldP spid="51" grpId="0"/>
      <p:bldP spid="52" grpId="0"/>
      <p:bldP spid="53" grpId="0"/>
      <p:bldP spid="17" grpId="0" animBg="1"/>
      <p:bldP spid="18" grpId="0" animBg="1"/>
      <p:bldP spid="3" grpId="0"/>
      <p:bldP spid="4" grpId="0" build="p"/>
      <p:bldP spid="9" grpId="0" animBg="1"/>
      <p:bldP spid="10"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6C7169E9-613D-41C5-B641-96BB6C6A9C94}"/>
              </a:ext>
            </a:extLst>
          </p:cNvPr>
          <p:cNvGrpSpPr/>
          <p:nvPr/>
        </p:nvGrpSpPr>
        <p:grpSpPr>
          <a:xfrm>
            <a:off x="933445" y="2395573"/>
            <a:ext cx="1824342" cy="3466855"/>
            <a:chOff x="741349" y="1574525"/>
            <a:chExt cx="2432773" cy="4623075"/>
          </a:xfrm>
        </p:grpSpPr>
        <p:sp>
          <p:nvSpPr>
            <p:cNvPr id="25" name="Freeform 5">
              <a:extLst>
                <a:ext uri="{FF2B5EF4-FFF2-40B4-BE49-F238E27FC236}">
                  <a16:creationId xmlns:a16="http://schemas.microsoft.com/office/drawing/2014/main" id="{6261CC0B-BFC5-44AE-89D2-45F79B42860E}"/>
                </a:ext>
              </a:extLst>
            </p:cNvPr>
            <p:cNvSpPr>
              <a:spLocks/>
            </p:cNvSpPr>
            <p:nvPr/>
          </p:nvSpPr>
          <p:spPr bwMode="auto">
            <a:xfrm rot="669225">
              <a:off x="2279632" y="3012371"/>
              <a:ext cx="877528" cy="949099"/>
            </a:xfrm>
            <a:custGeom>
              <a:avLst/>
              <a:gdLst>
                <a:gd name="T0" fmla="*/ 90 w 90"/>
                <a:gd name="T1" fmla="*/ 42 h 98"/>
                <a:gd name="T2" fmla="*/ 72 w 90"/>
                <a:gd name="T3" fmla="*/ 0 h 98"/>
                <a:gd name="T4" fmla="*/ 4 w 90"/>
                <a:gd name="T5" fmla="*/ 62 h 98"/>
                <a:gd name="T6" fmla="*/ 0 w 90"/>
                <a:gd name="T7" fmla="*/ 98 h 98"/>
                <a:gd name="T8" fmla="*/ 90 w 90"/>
                <a:gd name="T9" fmla="*/ 42 h 98"/>
              </a:gdLst>
              <a:ahLst/>
              <a:cxnLst>
                <a:cxn ang="0">
                  <a:pos x="T0" y="T1"/>
                </a:cxn>
                <a:cxn ang="0">
                  <a:pos x="T2" y="T3"/>
                </a:cxn>
                <a:cxn ang="0">
                  <a:pos x="T4" y="T5"/>
                </a:cxn>
                <a:cxn ang="0">
                  <a:pos x="T6" y="T7"/>
                </a:cxn>
                <a:cxn ang="0">
                  <a:pos x="T8" y="T9"/>
                </a:cxn>
              </a:cxnLst>
              <a:rect l="0" t="0" r="r" b="b"/>
              <a:pathLst>
                <a:path w="90" h="98">
                  <a:moveTo>
                    <a:pt x="90" y="42"/>
                  </a:moveTo>
                  <a:cubicBezTo>
                    <a:pt x="85" y="28"/>
                    <a:pt x="79" y="13"/>
                    <a:pt x="72" y="0"/>
                  </a:cubicBezTo>
                  <a:cubicBezTo>
                    <a:pt x="40" y="18"/>
                    <a:pt x="14" y="40"/>
                    <a:pt x="4" y="62"/>
                  </a:cubicBezTo>
                  <a:cubicBezTo>
                    <a:pt x="3" y="74"/>
                    <a:pt x="2" y="86"/>
                    <a:pt x="0" y="98"/>
                  </a:cubicBezTo>
                  <a:cubicBezTo>
                    <a:pt x="26" y="67"/>
                    <a:pt x="58" y="48"/>
                    <a:pt x="90" y="42"/>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6" name="Freeform 6">
              <a:extLst>
                <a:ext uri="{FF2B5EF4-FFF2-40B4-BE49-F238E27FC236}">
                  <a16:creationId xmlns:a16="http://schemas.microsoft.com/office/drawing/2014/main" id="{311B2F49-AC1F-43AF-AD0E-9EE483DD046C}"/>
                </a:ext>
              </a:extLst>
            </p:cNvPr>
            <p:cNvSpPr>
              <a:spLocks/>
            </p:cNvSpPr>
            <p:nvPr/>
          </p:nvSpPr>
          <p:spPr bwMode="auto">
            <a:xfrm rot="669225">
              <a:off x="2122333" y="3423831"/>
              <a:ext cx="1051789" cy="1143587"/>
            </a:xfrm>
            <a:custGeom>
              <a:avLst/>
              <a:gdLst>
                <a:gd name="T0" fmla="*/ 108 w 108"/>
                <a:gd name="T1" fmla="*/ 46 h 118"/>
                <a:gd name="T2" fmla="*/ 96 w 108"/>
                <a:gd name="T3" fmla="*/ 0 h 118"/>
                <a:gd name="T4" fmla="*/ 5 w 108"/>
                <a:gd name="T5" fmla="*/ 64 h 118"/>
                <a:gd name="T6" fmla="*/ 4 w 108"/>
                <a:gd name="T7" fmla="*/ 70 h 118"/>
                <a:gd name="T8" fmla="*/ 0 w 108"/>
                <a:gd name="T9" fmla="*/ 118 h 118"/>
                <a:gd name="T10" fmla="*/ 108 w 108"/>
                <a:gd name="T11" fmla="*/ 46 h 118"/>
              </a:gdLst>
              <a:ahLst/>
              <a:cxnLst>
                <a:cxn ang="0">
                  <a:pos x="T0" y="T1"/>
                </a:cxn>
                <a:cxn ang="0">
                  <a:pos x="T2" y="T3"/>
                </a:cxn>
                <a:cxn ang="0">
                  <a:pos x="T4" y="T5"/>
                </a:cxn>
                <a:cxn ang="0">
                  <a:pos x="T6" y="T7"/>
                </a:cxn>
                <a:cxn ang="0">
                  <a:pos x="T8" y="T9"/>
                </a:cxn>
                <a:cxn ang="0">
                  <a:pos x="T10" y="T11"/>
                </a:cxn>
              </a:cxnLst>
              <a:rect l="0" t="0" r="r" b="b"/>
              <a:pathLst>
                <a:path w="108" h="118">
                  <a:moveTo>
                    <a:pt x="108" y="46"/>
                  </a:moveTo>
                  <a:cubicBezTo>
                    <a:pt x="106" y="31"/>
                    <a:pt x="102" y="15"/>
                    <a:pt x="96" y="0"/>
                  </a:cubicBezTo>
                  <a:cubicBezTo>
                    <a:pt x="63" y="9"/>
                    <a:pt x="29" y="31"/>
                    <a:pt x="5" y="64"/>
                  </a:cubicBezTo>
                  <a:cubicBezTo>
                    <a:pt x="5" y="66"/>
                    <a:pt x="5" y="68"/>
                    <a:pt x="4" y="70"/>
                  </a:cubicBezTo>
                  <a:cubicBezTo>
                    <a:pt x="3" y="86"/>
                    <a:pt x="1" y="102"/>
                    <a:pt x="0" y="118"/>
                  </a:cubicBezTo>
                  <a:cubicBezTo>
                    <a:pt x="31" y="78"/>
                    <a:pt x="71" y="53"/>
                    <a:pt x="108" y="46"/>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7" name="Freeform 7">
              <a:extLst>
                <a:ext uri="{FF2B5EF4-FFF2-40B4-BE49-F238E27FC236}">
                  <a16:creationId xmlns:a16="http://schemas.microsoft.com/office/drawing/2014/main" id="{0884E5B9-FE31-420C-8EEF-F7231E5C1A2A}"/>
                </a:ext>
              </a:extLst>
            </p:cNvPr>
            <p:cNvSpPr>
              <a:spLocks/>
            </p:cNvSpPr>
            <p:nvPr/>
          </p:nvSpPr>
          <p:spPr bwMode="auto">
            <a:xfrm rot="669225">
              <a:off x="2406608" y="2668416"/>
              <a:ext cx="651922" cy="841743"/>
            </a:xfrm>
            <a:custGeom>
              <a:avLst/>
              <a:gdLst>
                <a:gd name="T0" fmla="*/ 67 w 67"/>
                <a:gd name="T1" fmla="*/ 34 h 87"/>
                <a:gd name="T2" fmla="*/ 47 w 67"/>
                <a:gd name="T3" fmla="*/ 0 h 87"/>
                <a:gd name="T4" fmla="*/ 1 w 67"/>
                <a:gd name="T5" fmla="*/ 43 h 87"/>
                <a:gd name="T6" fmla="*/ 0 w 67"/>
                <a:gd name="T7" fmla="*/ 87 h 87"/>
                <a:gd name="T8" fmla="*/ 67 w 67"/>
                <a:gd name="T9" fmla="*/ 34 h 87"/>
              </a:gdLst>
              <a:ahLst/>
              <a:cxnLst>
                <a:cxn ang="0">
                  <a:pos x="T0" y="T1"/>
                </a:cxn>
                <a:cxn ang="0">
                  <a:pos x="T2" y="T3"/>
                </a:cxn>
                <a:cxn ang="0">
                  <a:pos x="T4" y="T5"/>
                </a:cxn>
                <a:cxn ang="0">
                  <a:pos x="T6" y="T7"/>
                </a:cxn>
                <a:cxn ang="0">
                  <a:pos x="T8" y="T9"/>
                </a:cxn>
              </a:cxnLst>
              <a:rect l="0" t="0" r="r" b="b"/>
              <a:pathLst>
                <a:path w="67" h="87">
                  <a:moveTo>
                    <a:pt x="67" y="34"/>
                  </a:moveTo>
                  <a:cubicBezTo>
                    <a:pt x="61" y="22"/>
                    <a:pt x="54" y="11"/>
                    <a:pt x="47" y="0"/>
                  </a:cubicBezTo>
                  <a:cubicBezTo>
                    <a:pt x="28" y="10"/>
                    <a:pt x="11" y="25"/>
                    <a:pt x="1" y="43"/>
                  </a:cubicBezTo>
                  <a:cubicBezTo>
                    <a:pt x="2" y="58"/>
                    <a:pt x="1" y="72"/>
                    <a:pt x="0" y="87"/>
                  </a:cubicBezTo>
                  <a:cubicBezTo>
                    <a:pt x="14" y="68"/>
                    <a:pt x="38" y="49"/>
                    <a:pt x="67" y="34"/>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8" name="Freeform 8">
              <a:extLst>
                <a:ext uri="{FF2B5EF4-FFF2-40B4-BE49-F238E27FC236}">
                  <a16:creationId xmlns:a16="http://schemas.microsoft.com/office/drawing/2014/main" id="{30BBFA9E-3704-4BB6-B577-2D5E2AA3B508}"/>
                </a:ext>
              </a:extLst>
            </p:cNvPr>
            <p:cNvSpPr>
              <a:spLocks/>
            </p:cNvSpPr>
            <p:nvPr/>
          </p:nvSpPr>
          <p:spPr bwMode="auto">
            <a:xfrm rot="669225">
              <a:off x="2023527" y="3874925"/>
              <a:ext cx="1110913" cy="1152922"/>
            </a:xfrm>
            <a:custGeom>
              <a:avLst/>
              <a:gdLst>
                <a:gd name="T0" fmla="*/ 111 w 114"/>
                <a:gd name="T1" fmla="*/ 61 h 119"/>
                <a:gd name="T2" fmla="*/ 109 w 114"/>
                <a:gd name="T3" fmla="*/ 0 h 119"/>
                <a:gd name="T4" fmla="*/ 0 w 114"/>
                <a:gd name="T5" fmla="*/ 81 h 119"/>
                <a:gd name="T6" fmla="*/ 0 w 114"/>
                <a:gd name="T7" fmla="*/ 119 h 119"/>
                <a:gd name="T8" fmla="*/ 111 w 114"/>
                <a:gd name="T9" fmla="*/ 61 h 119"/>
              </a:gdLst>
              <a:ahLst/>
              <a:cxnLst>
                <a:cxn ang="0">
                  <a:pos x="T0" y="T1"/>
                </a:cxn>
                <a:cxn ang="0">
                  <a:pos x="T2" y="T3"/>
                </a:cxn>
                <a:cxn ang="0">
                  <a:pos x="T4" y="T5"/>
                </a:cxn>
                <a:cxn ang="0">
                  <a:pos x="T6" y="T7"/>
                </a:cxn>
                <a:cxn ang="0">
                  <a:pos x="T8" y="T9"/>
                </a:cxn>
              </a:cxnLst>
              <a:rect l="0" t="0" r="r" b="b"/>
              <a:pathLst>
                <a:path w="114" h="119">
                  <a:moveTo>
                    <a:pt x="111" y="61"/>
                  </a:moveTo>
                  <a:cubicBezTo>
                    <a:pt x="114" y="41"/>
                    <a:pt x="113" y="21"/>
                    <a:pt x="109" y="0"/>
                  </a:cubicBezTo>
                  <a:cubicBezTo>
                    <a:pt x="71" y="9"/>
                    <a:pt x="30" y="38"/>
                    <a:pt x="0" y="81"/>
                  </a:cubicBezTo>
                  <a:cubicBezTo>
                    <a:pt x="0" y="93"/>
                    <a:pt x="0" y="106"/>
                    <a:pt x="0" y="119"/>
                  </a:cubicBezTo>
                  <a:cubicBezTo>
                    <a:pt x="30" y="83"/>
                    <a:pt x="71" y="64"/>
                    <a:pt x="111" y="61"/>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29" name="Freeform 9">
              <a:extLst>
                <a:ext uri="{FF2B5EF4-FFF2-40B4-BE49-F238E27FC236}">
                  <a16:creationId xmlns:a16="http://schemas.microsoft.com/office/drawing/2014/main" id="{BA5CA486-79DD-470C-B05A-6370FF8C8FA5}"/>
                </a:ext>
              </a:extLst>
            </p:cNvPr>
            <p:cNvSpPr>
              <a:spLocks/>
            </p:cNvSpPr>
            <p:nvPr/>
          </p:nvSpPr>
          <p:spPr bwMode="auto">
            <a:xfrm rot="669225">
              <a:off x="2424002" y="2273040"/>
              <a:ext cx="525894" cy="735941"/>
            </a:xfrm>
            <a:custGeom>
              <a:avLst/>
              <a:gdLst>
                <a:gd name="T0" fmla="*/ 0 w 54"/>
                <a:gd name="T1" fmla="*/ 29 h 76"/>
                <a:gd name="T2" fmla="*/ 5 w 54"/>
                <a:gd name="T3" fmla="*/ 54 h 76"/>
                <a:gd name="T4" fmla="*/ 8 w 54"/>
                <a:gd name="T5" fmla="*/ 76 h 76"/>
                <a:gd name="T6" fmla="*/ 54 w 54"/>
                <a:gd name="T7" fmla="*/ 38 h 76"/>
                <a:gd name="T8" fmla="*/ 24 w 54"/>
                <a:gd name="T9" fmla="*/ 0 h 76"/>
                <a:gd name="T10" fmla="*/ 0 w 54"/>
                <a:gd name="T11" fmla="*/ 29 h 76"/>
              </a:gdLst>
              <a:ahLst/>
              <a:cxnLst>
                <a:cxn ang="0">
                  <a:pos x="T0" y="T1"/>
                </a:cxn>
                <a:cxn ang="0">
                  <a:pos x="T2" y="T3"/>
                </a:cxn>
                <a:cxn ang="0">
                  <a:pos x="T4" y="T5"/>
                </a:cxn>
                <a:cxn ang="0">
                  <a:pos x="T6" y="T7"/>
                </a:cxn>
                <a:cxn ang="0">
                  <a:pos x="T8" y="T9"/>
                </a:cxn>
                <a:cxn ang="0">
                  <a:pos x="T10" y="T11"/>
                </a:cxn>
              </a:cxnLst>
              <a:rect l="0" t="0" r="r" b="b"/>
              <a:pathLst>
                <a:path w="54" h="76">
                  <a:moveTo>
                    <a:pt x="0" y="29"/>
                  </a:moveTo>
                  <a:cubicBezTo>
                    <a:pt x="2" y="37"/>
                    <a:pt x="4" y="46"/>
                    <a:pt x="5" y="54"/>
                  </a:cubicBezTo>
                  <a:cubicBezTo>
                    <a:pt x="7" y="62"/>
                    <a:pt x="8" y="69"/>
                    <a:pt x="8" y="76"/>
                  </a:cubicBezTo>
                  <a:cubicBezTo>
                    <a:pt x="19" y="60"/>
                    <a:pt x="35" y="47"/>
                    <a:pt x="54" y="38"/>
                  </a:cubicBezTo>
                  <a:cubicBezTo>
                    <a:pt x="45" y="24"/>
                    <a:pt x="35" y="11"/>
                    <a:pt x="24" y="0"/>
                  </a:cubicBezTo>
                  <a:cubicBezTo>
                    <a:pt x="13" y="8"/>
                    <a:pt x="5" y="18"/>
                    <a:pt x="0" y="29"/>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0" name="Freeform 10">
              <a:extLst>
                <a:ext uri="{FF2B5EF4-FFF2-40B4-BE49-F238E27FC236}">
                  <a16:creationId xmlns:a16="http://schemas.microsoft.com/office/drawing/2014/main" id="{B8C4F043-C325-4019-83CA-F5B6EA460149}"/>
                </a:ext>
              </a:extLst>
            </p:cNvPr>
            <p:cNvSpPr>
              <a:spLocks/>
            </p:cNvSpPr>
            <p:nvPr/>
          </p:nvSpPr>
          <p:spPr bwMode="auto">
            <a:xfrm rot="669225">
              <a:off x="1983928" y="4948600"/>
              <a:ext cx="838630" cy="474550"/>
            </a:xfrm>
            <a:custGeom>
              <a:avLst/>
              <a:gdLst>
                <a:gd name="T0" fmla="*/ 86 w 86"/>
                <a:gd name="T1" fmla="*/ 0 h 49"/>
                <a:gd name="T2" fmla="*/ 0 w 86"/>
                <a:gd name="T3" fmla="*/ 49 h 49"/>
                <a:gd name="T4" fmla="*/ 63 w 86"/>
                <a:gd name="T5" fmla="*/ 38 h 49"/>
                <a:gd name="T6" fmla="*/ 86 w 86"/>
                <a:gd name="T7" fmla="*/ 0 h 49"/>
              </a:gdLst>
              <a:ahLst/>
              <a:cxnLst>
                <a:cxn ang="0">
                  <a:pos x="T0" y="T1"/>
                </a:cxn>
                <a:cxn ang="0">
                  <a:pos x="T2" y="T3"/>
                </a:cxn>
                <a:cxn ang="0">
                  <a:pos x="T4" y="T5"/>
                </a:cxn>
                <a:cxn ang="0">
                  <a:pos x="T6" y="T7"/>
                </a:cxn>
              </a:cxnLst>
              <a:rect l="0" t="0" r="r" b="b"/>
              <a:pathLst>
                <a:path w="86" h="49">
                  <a:moveTo>
                    <a:pt x="86" y="0"/>
                  </a:moveTo>
                  <a:cubicBezTo>
                    <a:pt x="54" y="7"/>
                    <a:pt x="24" y="23"/>
                    <a:pt x="0" y="49"/>
                  </a:cubicBezTo>
                  <a:cubicBezTo>
                    <a:pt x="20" y="37"/>
                    <a:pt x="43" y="34"/>
                    <a:pt x="63" y="38"/>
                  </a:cubicBezTo>
                  <a:cubicBezTo>
                    <a:pt x="71" y="28"/>
                    <a:pt x="79" y="16"/>
                    <a:pt x="86" y="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1" name="Freeform 11">
              <a:extLst>
                <a:ext uri="{FF2B5EF4-FFF2-40B4-BE49-F238E27FC236}">
                  <a16:creationId xmlns:a16="http://schemas.microsoft.com/office/drawing/2014/main" id="{852AAFCB-24E5-4E49-BEE3-09D54F1172CB}"/>
                </a:ext>
              </a:extLst>
            </p:cNvPr>
            <p:cNvSpPr>
              <a:spLocks/>
            </p:cNvSpPr>
            <p:nvPr/>
          </p:nvSpPr>
          <p:spPr bwMode="auto">
            <a:xfrm rot="669225">
              <a:off x="1938396" y="4464303"/>
              <a:ext cx="1072015" cy="930429"/>
            </a:xfrm>
            <a:custGeom>
              <a:avLst/>
              <a:gdLst>
                <a:gd name="T0" fmla="*/ 0 w 110"/>
                <a:gd name="T1" fmla="*/ 65 h 96"/>
                <a:gd name="T2" fmla="*/ 4 w 110"/>
                <a:gd name="T3" fmla="*/ 90 h 96"/>
                <a:gd name="T4" fmla="*/ 5 w 110"/>
                <a:gd name="T5" fmla="*/ 96 h 96"/>
                <a:gd name="T6" fmla="*/ 97 w 110"/>
                <a:gd name="T7" fmla="*/ 48 h 96"/>
                <a:gd name="T8" fmla="*/ 106 w 110"/>
                <a:gd name="T9" fmla="*/ 23 h 96"/>
                <a:gd name="T10" fmla="*/ 110 w 110"/>
                <a:gd name="T11" fmla="*/ 0 h 96"/>
                <a:gd name="T12" fmla="*/ 0 w 110"/>
                <a:gd name="T13" fmla="*/ 65 h 96"/>
              </a:gdLst>
              <a:ahLst/>
              <a:cxnLst>
                <a:cxn ang="0">
                  <a:pos x="T0" y="T1"/>
                </a:cxn>
                <a:cxn ang="0">
                  <a:pos x="T2" y="T3"/>
                </a:cxn>
                <a:cxn ang="0">
                  <a:pos x="T4" y="T5"/>
                </a:cxn>
                <a:cxn ang="0">
                  <a:pos x="T6" y="T7"/>
                </a:cxn>
                <a:cxn ang="0">
                  <a:pos x="T8" y="T9"/>
                </a:cxn>
                <a:cxn ang="0">
                  <a:pos x="T10" y="T11"/>
                </a:cxn>
                <a:cxn ang="0">
                  <a:pos x="T12" y="T13"/>
                </a:cxn>
              </a:cxnLst>
              <a:rect l="0" t="0" r="r" b="b"/>
              <a:pathLst>
                <a:path w="110" h="96">
                  <a:moveTo>
                    <a:pt x="0" y="65"/>
                  </a:moveTo>
                  <a:cubicBezTo>
                    <a:pt x="1" y="74"/>
                    <a:pt x="2" y="82"/>
                    <a:pt x="4" y="90"/>
                  </a:cubicBezTo>
                  <a:cubicBezTo>
                    <a:pt x="4" y="92"/>
                    <a:pt x="4" y="94"/>
                    <a:pt x="5" y="96"/>
                  </a:cubicBezTo>
                  <a:cubicBezTo>
                    <a:pt x="31" y="69"/>
                    <a:pt x="64" y="54"/>
                    <a:pt x="97" y="48"/>
                  </a:cubicBezTo>
                  <a:cubicBezTo>
                    <a:pt x="100" y="40"/>
                    <a:pt x="103" y="32"/>
                    <a:pt x="106" y="23"/>
                  </a:cubicBezTo>
                  <a:cubicBezTo>
                    <a:pt x="108" y="15"/>
                    <a:pt x="109" y="7"/>
                    <a:pt x="110" y="0"/>
                  </a:cubicBezTo>
                  <a:cubicBezTo>
                    <a:pt x="69" y="5"/>
                    <a:pt x="27" y="28"/>
                    <a:pt x="0" y="65"/>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2" name="Freeform 12">
              <a:extLst>
                <a:ext uri="{FF2B5EF4-FFF2-40B4-BE49-F238E27FC236}">
                  <a16:creationId xmlns:a16="http://schemas.microsoft.com/office/drawing/2014/main" id="{94DF7ED8-384A-4454-B3BD-82A2DDB771AA}"/>
                </a:ext>
              </a:extLst>
            </p:cNvPr>
            <p:cNvSpPr>
              <a:spLocks/>
            </p:cNvSpPr>
            <p:nvPr/>
          </p:nvSpPr>
          <p:spPr bwMode="auto">
            <a:xfrm rot="669225">
              <a:off x="1913160" y="5278314"/>
              <a:ext cx="623916" cy="318960"/>
            </a:xfrm>
            <a:custGeom>
              <a:avLst/>
              <a:gdLst>
                <a:gd name="T0" fmla="*/ 0 w 64"/>
                <a:gd name="T1" fmla="*/ 21 h 33"/>
                <a:gd name="T2" fmla="*/ 5 w 64"/>
                <a:gd name="T3" fmla="*/ 33 h 33"/>
                <a:gd name="T4" fmla="*/ 64 w 64"/>
                <a:gd name="T5" fmla="*/ 2 h 33"/>
                <a:gd name="T6" fmla="*/ 0 w 64"/>
                <a:gd name="T7" fmla="*/ 21 h 33"/>
              </a:gdLst>
              <a:ahLst/>
              <a:cxnLst>
                <a:cxn ang="0">
                  <a:pos x="T0" y="T1"/>
                </a:cxn>
                <a:cxn ang="0">
                  <a:pos x="T2" y="T3"/>
                </a:cxn>
                <a:cxn ang="0">
                  <a:pos x="T4" y="T5"/>
                </a:cxn>
                <a:cxn ang="0">
                  <a:pos x="T6" y="T7"/>
                </a:cxn>
              </a:cxnLst>
              <a:rect l="0" t="0" r="r" b="b"/>
              <a:pathLst>
                <a:path w="64" h="33">
                  <a:moveTo>
                    <a:pt x="0" y="21"/>
                  </a:moveTo>
                  <a:cubicBezTo>
                    <a:pt x="2" y="25"/>
                    <a:pt x="3" y="29"/>
                    <a:pt x="5" y="33"/>
                  </a:cubicBezTo>
                  <a:cubicBezTo>
                    <a:pt x="16" y="33"/>
                    <a:pt x="41" y="28"/>
                    <a:pt x="64" y="2"/>
                  </a:cubicBezTo>
                  <a:cubicBezTo>
                    <a:pt x="42" y="0"/>
                    <a:pt x="19" y="6"/>
                    <a:pt x="0" y="21"/>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3" name="Freeform 13">
              <a:extLst>
                <a:ext uri="{FF2B5EF4-FFF2-40B4-BE49-F238E27FC236}">
                  <a16:creationId xmlns:a16="http://schemas.microsoft.com/office/drawing/2014/main" id="{292BA9C3-64E4-40AD-A699-0ABCCAB9D760}"/>
                </a:ext>
              </a:extLst>
            </p:cNvPr>
            <p:cNvSpPr>
              <a:spLocks/>
            </p:cNvSpPr>
            <p:nvPr/>
          </p:nvSpPr>
          <p:spPr bwMode="auto">
            <a:xfrm rot="669225">
              <a:off x="2309145" y="1950734"/>
              <a:ext cx="418537" cy="524339"/>
            </a:xfrm>
            <a:custGeom>
              <a:avLst/>
              <a:gdLst>
                <a:gd name="T0" fmla="*/ 1 w 43"/>
                <a:gd name="T1" fmla="*/ 12 h 54"/>
                <a:gd name="T2" fmla="*/ 0 w 43"/>
                <a:gd name="T3" fmla="*/ 11 h 54"/>
                <a:gd name="T4" fmla="*/ 19 w 43"/>
                <a:gd name="T5" fmla="*/ 54 h 54"/>
                <a:gd name="T6" fmla="*/ 43 w 43"/>
                <a:gd name="T7" fmla="*/ 28 h 54"/>
                <a:gd name="T8" fmla="*/ 14 w 43"/>
                <a:gd name="T9" fmla="*/ 0 h 54"/>
                <a:gd name="T10" fmla="*/ 1 w 43"/>
                <a:gd name="T11" fmla="*/ 12 h 54"/>
              </a:gdLst>
              <a:ahLst/>
              <a:cxnLst>
                <a:cxn ang="0">
                  <a:pos x="T0" y="T1"/>
                </a:cxn>
                <a:cxn ang="0">
                  <a:pos x="T2" y="T3"/>
                </a:cxn>
                <a:cxn ang="0">
                  <a:pos x="T4" y="T5"/>
                </a:cxn>
                <a:cxn ang="0">
                  <a:pos x="T6" y="T7"/>
                </a:cxn>
                <a:cxn ang="0">
                  <a:pos x="T8" y="T9"/>
                </a:cxn>
                <a:cxn ang="0">
                  <a:pos x="T10" y="T11"/>
                </a:cxn>
              </a:cxnLst>
              <a:rect l="0" t="0" r="r" b="b"/>
              <a:pathLst>
                <a:path w="43" h="54">
                  <a:moveTo>
                    <a:pt x="1" y="12"/>
                  </a:moveTo>
                  <a:cubicBezTo>
                    <a:pt x="0" y="11"/>
                    <a:pt x="0" y="11"/>
                    <a:pt x="0" y="11"/>
                  </a:cubicBezTo>
                  <a:cubicBezTo>
                    <a:pt x="8" y="24"/>
                    <a:pt x="14" y="39"/>
                    <a:pt x="19" y="54"/>
                  </a:cubicBezTo>
                  <a:cubicBezTo>
                    <a:pt x="24" y="44"/>
                    <a:pt x="33" y="35"/>
                    <a:pt x="43" y="28"/>
                  </a:cubicBezTo>
                  <a:cubicBezTo>
                    <a:pt x="34" y="18"/>
                    <a:pt x="25" y="8"/>
                    <a:pt x="14" y="0"/>
                  </a:cubicBezTo>
                  <a:cubicBezTo>
                    <a:pt x="9" y="3"/>
                    <a:pt x="5" y="7"/>
                    <a:pt x="1" y="12"/>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4" name="Freeform 14">
              <a:extLst>
                <a:ext uri="{FF2B5EF4-FFF2-40B4-BE49-F238E27FC236}">
                  <a16:creationId xmlns:a16="http://schemas.microsoft.com/office/drawing/2014/main" id="{304948F4-B3AF-4544-9525-69C56857B326}"/>
                </a:ext>
              </a:extLst>
            </p:cNvPr>
            <p:cNvSpPr>
              <a:spLocks/>
            </p:cNvSpPr>
            <p:nvPr/>
          </p:nvSpPr>
          <p:spPr bwMode="auto">
            <a:xfrm rot="669225">
              <a:off x="2032883" y="1595820"/>
              <a:ext cx="486996" cy="407646"/>
            </a:xfrm>
            <a:custGeom>
              <a:avLst/>
              <a:gdLst>
                <a:gd name="T0" fmla="*/ 50 w 50"/>
                <a:gd name="T1" fmla="*/ 30 h 42"/>
                <a:gd name="T2" fmla="*/ 0 w 50"/>
                <a:gd name="T3" fmla="*/ 0 h 42"/>
                <a:gd name="T4" fmla="*/ 36 w 50"/>
                <a:gd name="T5" fmla="*/ 42 h 42"/>
                <a:gd name="T6" fmla="*/ 50 w 50"/>
                <a:gd name="T7" fmla="*/ 30 h 42"/>
              </a:gdLst>
              <a:ahLst/>
              <a:cxnLst>
                <a:cxn ang="0">
                  <a:pos x="T0" y="T1"/>
                </a:cxn>
                <a:cxn ang="0">
                  <a:pos x="T2" y="T3"/>
                </a:cxn>
                <a:cxn ang="0">
                  <a:pos x="T4" y="T5"/>
                </a:cxn>
                <a:cxn ang="0">
                  <a:pos x="T6" y="T7"/>
                </a:cxn>
              </a:cxnLst>
              <a:rect l="0" t="0" r="r" b="b"/>
              <a:pathLst>
                <a:path w="50" h="42">
                  <a:moveTo>
                    <a:pt x="50" y="30"/>
                  </a:moveTo>
                  <a:cubicBezTo>
                    <a:pt x="34" y="18"/>
                    <a:pt x="18" y="7"/>
                    <a:pt x="0" y="0"/>
                  </a:cubicBezTo>
                  <a:cubicBezTo>
                    <a:pt x="15" y="12"/>
                    <a:pt x="27" y="26"/>
                    <a:pt x="36" y="42"/>
                  </a:cubicBezTo>
                  <a:cubicBezTo>
                    <a:pt x="40" y="37"/>
                    <a:pt x="45" y="33"/>
                    <a:pt x="50" y="30"/>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6" name="Freeform 15">
              <a:extLst>
                <a:ext uri="{FF2B5EF4-FFF2-40B4-BE49-F238E27FC236}">
                  <a16:creationId xmlns:a16="http://schemas.microsoft.com/office/drawing/2014/main" id="{285BD35E-CA59-4E19-A690-C4528DE992BC}"/>
                </a:ext>
              </a:extLst>
            </p:cNvPr>
            <p:cNvSpPr>
              <a:spLocks/>
            </p:cNvSpPr>
            <p:nvPr/>
          </p:nvSpPr>
          <p:spPr bwMode="auto">
            <a:xfrm rot="669225">
              <a:off x="1874048" y="2063521"/>
              <a:ext cx="594354" cy="900867"/>
            </a:xfrm>
            <a:custGeom>
              <a:avLst/>
              <a:gdLst>
                <a:gd name="T0" fmla="*/ 61 w 61"/>
                <a:gd name="T1" fmla="*/ 93 h 93"/>
                <a:gd name="T2" fmla="*/ 59 w 61"/>
                <a:gd name="T3" fmla="*/ 66 h 93"/>
                <a:gd name="T4" fmla="*/ 56 w 61"/>
                <a:gd name="T5" fmla="*/ 48 h 93"/>
                <a:gd name="T6" fmla="*/ 10 w 61"/>
                <a:gd name="T7" fmla="*/ 0 h 93"/>
                <a:gd name="T8" fmla="*/ 0 w 61"/>
                <a:gd name="T9" fmla="*/ 38 h 93"/>
                <a:gd name="T10" fmla="*/ 61 w 61"/>
                <a:gd name="T11" fmla="*/ 93 h 93"/>
              </a:gdLst>
              <a:ahLst/>
              <a:cxnLst>
                <a:cxn ang="0">
                  <a:pos x="T0" y="T1"/>
                </a:cxn>
                <a:cxn ang="0">
                  <a:pos x="T2" y="T3"/>
                </a:cxn>
                <a:cxn ang="0">
                  <a:pos x="T4" y="T5"/>
                </a:cxn>
                <a:cxn ang="0">
                  <a:pos x="T6" y="T7"/>
                </a:cxn>
                <a:cxn ang="0">
                  <a:pos x="T8" y="T9"/>
                </a:cxn>
                <a:cxn ang="0">
                  <a:pos x="T10" y="T11"/>
                </a:cxn>
              </a:cxnLst>
              <a:rect l="0" t="0" r="r" b="b"/>
              <a:pathLst>
                <a:path w="61" h="93">
                  <a:moveTo>
                    <a:pt x="61" y="93"/>
                  </a:moveTo>
                  <a:cubicBezTo>
                    <a:pt x="61" y="84"/>
                    <a:pt x="61" y="75"/>
                    <a:pt x="59" y="66"/>
                  </a:cubicBezTo>
                  <a:cubicBezTo>
                    <a:pt x="59" y="60"/>
                    <a:pt x="58" y="54"/>
                    <a:pt x="56" y="48"/>
                  </a:cubicBezTo>
                  <a:cubicBezTo>
                    <a:pt x="50" y="29"/>
                    <a:pt x="33" y="12"/>
                    <a:pt x="10" y="0"/>
                  </a:cubicBezTo>
                  <a:cubicBezTo>
                    <a:pt x="9" y="11"/>
                    <a:pt x="6" y="23"/>
                    <a:pt x="0" y="38"/>
                  </a:cubicBezTo>
                  <a:cubicBezTo>
                    <a:pt x="28" y="50"/>
                    <a:pt x="50" y="69"/>
                    <a:pt x="61" y="93"/>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7" name="Freeform 16">
              <a:extLst>
                <a:ext uri="{FF2B5EF4-FFF2-40B4-BE49-F238E27FC236}">
                  <a16:creationId xmlns:a16="http://schemas.microsoft.com/office/drawing/2014/main" id="{F65B6A3E-C9F7-4F93-BEF9-D0DBF5A0685D}"/>
                </a:ext>
              </a:extLst>
            </p:cNvPr>
            <p:cNvSpPr>
              <a:spLocks/>
            </p:cNvSpPr>
            <p:nvPr/>
          </p:nvSpPr>
          <p:spPr bwMode="auto">
            <a:xfrm rot="669225">
              <a:off x="1621855" y="2407643"/>
              <a:ext cx="760835" cy="1065792"/>
            </a:xfrm>
            <a:custGeom>
              <a:avLst/>
              <a:gdLst>
                <a:gd name="T0" fmla="*/ 74 w 78"/>
                <a:gd name="T1" fmla="*/ 110 h 110"/>
                <a:gd name="T2" fmla="*/ 78 w 78"/>
                <a:gd name="T3" fmla="*/ 66 h 110"/>
                <a:gd name="T4" fmla="*/ 17 w 78"/>
                <a:gd name="T5" fmla="*/ 0 h 110"/>
                <a:gd name="T6" fmla="*/ 0 w 78"/>
                <a:gd name="T7" fmla="*/ 37 h 110"/>
                <a:gd name="T8" fmla="*/ 74 w 78"/>
                <a:gd name="T9" fmla="*/ 110 h 110"/>
              </a:gdLst>
              <a:ahLst/>
              <a:cxnLst>
                <a:cxn ang="0">
                  <a:pos x="T0" y="T1"/>
                </a:cxn>
                <a:cxn ang="0">
                  <a:pos x="T2" y="T3"/>
                </a:cxn>
                <a:cxn ang="0">
                  <a:pos x="T4" y="T5"/>
                </a:cxn>
                <a:cxn ang="0">
                  <a:pos x="T6" y="T7"/>
                </a:cxn>
                <a:cxn ang="0">
                  <a:pos x="T8" y="T9"/>
                </a:cxn>
              </a:cxnLst>
              <a:rect l="0" t="0" r="r" b="b"/>
              <a:pathLst>
                <a:path w="78" h="110">
                  <a:moveTo>
                    <a:pt x="74" y="110"/>
                  </a:moveTo>
                  <a:cubicBezTo>
                    <a:pt x="76" y="95"/>
                    <a:pt x="78" y="81"/>
                    <a:pt x="78" y="66"/>
                  </a:cubicBezTo>
                  <a:cubicBezTo>
                    <a:pt x="72" y="39"/>
                    <a:pt x="48" y="15"/>
                    <a:pt x="17" y="0"/>
                  </a:cubicBezTo>
                  <a:cubicBezTo>
                    <a:pt x="13" y="12"/>
                    <a:pt x="7" y="24"/>
                    <a:pt x="0" y="37"/>
                  </a:cubicBezTo>
                  <a:cubicBezTo>
                    <a:pt x="35" y="59"/>
                    <a:pt x="63" y="85"/>
                    <a:pt x="74" y="110"/>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8" name="Freeform 17">
              <a:extLst>
                <a:ext uri="{FF2B5EF4-FFF2-40B4-BE49-F238E27FC236}">
                  <a16:creationId xmlns:a16="http://schemas.microsoft.com/office/drawing/2014/main" id="{47F00783-2FA1-4393-8DEF-D71BC55A4499}"/>
                </a:ext>
              </a:extLst>
            </p:cNvPr>
            <p:cNvSpPr>
              <a:spLocks/>
            </p:cNvSpPr>
            <p:nvPr/>
          </p:nvSpPr>
          <p:spPr bwMode="auto">
            <a:xfrm rot="669225">
              <a:off x="1002198" y="3149480"/>
              <a:ext cx="1101577" cy="1171594"/>
            </a:xfrm>
            <a:custGeom>
              <a:avLst/>
              <a:gdLst>
                <a:gd name="T0" fmla="*/ 16 w 113"/>
                <a:gd name="T1" fmla="*/ 0 h 121"/>
                <a:gd name="T2" fmla="*/ 0 w 113"/>
                <a:gd name="T3" fmla="*/ 32 h 121"/>
                <a:gd name="T4" fmla="*/ 108 w 113"/>
                <a:gd name="T5" fmla="*/ 121 h 121"/>
                <a:gd name="T6" fmla="*/ 113 w 113"/>
                <a:gd name="T7" fmla="*/ 80 h 121"/>
                <a:gd name="T8" fmla="*/ 16 w 113"/>
                <a:gd name="T9" fmla="*/ 0 h 121"/>
              </a:gdLst>
              <a:ahLst/>
              <a:cxnLst>
                <a:cxn ang="0">
                  <a:pos x="T0" y="T1"/>
                </a:cxn>
                <a:cxn ang="0">
                  <a:pos x="T2" y="T3"/>
                </a:cxn>
                <a:cxn ang="0">
                  <a:pos x="T4" y="T5"/>
                </a:cxn>
                <a:cxn ang="0">
                  <a:pos x="T6" y="T7"/>
                </a:cxn>
                <a:cxn ang="0">
                  <a:pos x="T8" y="T9"/>
                </a:cxn>
              </a:cxnLst>
              <a:rect l="0" t="0" r="r" b="b"/>
              <a:pathLst>
                <a:path w="113" h="121">
                  <a:moveTo>
                    <a:pt x="16" y="0"/>
                  </a:moveTo>
                  <a:cubicBezTo>
                    <a:pt x="9" y="10"/>
                    <a:pt x="4" y="21"/>
                    <a:pt x="0" y="32"/>
                  </a:cubicBezTo>
                  <a:cubicBezTo>
                    <a:pt x="42" y="43"/>
                    <a:pt x="82" y="75"/>
                    <a:pt x="108" y="121"/>
                  </a:cubicBezTo>
                  <a:cubicBezTo>
                    <a:pt x="110" y="107"/>
                    <a:pt x="112" y="94"/>
                    <a:pt x="113" y="80"/>
                  </a:cubicBezTo>
                  <a:cubicBezTo>
                    <a:pt x="93" y="40"/>
                    <a:pt x="56" y="12"/>
                    <a:pt x="16" y="0"/>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39" name="Freeform 18">
              <a:extLst>
                <a:ext uri="{FF2B5EF4-FFF2-40B4-BE49-F238E27FC236}">
                  <a16:creationId xmlns:a16="http://schemas.microsoft.com/office/drawing/2014/main" id="{CE53727A-24F8-4AEE-9C98-531B84019B6B}"/>
                </a:ext>
              </a:extLst>
            </p:cNvPr>
            <p:cNvSpPr>
              <a:spLocks/>
            </p:cNvSpPr>
            <p:nvPr/>
          </p:nvSpPr>
          <p:spPr bwMode="auto">
            <a:xfrm rot="669225">
              <a:off x="2041451" y="1792208"/>
              <a:ext cx="429429" cy="630140"/>
            </a:xfrm>
            <a:custGeom>
              <a:avLst/>
              <a:gdLst>
                <a:gd name="T0" fmla="*/ 0 w 44"/>
                <a:gd name="T1" fmla="*/ 0 h 65"/>
                <a:gd name="T2" fmla="*/ 1 w 44"/>
                <a:gd name="T3" fmla="*/ 28 h 65"/>
                <a:gd name="T4" fmla="*/ 44 w 44"/>
                <a:gd name="T5" fmla="*/ 65 h 65"/>
                <a:gd name="T6" fmla="*/ 22 w 44"/>
                <a:gd name="T7" fmla="*/ 12 h 65"/>
                <a:gd name="T8" fmla="*/ 0 w 44"/>
                <a:gd name="T9" fmla="*/ 0 h 65"/>
              </a:gdLst>
              <a:ahLst/>
              <a:cxnLst>
                <a:cxn ang="0">
                  <a:pos x="T0" y="T1"/>
                </a:cxn>
                <a:cxn ang="0">
                  <a:pos x="T2" y="T3"/>
                </a:cxn>
                <a:cxn ang="0">
                  <a:pos x="T4" y="T5"/>
                </a:cxn>
                <a:cxn ang="0">
                  <a:pos x="T6" y="T7"/>
                </a:cxn>
                <a:cxn ang="0">
                  <a:pos x="T8" y="T9"/>
                </a:cxn>
              </a:cxnLst>
              <a:rect l="0" t="0" r="r" b="b"/>
              <a:pathLst>
                <a:path w="44" h="65">
                  <a:moveTo>
                    <a:pt x="0" y="0"/>
                  </a:moveTo>
                  <a:cubicBezTo>
                    <a:pt x="1" y="7"/>
                    <a:pt x="2" y="17"/>
                    <a:pt x="1" y="28"/>
                  </a:cubicBezTo>
                  <a:cubicBezTo>
                    <a:pt x="19" y="38"/>
                    <a:pt x="35" y="50"/>
                    <a:pt x="44" y="65"/>
                  </a:cubicBezTo>
                  <a:cubicBezTo>
                    <a:pt x="39" y="46"/>
                    <a:pt x="32" y="28"/>
                    <a:pt x="22" y="12"/>
                  </a:cubicBezTo>
                  <a:cubicBezTo>
                    <a:pt x="16" y="6"/>
                    <a:pt x="8" y="2"/>
                    <a:pt x="0" y="0"/>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0" name="Freeform 19">
              <a:extLst>
                <a:ext uri="{FF2B5EF4-FFF2-40B4-BE49-F238E27FC236}">
                  <a16:creationId xmlns:a16="http://schemas.microsoft.com/office/drawing/2014/main" id="{2976E4A7-8F90-44F7-B57A-7AF6525A77E0}"/>
                </a:ext>
              </a:extLst>
            </p:cNvPr>
            <p:cNvSpPr>
              <a:spLocks/>
            </p:cNvSpPr>
            <p:nvPr/>
          </p:nvSpPr>
          <p:spPr bwMode="auto">
            <a:xfrm rot="669225">
              <a:off x="839145" y="3446745"/>
              <a:ext cx="1140475" cy="1221383"/>
            </a:xfrm>
            <a:custGeom>
              <a:avLst/>
              <a:gdLst>
                <a:gd name="T0" fmla="*/ 10 w 117"/>
                <a:gd name="T1" fmla="*/ 0 h 126"/>
                <a:gd name="T2" fmla="*/ 0 w 117"/>
                <a:gd name="T3" fmla="*/ 55 h 126"/>
                <a:gd name="T4" fmla="*/ 116 w 117"/>
                <a:gd name="T5" fmla="*/ 126 h 126"/>
                <a:gd name="T6" fmla="*/ 117 w 117"/>
                <a:gd name="T7" fmla="*/ 99 h 126"/>
                <a:gd name="T8" fmla="*/ 10 w 117"/>
                <a:gd name="T9" fmla="*/ 0 h 126"/>
              </a:gdLst>
              <a:ahLst/>
              <a:cxnLst>
                <a:cxn ang="0">
                  <a:pos x="T0" y="T1"/>
                </a:cxn>
                <a:cxn ang="0">
                  <a:pos x="T2" y="T3"/>
                </a:cxn>
                <a:cxn ang="0">
                  <a:pos x="T4" y="T5"/>
                </a:cxn>
                <a:cxn ang="0">
                  <a:pos x="T6" y="T7"/>
                </a:cxn>
                <a:cxn ang="0">
                  <a:pos x="T8" y="T9"/>
                </a:cxn>
              </a:cxnLst>
              <a:rect l="0" t="0" r="r" b="b"/>
              <a:pathLst>
                <a:path w="117" h="126">
                  <a:moveTo>
                    <a:pt x="10" y="0"/>
                  </a:moveTo>
                  <a:cubicBezTo>
                    <a:pt x="4" y="18"/>
                    <a:pt x="1" y="37"/>
                    <a:pt x="0" y="55"/>
                  </a:cubicBezTo>
                  <a:cubicBezTo>
                    <a:pt x="46" y="62"/>
                    <a:pt x="89" y="87"/>
                    <a:pt x="116" y="126"/>
                  </a:cubicBezTo>
                  <a:cubicBezTo>
                    <a:pt x="116" y="117"/>
                    <a:pt x="117" y="108"/>
                    <a:pt x="117" y="99"/>
                  </a:cubicBezTo>
                  <a:cubicBezTo>
                    <a:pt x="95" y="50"/>
                    <a:pt x="54" y="14"/>
                    <a:pt x="10" y="0"/>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1" name="Freeform 20">
              <a:extLst>
                <a:ext uri="{FF2B5EF4-FFF2-40B4-BE49-F238E27FC236}">
                  <a16:creationId xmlns:a16="http://schemas.microsoft.com/office/drawing/2014/main" id="{6681ED62-95D4-4CB7-AA7C-A6AC466FD1D6}"/>
                </a:ext>
              </a:extLst>
            </p:cNvPr>
            <p:cNvSpPr>
              <a:spLocks/>
            </p:cNvSpPr>
            <p:nvPr/>
          </p:nvSpPr>
          <p:spPr bwMode="auto">
            <a:xfrm rot="669225">
              <a:off x="2048179" y="1574525"/>
              <a:ext cx="253611" cy="272283"/>
            </a:xfrm>
            <a:custGeom>
              <a:avLst/>
              <a:gdLst>
                <a:gd name="T0" fmla="*/ 26 w 26"/>
                <a:gd name="T1" fmla="*/ 28 h 28"/>
                <a:gd name="T2" fmla="*/ 0 w 26"/>
                <a:gd name="T3" fmla="*/ 0 h 28"/>
                <a:gd name="T4" fmla="*/ 7 w 26"/>
                <a:gd name="T5" fmla="*/ 20 h 28"/>
                <a:gd name="T6" fmla="*/ 26 w 26"/>
                <a:gd name="T7" fmla="*/ 28 h 28"/>
              </a:gdLst>
              <a:ahLst/>
              <a:cxnLst>
                <a:cxn ang="0">
                  <a:pos x="T0" y="T1"/>
                </a:cxn>
                <a:cxn ang="0">
                  <a:pos x="T2" y="T3"/>
                </a:cxn>
                <a:cxn ang="0">
                  <a:pos x="T4" y="T5"/>
                </a:cxn>
                <a:cxn ang="0">
                  <a:pos x="T6" y="T7"/>
                </a:cxn>
              </a:cxnLst>
              <a:rect l="0" t="0" r="r" b="b"/>
              <a:pathLst>
                <a:path w="26" h="28">
                  <a:moveTo>
                    <a:pt x="26" y="28"/>
                  </a:moveTo>
                  <a:cubicBezTo>
                    <a:pt x="19" y="18"/>
                    <a:pt x="10" y="8"/>
                    <a:pt x="0" y="0"/>
                  </a:cubicBezTo>
                  <a:cubicBezTo>
                    <a:pt x="0" y="0"/>
                    <a:pt x="5" y="7"/>
                    <a:pt x="7" y="20"/>
                  </a:cubicBezTo>
                  <a:cubicBezTo>
                    <a:pt x="14" y="21"/>
                    <a:pt x="20" y="23"/>
                    <a:pt x="26" y="28"/>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2" name="Freeform 21">
              <a:extLst>
                <a:ext uri="{FF2B5EF4-FFF2-40B4-BE49-F238E27FC236}">
                  <a16:creationId xmlns:a16="http://schemas.microsoft.com/office/drawing/2014/main" id="{81F215F7-06D4-4095-B8AF-BDA5411306F9}"/>
                </a:ext>
              </a:extLst>
            </p:cNvPr>
            <p:cNvSpPr>
              <a:spLocks/>
            </p:cNvSpPr>
            <p:nvPr/>
          </p:nvSpPr>
          <p:spPr bwMode="auto">
            <a:xfrm rot="669225">
              <a:off x="773110" y="4565214"/>
              <a:ext cx="1042453" cy="658146"/>
            </a:xfrm>
            <a:custGeom>
              <a:avLst/>
              <a:gdLst>
                <a:gd name="T0" fmla="*/ 0 w 107"/>
                <a:gd name="T1" fmla="*/ 0 h 68"/>
                <a:gd name="T2" fmla="*/ 27 w 107"/>
                <a:gd name="T3" fmla="*/ 45 h 68"/>
                <a:gd name="T4" fmla="*/ 107 w 107"/>
                <a:gd name="T5" fmla="*/ 68 h 68"/>
                <a:gd name="T6" fmla="*/ 0 w 107"/>
                <a:gd name="T7" fmla="*/ 0 h 68"/>
              </a:gdLst>
              <a:ahLst/>
              <a:cxnLst>
                <a:cxn ang="0">
                  <a:pos x="T0" y="T1"/>
                </a:cxn>
                <a:cxn ang="0">
                  <a:pos x="T2" y="T3"/>
                </a:cxn>
                <a:cxn ang="0">
                  <a:pos x="T4" y="T5"/>
                </a:cxn>
                <a:cxn ang="0">
                  <a:pos x="T6" y="T7"/>
                </a:cxn>
              </a:cxnLst>
              <a:rect l="0" t="0" r="r" b="b"/>
              <a:pathLst>
                <a:path w="107" h="68">
                  <a:moveTo>
                    <a:pt x="0" y="0"/>
                  </a:moveTo>
                  <a:cubicBezTo>
                    <a:pt x="7" y="17"/>
                    <a:pt x="16" y="32"/>
                    <a:pt x="27" y="45"/>
                  </a:cubicBezTo>
                  <a:cubicBezTo>
                    <a:pt x="52" y="45"/>
                    <a:pt x="88" y="53"/>
                    <a:pt x="107" y="68"/>
                  </a:cubicBezTo>
                  <a:cubicBezTo>
                    <a:pt x="83" y="33"/>
                    <a:pt x="43" y="10"/>
                    <a:pt x="0" y="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3" name="Freeform 22">
              <a:extLst>
                <a:ext uri="{FF2B5EF4-FFF2-40B4-BE49-F238E27FC236}">
                  <a16:creationId xmlns:a16="http://schemas.microsoft.com/office/drawing/2014/main" id="{DDB89E9C-A8F9-457F-8738-6C7BCDC26C91}"/>
                </a:ext>
              </a:extLst>
            </p:cNvPr>
            <p:cNvSpPr>
              <a:spLocks/>
            </p:cNvSpPr>
            <p:nvPr/>
          </p:nvSpPr>
          <p:spPr bwMode="auto">
            <a:xfrm rot="669225">
              <a:off x="987637" y="5059390"/>
              <a:ext cx="858857" cy="387420"/>
            </a:xfrm>
            <a:custGeom>
              <a:avLst/>
              <a:gdLst>
                <a:gd name="T0" fmla="*/ 86 w 88"/>
                <a:gd name="T1" fmla="*/ 33 h 40"/>
                <a:gd name="T2" fmla="*/ 85 w 88"/>
                <a:gd name="T3" fmla="*/ 33 h 40"/>
                <a:gd name="T4" fmla="*/ 0 w 88"/>
                <a:gd name="T5" fmla="*/ 0 h 40"/>
                <a:gd name="T6" fmla="*/ 0 w 88"/>
                <a:gd name="T7" fmla="*/ 0 h 40"/>
                <a:gd name="T8" fmla="*/ 88 w 88"/>
                <a:gd name="T9" fmla="*/ 40 h 40"/>
                <a:gd name="T10" fmla="*/ 86 w 88"/>
                <a:gd name="T11" fmla="*/ 33 h 40"/>
              </a:gdLst>
              <a:ahLst/>
              <a:cxnLst>
                <a:cxn ang="0">
                  <a:pos x="T0" y="T1"/>
                </a:cxn>
                <a:cxn ang="0">
                  <a:pos x="T2" y="T3"/>
                </a:cxn>
                <a:cxn ang="0">
                  <a:pos x="T4" y="T5"/>
                </a:cxn>
                <a:cxn ang="0">
                  <a:pos x="T6" y="T7"/>
                </a:cxn>
                <a:cxn ang="0">
                  <a:pos x="T8" y="T9"/>
                </a:cxn>
                <a:cxn ang="0">
                  <a:pos x="T10" y="T11"/>
                </a:cxn>
              </a:cxnLst>
              <a:rect l="0" t="0" r="r" b="b"/>
              <a:pathLst>
                <a:path w="88" h="40">
                  <a:moveTo>
                    <a:pt x="86" y="33"/>
                  </a:moveTo>
                  <a:cubicBezTo>
                    <a:pt x="85" y="33"/>
                    <a:pt x="85" y="33"/>
                    <a:pt x="85" y="33"/>
                  </a:cubicBezTo>
                  <a:cubicBezTo>
                    <a:pt x="80" y="28"/>
                    <a:pt x="46" y="1"/>
                    <a:pt x="0" y="0"/>
                  </a:cubicBezTo>
                  <a:cubicBezTo>
                    <a:pt x="0" y="0"/>
                    <a:pt x="0" y="0"/>
                    <a:pt x="0" y="0"/>
                  </a:cubicBezTo>
                  <a:cubicBezTo>
                    <a:pt x="22" y="24"/>
                    <a:pt x="52" y="39"/>
                    <a:pt x="88" y="40"/>
                  </a:cubicBezTo>
                  <a:cubicBezTo>
                    <a:pt x="87" y="37"/>
                    <a:pt x="86" y="35"/>
                    <a:pt x="86" y="33"/>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4" name="Freeform 23">
              <a:extLst>
                <a:ext uri="{FF2B5EF4-FFF2-40B4-BE49-F238E27FC236}">
                  <a16:creationId xmlns:a16="http://schemas.microsoft.com/office/drawing/2014/main" id="{2268F83B-6E17-4CD6-8A96-631AA08611A0}"/>
                </a:ext>
              </a:extLst>
            </p:cNvPr>
            <p:cNvSpPr>
              <a:spLocks/>
            </p:cNvSpPr>
            <p:nvPr/>
          </p:nvSpPr>
          <p:spPr bwMode="auto">
            <a:xfrm rot="669225">
              <a:off x="1245529" y="2734785"/>
              <a:ext cx="1012891" cy="1132696"/>
            </a:xfrm>
            <a:custGeom>
              <a:avLst/>
              <a:gdLst>
                <a:gd name="T0" fmla="*/ 99 w 104"/>
                <a:gd name="T1" fmla="*/ 117 h 117"/>
                <a:gd name="T2" fmla="*/ 104 w 104"/>
                <a:gd name="T3" fmla="*/ 85 h 117"/>
                <a:gd name="T4" fmla="*/ 30 w 104"/>
                <a:gd name="T5" fmla="*/ 0 h 117"/>
                <a:gd name="T6" fmla="*/ 9 w 104"/>
                <a:gd name="T7" fmla="*/ 33 h 117"/>
                <a:gd name="T8" fmla="*/ 0 w 104"/>
                <a:gd name="T9" fmla="*/ 45 h 117"/>
                <a:gd name="T10" fmla="*/ 99 w 104"/>
                <a:gd name="T11" fmla="*/ 117 h 117"/>
              </a:gdLst>
              <a:ahLst/>
              <a:cxnLst>
                <a:cxn ang="0">
                  <a:pos x="T0" y="T1"/>
                </a:cxn>
                <a:cxn ang="0">
                  <a:pos x="T2" y="T3"/>
                </a:cxn>
                <a:cxn ang="0">
                  <a:pos x="T4" y="T5"/>
                </a:cxn>
                <a:cxn ang="0">
                  <a:pos x="T6" y="T7"/>
                </a:cxn>
                <a:cxn ang="0">
                  <a:pos x="T8" y="T9"/>
                </a:cxn>
                <a:cxn ang="0">
                  <a:pos x="T10" y="T11"/>
                </a:cxn>
              </a:cxnLst>
              <a:rect l="0" t="0" r="r" b="b"/>
              <a:pathLst>
                <a:path w="104" h="117">
                  <a:moveTo>
                    <a:pt x="99" y="117"/>
                  </a:moveTo>
                  <a:cubicBezTo>
                    <a:pt x="100" y="106"/>
                    <a:pt x="102" y="95"/>
                    <a:pt x="104" y="85"/>
                  </a:cubicBezTo>
                  <a:cubicBezTo>
                    <a:pt x="100" y="58"/>
                    <a:pt x="71" y="26"/>
                    <a:pt x="30" y="0"/>
                  </a:cubicBezTo>
                  <a:cubicBezTo>
                    <a:pt x="24" y="10"/>
                    <a:pt x="17" y="21"/>
                    <a:pt x="9" y="33"/>
                  </a:cubicBezTo>
                  <a:cubicBezTo>
                    <a:pt x="6" y="37"/>
                    <a:pt x="3" y="41"/>
                    <a:pt x="0" y="45"/>
                  </a:cubicBezTo>
                  <a:cubicBezTo>
                    <a:pt x="39" y="55"/>
                    <a:pt x="76" y="80"/>
                    <a:pt x="99" y="117"/>
                  </a:cubicBezTo>
                  <a:close/>
                </a:path>
              </a:pathLst>
            </a:custGeom>
            <a:solidFill>
              <a:schemeClr val="accent2"/>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5" name="Freeform 24">
              <a:extLst>
                <a:ext uri="{FF2B5EF4-FFF2-40B4-BE49-F238E27FC236}">
                  <a16:creationId xmlns:a16="http://schemas.microsoft.com/office/drawing/2014/main" id="{E16A6FBF-5CF4-4CB0-B289-72C4D7564B5D}"/>
                </a:ext>
              </a:extLst>
            </p:cNvPr>
            <p:cNvSpPr>
              <a:spLocks/>
            </p:cNvSpPr>
            <p:nvPr/>
          </p:nvSpPr>
          <p:spPr bwMode="auto">
            <a:xfrm rot="669225">
              <a:off x="741349" y="3973757"/>
              <a:ext cx="1170037" cy="1162259"/>
            </a:xfrm>
            <a:custGeom>
              <a:avLst/>
              <a:gdLst>
                <a:gd name="T0" fmla="*/ 120 w 120"/>
                <a:gd name="T1" fmla="*/ 120 h 120"/>
                <a:gd name="T2" fmla="*/ 119 w 120"/>
                <a:gd name="T3" fmla="*/ 120 h 120"/>
                <a:gd name="T4" fmla="*/ 116 w 120"/>
                <a:gd name="T5" fmla="*/ 84 h 120"/>
                <a:gd name="T6" fmla="*/ 0 w 120"/>
                <a:gd name="T7" fmla="*/ 0 h 120"/>
                <a:gd name="T8" fmla="*/ 10 w 120"/>
                <a:gd name="T9" fmla="*/ 59 h 120"/>
                <a:gd name="T10" fmla="*/ 120 w 120"/>
                <a:gd name="T11" fmla="*/ 120 h 120"/>
              </a:gdLst>
              <a:ahLst/>
              <a:cxnLst>
                <a:cxn ang="0">
                  <a:pos x="T0" y="T1"/>
                </a:cxn>
                <a:cxn ang="0">
                  <a:pos x="T2" y="T3"/>
                </a:cxn>
                <a:cxn ang="0">
                  <a:pos x="T4" y="T5"/>
                </a:cxn>
                <a:cxn ang="0">
                  <a:pos x="T6" y="T7"/>
                </a:cxn>
                <a:cxn ang="0">
                  <a:pos x="T8" y="T9"/>
                </a:cxn>
                <a:cxn ang="0">
                  <a:pos x="T10" y="T11"/>
                </a:cxn>
              </a:cxnLst>
              <a:rect l="0" t="0" r="r" b="b"/>
              <a:pathLst>
                <a:path w="120" h="120">
                  <a:moveTo>
                    <a:pt x="120" y="120"/>
                  </a:moveTo>
                  <a:cubicBezTo>
                    <a:pt x="119" y="120"/>
                    <a:pt x="119" y="120"/>
                    <a:pt x="119" y="120"/>
                  </a:cubicBezTo>
                  <a:cubicBezTo>
                    <a:pt x="117" y="108"/>
                    <a:pt x="116" y="96"/>
                    <a:pt x="116" y="84"/>
                  </a:cubicBezTo>
                  <a:cubicBezTo>
                    <a:pt x="93" y="41"/>
                    <a:pt x="49" y="11"/>
                    <a:pt x="0" y="0"/>
                  </a:cubicBezTo>
                  <a:cubicBezTo>
                    <a:pt x="0" y="21"/>
                    <a:pt x="3" y="41"/>
                    <a:pt x="10" y="59"/>
                  </a:cubicBezTo>
                  <a:cubicBezTo>
                    <a:pt x="52" y="67"/>
                    <a:pt x="92" y="87"/>
                    <a:pt x="120" y="120"/>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46" name="Freeform 25">
              <a:extLst>
                <a:ext uri="{FF2B5EF4-FFF2-40B4-BE49-F238E27FC236}">
                  <a16:creationId xmlns:a16="http://schemas.microsoft.com/office/drawing/2014/main" id="{49CFFF80-0B75-4C16-9249-757692A70D77}"/>
                </a:ext>
              </a:extLst>
            </p:cNvPr>
            <p:cNvSpPr>
              <a:spLocks/>
            </p:cNvSpPr>
            <p:nvPr/>
          </p:nvSpPr>
          <p:spPr bwMode="auto">
            <a:xfrm rot="669225">
              <a:off x="1736268" y="5558124"/>
              <a:ext cx="486996" cy="639476"/>
            </a:xfrm>
            <a:custGeom>
              <a:avLst/>
              <a:gdLst>
                <a:gd name="T0" fmla="*/ 47 w 50"/>
                <a:gd name="T1" fmla="*/ 51 h 66"/>
                <a:gd name="T2" fmla="*/ 14 w 50"/>
                <a:gd name="T3" fmla="*/ 0 h 66"/>
                <a:gd name="T4" fmla="*/ 8 w 50"/>
                <a:gd name="T5" fmla="*/ 0 h 66"/>
                <a:gd name="T6" fmla="*/ 0 w 50"/>
                <a:gd name="T7" fmla="*/ 1 h 66"/>
                <a:gd name="T8" fmla="*/ 36 w 50"/>
                <a:gd name="T9" fmla="*/ 62 h 66"/>
                <a:gd name="T10" fmla="*/ 46 w 50"/>
                <a:gd name="T11" fmla="*/ 62 h 66"/>
                <a:gd name="T12" fmla="*/ 47 w 50"/>
                <a:gd name="T13" fmla="*/ 51 h 66"/>
              </a:gdLst>
              <a:ahLst/>
              <a:cxnLst>
                <a:cxn ang="0">
                  <a:pos x="T0" y="T1"/>
                </a:cxn>
                <a:cxn ang="0">
                  <a:pos x="T2" y="T3"/>
                </a:cxn>
                <a:cxn ang="0">
                  <a:pos x="T4" y="T5"/>
                </a:cxn>
                <a:cxn ang="0">
                  <a:pos x="T6" y="T7"/>
                </a:cxn>
                <a:cxn ang="0">
                  <a:pos x="T8" y="T9"/>
                </a:cxn>
                <a:cxn ang="0">
                  <a:pos x="T10" y="T11"/>
                </a:cxn>
                <a:cxn ang="0">
                  <a:pos x="T12" y="T13"/>
                </a:cxn>
              </a:cxnLst>
              <a:rect l="0" t="0" r="r" b="b"/>
              <a:pathLst>
                <a:path w="50" h="66">
                  <a:moveTo>
                    <a:pt x="47" y="51"/>
                  </a:moveTo>
                  <a:cubicBezTo>
                    <a:pt x="33" y="36"/>
                    <a:pt x="22" y="19"/>
                    <a:pt x="14" y="0"/>
                  </a:cubicBezTo>
                  <a:cubicBezTo>
                    <a:pt x="10" y="1"/>
                    <a:pt x="8" y="0"/>
                    <a:pt x="8" y="0"/>
                  </a:cubicBezTo>
                  <a:cubicBezTo>
                    <a:pt x="5" y="1"/>
                    <a:pt x="3" y="1"/>
                    <a:pt x="0" y="1"/>
                  </a:cubicBezTo>
                  <a:cubicBezTo>
                    <a:pt x="8" y="23"/>
                    <a:pt x="20" y="44"/>
                    <a:pt x="36" y="62"/>
                  </a:cubicBezTo>
                  <a:cubicBezTo>
                    <a:pt x="36" y="62"/>
                    <a:pt x="41" y="66"/>
                    <a:pt x="46" y="62"/>
                  </a:cubicBezTo>
                  <a:cubicBezTo>
                    <a:pt x="50" y="57"/>
                    <a:pt x="47" y="51"/>
                    <a:pt x="47" y="51"/>
                  </a:cubicBezTo>
                  <a:close/>
                </a:path>
              </a:pathLst>
            </a:custGeom>
            <a:solidFill>
              <a:schemeClr val="accent3"/>
            </a:solidFill>
            <a:ln>
              <a:noFill/>
            </a:ln>
          </p:spPr>
          <p:txBody>
            <a:bodyPr vert="horz" wrap="square" lIns="68571" tIns="34286" rIns="68571" bIns="34286" numCol="1" anchor="t" anchorCtr="0" compatLnSpc="1">
              <a:prstTxWarp prst="textNoShape">
                <a:avLst/>
              </a:prstTxWarp>
            </a:bodyPr>
            <a:lstStyle/>
            <a:p>
              <a:endParaRPr lang="en-US" sz="1349"/>
            </a:p>
          </p:txBody>
        </p:sp>
      </p:grpSp>
      <p:cxnSp>
        <p:nvCxnSpPr>
          <p:cNvPr id="47" name="Straight Arrow Connector 46">
            <a:extLst>
              <a:ext uri="{FF2B5EF4-FFF2-40B4-BE49-F238E27FC236}">
                <a16:creationId xmlns:a16="http://schemas.microsoft.com/office/drawing/2014/main" id="{FFDCF0B0-02B2-41B4-BE96-BE3238619765}"/>
              </a:ext>
            </a:extLst>
          </p:cNvPr>
          <p:cNvCxnSpPr>
            <a:cxnSpLocks/>
          </p:cNvCxnSpPr>
          <p:nvPr/>
        </p:nvCxnSpPr>
        <p:spPr>
          <a:xfrm>
            <a:off x="2708689" y="4653410"/>
            <a:ext cx="5447258" cy="0"/>
          </a:xfrm>
          <a:prstGeom prst="straightConnector1">
            <a:avLst/>
          </a:prstGeom>
          <a:ln w="12700">
            <a:solidFill>
              <a:schemeClr val="accent3"/>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391C4B4-BBA4-4200-8BE4-987FEA1CBD5E}"/>
              </a:ext>
            </a:extLst>
          </p:cNvPr>
          <p:cNvCxnSpPr>
            <a:cxnSpLocks/>
          </p:cNvCxnSpPr>
          <p:nvPr/>
        </p:nvCxnSpPr>
        <p:spPr>
          <a:xfrm>
            <a:off x="2708690" y="3504207"/>
            <a:ext cx="5501866" cy="0"/>
          </a:xfrm>
          <a:prstGeom prst="straightConnector1">
            <a:avLst/>
          </a:prstGeom>
          <a:ln w="12700">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5ECED85-BE59-4F2B-AB52-613173BDD525}"/>
              </a:ext>
            </a:extLst>
          </p:cNvPr>
          <p:cNvCxnSpPr>
            <a:cxnSpLocks/>
          </p:cNvCxnSpPr>
          <p:nvPr/>
        </p:nvCxnSpPr>
        <p:spPr>
          <a:xfrm>
            <a:off x="2005712" y="2386725"/>
            <a:ext cx="6204844" cy="0"/>
          </a:xfrm>
          <a:prstGeom prst="straightConnector1">
            <a:avLst/>
          </a:prstGeom>
          <a:ln w="12700">
            <a:solidFill>
              <a:schemeClr val="accent1"/>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4" name="TextBox">
            <a:extLst>
              <a:ext uri="{FF2B5EF4-FFF2-40B4-BE49-F238E27FC236}">
                <a16:creationId xmlns:a16="http://schemas.microsoft.com/office/drawing/2014/main" id="{4262023B-2E1D-4D81-807B-B7A0E091FCAC}"/>
              </a:ext>
            </a:extLst>
          </p:cNvPr>
          <p:cNvSpPr txBox="1"/>
          <p:nvPr/>
        </p:nvSpPr>
        <p:spPr>
          <a:xfrm>
            <a:off x="3153851" y="2544267"/>
            <a:ext cx="1278447" cy="80611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4049">
                <a:solidFill>
                  <a:schemeClr val="accent1"/>
                </a:solidFill>
                <a:latin typeface="+mj-lt"/>
              </a:rPr>
              <a:t>43%</a:t>
            </a:r>
          </a:p>
        </p:txBody>
      </p:sp>
      <p:sp>
        <p:nvSpPr>
          <p:cNvPr id="5" name="TextBox">
            <a:extLst>
              <a:ext uri="{FF2B5EF4-FFF2-40B4-BE49-F238E27FC236}">
                <a16:creationId xmlns:a16="http://schemas.microsoft.com/office/drawing/2014/main" id="{23262A19-9738-4360-8B4B-4E7ABF6FDC5F}"/>
              </a:ext>
            </a:extLst>
          </p:cNvPr>
          <p:cNvSpPr txBox="1"/>
          <p:nvPr/>
        </p:nvSpPr>
        <p:spPr>
          <a:xfrm>
            <a:off x="3153851" y="2464729"/>
            <a:ext cx="1070106"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Description</a:t>
            </a:r>
          </a:p>
        </p:txBody>
      </p:sp>
      <p:sp>
        <p:nvSpPr>
          <p:cNvPr id="62" name="TextBox">
            <a:extLst>
              <a:ext uri="{FF2B5EF4-FFF2-40B4-BE49-F238E27FC236}">
                <a16:creationId xmlns:a16="http://schemas.microsoft.com/office/drawing/2014/main" id="{5B674C93-86AD-43F0-B46A-7243FE8F33C9}"/>
              </a:ext>
            </a:extLst>
          </p:cNvPr>
          <p:cNvSpPr txBox="1"/>
          <p:nvPr/>
        </p:nvSpPr>
        <p:spPr>
          <a:xfrm>
            <a:off x="3153851" y="3692326"/>
            <a:ext cx="1278447" cy="80611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4049">
                <a:solidFill>
                  <a:schemeClr val="accent2"/>
                </a:solidFill>
                <a:latin typeface="+mj-lt"/>
              </a:rPr>
              <a:t>32%</a:t>
            </a:r>
          </a:p>
        </p:txBody>
      </p:sp>
      <p:sp>
        <p:nvSpPr>
          <p:cNvPr id="63" name="TextBox">
            <a:extLst>
              <a:ext uri="{FF2B5EF4-FFF2-40B4-BE49-F238E27FC236}">
                <a16:creationId xmlns:a16="http://schemas.microsoft.com/office/drawing/2014/main" id="{67F44A71-1112-46A6-8DCF-47DFEDFF859E}"/>
              </a:ext>
            </a:extLst>
          </p:cNvPr>
          <p:cNvSpPr txBox="1"/>
          <p:nvPr/>
        </p:nvSpPr>
        <p:spPr>
          <a:xfrm>
            <a:off x="3153851" y="3612788"/>
            <a:ext cx="1070106"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Description</a:t>
            </a:r>
          </a:p>
        </p:txBody>
      </p:sp>
      <p:sp>
        <p:nvSpPr>
          <p:cNvPr id="64" name="TextBox">
            <a:extLst>
              <a:ext uri="{FF2B5EF4-FFF2-40B4-BE49-F238E27FC236}">
                <a16:creationId xmlns:a16="http://schemas.microsoft.com/office/drawing/2014/main" id="{03DBFB10-8C45-4721-BF15-C6273FA503A7}"/>
              </a:ext>
            </a:extLst>
          </p:cNvPr>
          <p:cNvSpPr txBox="1"/>
          <p:nvPr/>
        </p:nvSpPr>
        <p:spPr>
          <a:xfrm>
            <a:off x="3153851" y="4819475"/>
            <a:ext cx="1278447" cy="80611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4049">
                <a:solidFill>
                  <a:schemeClr val="accent3"/>
                </a:solidFill>
                <a:latin typeface="+mj-lt"/>
              </a:rPr>
              <a:t>27%</a:t>
            </a:r>
          </a:p>
        </p:txBody>
      </p:sp>
      <p:sp>
        <p:nvSpPr>
          <p:cNvPr id="65" name="TextBox">
            <a:extLst>
              <a:ext uri="{FF2B5EF4-FFF2-40B4-BE49-F238E27FC236}">
                <a16:creationId xmlns:a16="http://schemas.microsoft.com/office/drawing/2014/main" id="{132DBD70-A97D-4BA4-B903-4B34DCD9D675}"/>
              </a:ext>
            </a:extLst>
          </p:cNvPr>
          <p:cNvSpPr txBox="1"/>
          <p:nvPr/>
        </p:nvSpPr>
        <p:spPr>
          <a:xfrm>
            <a:off x="3153851" y="4739937"/>
            <a:ext cx="1070106"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350">
                <a:solidFill>
                  <a:schemeClr val="tx1"/>
                </a:solidFill>
                <a:latin typeface="+mj-lt"/>
              </a:rPr>
              <a:t>Description</a:t>
            </a:r>
          </a:p>
        </p:txBody>
      </p:sp>
      <p:sp>
        <p:nvSpPr>
          <p:cNvPr id="9" name="TextBox">
            <a:extLst>
              <a:ext uri="{FF2B5EF4-FFF2-40B4-BE49-F238E27FC236}">
                <a16:creationId xmlns:a16="http://schemas.microsoft.com/office/drawing/2014/main" id="{597A8813-480B-42B2-A231-2F5F8478AB2A}"/>
              </a:ext>
            </a:extLst>
          </p:cNvPr>
          <p:cNvSpPr txBox="1"/>
          <p:nvPr/>
        </p:nvSpPr>
        <p:spPr>
          <a:xfrm>
            <a:off x="4344087" y="2551297"/>
            <a:ext cx="383763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sz="1050">
              <a:solidFill>
                <a:schemeClr val="tx1"/>
              </a:solidFill>
            </a:endParaRPr>
          </a:p>
        </p:txBody>
      </p:sp>
      <p:sp>
        <p:nvSpPr>
          <p:cNvPr id="78" name="TextBox">
            <a:extLst>
              <a:ext uri="{FF2B5EF4-FFF2-40B4-BE49-F238E27FC236}">
                <a16:creationId xmlns:a16="http://schemas.microsoft.com/office/drawing/2014/main" id="{1160166F-427B-4FB1-8F98-89027D719790}"/>
              </a:ext>
            </a:extLst>
          </p:cNvPr>
          <p:cNvSpPr txBox="1"/>
          <p:nvPr/>
        </p:nvSpPr>
        <p:spPr>
          <a:xfrm>
            <a:off x="4344087" y="3680886"/>
            <a:ext cx="383763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sz="1050">
              <a:solidFill>
                <a:schemeClr val="tx1"/>
              </a:solidFill>
            </a:endParaRPr>
          </a:p>
        </p:txBody>
      </p:sp>
      <p:sp>
        <p:nvSpPr>
          <p:cNvPr id="79" name="TextBox">
            <a:extLst>
              <a:ext uri="{FF2B5EF4-FFF2-40B4-BE49-F238E27FC236}">
                <a16:creationId xmlns:a16="http://schemas.microsoft.com/office/drawing/2014/main" id="{CACDF595-4B5E-4ECB-B600-28FC629CEB3C}"/>
              </a:ext>
            </a:extLst>
          </p:cNvPr>
          <p:cNvSpPr txBox="1"/>
          <p:nvPr/>
        </p:nvSpPr>
        <p:spPr>
          <a:xfrm>
            <a:off x="4344087" y="4770021"/>
            <a:ext cx="3837633"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dolorum tenetur quas fuga provident impedit fringilla repellat cupiditate sunt eligendi officiis possimus vero libero reiciendis qui placeat tempore dolores asperiores antes mollis praesent nulla doloribus pat</a:t>
            </a:r>
            <a:endParaRPr lang="en-ID" sz="1050">
              <a:solidFill>
                <a:schemeClr val="tx1"/>
              </a:solidFill>
            </a:endParaRPr>
          </a:p>
        </p:txBody>
      </p:sp>
      <p:sp>
        <p:nvSpPr>
          <p:cNvPr id="10" name="Title 9">
            <a:extLst>
              <a:ext uri="{FF2B5EF4-FFF2-40B4-BE49-F238E27FC236}">
                <a16:creationId xmlns:a16="http://schemas.microsoft.com/office/drawing/2014/main" id="{E7AF8046-CFAD-4CF5-A50D-B957791263BF}"/>
              </a:ext>
            </a:extLst>
          </p:cNvPr>
          <p:cNvSpPr>
            <a:spLocks noGrp="1"/>
          </p:cNvSpPr>
          <p:nvPr>
            <p:ph type="title"/>
          </p:nvPr>
        </p:nvSpPr>
        <p:spPr/>
        <p:txBody>
          <a:bodyPr/>
          <a:lstStyle/>
          <a:p>
            <a:r>
              <a:rPr lang="en-ID"/>
              <a:t>Ecology </a:t>
            </a:r>
            <a:r>
              <a:rPr lang="en-ID">
                <a:solidFill>
                  <a:schemeClr val="accent1"/>
                </a:solidFill>
              </a:rPr>
              <a:t>Infographic (Leaf )</a:t>
            </a:r>
            <a:endParaRPr lang="en-ID"/>
          </a:p>
        </p:txBody>
      </p:sp>
      <p:sp>
        <p:nvSpPr>
          <p:cNvPr id="11" name="Subtitle 10">
            <a:extLst>
              <a:ext uri="{FF2B5EF4-FFF2-40B4-BE49-F238E27FC236}">
                <a16:creationId xmlns:a16="http://schemas.microsoft.com/office/drawing/2014/main" id="{F9371BEC-D3A5-49EA-9C12-DF2B7CB4E1E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8" name="Rectangle: Rounded Corners 7">
            <a:extLst>
              <a:ext uri="{FF2B5EF4-FFF2-40B4-BE49-F238E27FC236}">
                <a16:creationId xmlns:a16="http://schemas.microsoft.com/office/drawing/2014/main" id="{836F324F-27E6-4040-A7EF-1B24E0556843}"/>
              </a:ext>
            </a:extLst>
          </p:cNvPr>
          <p:cNvSpPr/>
          <p:nvPr/>
        </p:nvSpPr>
        <p:spPr>
          <a:xfrm>
            <a:off x="236903" y="359017"/>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D33E15FE-01B4-4039-ACB9-D616C1828932}"/>
              </a:ext>
            </a:extLst>
          </p:cNvPr>
          <p:cNvSpPr txBox="1"/>
          <p:nvPr/>
        </p:nvSpPr>
        <p:spPr>
          <a:xfrm>
            <a:off x="572159" y="380883"/>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C610FD00-8336-4E2C-A919-C9E6AA83827A}"/>
              </a:ext>
            </a:extLst>
          </p:cNvPr>
          <p:cNvSpPr/>
          <p:nvPr/>
        </p:nvSpPr>
        <p:spPr>
          <a:xfrm>
            <a:off x="438391" y="410222"/>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E43848C5-1577-4072-974B-923E2021B72B}"/>
              </a:ext>
            </a:extLst>
          </p:cNvPr>
          <p:cNvSpPr>
            <a:spLocks noGrp="1"/>
          </p:cNvSpPr>
          <p:nvPr>
            <p:ph type="sldNum" sz="quarter" idx="10"/>
          </p:nvPr>
        </p:nvSpPr>
        <p:spPr/>
        <p:txBody>
          <a:bodyPr/>
          <a:lstStyle/>
          <a:p>
            <a:fld id="{950356F5-5040-45F3-9DFE-AA818FBF1AB1}" type="slidenum">
              <a:rPr lang="en-ID" smtClean="0"/>
              <a:pPr/>
              <a:t>23</a:t>
            </a:fld>
            <a:endParaRPr lang="en-ID"/>
          </a:p>
        </p:txBody>
      </p:sp>
    </p:spTree>
    <p:extLst>
      <p:ext uri="{BB962C8B-B14F-4D97-AF65-F5344CB8AC3E}">
        <p14:creationId xmlns:p14="http://schemas.microsoft.com/office/powerpoint/2010/main" val="113671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750"/>
                                        <p:tgtEl>
                                          <p:spTgt spid="11">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outVertical)">
                                      <p:cBhvr>
                                        <p:cTn id="21" dur="750"/>
                                        <p:tgtEl>
                                          <p:spTgt spid="1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750" fill="hold"/>
                                        <p:tgtEl>
                                          <p:spTgt spid="24"/>
                                        </p:tgtEl>
                                        <p:attrNameLst>
                                          <p:attrName>ppt_w</p:attrName>
                                        </p:attrNameLst>
                                      </p:cBhvr>
                                      <p:tavLst>
                                        <p:tav tm="0">
                                          <p:val>
                                            <p:fltVal val="0"/>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animEffect transition="in" filter="fade">
                                      <p:cBhvr>
                                        <p:cTn id="27" dur="750"/>
                                        <p:tgtEl>
                                          <p:spTgt spid="24"/>
                                        </p:tgtEl>
                                      </p:cBhvr>
                                    </p:animEffect>
                                  </p:childTnLst>
                                </p:cTn>
                              </p:par>
                            </p:childTnLst>
                          </p:cTn>
                        </p:par>
                        <p:par>
                          <p:cTn id="28" fill="hold">
                            <p:stCondLst>
                              <p:cond delay="2750"/>
                            </p:stCondLst>
                            <p:childTnLst>
                              <p:par>
                                <p:cTn id="29" presetID="22" presetClass="entr" presetSubtype="8"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wipe(left)">
                                      <p:cBhvr>
                                        <p:cTn id="31" dur="500"/>
                                        <p:tgtEl>
                                          <p:spTgt spid="49"/>
                                        </p:tgtEl>
                                      </p:cBhvr>
                                    </p:animEffect>
                                  </p:childTnLst>
                                </p:cTn>
                              </p:par>
                              <p:par>
                                <p:cTn id="32" presetID="22" presetClass="entr" presetSubtype="8"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left)">
                                      <p:cBhvr>
                                        <p:cTn id="34" dur="500"/>
                                        <p:tgtEl>
                                          <p:spTgt spid="48"/>
                                        </p:tgtEl>
                                      </p:cBhvr>
                                    </p:animEffect>
                                  </p:childTnLst>
                                </p:cTn>
                              </p:par>
                              <p:par>
                                <p:cTn id="35" presetID="22" presetClass="entr" presetSubtype="8"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left)">
                                      <p:cBhvr>
                                        <p:cTn id="37" dur="500"/>
                                        <p:tgtEl>
                                          <p:spTgt spid="47"/>
                                        </p:tgtEl>
                                      </p:cBhvr>
                                    </p:animEffect>
                                  </p:childTnLst>
                                </p:cTn>
                              </p:par>
                            </p:childTnLst>
                          </p:cTn>
                        </p:par>
                        <p:par>
                          <p:cTn id="38" fill="hold">
                            <p:stCondLst>
                              <p:cond delay="325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750" fill="hold"/>
                                        <p:tgtEl>
                                          <p:spTgt spid="4"/>
                                        </p:tgtEl>
                                        <p:attrNameLst>
                                          <p:attrName>ppt_w</p:attrName>
                                        </p:attrNameLst>
                                      </p:cBhvr>
                                      <p:tavLst>
                                        <p:tav tm="0">
                                          <p:val>
                                            <p:fltVal val="0"/>
                                          </p:val>
                                        </p:tav>
                                        <p:tav tm="100000">
                                          <p:val>
                                            <p:strVal val="#ppt_w"/>
                                          </p:val>
                                        </p:tav>
                                      </p:tavLst>
                                    </p:anim>
                                    <p:anim calcmode="lin" valueType="num">
                                      <p:cBhvr>
                                        <p:cTn id="46" dur="750" fill="hold"/>
                                        <p:tgtEl>
                                          <p:spTgt spid="4"/>
                                        </p:tgtEl>
                                        <p:attrNameLst>
                                          <p:attrName>ppt_h</p:attrName>
                                        </p:attrNameLst>
                                      </p:cBhvr>
                                      <p:tavLst>
                                        <p:tav tm="0">
                                          <p:val>
                                            <p:fltVal val="0"/>
                                          </p:val>
                                        </p:tav>
                                        <p:tav tm="100000">
                                          <p:val>
                                            <p:strVal val="#ppt_h"/>
                                          </p:val>
                                        </p:tav>
                                      </p:tavLst>
                                    </p:anim>
                                    <p:animEffect transition="in" filter="fade">
                                      <p:cBhvr>
                                        <p:cTn id="47" dur="750"/>
                                        <p:tgtEl>
                                          <p:spTgt spid="4"/>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750"/>
                                        <p:tgtEl>
                                          <p:spTgt spid="9"/>
                                        </p:tgtEl>
                                      </p:cBhvr>
                                    </p:animEffect>
                                  </p:childTnLst>
                                </p:cTn>
                              </p:par>
                            </p:childTnLst>
                          </p:cTn>
                        </p:par>
                        <p:par>
                          <p:cTn id="52" fill="hold">
                            <p:stCondLst>
                              <p:cond delay="5250"/>
                            </p:stCondLst>
                            <p:childTnLst>
                              <p:par>
                                <p:cTn id="53" presetID="10" presetClass="entr" presetSubtype="0"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fade">
                                      <p:cBhvr>
                                        <p:cTn id="55" dur="500"/>
                                        <p:tgtEl>
                                          <p:spTgt spid="63"/>
                                        </p:tgtEl>
                                      </p:cBhvr>
                                    </p:animEffect>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750" fill="hold"/>
                                        <p:tgtEl>
                                          <p:spTgt spid="62"/>
                                        </p:tgtEl>
                                        <p:attrNameLst>
                                          <p:attrName>ppt_w</p:attrName>
                                        </p:attrNameLst>
                                      </p:cBhvr>
                                      <p:tavLst>
                                        <p:tav tm="0">
                                          <p:val>
                                            <p:fltVal val="0"/>
                                          </p:val>
                                        </p:tav>
                                        <p:tav tm="100000">
                                          <p:val>
                                            <p:strVal val="#ppt_w"/>
                                          </p:val>
                                        </p:tav>
                                      </p:tavLst>
                                    </p:anim>
                                    <p:anim calcmode="lin" valueType="num">
                                      <p:cBhvr>
                                        <p:cTn id="60" dur="750" fill="hold"/>
                                        <p:tgtEl>
                                          <p:spTgt spid="62"/>
                                        </p:tgtEl>
                                        <p:attrNameLst>
                                          <p:attrName>ppt_h</p:attrName>
                                        </p:attrNameLst>
                                      </p:cBhvr>
                                      <p:tavLst>
                                        <p:tav tm="0">
                                          <p:val>
                                            <p:fltVal val="0"/>
                                          </p:val>
                                        </p:tav>
                                        <p:tav tm="100000">
                                          <p:val>
                                            <p:strVal val="#ppt_h"/>
                                          </p:val>
                                        </p:tav>
                                      </p:tavLst>
                                    </p:anim>
                                    <p:animEffect transition="in" filter="fade">
                                      <p:cBhvr>
                                        <p:cTn id="61" dur="750"/>
                                        <p:tgtEl>
                                          <p:spTgt spid="6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750"/>
                                        <p:tgtEl>
                                          <p:spTgt spid="78"/>
                                        </p:tgtEl>
                                      </p:cBhvr>
                                    </p:animEffect>
                                  </p:childTnLst>
                                </p:cTn>
                              </p:par>
                            </p:childTnLst>
                          </p:cTn>
                        </p:par>
                        <p:par>
                          <p:cTn id="66" fill="hold">
                            <p:stCondLst>
                              <p:cond delay="7250"/>
                            </p:stCondLst>
                            <p:childTnLst>
                              <p:par>
                                <p:cTn id="67" presetID="10" presetClass="entr" presetSubtype="0"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par>
                          <p:cTn id="70" fill="hold">
                            <p:stCondLst>
                              <p:cond delay="7750"/>
                            </p:stCondLst>
                            <p:childTnLst>
                              <p:par>
                                <p:cTn id="71" presetID="53" presetClass="entr" presetSubtype="16" fill="hold" grpId="0" nodeType="afterEffect">
                                  <p:stCondLst>
                                    <p:cond delay="0"/>
                                  </p:stCondLst>
                                  <p:childTnLst>
                                    <p:set>
                                      <p:cBhvr>
                                        <p:cTn id="72" dur="1" fill="hold">
                                          <p:stCondLst>
                                            <p:cond delay="0"/>
                                          </p:stCondLst>
                                        </p:cTn>
                                        <p:tgtEl>
                                          <p:spTgt spid="64"/>
                                        </p:tgtEl>
                                        <p:attrNameLst>
                                          <p:attrName>style.visibility</p:attrName>
                                        </p:attrNameLst>
                                      </p:cBhvr>
                                      <p:to>
                                        <p:strVal val="visible"/>
                                      </p:to>
                                    </p:set>
                                    <p:anim calcmode="lin" valueType="num">
                                      <p:cBhvr>
                                        <p:cTn id="73" dur="750" fill="hold"/>
                                        <p:tgtEl>
                                          <p:spTgt spid="64"/>
                                        </p:tgtEl>
                                        <p:attrNameLst>
                                          <p:attrName>ppt_w</p:attrName>
                                        </p:attrNameLst>
                                      </p:cBhvr>
                                      <p:tavLst>
                                        <p:tav tm="0">
                                          <p:val>
                                            <p:fltVal val="0"/>
                                          </p:val>
                                        </p:tav>
                                        <p:tav tm="100000">
                                          <p:val>
                                            <p:strVal val="#ppt_w"/>
                                          </p:val>
                                        </p:tav>
                                      </p:tavLst>
                                    </p:anim>
                                    <p:anim calcmode="lin" valueType="num">
                                      <p:cBhvr>
                                        <p:cTn id="74" dur="750" fill="hold"/>
                                        <p:tgtEl>
                                          <p:spTgt spid="64"/>
                                        </p:tgtEl>
                                        <p:attrNameLst>
                                          <p:attrName>ppt_h</p:attrName>
                                        </p:attrNameLst>
                                      </p:cBhvr>
                                      <p:tavLst>
                                        <p:tav tm="0">
                                          <p:val>
                                            <p:fltVal val="0"/>
                                          </p:val>
                                        </p:tav>
                                        <p:tav tm="100000">
                                          <p:val>
                                            <p:strVal val="#ppt_h"/>
                                          </p:val>
                                        </p:tav>
                                      </p:tavLst>
                                    </p:anim>
                                    <p:animEffect transition="in" filter="fade">
                                      <p:cBhvr>
                                        <p:cTn id="75" dur="750"/>
                                        <p:tgtEl>
                                          <p:spTgt spid="64"/>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left)">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2" grpId="0"/>
      <p:bldP spid="63" grpId="0"/>
      <p:bldP spid="64" grpId="0"/>
      <p:bldP spid="65" grpId="0"/>
      <p:bldP spid="9" grpId="0"/>
      <p:bldP spid="78" grpId="0"/>
      <p:bldP spid="79" grpId="0"/>
      <p:bldP spid="10" grpId="0"/>
      <p:bldP spid="11" grpId="0" build="p"/>
      <p:bldP spid="8" grpId="0" animBg="1"/>
      <p:bldP spid="12" grpId="0"/>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264E3A16-6736-4C06-9723-5B30D20131B0}"/>
              </a:ext>
            </a:extLst>
          </p:cNvPr>
          <p:cNvSpPr txBox="1"/>
          <p:nvPr/>
        </p:nvSpPr>
        <p:spPr>
          <a:xfrm>
            <a:off x="548808" y="2068547"/>
            <a:ext cx="804638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turpis tempore sed dapibus omnis volutpat officiis massa dolores recusandae aliquam asperiores praesentium eos pat praesent est officia quas est voluptatibus hendrerit cumque molestias tempore amet reiciendis fuga expedita antes excepturi quo debitis est magna quas occaecati corrupti deserunt</a:t>
            </a:r>
            <a:endParaRPr lang="en-ID" sz="1050">
              <a:solidFill>
                <a:schemeClr val="tx1"/>
              </a:solidFill>
            </a:endParaRPr>
          </a:p>
        </p:txBody>
      </p:sp>
      <p:sp>
        <p:nvSpPr>
          <p:cNvPr id="3" name="Title 2">
            <a:extLst>
              <a:ext uri="{FF2B5EF4-FFF2-40B4-BE49-F238E27FC236}">
                <a16:creationId xmlns:a16="http://schemas.microsoft.com/office/drawing/2014/main" id="{2CDA9C41-2EC7-4B9E-A52D-699C68827B60}"/>
              </a:ext>
            </a:extLst>
          </p:cNvPr>
          <p:cNvSpPr>
            <a:spLocks noGrp="1"/>
          </p:cNvSpPr>
          <p:nvPr>
            <p:ph type="title"/>
          </p:nvPr>
        </p:nvSpPr>
        <p:spPr/>
        <p:txBody>
          <a:bodyPr/>
          <a:lstStyle/>
          <a:p>
            <a:r>
              <a:rPr lang="en-ID"/>
              <a:t>Chart </a:t>
            </a:r>
            <a:r>
              <a:rPr lang="en-ID">
                <a:solidFill>
                  <a:schemeClr val="accent1"/>
                </a:solidFill>
              </a:rPr>
              <a:t>Infographic</a:t>
            </a:r>
            <a:endParaRPr lang="en-ID"/>
          </a:p>
        </p:txBody>
      </p:sp>
      <p:sp>
        <p:nvSpPr>
          <p:cNvPr id="7" name="Subtitle 6">
            <a:extLst>
              <a:ext uri="{FF2B5EF4-FFF2-40B4-BE49-F238E27FC236}">
                <a16:creationId xmlns:a16="http://schemas.microsoft.com/office/drawing/2014/main" id="{48F7D2EF-AD56-42CF-A7AE-E0221A41E128}"/>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aphicFrame>
        <p:nvGraphicFramePr>
          <p:cNvPr id="27" name="Content Placeholder 5">
            <a:extLst>
              <a:ext uri="{FF2B5EF4-FFF2-40B4-BE49-F238E27FC236}">
                <a16:creationId xmlns:a16="http://schemas.microsoft.com/office/drawing/2014/main" id="{447A77C3-E80D-4BC1-8F70-18DAB4DB4791}"/>
              </a:ext>
            </a:extLst>
          </p:cNvPr>
          <p:cNvGraphicFramePr>
            <a:graphicFrameLocks/>
          </p:cNvGraphicFramePr>
          <p:nvPr>
            <p:extLst>
              <p:ext uri="{D42A27DB-BD31-4B8C-83A1-F6EECF244321}">
                <p14:modId xmlns:p14="http://schemas.microsoft.com/office/powerpoint/2010/main" val="1021856535"/>
              </p:ext>
            </p:extLst>
          </p:nvPr>
        </p:nvGraphicFramePr>
        <p:xfrm>
          <a:off x="629164" y="2783702"/>
          <a:ext cx="7885673" cy="2834906"/>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Rounded Corners 8">
            <a:extLst>
              <a:ext uri="{FF2B5EF4-FFF2-40B4-BE49-F238E27FC236}">
                <a16:creationId xmlns:a16="http://schemas.microsoft.com/office/drawing/2014/main" id="{0545E96B-D08E-4FBC-9F3C-F38A1FB06EA5}"/>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A6F365C6-7787-4981-A480-3B1C4DAD55B0}"/>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1" name="Graphic 13">
            <a:extLst>
              <a:ext uri="{FF2B5EF4-FFF2-40B4-BE49-F238E27FC236}">
                <a16:creationId xmlns:a16="http://schemas.microsoft.com/office/drawing/2014/main" id="{34BA9D40-6D57-4E1E-B0F2-94AE4C0770CD}"/>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4" name="Slide Number Placeholder 3">
            <a:extLst>
              <a:ext uri="{FF2B5EF4-FFF2-40B4-BE49-F238E27FC236}">
                <a16:creationId xmlns:a16="http://schemas.microsoft.com/office/drawing/2014/main" id="{4EB11DCB-1D5F-42CD-97FE-46D865315A7B}"/>
              </a:ext>
            </a:extLst>
          </p:cNvPr>
          <p:cNvSpPr>
            <a:spLocks noGrp="1"/>
          </p:cNvSpPr>
          <p:nvPr>
            <p:ph type="sldNum" sz="quarter" idx="10"/>
          </p:nvPr>
        </p:nvSpPr>
        <p:spPr/>
        <p:txBody>
          <a:bodyPr/>
          <a:lstStyle/>
          <a:p>
            <a:fld id="{950356F5-5040-45F3-9DFE-AA818FBF1AB1}" type="slidenum">
              <a:rPr lang="en-ID" smtClean="0"/>
              <a:pPr/>
              <a:t>24</a:t>
            </a:fld>
            <a:endParaRPr lang="en-ID"/>
          </a:p>
        </p:txBody>
      </p:sp>
    </p:spTree>
    <p:extLst>
      <p:ext uri="{BB962C8B-B14F-4D97-AF65-F5344CB8AC3E}">
        <p14:creationId xmlns:p14="http://schemas.microsoft.com/office/powerpoint/2010/main" val="77820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750"/>
                                        <p:tgtEl>
                                          <p:spTgt spid="7">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750"/>
                            </p:stCondLst>
                            <p:childTnLst>
                              <p:par>
                                <p:cTn id="27" presetID="22" presetClass="entr" presetSubtype="4" fill="hold" grpId="0" nodeType="afterEffect">
                                  <p:stCondLst>
                                    <p:cond delay="0"/>
                                  </p:stCondLst>
                                  <p:childTnLst>
                                    <p:set>
                                      <p:cBhvr>
                                        <p:cTn id="28" dur="1" fill="hold">
                                          <p:stCondLst>
                                            <p:cond delay="0"/>
                                          </p:stCondLst>
                                        </p:cTn>
                                        <p:tgtEl>
                                          <p:spTgt spid="27">
                                            <p:graphicEl>
                                              <a:chart seriesIdx="-3" categoryIdx="-3" bldStep="gridLegend"/>
                                            </p:graphicEl>
                                          </p:spTgt>
                                        </p:tgtEl>
                                        <p:attrNameLst>
                                          <p:attrName>style.visibility</p:attrName>
                                        </p:attrNameLst>
                                      </p:cBhvr>
                                      <p:to>
                                        <p:strVal val="visible"/>
                                      </p:to>
                                    </p:set>
                                    <p:animEffect transition="in" filter="wipe(down)">
                                      <p:cBhvr>
                                        <p:cTn id="29" dur="500"/>
                                        <p:tgtEl>
                                          <p:spTgt spid="27">
                                            <p:graphicEl>
                                              <a:chart seriesIdx="-3" categoryIdx="-3" bldStep="gridLegend"/>
                                            </p:graphicEl>
                                          </p:spTgt>
                                        </p:tgtEl>
                                      </p:cBhvr>
                                    </p:animEffect>
                                  </p:childTnLst>
                                </p:cTn>
                              </p:par>
                            </p:childTnLst>
                          </p:cTn>
                        </p:par>
                        <p:par>
                          <p:cTn id="30" fill="hold">
                            <p:stCondLst>
                              <p:cond delay="3250"/>
                            </p:stCondLst>
                            <p:childTnLst>
                              <p:par>
                                <p:cTn id="31" presetID="22" presetClass="entr" presetSubtype="4" fill="hold" grpId="0" nodeType="afterEffect">
                                  <p:stCondLst>
                                    <p:cond delay="0"/>
                                  </p:stCondLst>
                                  <p:childTnLst>
                                    <p:set>
                                      <p:cBhvr>
                                        <p:cTn id="32" dur="1" fill="hold">
                                          <p:stCondLst>
                                            <p:cond delay="0"/>
                                          </p:stCondLst>
                                        </p:cTn>
                                        <p:tgtEl>
                                          <p:spTgt spid="27">
                                            <p:graphicEl>
                                              <a:chart seriesIdx="0" categoryIdx="-4" bldStep="series"/>
                                            </p:graphicEl>
                                          </p:spTgt>
                                        </p:tgtEl>
                                        <p:attrNameLst>
                                          <p:attrName>style.visibility</p:attrName>
                                        </p:attrNameLst>
                                      </p:cBhvr>
                                      <p:to>
                                        <p:strVal val="visible"/>
                                      </p:to>
                                    </p:set>
                                    <p:animEffect transition="in" filter="wipe(down)">
                                      <p:cBhvr>
                                        <p:cTn id="33" dur="500"/>
                                        <p:tgtEl>
                                          <p:spTgt spid="27">
                                            <p:graphicEl>
                                              <a:chart seriesIdx="0" categoryIdx="-4" bldStep="series"/>
                                            </p:graphicEl>
                                          </p:spTgt>
                                        </p:tgtEl>
                                      </p:cBhvr>
                                    </p:animEffect>
                                  </p:childTnLst>
                                </p:cTn>
                              </p:par>
                            </p:childTnLst>
                          </p:cTn>
                        </p:par>
                        <p:par>
                          <p:cTn id="34" fill="hold">
                            <p:stCondLst>
                              <p:cond delay="3750"/>
                            </p:stCondLst>
                            <p:childTnLst>
                              <p:par>
                                <p:cTn id="35" presetID="22" presetClass="entr" presetSubtype="4" fill="hold" grpId="0" nodeType="afterEffect">
                                  <p:stCondLst>
                                    <p:cond delay="0"/>
                                  </p:stCondLst>
                                  <p:childTnLst>
                                    <p:set>
                                      <p:cBhvr>
                                        <p:cTn id="36" dur="1" fill="hold">
                                          <p:stCondLst>
                                            <p:cond delay="0"/>
                                          </p:stCondLst>
                                        </p:cTn>
                                        <p:tgtEl>
                                          <p:spTgt spid="27">
                                            <p:graphicEl>
                                              <a:chart seriesIdx="1" categoryIdx="-4" bldStep="series"/>
                                            </p:graphicEl>
                                          </p:spTgt>
                                        </p:tgtEl>
                                        <p:attrNameLst>
                                          <p:attrName>style.visibility</p:attrName>
                                        </p:attrNameLst>
                                      </p:cBhvr>
                                      <p:to>
                                        <p:strVal val="visible"/>
                                      </p:to>
                                    </p:set>
                                    <p:animEffect transition="in" filter="wipe(down)">
                                      <p:cBhvr>
                                        <p:cTn id="37" dur="500"/>
                                        <p:tgtEl>
                                          <p:spTgt spid="27">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build="p"/>
      <p:bldGraphic spid="27" grpId="0">
        <p:bldSub>
          <a:bldChart bld="series"/>
        </p:bldSub>
      </p:bldGraphic>
      <p:bldP spid="9" grpId="0" animBg="1"/>
      <p:bldP spid="10"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a:extLst>
              <a:ext uri="{FF2B5EF4-FFF2-40B4-BE49-F238E27FC236}">
                <a16:creationId xmlns:a16="http://schemas.microsoft.com/office/drawing/2014/main" id="{6D168EED-36CC-4CC7-920A-CCB774E5447D}"/>
              </a:ext>
            </a:extLst>
          </p:cNvPr>
          <p:cNvGraphicFramePr/>
          <p:nvPr>
            <p:extLst>
              <p:ext uri="{D42A27DB-BD31-4B8C-83A1-F6EECF244321}">
                <p14:modId xmlns:p14="http://schemas.microsoft.com/office/powerpoint/2010/main" val="189863579"/>
              </p:ext>
            </p:extLst>
          </p:nvPr>
        </p:nvGraphicFramePr>
        <p:xfrm>
          <a:off x="544433" y="2362200"/>
          <a:ext cx="3826973" cy="302709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Rounded Corners 4">
            <a:extLst>
              <a:ext uri="{FF2B5EF4-FFF2-40B4-BE49-F238E27FC236}">
                <a16:creationId xmlns:a16="http://schemas.microsoft.com/office/drawing/2014/main" id="{E81A5477-F5DF-4681-A024-36D6B19DEF7D}"/>
              </a:ext>
            </a:extLst>
          </p:cNvPr>
          <p:cNvSpPr/>
          <p:nvPr/>
        </p:nvSpPr>
        <p:spPr>
          <a:xfrm>
            <a:off x="5309609" y="2568265"/>
            <a:ext cx="286903" cy="2869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 name="TextBox">
            <a:extLst>
              <a:ext uri="{FF2B5EF4-FFF2-40B4-BE49-F238E27FC236}">
                <a16:creationId xmlns:a16="http://schemas.microsoft.com/office/drawing/2014/main" id="{16CF2305-342D-42FB-9DED-063004F75736}"/>
              </a:ext>
            </a:extLst>
          </p:cNvPr>
          <p:cNvSpPr txBox="1"/>
          <p:nvPr/>
        </p:nvSpPr>
        <p:spPr>
          <a:xfrm>
            <a:off x="5721126" y="2638779"/>
            <a:ext cx="1046632"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1"/>
                </a:solidFill>
                <a:latin typeface="+mj-lt"/>
              </a:rPr>
              <a:t>1,754</a:t>
            </a:r>
          </a:p>
        </p:txBody>
      </p:sp>
      <p:sp>
        <p:nvSpPr>
          <p:cNvPr id="7" name="TextBox">
            <a:extLst>
              <a:ext uri="{FF2B5EF4-FFF2-40B4-BE49-F238E27FC236}">
                <a16:creationId xmlns:a16="http://schemas.microsoft.com/office/drawing/2014/main" id="{EB92D7AD-6FAB-4472-A870-30C1B3357CEF}"/>
              </a:ext>
            </a:extLst>
          </p:cNvPr>
          <p:cNvSpPr txBox="1"/>
          <p:nvPr/>
        </p:nvSpPr>
        <p:spPr>
          <a:xfrm>
            <a:off x="5721127" y="2487812"/>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 name="TextBox">
            <a:extLst>
              <a:ext uri="{FF2B5EF4-FFF2-40B4-BE49-F238E27FC236}">
                <a16:creationId xmlns:a16="http://schemas.microsoft.com/office/drawing/2014/main" id="{3F20954C-8DFB-464F-9914-D09B74066345}"/>
              </a:ext>
            </a:extLst>
          </p:cNvPr>
          <p:cNvSpPr txBox="1"/>
          <p:nvPr/>
        </p:nvSpPr>
        <p:spPr>
          <a:xfrm>
            <a:off x="6632989" y="2706704"/>
            <a:ext cx="196657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laborum lacus vel elementum in quas saepe dictum eveniet assumenda</a:t>
            </a:r>
            <a:endParaRPr lang="en-ID" sz="1050">
              <a:solidFill>
                <a:schemeClr val="tx1"/>
              </a:solidFill>
            </a:endParaRPr>
          </a:p>
        </p:txBody>
      </p:sp>
      <p:sp>
        <p:nvSpPr>
          <p:cNvPr id="41" name="Rectangle: Rounded Corners 40">
            <a:extLst>
              <a:ext uri="{FF2B5EF4-FFF2-40B4-BE49-F238E27FC236}">
                <a16:creationId xmlns:a16="http://schemas.microsoft.com/office/drawing/2014/main" id="{40691FAD-DBB4-4270-813D-D9B545E9F349}"/>
              </a:ext>
            </a:extLst>
          </p:cNvPr>
          <p:cNvSpPr/>
          <p:nvPr/>
        </p:nvSpPr>
        <p:spPr>
          <a:xfrm>
            <a:off x="5309609" y="3525532"/>
            <a:ext cx="286903" cy="28690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2" name="TextBox">
            <a:extLst>
              <a:ext uri="{FF2B5EF4-FFF2-40B4-BE49-F238E27FC236}">
                <a16:creationId xmlns:a16="http://schemas.microsoft.com/office/drawing/2014/main" id="{8E5F622F-FFEE-48EE-9AFA-1C6047EAF1A7}"/>
              </a:ext>
            </a:extLst>
          </p:cNvPr>
          <p:cNvSpPr txBox="1"/>
          <p:nvPr/>
        </p:nvSpPr>
        <p:spPr>
          <a:xfrm>
            <a:off x="5721126" y="3596046"/>
            <a:ext cx="1046632"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2"/>
                </a:solidFill>
                <a:latin typeface="+mj-lt"/>
              </a:rPr>
              <a:t>1,138</a:t>
            </a:r>
          </a:p>
        </p:txBody>
      </p:sp>
      <p:sp>
        <p:nvSpPr>
          <p:cNvPr id="43" name="TextBox">
            <a:extLst>
              <a:ext uri="{FF2B5EF4-FFF2-40B4-BE49-F238E27FC236}">
                <a16:creationId xmlns:a16="http://schemas.microsoft.com/office/drawing/2014/main" id="{338B6319-6879-4B29-BD8E-5D42A4FC788B}"/>
              </a:ext>
            </a:extLst>
          </p:cNvPr>
          <p:cNvSpPr txBox="1"/>
          <p:nvPr/>
        </p:nvSpPr>
        <p:spPr>
          <a:xfrm>
            <a:off x="5721127" y="344507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4" name="TextBox">
            <a:extLst>
              <a:ext uri="{FF2B5EF4-FFF2-40B4-BE49-F238E27FC236}">
                <a16:creationId xmlns:a16="http://schemas.microsoft.com/office/drawing/2014/main" id="{7A895FCF-81D2-4F0D-B557-2398BE562174}"/>
              </a:ext>
            </a:extLst>
          </p:cNvPr>
          <p:cNvSpPr txBox="1"/>
          <p:nvPr/>
        </p:nvSpPr>
        <p:spPr>
          <a:xfrm>
            <a:off x="6632989" y="3663971"/>
            <a:ext cx="196657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laborum lacus vel elementum in quas saepe dictum eveniet assumenda</a:t>
            </a:r>
            <a:endParaRPr lang="en-ID" sz="1050">
              <a:solidFill>
                <a:schemeClr val="tx1"/>
              </a:solidFill>
            </a:endParaRPr>
          </a:p>
        </p:txBody>
      </p:sp>
      <p:sp>
        <p:nvSpPr>
          <p:cNvPr id="46" name="Rectangle: Rounded Corners 45">
            <a:extLst>
              <a:ext uri="{FF2B5EF4-FFF2-40B4-BE49-F238E27FC236}">
                <a16:creationId xmlns:a16="http://schemas.microsoft.com/office/drawing/2014/main" id="{8B55E576-CFB1-4049-80D4-89D4054B614C}"/>
              </a:ext>
            </a:extLst>
          </p:cNvPr>
          <p:cNvSpPr/>
          <p:nvPr/>
        </p:nvSpPr>
        <p:spPr>
          <a:xfrm>
            <a:off x="5309609" y="4482799"/>
            <a:ext cx="286903" cy="28690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7" name="TextBox">
            <a:extLst>
              <a:ext uri="{FF2B5EF4-FFF2-40B4-BE49-F238E27FC236}">
                <a16:creationId xmlns:a16="http://schemas.microsoft.com/office/drawing/2014/main" id="{DF65D0DD-D9A8-470D-9E05-BD612BEAFC61}"/>
              </a:ext>
            </a:extLst>
          </p:cNvPr>
          <p:cNvSpPr txBox="1"/>
          <p:nvPr/>
        </p:nvSpPr>
        <p:spPr>
          <a:xfrm>
            <a:off x="5721126" y="4553313"/>
            <a:ext cx="1046632"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3"/>
                </a:solidFill>
                <a:latin typeface="+mj-lt"/>
              </a:rPr>
              <a:t>1,125</a:t>
            </a:r>
          </a:p>
        </p:txBody>
      </p:sp>
      <p:sp>
        <p:nvSpPr>
          <p:cNvPr id="48" name="TextBox">
            <a:extLst>
              <a:ext uri="{FF2B5EF4-FFF2-40B4-BE49-F238E27FC236}">
                <a16:creationId xmlns:a16="http://schemas.microsoft.com/office/drawing/2014/main" id="{C99DE3AC-6E36-44F3-AEA3-F37C4D6142FC}"/>
              </a:ext>
            </a:extLst>
          </p:cNvPr>
          <p:cNvSpPr txBox="1"/>
          <p:nvPr/>
        </p:nvSpPr>
        <p:spPr>
          <a:xfrm>
            <a:off x="5721127" y="4402347"/>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9" name="TextBox">
            <a:extLst>
              <a:ext uri="{FF2B5EF4-FFF2-40B4-BE49-F238E27FC236}">
                <a16:creationId xmlns:a16="http://schemas.microsoft.com/office/drawing/2014/main" id="{43415888-D2BC-4A5A-A469-A63371EDF1C9}"/>
              </a:ext>
            </a:extLst>
          </p:cNvPr>
          <p:cNvSpPr txBox="1"/>
          <p:nvPr/>
        </p:nvSpPr>
        <p:spPr>
          <a:xfrm>
            <a:off x="6632989" y="4621238"/>
            <a:ext cx="1966578"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laborum lacus vel elementum in quas saepe dictum eveniet assumenda</a:t>
            </a:r>
            <a:endParaRPr lang="en-ID" sz="1050">
              <a:solidFill>
                <a:schemeClr val="tx1"/>
              </a:solidFill>
            </a:endParaRPr>
          </a:p>
        </p:txBody>
      </p:sp>
      <p:sp>
        <p:nvSpPr>
          <p:cNvPr id="3" name="Title 2">
            <a:extLst>
              <a:ext uri="{FF2B5EF4-FFF2-40B4-BE49-F238E27FC236}">
                <a16:creationId xmlns:a16="http://schemas.microsoft.com/office/drawing/2014/main" id="{4D014878-E1CA-4DF2-88D3-634C04B7DD39}"/>
              </a:ext>
            </a:extLst>
          </p:cNvPr>
          <p:cNvSpPr>
            <a:spLocks noGrp="1"/>
          </p:cNvSpPr>
          <p:nvPr>
            <p:ph type="title"/>
          </p:nvPr>
        </p:nvSpPr>
        <p:spPr/>
        <p:txBody>
          <a:bodyPr/>
          <a:lstStyle/>
          <a:p>
            <a:r>
              <a:rPr lang="en-ID"/>
              <a:t>Chart </a:t>
            </a:r>
            <a:r>
              <a:rPr lang="en-ID">
                <a:solidFill>
                  <a:schemeClr val="accent1"/>
                </a:solidFill>
              </a:rPr>
              <a:t>Infographic</a:t>
            </a:r>
            <a:endParaRPr lang="en-ID"/>
          </a:p>
        </p:txBody>
      </p:sp>
      <p:sp>
        <p:nvSpPr>
          <p:cNvPr id="4" name="Subtitle 3">
            <a:extLst>
              <a:ext uri="{FF2B5EF4-FFF2-40B4-BE49-F238E27FC236}">
                <a16:creationId xmlns:a16="http://schemas.microsoft.com/office/drawing/2014/main" id="{FC01CAE8-DFEE-4B16-9AA3-5377F921E69E}"/>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2" name="Rectangle: Rounded Corners 11">
            <a:extLst>
              <a:ext uri="{FF2B5EF4-FFF2-40B4-BE49-F238E27FC236}">
                <a16:creationId xmlns:a16="http://schemas.microsoft.com/office/drawing/2014/main" id="{55AE8789-C893-415D-9826-6FB575166736}"/>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3C657F12-F07F-4CFD-BE97-7CACD595BBE9}"/>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4" name="Graphic 13">
            <a:extLst>
              <a:ext uri="{FF2B5EF4-FFF2-40B4-BE49-F238E27FC236}">
                <a16:creationId xmlns:a16="http://schemas.microsoft.com/office/drawing/2014/main" id="{8B248D63-A8EE-4705-B1AE-6095567FFEB4}"/>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37FBA05A-57EE-488C-B250-07C1AD97416F}"/>
              </a:ext>
            </a:extLst>
          </p:cNvPr>
          <p:cNvSpPr>
            <a:spLocks noGrp="1"/>
          </p:cNvSpPr>
          <p:nvPr>
            <p:ph type="sldNum" sz="quarter" idx="10"/>
          </p:nvPr>
        </p:nvSpPr>
        <p:spPr/>
        <p:txBody>
          <a:bodyPr/>
          <a:lstStyle/>
          <a:p>
            <a:fld id="{950356F5-5040-45F3-9DFE-AA818FBF1AB1}" type="slidenum">
              <a:rPr lang="en-ID" smtClean="0"/>
              <a:pPr/>
              <a:t>25</a:t>
            </a:fld>
            <a:endParaRPr lang="en-ID"/>
          </a:p>
        </p:txBody>
      </p:sp>
    </p:spTree>
    <p:extLst>
      <p:ext uri="{BB962C8B-B14F-4D97-AF65-F5344CB8AC3E}">
        <p14:creationId xmlns:p14="http://schemas.microsoft.com/office/powerpoint/2010/main" val="231664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24">
                                            <p:graphicEl>
                                              <a:chart seriesIdx="-3" categoryIdx="-3" bldStep="gridLegend"/>
                                            </p:graphicEl>
                                          </p:spTgt>
                                        </p:tgtEl>
                                        <p:attrNameLst>
                                          <p:attrName>style.visibility</p:attrName>
                                        </p:attrNameLst>
                                      </p:cBhvr>
                                      <p:to>
                                        <p:strVal val="visible"/>
                                      </p:to>
                                    </p:set>
                                    <p:animEffect transition="in" filter="wipe(down)">
                                      <p:cBhvr>
                                        <p:cTn id="25" dur="500"/>
                                        <p:tgtEl>
                                          <p:spTgt spid="24">
                                            <p:graphicEl>
                                              <a:chart seriesIdx="-3" categoryIdx="-3" bldStep="gridLegend"/>
                                            </p:graphicEl>
                                          </p:spTgt>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24">
                                            <p:graphicEl>
                                              <a:chart seriesIdx="0" categoryIdx="-4" bldStep="series"/>
                                            </p:graphicEl>
                                          </p:spTgt>
                                        </p:tgtEl>
                                        <p:attrNameLst>
                                          <p:attrName>style.visibility</p:attrName>
                                        </p:attrNameLst>
                                      </p:cBhvr>
                                      <p:to>
                                        <p:strVal val="visible"/>
                                      </p:to>
                                    </p:set>
                                    <p:animEffect transition="in" filter="wipe(down)">
                                      <p:cBhvr>
                                        <p:cTn id="29" dur="500"/>
                                        <p:tgtEl>
                                          <p:spTgt spid="24">
                                            <p:graphicEl>
                                              <a:chart seriesIdx="0" categoryIdx="-4" bldStep="series"/>
                                            </p:graphicEl>
                                          </p:spTgt>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24">
                                            <p:graphicEl>
                                              <a:chart seriesIdx="1" categoryIdx="-4" bldStep="series"/>
                                            </p:graphicEl>
                                          </p:spTgt>
                                        </p:tgtEl>
                                        <p:attrNameLst>
                                          <p:attrName>style.visibility</p:attrName>
                                        </p:attrNameLst>
                                      </p:cBhvr>
                                      <p:to>
                                        <p:strVal val="visible"/>
                                      </p:to>
                                    </p:set>
                                    <p:animEffect transition="in" filter="wipe(down)">
                                      <p:cBhvr>
                                        <p:cTn id="33" dur="500"/>
                                        <p:tgtEl>
                                          <p:spTgt spid="24">
                                            <p:graphicEl>
                                              <a:chart seriesIdx="1" categoryIdx="-4" bldStep="series"/>
                                            </p:graphicEl>
                                          </p:spTgt>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24">
                                            <p:graphicEl>
                                              <a:chart seriesIdx="2" categoryIdx="-4" bldStep="series"/>
                                            </p:graphicEl>
                                          </p:spTgt>
                                        </p:tgtEl>
                                        <p:attrNameLst>
                                          <p:attrName>style.visibility</p:attrName>
                                        </p:attrNameLst>
                                      </p:cBhvr>
                                      <p:to>
                                        <p:strVal val="visible"/>
                                      </p:to>
                                    </p:set>
                                    <p:animEffect transition="in" filter="wipe(down)">
                                      <p:cBhvr>
                                        <p:cTn id="37" dur="500"/>
                                        <p:tgtEl>
                                          <p:spTgt spid="24">
                                            <p:graphicEl>
                                              <a:chart seriesIdx="2" categoryIdx="-4" bldStep="series"/>
                                            </p:graphic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4500"/>
                            </p:stCondLst>
                            <p:childTnLst>
                              <p:par>
                                <p:cTn id="43" presetID="53" presetClass="entr" presetSubtype="16"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750" fill="hold"/>
                                        <p:tgtEl>
                                          <p:spTgt spid="7"/>
                                        </p:tgtEl>
                                        <p:attrNameLst>
                                          <p:attrName>ppt_w</p:attrName>
                                        </p:attrNameLst>
                                      </p:cBhvr>
                                      <p:tavLst>
                                        <p:tav tm="0">
                                          <p:val>
                                            <p:fltVal val="0"/>
                                          </p:val>
                                        </p:tav>
                                        <p:tav tm="100000">
                                          <p:val>
                                            <p:strVal val="#ppt_w"/>
                                          </p:val>
                                        </p:tav>
                                      </p:tavLst>
                                    </p:anim>
                                    <p:anim calcmode="lin" valueType="num">
                                      <p:cBhvr>
                                        <p:cTn id="46" dur="750" fill="hold"/>
                                        <p:tgtEl>
                                          <p:spTgt spid="7"/>
                                        </p:tgtEl>
                                        <p:attrNameLst>
                                          <p:attrName>ppt_h</p:attrName>
                                        </p:attrNameLst>
                                      </p:cBhvr>
                                      <p:tavLst>
                                        <p:tav tm="0">
                                          <p:val>
                                            <p:fltVal val="0"/>
                                          </p:val>
                                        </p:tav>
                                        <p:tav tm="100000">
                                          <p:val>
                                            <p:strVal val="#ppt_h"/>
                                          </p:val>
                                        </p:tav>
                                      </p:tavLst>
                                    </p:anim>
                                    <p:animEffect transition="in" filter="fade">
                                      <p:cBhvr>
                                        <p:cTn id="47" dur="750"/>
                                        <p:tgtEl>
                                          <p:spTgt spid="7"/>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750" fill="hold"/>
                                        <p:tgtEl>
                                          <p:spTgt spid="6"/>
                                        </p:tgtEl>
                                        <p:attrNameLst>
                                          <p:attrName>ppt_w</p:attrName>
                                        </p:attrNameLst>
                                      </p:cBhvr>
                                      <p:tavLst>
                                        <p:tav tm="0">
                                          <p:val>
                                            <p:fltVal val="0"/>
                                          </p:val>
                                        </p:tav>
                                        <p:tav tm="100000">
                                          <p:val>
                                            <p:strVal val="#ppt_w"/>
                                          </p:val>
                                        </p:tav>
                                      </p:tavLst>
                                    </p:anim>
                                    <p:anim calcmode="lin" valueType="num">
                                      <p:cBhvr>
                                        <p:cTn id="51" dur="750" fill="hold"/>
                                        <p:tgtEl>
                                          <p:spTgt spid="6"/>
                                        </p:tgtEl>
                                        <p:attrNameLst>
                                          <p:attrName>ppt_h</p:attrName>
                                        </p:attrNameLst>
                                      </p:cBhvr>
                                      <p:tavLst>
                                        <p:tav tm="0">
                                          <p:val>
                                            <p:fltVal val="0"/>
                                          </p:val>
                                        </p:tav>
                                        <p:tav tm="100000">
                                          <p:val>
                                            <p:strVal val="#ppt_h"/>
                                          </p:val>
                                        </p:tav>
                                      </p:tavLst>
                                    </p:anim>
                                    <p:animEffect transition="in" filter="fade">
                                      <p:cBhvr>
                                        <p:cTn id="52" dur="750"/>
                                        <p:tgtEl>
                                          <p:spTgt spid="6"/>
                                        </p:tgtEl>
                                      </p:cBhvr>
                                    </p:animEffect>
                                  </p:childTnLst>
                                </p:cTn>
                              </p:par>
                            </p:childTnLst>
                          </p:cTn>
                        </p:par>
                        <p:par>
                          <p:cTn id="53" fill="hold">
                            <p:stCondLst>
                              <p:cond delay="5250"/>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750"/>
                                        <p:tgtEl>
                                          <p:spTgt spid="8"/>
                                        </p:tgtEl>
                                      </p:cBhvr>
                                    </p:animEffect>
                                  </p:childTnLst>
                                </p:cTn>
                              </p:par>
                            </p:childTnLst>
                          </p:cTn>
                        </p:par>
                        <p:par>
                          <p:cTn id="57" fill="hold">
                            <p:stCondLst>
                              <p:cond delay="6000"/>
                            </p:stCondLst>
                            <p:childTnLst>
                              <p:par>
                                <p:cTn id="58" presetID="10"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750" fill="hold"/>
                                        <p:tgtEl>
                                          <p:spTgt spid="43"/>
                                        </p:tgtEl>
                                        <p:attrNameLst>
                                          <p:attrName>ppt_w</p:attrName>
                                        </p:attrNameLst>
                                      </p:cBhvr>
                                      <p:tavLst>
                                        <p:tav tm="0">
                                          <p:val>
                                            <p:fltVal val="0"/>
                                          </p:val>
                                        </p:tav>
                                        <p:tav tm="100000">
                                          <p:val>
                                            <p:strVal val="#ppt_w"/>
                                          </p:val>
                                        </p:tav>
                                      </p:tavLst>
                                    </p:anim>
                                    <p:anim calcmode="lin" valueType="num">
                                      <p:cBhvr>
                                        <p:cTn id="65" dur="750" fill="hold"/>
                                        <p:tgtEl>
                                          <p:spTgt spid="43"/>
                                        </p:tgtEl>
                                        <p:attrNameLst>
                                          <p:attrName>ppt_h</p:attrName>
                                        </p:attrNameLst>
                                      </p:cBhvr>
                                      <p:tavLst>
                                        <p:tav tm="0">
                                          <p:val>
                                            <p:fltVal val="0"/>
                                          </p:val>
                                        </p:tav>
                                        <p:tav tm="100000">
                                          <p:val>
                                            <p:strVal val="#ppt_h"/>
                                          </p:val>
                                        </p:tav>
                                      </p:tavLst>
                                    </p:anim>
                                    <p:animEffect transition="in" filter="fade">
                                      <p:cBhvr>
                                        <p:cTn id="66" dur="750"/>
                                        <p:tgtEl>
                                          <p:spTgt spid="43"/>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p:cTn id="69" dur="750" fill="hold"/>
                                        <p:tgtEl>
                                          <p:spTgt spid="42"/>
                                        </p:tgtEl>
                                        <p:attrNameLst>
                                          <p:attrName>ppt_w</p:attrName>
                                        </p:attrNameLst>
                                      </p:cBhvr>
                                      <p:tavLst>
                                        <p:tav tm="0">
                                          <p:val>
                                            <p:fltVal val="0"/>
                                          </p:val>
                                        </p:tav>
                                        <p:tav tm="100000">
                                          <p:val>
                                            <p:strVal val="#ppt_w"/>
                                          </p:val>
                                        </p:tav>
                                      </p:tavLst>
                                    </p:anim>
                                    <p:anim calcmode="lin" valueType="num">
                                      <p:cBhvr>
                                        <p:cTn id="70" dur="750" fill="hold"/>
                                        <p:tgtEl>
                                          <p:spTgt spid="42"/>
                                        </p:tgtEl>
                                        <p:attrNameLst>
                                          <p:attrName>ppt_h</p:attrName>
                                        </p:attrNameLst>
                                      </p:cBhvr>
                                      <p:tavLst>
                                        <p:tav tm="0">
                                          <p:val>
                                            <p:fltVal val="0"/>
                                          </p:val>
                                        </p:tav>
                                        <p:tav tm="100000">
                                          <p:val>
                                            <p:strVal val="#ppt_h"/>
                                          </p:val>
                                        </p:tav>
                                      </p:tavLst>
                                    </p:anim>
                                    <p:animEffect transition="in" filter="fade">
                                      <p:cBhvr>
                                        <p:cTn id="71" dur="750"/>
                                        <p:tgtEl>
                                          <p:spTgt spid="42"/>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wipe(left)">
                                      <p:cBhvr>
                                        <p:cTn id="75" dur="750"/>
                                        <p:tgtEl>
                                          <p:spTgt spid="44"/>
                                        </p:tgtEl>
                                      </p:cBhvr>
                                    </p:animEffect>
                                  </p:childTnLst>
                                </p:cTn>
                              </p:par>
                            </p:childTnLst>
                          </p:cTn>
                        </p:par>
                        <p:par>
                          <p:cTn id="76" fill="hold">
                            <p:stCondLst>
                              <p:cond delay="8000"/>
                            </p:stCondLst>
                            <p:childTnLst>
                              <p:par>
                                <p:cTn id="77" presetID="10"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500"/>
                                        <p:tgtEl>
                                          <p:spTgt spid="46"/>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750" fill="hold"/>
                                        <p:tgtEl>
                                          <p:spTgt spid="48"/>
                                        </p:tgtEl>
                                        <p:attrNameLst>
                                          <p:attrName>ppt_w</p:attrName>
                                        </p:attrNameLst>
                                      </p:cBhvr>
                                      <p:tavLst>
                                        <p:tav tm="0">
                                          <p:val>
                                            <p:fltVal val="0"/>
                                          </p:val>
                                        </p:tav>
                                        <p:tav tm="100000">
                                          <p:val>
                                            <p:strVal val="#ppt_w"/>
                                          </p:val>
                                        </p:tav>
                                      </p:tavLst>
                                    </p:anim>
                                    <p:anim calcmode="lin" valueType="num">
                                      <p:cBhvr>
                                        <p:cTn id="84" dur="750" fill="hold"/>
                                        <p:tgtEl>
                                          <p:spTgt spid="48"/>
                                        </p:tgtEl>
                                        <p:attrNameLst>
                                          <p:attrName>ppt_h</p:attrName>
                                        </p:attrNameLst>
                                      </p:cBhvr>
                                      <p:tavLst>
                                        <p:tav tm="0">
                                          <p:val>
                                            <p:fltVal val="0"/>
                                          </p:val>
                                        </p:tav>
                                        <p:tav tm="100000">
                                          <p:val>
                                            <p:strVal val="#ppt_h"/>
                                          </p:val>
                                        </p:tav>
                                      </p:tavLst>
                                    </p:anim>
                                    <p:animEffect transition="in" filter="fade">
                                      <p:cBhvr>
                                        <p:cTn id="85" dur="750"/>
                                        <p:tgtEl>
                                          <p:spTgt spid="48"/>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p:cTn id="88" dur="750" fill="hold"/>
                                        <p:tgtEl>
                                          <p:spTgt spid="47"/>
                                        </p:tgtEl>
                                        <p:attrNameLst>
                                          <p:attrName>ppt_w</p:attrName>
                                        </p:attrNameLst>
                                      </p:cBhvr>
                                      <p:tavLst>
                                        <p:tav tm="0">
                                          <p:val>
                                            <p:fltVal val="0"/>
                                          </p:val>
                                        </p:tav>
                                        <p:tav tm="100000">
                                          <p:val>
                                            <p:strVal val="#ppt_w"/>
                                          </p:val>
                                        </p:tav>
                                      </p:tavLst>
                                    </p:anim>
                                    <p:anim calcmode="lin" valueType="num">
                                      <p:cBhvr>
                                        <p:cTn id="89" dur="750" fill="hold"/>
                                        <p:tgtEl>
                                          <p:spTgt spid="47"/>
                                        </p:tgtEl>
                                        <p:attrNameLst>
                                          <p:attrName>ppt_h</p:attrName>
                                        </p:attrNameLst>
                                      </p:cBhvr>
                                      <p:tavLst>
                                        <p:tav tm="0">
                                          <p:val>
                                            <p:fltVal val="0"/>
                                          </p:val>
                                        </p:tav>
                                        <p:tav tm="100000">
                                          <p:val>
                                            <p:strVal val="#ppt_h"/>
                                          </p:val>
                                        </p:tav>
                                      </p:tavLst>
                                    </p:anim>
                                    <p:animEffect transition="in" filter="fade">
                                      <p:cBhvr>
                                        <p:cTn id="90" dur="750"/>
                                        <p:tgtEl>
                                          <p:spTgt spid="47"/>
                                        </p:tgtEl>
                                      </p:cBhvr>
                                    </p:animEffect>
                                  </p:childTnLst>
                                </p:cTn>
                              </p:par>
                            </p:childTnLst>
                          </p:cTn>
                        </p:par>
                        <p:par>
                          <p:cTn id="91" fill="hold">
                            <p:stCondLst>
                              <p:cond delay="9250"/>
                            </p:stCondLst>
                            <p:childTnLst>
                              <p:par>
                                <p:cTn id="92" presetID="22" presetClass="entr" presetSubtype="8"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wipe(left)">
                                      <p:cBhvr>
                                        <p:cTn id="94" dur="7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Chart bld="series"/>
        </p:bldSub>
      </p:bldGraphic>
      <p:bldP spid="5" grpId="0" animBg="1"/>
      <p:bldP spid="6" grpId="0"/>
      <p:bldP spid="7" grpId="0"/>
      <p:bldP spid="8" grpId="0"/>
      <p:bldP spid="41" grpId="0" animBg="1"/>
      <p:bldP spid="42" grpId="0"/>
      <p:bldP spid="43" grpId="0"/>
      <p:bldP spid="44" grpId="0"/>
      <p:bldP spid="46" grpId="0" animBg="1"/>
      <p:bldP spid="47" grpId="0"/>
      <p:bldP spid="48" grpId="0"/>
      <p:bldP spid="49" grpId="0"/>
      <p:bldP spid="3" grpId="0"/>
      <p:bldP spid="4" grpId="0" build="p"/>
      <p:bldP spid="12" grpId="0" animBg="1"/>
      <p:bldP spid="13"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7F7369E-B8C6-4067-9048-39C96B89137D}"/>
              </a:ext>
            </a:extLst>
          </p:cNvPr>
          <p:cNvGrpSpPr/>
          <p:nvPr/>
        </p:nvGrpSpPr>
        <p:grpSpPr>
          <a:xfrm>
            <a:off x="3214467" y="1423585"/>
            <a:ext cx="5929533" cy="3610092"/>
            <a:chOff x="450852" y="1746250"/>
            <a:chExt cx="6075360" cy="3698880"/>
          </a:xfrm>
          <a:solidFill>
            <a:schemeClr val="bg2">
              <a:lumMod val="85000"/>
            </a:schemeClr>
          </a:solidFill>
        </p:grpSpPr>
        <p:sp>
          <p:nvSpPr>
            <p:cNvPr id="22" name="Freeform 4">
              <a:extLst>
                <a:ext uri="{FF2B5EF4-FFF2-40B4-BE49-F238E27FC236}">
                  <a16:creationId xmlns:a16="http://schemas.microsoft.com/office/drawing/2014/main" id="{3EFA774C-113C-4CB0-A5D6-BD7D11B03056}"/>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3" name="Freeform 5">
              <a:extLst>
                <a:ext uri="{FF2B5EF4-FFF2-40B4-BE49-F238E27FC236}">
                  <a16:creationId xmlns:a16="http://schemas.microsoft.com/office/drawing/2014/main" id="{CC4729A5-75BB-45A0-9D5A-6C3375989901}"/>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4" name="Freeform 6">
              <a:extLst>
                <a:ext uri="{FF2B5EF4-FFF2-40B4-BE49-F238E27FC236}">
                  <a16:creationId xmlns:a16="http://schemas.microsoft.com/office/drawing/2014/main" id="{E547033B-0A4B-45D1-8B90-97A09E475C47}"/>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5" name="Freeform 7">
              <a:extLst>
                <a:ext uri="{FF2B5EF4-FFF2-40B4-BE49-F238E27FC236}">
                  <a16:creationId xmlns:a16="http://schemas.microsoft.com/office/drawing/2014/main" id="{E6E46364-AE93-40F2-9649-64716AD8F215}"/>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6" name="Freeform 8">
              <a:extLst>
                <a:ext uri="{FF2B5EF4-FFF2-40B4-BE49-F238E27FC236}">
                  <a16:creationId xmlns:a16="http://schemas.microsoft.com/office/drawing/2014/main" id="{86BB7C29-2C94-4031-9E37-A91B609BBFE0}"/>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7" name="Freeform 9">
              <a:extLst>
                <a:ext uri="{FF2B5EF4-FFF2-40B4-BE49-F238E27FC236}">
                  <a16:creationId xmlns:a16="http://schemas.microsoft.com/office/drawing/2014/main" id="{1990AE75-79EE-4E46-AA02-A3508A82A167}"/>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8" name="Freeform 10">
              <a:extLst>
                <a:ext uri="{FF2B5EF4-FFF2-40B4-BE49-F238E27FC236}">
                  <a16:creationId xmlns:a16="http://schemas.microsoft.com/office/drawing/2014/main" id="{8CC8775F-9593-4A95-B757-46C0B62AB390}"/>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29" name="Freeform 11">
              <a:extLst>
                <a:ext uri="{FF2B5EF4-FFF2-40B4-BE49-F238E27FC236}">
                  <a16:creationId xmlns:a16="http://schemas.microsoft.com/office/drawing/2014/main" id="{91D81250-8808-4F53-9A40-24346D01F126}"/>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0" name="Freeform 12">
              <a:extLst>
                <a:ext uri="{FF2B5EF4-FFF2-40B4-BE49-F238E27FC236}">
                  <a16:creationId xmlns:a16="http://schemas.microsoft.com/office/drawing/2014/main" id="{CB1255BE-7E4E-4BE9-A273-D146655FE167}"/>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1" name="Freeform 13">
              <a:extLst>
                <a:ext uri="{FF2B5EF4-FFF2-40B4-BE49-F238E27FC236}">
                  <a16:creationId xmlns:a16="http://schemas.microsoft.com/office/drawing/2014/main" id="{CBE364CC-AD9A-4D66-8802-8D4AA41123FC}"/>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2" name="Freeform 14">
              <a:extLst>
                <a:ext uri="{FF2B5EF4-FFF2-40B4-BE49-F238E27FC236}">
                  <a16:creationId xmlns:a16="http://schemas.microsoft.com/office/drawing/2014/main" id="{1E2ACA85-7379-4336-AB28-B698BFABDE33}"/>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3" name="Freeform 15">
              <a:extLst>
                <a:ext uri="{FF2B5EF4-FFF2-40B4-BE49-F238E27FC236}">
                  <a16:creationId xmlns:a16="http://schemas.microsoft.com/office/drawing/2014/main" id="{18471998-B07F-415C-8B6C-D0395F0F70BC}"/>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4" name="Freeform 16">
              <a:extLst>
                <a:ext uri="{FF2B5EF4-FFF2-40B4-BE49-F238E27FC236}">
                  <a16:creationId xmlns:a16="http://schemas.microsoft.com/office/drawing/2014/main" id="{85D27EB8-36A3-483A-A582-5F16AFF55905}"/>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6" name="Freeform 17">
              <a:extLst>
                <a:ext uri="{FF2B5EF4-FFF2-40B4-BE49-F238E27FC236}">
                  <a16:creationId xmlns:a16="http://schemas.microsoft.com/office/drawing/2014/main" id="{994A8CAE-2F5D-454C-80DD-EF0CB9205874}"/>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7" name="Freeform 18">
              <a:extLst>
                <a:ext uri="{FF2B5EF4-FFF2-40B4-BE49-F238E27FC236}">
                  <a16:creationId xmlns:a16="http://schemas.microsoft.com/office/drawing/2014/main" id="{DF38F44A-2221-41E3-B7EB-65A6ADC417D5}"/>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8" name="Freeform 19">
              <a:extLst>
                <a:ext uri="{FF2B5EF4-FFF2-40B4-BE49-F238E27FC236}">
                  <a16:creationId xmlns:a16="http://schemas.microsoft.com/office/drawing/2014/main" id="{4254EEA0-57F3-4A50-B63C-6E902EF3CD98}"/>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39" name="Freeform 20">
              <a:extLst>
                <a:ext uri="{FF2B5EF4-FFF2-40B4-BE49-F238E27FC236}">
                  <a16:creationId xmlns:a16="http://schemas.microsoft.com/office/drawing/2014/main" id="{F10EA345-2AEC-4B33-B09F-302AA022FC88}"/>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0" name="Freeform 21">
              <a:extLst>
                <a:ext uri="{FF2B5EF4-FFF2-40B4-BE49-F238E27FC236}">
                  <a16:creationId xmlns:a16="http://schemas.microsoft.com/office/drawing/2014/main" id="{C38AF68A-9358-4467-9AA4-2CDB12D26329}"/>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1" name="Freeform 22">
              <a:extLst>
                <a:ext uri="{FF2B5EF4-FFF2-40B4-BE49-F238E27FC236}">
                  <a16:creationId xmlns:a16="http://schemas.microsoft.com/office/drawing/2014/main" id="{10AFE47B-BD16-47D5-A204-DBF5E9EEC63D}"/>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2" name="Freeform 23">
              <a:extLst>
                <a:ext uri="{FF2B5EF4-FFF2-40B4-BE49-F238E27FC236}">
                  <a16:creationId xmlns:a16="http://schemas.microsoft.com/office/drawing/2014/main" id="{2BC764D8-6714-4734-87BB-09FA21621438}"/>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3" name="Freeform 24">
              <a:extLst>
                <a:ext uri="{FF2B5EF4-FFF2-40B4-BE49-F238E27FC236}">
                  <a16:creationId xmlns:a16="http://schemas.microsoft.com/office/drawing/2014/main" id="{D094F5FC-0CD9-486C-A3F8-0AAC324547AE}"/>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4" name="Freeform 25">
              <a:extLst>
                <a:ext uri="{FF2B5EF4-FFF2-40B4-BE49-F238E27FC236}">
                  <a16:creationId xmlns:a16="http://schemas.microsoft.com/office/drawing/2014/main" id="{7C4AEF6A-1315-485E-9FC1-4E0512EC2C1B}"/>
                </a:ext>
              </a:extLst>
            </p:cNvPr>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5" name="Freeform 26">
              <a:extLst>
                <a:ext uri="{FF2B5EF4-FFF2-40B4-BE49-F238E27FC236}">
                  <a16:creationId xmlns:a16="http://schemas.microsoft.com/office/drawing/2014/main" id="{D2A66FC2-3C24-4C49-86DF-811BD1CFD915}"/>
                </a:ext>
              </a:extLst>
            </p:cNvPr>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6" name="Freeform 27">
              <a:extLst>
                <a:ext uri="{FF2B5EF4-FFF2-40B4-BE49-F238E27FC236}">
                  <a16:creationId xmlns:a16="http://schemas.microsoft.com/office/drawing/2014/main" id="{A528BA86-823B-4159-AA01-1722D9AAB329}"/>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7" name="Freeform 28">
              <a:extLst>
                <a:ext uri="{FF2B5EF4-FFF2-40B4-BE49-F238E27FC236}">
                  <a16:creationId xmlns:a16="http://schemas.microsoft.com/office/drawing/2014/main" id="{66DB707B-6D6E-4A21-804E-FDA3524A9A31}"/>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8" name="Freeform 29">
              <a:extLst>
                <a:ext uri="{FF2B5EF4-FFF2-40B4-BE49-F238E27FC236}">
                  <a16:creationId xmlns:a16="http://schemas.microsoft.com/office/drawing/2014/main" id="{0AE3BF2D-A8F6-4BA9-908D-2F9C186C59B8}"/>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49" name="Freeform 30">
              <a:extLst>
                <a:ext uri="{FF2B5EF4-FFF2-40B4-BE49-F238E27FC236}">
                  <a16:creationId xmlns:a16="http://schemas.microsoft.com/office/drawing/2014/main" id="{538677C6-B605-406E-9F2C-CB1A610D693E}"/>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0" name="Freeform 31">
              <a:extLst>
                <a:ext uri="{FF2B5EF4-FFF2-40B4-BE49-F238E27FC236}">
                  <a16:creationId xmlns:a16="http://schemas.microsoft.com/office/drawing/2014/main" id="{906F8792-3D4C-4F54-88BC-A385C07AD4A6}"/>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1" name="Freeform 32">
              <a:extLst>
                <a:ext uri="{FF2B5EF4-FFF2-40B4-BE49-F238E27FC236}">
                  <a16:creationId xmlns:a16="http://schemas.microsoft.com/office/drawing/2014/main" id="{B4D46763-644D-470E-B859-2DCCFA55A29C}"/>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2" name="Freeform 33">
              <a:extLst>
                <a:ext uri="{FF2B5EF4-FFF2-40B4-BE49-F238E27FC236}">
                  <a16:creationId xmlns:a16="http://schemas.microsoft.com/office/drawing/2014/main" id="{5F1E0365-988C-4399-BC5C-897B1BADF93F}"/>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3" name="Freeform 34">
              <a:extLst>
                <a:ext uri="{FF2B5EF4-FFF2-40B4-BE49-F238E27FC236}">
                  <a16:creationId xmlns:a16="http://schemas.microsoft.com/office/drawing/2014/main" id="{93070DE9-D35E-44C0-802F-50D52D86973E}"/>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4" name="Freeform 35">
              <a:extLst>
                <a:ext uri="{FF2B5EF4-FFF2-40B4-BE49-F238E27FC236}">
                  <a16:creationId xmlns:a16="http://schemas.microsoft.com/office/drawing/2014/main" id="{A26E05D1-FC21-4A51-A4AA-7675CC24A328}"/>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6" name="Freeform 36">
              <a:extLst>
                <a:ext uri="{FF2B5EF4-FFF2-40B4-BE49-F238E27FC236}">
                  <a16:creationId xmlns:a16="http://schemas.microsoft.com/office/drawing/2014/main" id="{E1E7C9CC-DD5B-460A-B564-EE5D1C822573}"/>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7" name="Freeform 37">
              <a:extLst>
                <a:ext uri="{FF2B5EF4-FFF2-40B4-BE49-F238E27FC236}">
                  <a16:creationId xmlns:a16="http://schemas.microsoft.com/office/drawing/2014/main" id="{EB39D17E-46A1-4185-91C6-AD78F010FA9F}"/>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8" name="Freeform 38">
              <a:extLst>
                <a:ext uri="{FF2B5EF4-FFF2-40B4-BE49-F238E27FC236}">
                  <a16:creationId xmlns:a16="http://schemas.microsoft.com/office/drawing/2014/main" id="{C4252F42-5E24-44C9-A73C-AC07C98D945B}"/>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59" name="Freeform 39">
              <a:extLst>
                <a:ext uri="{FF2B5EF4-FFF2-40B4-BE49-F238E27FC236}">
                  <a16:creationId xmlns:a16="http://schemas.microsoft.com/office/drawing/2014/main" id="{7E8419BC-DA8B-4403-A91A-2B334212CF99}"/>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0" name="Freeform 40">
              <a:extLst>
                <a:ext uri="{FF2B5EF4-FFF2-40B4-BE49-F238E27FC236}">
                  <a16:creationId xmlns:a16="http://schemas.microsoft.com/office/drawing/2014/main" id="{DD674662-B79E-446F-97E8-920E855FD2FC}"/>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1" name="Freeform 41">
              <a:extLst>
                <a:ext uri="{FF2B5EF4-FFF2-40B4-BE49-F238E27FC236}">
                  <a16:creationId xmlns:a16="http://schemas.microsoft.com/office/drawing/2014/main" id="{6D3EE66D-8708-4B52-9287-0870D45FD482}"/>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2" name="Freeform 42">
              <a:extLst>
                <a:ext uri="{FF2B5EF4-FFF2-40B4-BE49-F238E27FC236}">
                  <a16:creationId xmlns:a16="http://schemas.microsoft.com/office/drawing/2014/main" id="{DB8DCF7B-B676-4A87-A3BC-2DC16D579A22}"/>
                </a:ext>
              </a:extLst>
            </p:cNvPr>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3" name="Freeform 43">
              <a:extLst>
                <a:ext uri="{FF2B5EF4-FFF2-40B4-BE49-F238E27FC236}">
                  <a16:creationId xmlns:a16="http://schemas.microsoft.com/office/drawing/2014/main" id="{7E24EE56-D659-4BC9-9291-5CBF9865BFBA}"/>
                </a:ext>
              </a:extLst>
            </p:cNvPr>
            <p:cNvSpPr>
              <a:spLocks/>
            </p:cNvSpPr>
            <p:nvPr/>
          </p:nvSpPr>
          <p:spPr bwMode="auto">
            <a:xfrm>
              <a:off x="3878261" y="4346578"/>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4" name="Freeform 44">
              <a:extLst>
                <a:ext uri="{FF2B5EF4-FFF2-40B4-BE49-F238E27FC236}">
                  <a16:creationId xmlns:a16="http://schemas.microsoft.com/office/drawing/2014/main" id="{C5E5BC5F-6C88-4505-A41D-CCA565D927AD}"/>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5" name="Freeform 45">
              <a:extLst>
                <a:ext uri="{FF2B5EF4-FFF2-40B4-BE49-F238E27FC236}">
                  <a16:creationId xmlns:a16="http://schemas.microsoft.com/office/drawing/2014/main" id="{AD345D55-8B50-4E81-BBA8-8F018BBE8BF5}"/>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6" name="Freeform 46">
              <a:extLst>
                <a:ext uri="{FF2B5EF4-FFF2-40B4-BE49-F238E27FC236}">
                  <a16:creationId xmlns:a16="http://schemas.microsoft.com/office/drawing/2014/main" id="{D91B8BBF-AB53-42E1-AEA5-F10682D22512}"/>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67" name="Freeform 47">
              <a:extLst>
                <a:ext uri="{FF2B5EF4-FFF2-40B4-BE49-F238E27FC236}">
                  <a16:creationId xmlns:a16="http://schemas.microsoft.com/office/drawing/2014/main" id="{F33AEE4D-40C6-4FD6-BE85-B7CDA1C082DC}"/>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78" name="Freeform 48">
              <a:extLst>
                <a:ext uri="{FF2B5EF4-FFF2-40B4-BE49-F238E27FC236}">
                  <a16:creationId xmlns:a16="http://schemas.microsoft.com/office/drawing/2014/main" id="{6028910E-38E9-4F3F-BCE5-B244828CB208}"/>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79" name="Freeform 49">
              <a:extLst>
                <a:ext uri="{FF2B5EF4-FFF2-40B4-BE49-F238E27FC236}">
                  <a16:creationId xmlns:a16="http://schemas.microsoft.com/office/drawing/2014/main" id="{F59B0C95-669D-47BA-B4F4-0368CA520501}"/>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solidFill>
              <a:schemeClr val="accent3"/>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0" name="Freeform 50">
              <a:extLst>
                <a:ext uri="{FF2B5EF4-FFF2-40B4-BE49-F238E27FC236}">
                  <a16:creationId xmlns:a16="http://schemas.microsoft.com/office/drawing/2014/main" id="{C4BAAB82-49BC-4FBE-A084-668BD913F8C9}"/>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1" name="Freeform 51">
              <a:extLst>
                <a:ext uri="{FF2B5EF4-FFF2-40B4-BE49-F238E27FC236}">
                  <a16:creationId xmlns:a16="http://schemas.microsoft.com/office/drawing/2014/main" id="{18D21E13-A640-4DF5-8DE4-62239A205C4E}"/>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2" name="Freeform 52">
              <a:extLst>
                <a:ext uri="{FF2B5EF4-FFF2-40B4-BE49-F238E27FC236}">
                  <a16:creationId xmlns:a16="http://schemas.microsoft.com/office/drawing/2014/main" id="{73856D3E-3D18-4B2C-AFAB-C21BDC93AB11}"/>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3" name="Freeform 53">
              <a:extLst>
                <a:ext uri="{FF2B5EF4-FFF2-40B4-BE49-F238E27FC236}">
                  <a16:creationId xmlns:a16="http://schemas.microsoft.com/office/drawing/2014/main" id="{32554A62-7B86-4137-8282-25510B792647}"/>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chemeClr val="accent1"/>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4" name="Freeform 54">
              <a:extLst>
                <a:ext uri="{FF2B5EF4-FFF2-40B4-BE49-F238E27FC236}">
                  <a16:creationId xmlns:a16="http://schemas.microsoft.com/office/drawing/2014/main" id="{A6DA3B35-ECBA-45F9-BDA1-8C3EACE2064C}"/>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5" name="Freeform 55">
              <a:extLst>
                <a:ext uri="{FF2B5EF4-FFF2-40B4-BE49-F238E27FC236}">
                  <a16:creationId xmlns:a16="http://schemas.microsoft.com/office/drawing/2014/main" id="{5A55B469-6091-4959-9C95-ECC72806F744}"/>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6" name="Freeform 56">
              <a:extLst>
                <a:ext uri="{FF2B5EF4-FFF2-40B4-BE49-F238E27FC236}">
                  <a16:creationId xmlns:a16="http://schemas.microsoft.com/office/drawing/2014/main" id="{5C4B9D0F-A6D7-4672-AE35-DD0B643B5F44}"/>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7" name="Freeform 57">
              <a:extLst>
                <a:ext uri="{FF2B5EF4-FFF2-40B4-BE49-F238E27FC236}">
                  <a16:creationId xmlns:a16="http://schemas.microsoft.com/office/drawing/2014/main" id="{78C1E12F-E440-46B1-8BA9-380D3688B019}"/>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8" name="Freeform 58">
              <a:extLst>
                <a:ext uri="{FF2B5EF4-FFF2-40B4-BE49-F238E27FC236}">
                  <a16:creationId xmlns:a16="http://schemas.microsoft.com/office/drawing/2014/main" id="{CFD5DF47-33DC-40D1-A6BC-1FD22EE8C45C}"/>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89" name="Freeform 59">
              <a:extLst>
                <a:ext uri="{FF2B5EF4-FFF2-40B4-BE49-F238E27FC236}">
                  <a16:creationId xmlns:a16="http://schemas.microsoft.com/office/drawing/2014/main" id="{50281BE6-27E6-4495-907D-6F05C4482926}"/>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0" name="Freeform 60">
              <a:extLst>
                <a:ext uri="{FF2B5EF4-FFF2-40B4-BE49-F238E27FC236}">
                  <a16:creationId xmlns:a16="http://schemas.microsoft.com/office/drawing/2014/main" id="{3D4EC24E-B274-4EF2-B9E8-577F4E0D5A87}"/>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2" name="Freeform 61">
              <a:extLst>
                <a:ext uri="{FF2B5EF4-FFF2-40B4-BE49-F238E27FC236}">
                  <a16:creationId xmlns:a16="http://schemas.microsoft.com/office/drawing/2014/main" id="{BDDD43D9-6DB6-4B49-AEE5-08E2817266B5}"/>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99" name="Freeform 62">
              <a:extLst>
                <a:ext uri="{FF2B5EF4-FFF2-40B4-BE49-F238E27FC236}">
                  <a16:creationId xmlns:a16="http://schemas.microsoft.com/office/drawing/2014/main" id="{9015DA05-6142-40F4-B4EB-14A2199E9477}"/>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0" name="Freeform 63">
              <a:extLst>
                <a:ext uri="{FF2B5EF4-FFF2-40B4-BE49-F238E27FC236}">
                  <a16:creationId xmlns:a16="http://schemas.microsoft.com/office/drawing/2014/main" id="{3B836719-5768-41F0-B897-FD5486A048E1}"/>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1" name="Freeform 64">
              <a:extLst>
                <a:ext uri="{FF2B5EF4-FFF2-40B4-BE49-F238E27FC236}">
                  <a16:creationId xmlns:a16="http://schemas.microsoft.com/office/drawing/2014/main" id="{0E679A3B-C120-49E9-9DA5-C26B72202B9F}"/>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2" name="Freeform 65">
              <a:extLst>
                <a:ext uri="{FF2B5EF4-FFF2-40B4-BE49-F238E27FC236}">
                  <a16:creationId xmlns:a16="http://schemas.microsoft.com/office/drawing/2014/main" id="{62FB19D0-8CCD-4DA8-A514-D11D2E6464D0}"/>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3" name="Freeform 66">
              <a:extLst>
                <a:ext uri="{FF2B5EF4-FFF2-40B4-BE49-F238E27FC236}">
                  <a16:creationId xmlns:a16="http://schemas.microsoft.com/office/drawing/2014/main" id="{79E111DB-1C73-4B44-A156-733E8C6D8D63}"/>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4" name="Freeform 67">
              <a:extLst>
                <a:ext uri="{FF2B5EF4-FFF2-40B4-BE49-F238E27FC236}">
                  <a16:creationId xmlns:a16="http://schemas.microsoft.com/office/drawing/2014/main" id="{7EA77643-8123-4A5A-8F24-A4FEC4A773E4}"/>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5" name="Freeform 68">
              <a:extLst>
                <a:ext uri="{FF2B5EF4-FFF2-40B4-BE49-F238E27FC236}">
                  <a16:creationId xmlns:a16="http://schemas.microsoft.com/office/drawing/2014/main" id="{BEDF9B81-AF66-4D51-BEA5-70D1A1E45626}"/>
                </a:ext>
              </a:extLst>
            </p:cNvPr>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6" name="Freeform 69">
              <a:extLst>
                <a:ext uri="{FF2B5EF4-FFF2-40B4-BE49-F238E27FC236}">
                  <a16:creationId xmlns:a16="http://schemas.microsoft.com/office/drawing/2014/main" id="{2426C6DD-8A06-4A8E-A679-E945EFCFBC6F}"/>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7" name="Freeform 70">
              <a:extLst>
                <a:ext uri="{FF2B5EF4-FFF2-40B4-BE49-F238E27FC236}">
                  <a16:creationId xmlns:a16="http://schemas.microsoft.com/office/drawing/2014/main" id="{62F42DC6-2399-4872-9C84-2492773B1E7E}"/>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8" name="Freeform 71">
              <a:extLst>
                <a:ext uri="{FF2B5EF4-FFF2-40B4-BE49-F238E27FC236}">
                  <a16:creationId xmlns:a16="http://schemas.microsoft.com/office/drawing/2014/main" id="{504FFA6E-DBB4-4B16-8493-4D942CC3CA68}"/>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09" name="Freeform 72">
              <a:extLst>
                <a:ext uri="{FF2B5EF4-FFF2-40B4-BE49-F238E27FC236}">
                  <a16:creationId xmlns:a16="http://schemas.microsoft.com/office/drawing/2014/main" id="{642D40EB-267D-4850-AECE-FED2044992A4}"/>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0" name="Freeform 73">
              <a:extLst>
                <a:ext uri="{FF2B5EF4-FFF2-40B4-BE49-F238E27FC236}">
                  <a16:creationId xmlns:a16="http://schemas.microsoft.com/office/drawing/2014/main" id="{7621376F-A7D1-4D8E-857F-1A3C7A1A06B1}"/>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1" name="Freeform 74">
              <a:extLst>
                <a:ext uri="{FF2B5EF4-FFF2-40B4-BE49-F238E27FC236}">
                  <a16:creationId xmlns:a16="http://schemas.microsoft.com/office/drawing/2014/main" id="{478B4A5D-6B9D-4973-B4E9-E95A7E397CAB}"/>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2" name="Freeform 75">
              <a:extLst>
                <a:ext uri="{FF2B5EF4-FFF2-40B4-BE49-F238E27FC236}">
                  <a16:creationId xmlns:a16="http://schemas.microsoft.com/office/drawing/2014/main" id="{3D70F088-8F86-415F-823C-2AF482911C18}"/>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3" name="Freeform 76">
              <a:extLst>
                <a:ext uri="{FF2B5EF4-FFF2-40B4-BE49-F238E27FC236}">
                  <a16:creationId xmlns:a16="http://schemas.microsoft.com/office/drawing/2014/main" id="{8633CAA7-9111-40C5-9942-6ACBD60D753A}"/>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4" name="Freeform 77">
              <a:extLst>
                <a:ext uri="{FF2B5EF4-FFF2-40B4-BE49-F238E27FC236}">
                  <a16:creationId xmlns:a16="http://schemas.microsoft.com/office/drawing/2014/main" id="{F3A49A87-3980-42A5-B2DC-5E1C01661D22}"/>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5" name="Freeform 78">
              <a:extLst>
                <a:ext uri="{FF2B5EF4-FFF2-40B4-BE49-F238E27FC236}">
                  <a16:creationId xmlns:a16="http://schemas.microsoft.com/office/drawing/2014/main" id="{4418BAC4-22D7-4198-A406-8CFFFC8179FF}"/>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6" name="Freeform 79">
              <a:extLst>
                <a:ext uri="{FF2B5EF4-FFF2-40B4-BE49-F238E27FC236}">
                  <a16:creationId xmlns:a16="http://schemas.microsoft.com/office/drawing/2014/main" id="{CEE4271C-D56F-4633-98B7-7F4CF76CD0E2}"/>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7" name="Freeform 80">
              <a:extLst>
                <a:ext uri="{FF2B5EF4-FFF2-40B4-BE49-F238E27FC236}">
                  <a16:creationId xmlns:a16="http://schemas.microsoft.com/office/drawing/2014/main" id="{5F957D41-03DF-42B2-9393-F7B205CA00EB}"/>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8" name="Freeform 81">
              <a:extLst>
                <a:ext uri="{FF2B5EF4-FFF2-40B4-BE49-F238E27FC236}">
                  <a16:creationId xmlns:a16="http://schemas.microsoft.com/office/drawing/2014/main" id="{4A1C77C8-C31B-4E05-844E-6B8DD2362E18}"/>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sp>
          <p:nvSpPr>
            <p:cNvPr id="119" name="Freeform 82">
              <a:extLst>
                <a:ext uri="{FF2B5EF4-FFF2-40B4-BE49-F238E27FC236}">
                  <a16:creationId xmlns:a16="http://schemas.microsoft.com/office/drawing/2014/main" id="{E4A5E1C8-0595-47C2-9569-AF2982A843F5}"/>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solidFill>
              <a:schemeClr val="accent2"/>
            </a:solidFill>
            <a:ln w="9525">
              <a:solidFill>
                <a:schemeClr val="bg1"/>
              </a:solidFill>
              <a:round/>
              <a:headEnd/>
              <a:tailEnd/>
            </a:ln>
          </p:spPr>
          <p:txBody>
            <a:bodyPr vert="horz" wrap="square" lIns="68571" tIns="34286" rIns="68571" bIns="34286" numCol="1" anchor="t" anchorCtr="0" compatLnSpc="1">
              <a:prstTxWarp prst="textNoShape">
                <a:avLst/>
              </a:prstTxWarp>
            </a:bodyPr>
            <a:lstStyle/>
            <a:p>
              <a:endParaRPr lang="id-ID" sz="1349"/>
            </a:p>
          </p:txBody>
        </p:sp>
      </p:grpSp>
      <p:graphicFrame>
        <p:nvGraphicFramePr>
          <p:cNvPr id="122" name="Chart 121">
            <a:extLst>
              <a:ext uri="{FF2B5EF4-FFF2-40B4-BE49-F238E27FC236}">
                <a16:creationId xmlns:a16="http://schemas.microsoft.com/office/drawing/2014/main" id="{94C9A667-D356-4E8F-B4AB-815AE353986E}"/>
              </a:ext>
            </a:extLst>
          </p:cNvPr>
          <p:cNvGraphicFramePr/>
          <p:nvPr>
            <p:extLst>
              <p:ext uri="{D42A27DB-BD31-4B8C-83A1-F6EECF244321}">
                <p14:modId xmlns:p14="http://schemas.microsoft.com/office/powerpoint/2010/main" val="2835597674"/>
              </p:ext>
            </p:extLst>
          </p:nvPr>
        </p:nvGraphicFramePr>
        <p:xfrm>
          <a:off x="482557" y="4084842"/>
          <a:ext cx="3116215" cy="123405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a:extLst>
              <a:ext uri="{FF2B5EF4-FFF2-40B4-BE49-F238E27FC236}">
                <a16:creationId xmlns:a16="http://schemas.microsoft.com/office/drawing/2014/main" id="{E14555DF-DA8F-496C-AC2D-EFC8A487B246}"/>
              </a:ext>
            </a:extLst>
          </p:cNvPr>
          <p:cNvSpPr txBox="1"/>
          <p:nvPr/>
        </p:nvSpPr>
        <p:spPr>
          <a:xfrm>
            <a:off x="548807" y="3495439"/>
            <a:ext cx="255621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a:t>
            </a:r>
            <a:endParaRPr lang="en-ID" sz="1050">
              <a:solidFill>
                <a:schemeClr val="tx1"/>
              </a:solidFill>
            </a:endParaRPr>
          </a:p>
        </p:txBody>
      </p:sp>
      <p:sp>
        <p:nvSpPr>
          <p:cNvPr id="5" name="TextBox">
            <a:extLst>
              <a:ext uri="{FF2B5EF4-FFF2-40B4-BE49-F238E27FC236}">
                <a16:creationId xmlns:a16="http://schemas.microsoft.com/office/drawing/2014/main" id="{FB29BB9D-7CC6-4FF1-8066-7183FF0FA2BC}"/>
              </a:ext>
            </a:extLst>
          </p:cNvPr>
          <p:cNvSpPr txBox="1"/>
          <p:nvPr/>
        </p:nvSpPr>
        <p:spPr>
          <a:xfrm>
            <a:off x="548807" y="2999426"/>
            <a:ext cx="1603943"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1"/>
                </a:solidFill>
                <a:latin typeface="+mj-lt"/>
              </a:rPr>
              <a:t>1,254,890</a:t>
            </a:r>
          </a:p>
        </p:txBody>
      </p:sp>
      <p:sp>
        <p:nvSpPr>
          <p:cNvPr id="6" name="TextBox">
            <a:extLst>
              <a:ext uri="{FF2B5EF4-FFF2-40B4-BE49-F238E27FC236}">
                <a16:creationId xmlns:a16="http://schemas.microsoft.com/office/drawing/2014/main" id="{F57B46F7-FC05-4DA0-8C96-7489144732AB}"/>
              </a:ext>
            </a:extLst>
          </p:cNvPr>
          <p:cNvSpPr txBox="1"/>
          <p:nvPr/>
        </p:nvSpPr>
        <p:spPr>
          <a:xfrm>
            <a:off x="548808" y="283417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9" name="Speech Bubble: Rectangle with Corners Rounded 8">
            <a:extLst>
              <a:ext uri="{FF2B5EF4-FFF2-40B4-BE49-F238E27FC236}">
                <a16:creationId xmlns:a16="http://schemas.microsoft.com/office/drawing/2014/main" id="{3E90848E-BAD3-4D23-9292-C460ECEFBF12}"/>
              </a:ext>
            </a:extLst>
          </p:cNvPr>
          <p:cNvSpPr/>
          <p:nvPr/>
        </p:nvSpPr>
        <p:spPr>
          <a:xfrm>
            <a:off x="4240424" y="1504493"/>
            <a:ext cx="1248576" cy="849661"/>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7" name="Chart 6">
            <a:extLst>
              <a:ext uri="{FF2B5EF4-FFF2-40B4-BE49-F238E27FC236}">
                <a16:creationId xmlns:a16="http://schemas.microsoft.com/office/drawing/2014/main" id="{1291541E-52BB-4200-AA56-8B28192F67D9}"/>
              </a:ext>
            </a:extLst>
          </p:cNvPr>
          <p:cNvGraphicFramePr/>
          <p:nvPr>
            <p:extLst>
              <p:ext uri="{D42A27DB-BD31-4B8C-83A1-F6EECF244321}">
                <p14:modId xmlns:p14="http://schemas.microsoft.com/office/powerpoint/2010/main" val="2092704129"/>
              </p:ext>
            </p:extLst>
          </p:nvPr>
        </p:nvGraphicFramePr>
        <p:xfrm>
          <a:off x="4224968" y="1495463"/>
          <a:ext cx="1279487" cy="8529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a:extLst>
              <a:ext uri="{FF2B5EF4-FFF2-40B4-BE49-F238E27FC236}">
                <a16:creationId xmlns:a16="http://schemas.microsoft.com/office/drawing/2014/main" id="{15E3BE3B-1309-48E6-AA4B-8071F1829E5E}"/>
              </a:ext>
            </a:extLst>
          </p:cNvPr>
          <p:cNvSpPr txBox="1"/>
          <p:nvPr/>
        </p:nvSpPr>
        <p:spPr>
          <a:xfrm>
            <a:off x="4576955" y="1767589"/>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90%</a:t>
            </a:r>
          </a:p>
        </p:txBody>
      </p:sp>
      <p:sp>
        <p:nvSpPr>
          <p:cNvPr id="128" name="Speech Bubble: Rectangle with Corners Rounded 127">
            <a:extLst>
              <a:ext uri="{FF2B5EF4-FFF2-40B4-BE49-F238E27FC236}">
                <a16:creationId xmlns:a16="http://schemas.microsoft.com/office/drawing/2014/main" id="{3CB5ACEC-D07D-481D-BC0B-9F5287C4B220}"/>
              </a:ext>
            </a:extLst>
          </p:cNvPr>
          <p:cNvSpPr/>
          <p:nvPr/>
        </p:nvSpPr>
        <p:spPr>
          <a:xfrm>
            <a:off x="6832285" y="2135984"/>
            <a:ext cx="1248576" cy="849661"/>
          </a:xfrm>
          <a:prstGeom prst="wedgeRoundRectCallout">
            <a:avLst>
              <a:gd name="adj1" fmla="val -36936"/>
              <a:gd name="adj2" fmla="val 93986"/>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129" name="Chart 128">
            <a:extLst>
              <a:ext uri="{FF2B5EF4-FFF2-40B4-BE49-F238E27FC236}">
                <a16:creationId xmlns:a16="http://schemas.microsoft.com/office/drawing/2014/main" id="{33B220D8-67CB-45E6-93F1-5CBB946CB792}"/>
              </a:ext>
            </a:extLst>
          </p:cNvPr>
          <p:cNvGraphicFramePr/>
          <p:nvPr>
            <p:extLst>
              <p:ext uri="{D42A27DB-BD31-4B8C-83A1-F6EECF244321}">
                <p14:modId xmlns:p14="http://schemas.microsoft.com/office/powerpoint/2010/main" val="483058176"/>
              </p:ext>
            </p:extLst>
          </p:nvPr>
        </p:nvGraphicFramePr>
        <p:xfrm>
          <a:off x="6816829" y="2126954"/>
          <a:ext cx="1279487" cy="852991"/>
        </p:xfrm>
        <a:graphic>
          <a:graphicData uri="http://schemas.openxmlformats.org/drawingml/2006/chart">
            <c:chart xmlns:c="http://schemas.openxmlformats.org/drawingml/2006/chart" xmlns:r="http://schemas.openxmlformats.org/officeDocument/2006/relationships" r:id="rId4"/>
          </a:graphicData>
        </a:graphic>
      </p:graphicFrame>
      <p:sp>
        <p:nvSpPr>
          <p:cNvPr id="130" name="TextBox">
            <a:extLst>
              <a:ext uri="{FF2B5EF4-FFF2-40B4-BE49-F238E27FC236}">
                <a16:creationId xmlns:a16="http://schemas.microsoft.com/office/drawing/2014/main" id="{9394473D-ED67-4FD6-A4CE-D7B3A01B3E1A}"/>
              </a:ext>
            </a:extLst>
          </p:cNvPr>
          <p:cNvSpPr txBox="1"/>
          <p:nvPr/>
        </p:nvSpPr>
        <p:spPr>
          <a:xfrm>
            <a:off x="7168816" y="2399079"/>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80%</a:t>
            </a:r>
          </a:p>
        </p:txBody>
      </p:sp>
      <p:sp>
        <p:nvSpPr>
          <p:cNvPr id="131" name="Speech Bubble: Rectangle with Corners Rounded 130">
            <a:extLst>
              <a:ext uri="{FF2B5EF4-FFF2-40B4-BE49-F238E27FC236}">
                <a16:creationId xmlns:a16="http://schemas.microsoft.com/office/drawing/2014/main" id="{F28F4CC0-A776-47A1-B645-B371EDDC9813}"/>
              </a:ext>
            </a:extLst>
          </p:cNvPr>
          <p:cNvSpPr/>
          <p:nvPr/>
        </p:nvSpPr>
        <p:spPr>
          <a:xfrm>
            <a:off x="5310424" y="3170175"/>
            <a:ext cx="1248576" cy="849661"/>
          </a:xfrm>
          <a:prstGeom prst="wedgeRoundRectCallout">
            <a:avLst>
              <a:gd name="adj1" fmla="val 38304"/>
              <a:gd name="adj2" fmla="val 88337"/>
              <a:gd name="adj3" fmla="val 16667"/>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aphicFrame>
        <p:nvGraphicFramePr>
          <p:cNvPr id="132" name="Chart 131">
            <a:extLst>
              <a:ext uri="{FF2B5EF4-FFF2-40B4-BE49-F238E27FC236}">
                <a16:creationId xmlns:a16="http://schemas.microsoft.com/office/drawing/2014/main" id="{0FD6E234-F509-41C6-9D97-A07AF886AE50}"/>
              </a:ext>
            </a:extLst>
          </p:cNvPr>
          <p:cNvGraphicFramePr/>
          <p:nvPr>
            <p:extLst>
              <p:ext uri="{D42A27DB-BD31-4B8C-83A1-F6EECF244321}">
                <p14:modId xmlns:p14="http://schemas.microsoft.com/office/powerpoint/2010/main" val="2431091774"/>
              </p:ext>
            </p:extLst>
          </p:nvPr>
        </p:nvGraphicFramePr>
        <p:xfrm>
          <a:off x="5294969" y="3161146"/>
          <a:ext cx="1279487" cy="852991"/>
        </p:xfrm>
        <a:graphic>
          <a:graphicData uri="http://schemas.openxmlformats.org/drawingml/2006/chart">
            <c:chart xmlns:c="http://schemas.openxmlformats.org/drawingml/2006/chart" xmlns:r="http://schemas.openxmlformats.org/officeDocument/2006/relationships" r:id="rId5"/>
          </a:graphicData>
        </a:graphic>
      </p:graphicFrame>
      <p:sp>
        <p:nvSpPr>
          <p:cNvPr id="133" name="TextBox">
            <a:extLst>
              <a:ext uri="{FF2B5EF4-FFF2-40B4-BE49-F238E27FC236}">
                <a16:creationId xmlns:a16="http://schemas.microsoft.com/office/drawing/2014/main" id="{7D45A415-7786-4F72-B939-320849A4F6A1}"/>
              </a:ext>
            </a:extLst>
          </p:cNvPr>
          <p:cNvSpPr txBox="1"/>
          <p:nvPr/>
        </p:nvSpPr>
        <p:spPr>
          <a:xfrm>
            <a:off x="5646956" y="3433271"/>
            <a:ext cx="575513"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70%</a:t>
            </a:r>
          </a:p>
        </p:txBody>
      </p:sp>
      <p:sp>
        <p:nvSpPr>
          <p:cNvPr id="11" name="Title 10">
            <a:extLst>
              <a:ext uri="{FF2B5EF4-FFF2-40B4-BE49-F238E27FC236}">
                <a16:creationId xmlns:a16="http://schemas.microsoft.com/office/drawing/2014/main" id="{BE1784C2-E008-468B-9ACA-DAF442C420DC}"/>
              </a:ext>
            </a:extLst>
          </p:cNvPr>
          <p:cNvSpPr>
            <a:spLocks noGrp="1"/>
          </p:cNvSpPr>
          <p:nvPr>
            <p:ph type="title"/>
          </p:nvPr>
        </p:nvSpPr>
        <p:spPr/>
        <p:txBody>
          <a:bodyPr/>
          <a:lstStyle/>
          <a:p>
            <a:r>
              <a:rPr lang="en-ID"/>
              <a:t>USA </a:t>
            </a:r>
            <a:r>
              <a:rPr lang="en-ID">
                <a:solidFill>
                  <a:schemeClr val="accent1"/>
                </a:solidFill>
              </a:rPr>
              <a:t>Map</a:t>
            </a:r>
            <a:endParaRPr lang="en-ID"/>
          </a:p>
        </p:txBody>
      </p:sp>
      <p:sp>
        <p:nvSpPr>
          <p:cNvPr id="12" name="Subtitle 11">
            <a:extLst>
              <a:ext uri="{FF2B5EF4-FFF2-40B4-BE49-F238E27FC236}">
                <a16:creationId xmlns:a16="http://schemas.microsoft.com/office/drawing/2014/main" id="{724ABC80-3C8F-4662-8D1C-A963DA43D6D7}"/>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4" name="Rectangle: Rounded Corners 13">
            <a:extLst>
              <a:ext uri="{FF2B5EF4-FFF2-40B4-BE49-F238E27FC236}">
                <a16:creationId xmlns:a16="http://schemas.microsoft.com/office/drawing/2014/main" id="{073579EB-65EC-425A-B02B-C53D99E0FD42}"/>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5" name="TextBox">
            <a:extLst>
              <a:ext uri="{FF2B5EF4-FFF2-40B4-BE49-F238E27FC236}">
                <a16:creationId xmlns:a16="http://schemas.microsoft.com/office/drawing/2014/main" id="{60821A50-1955-40A0-9F93-B6A4C577E9D3}"/>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6" name="Graphic 13">
            <a:extLst>
              <a:ext uri="{FF2B5EF4-FFF2-40B4-BE49-F238E27FC236}">
                <a16:creationId xmlns:a16="http://schemas.microsoft.com/office/drawing/2014/main" id="{E1FC1B48-2C64-4E46-874F-BBF4882EFC18}"/>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A9257499-374D-4CBE-9E3D-62D97DFDC20C}"/>
              </a:ext>
            </a:extLst>
          </p:cNvPr>
          <p:cNvSpPr>
            <a:spLocks noGrp="1"/>
          </p:cNvSpPr>
          <p:nvPr>
            <p:ph type="sldNum" sz="quarter" idx="10"/>
          </p:nvPr>
        </p:nvSpPr>
        <p:spPr/>
        <p:txBody>
          <a:bodyPr/>
          <a:lstStyle/>
          <a:p>
            <a:fld id="{950356F5-5040-45F3-9DFE-AA818FBF1AB1}" type="slidenum">
              <a:rPr lang="en-ID" smtClean="0"/>
              <a:pPr/>
              <a:t>26</a:t>
            </a:fld>
            <a:endParaRPr lang="en-ID"/>
          </a:p>
        </p:txBody>
      </p:sp>
    </p:spTree>
    <p:extLst>
      <p:ext uri="{BB962C8B-B14F-4D97-AF65-F5344CB8AC3E}">
        <p14:creationId xmlns:p14="http://schemas.microsoft.com/office/powerpoint/2010/main" val="88632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750"/>
                                        <p:tgtEl>
                                          <p:spTgt spid="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wipe(down)">
                                      <p:cBhvr>
                                        <p:cTn id="26" dur="750"/>
                                        <p:tgtEl>
                                          <p:spTgt spid="13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28"/>
                                        </p:tgtEl>
                                        <p:attrNameLst>
                                          <p:attrName>style.visibility</p:attrName>
                                        </p:attrNameLst>
                                      </p:cBhvr>
                                      <p:to>
                                        <p:strVal val="visible"/>
                                      </p:to>
                                    </p:set>
                                    <p:animEffect transition="in" filter="wipe(down)">
                                      <p:cBhvr>
                                        <p:cTn id="29" dur="750"/>
                                        <p:tgtEl>
                                          <p:spTgt spid="128"/>
                                        </p:tgtEl>
                                      </p:cBhvr>
                                    </p:animEffect>
                                  </p:childTnLst>
                                </p:cTn>
                              </p:par>
                            </p:childTnLst>
                          </p:cTn>
                        </p:par>
                        <p:par>
                          <p:cTn id="30" fill="hold">
                            <p:stCondLst>
                              <p:cond delay="1750"/>
                            </p:stCondLst>
                            <p:childTnLst>
                              <p:par>
                                <p:cTn id="31" presetID="53" presetClass="entr" presetSubtype="16"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750" fill="hold"/>
                                        <p:tgtEl>
                                          <p:spTgt spid="7"/>
                                        </p:tgtEl>
                                        <p:attrNameLst>
                                          <p:attrName>ppt_w</p:attrName>
                                        </p:attrNameLst>
                                      </p:cBhvr>
                                      <p:tavLst>
                                        <p:tav tm="0">
                                          <p:val>
                                            <p:fltVal val="0"/>
                                          </p:val>
                                        </p:tav>
                                        <p:tav tm="100000">
                                          <p:val>
                                            <p:strVal val="#ppt_w"/>
                                          </p:val>
                                        </p:tav>
                                      </p:tavLst>
                                    </p:anim>
                                    <p:anim calcmode="lin" valueType="num">
                                      <p:cBhvr>
                                        <p:cTn id="34" dur="750" fill="hold"/>
                                        <p:tgtEl>
                                          <p:spTgt spid="7"/>
                                        </p:tgtEl>
                                        <p:attrNameLst>
                                          <p:attrName>ppt_h</p:attrName>
                                        </p:attrNameLst>
                                      </p:cBhvr>
                                      <p:tavLst>
                                        <p:tav tm="0">
                                          <p:val>
                                            <p:fltVal val="0"/>
                                          </p:val>
                                        </p:tav>
                                        <p:tav tm="100000">
                                          <p:val>
                                            <p:strVal val="#ppt_h"/>
                                          </p:val>
                                        </p:tav>
                                      </p:tavLst>
                                    </p:anim>
                                    <p:animEffect transition="in" filter="fade">
                                      <p:cBhvr>
                                        <p:cTn id="35" dur="750"/>
                                        <p:tgtEl>
                                          <p:spTgt spid="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750" fill="hold"/>
                                        <p:tgtEl>
                                          <p:spTgt spid="8"/>
                                        </p:tgtEl>
                                        <p:attrNameLst>
                                          <p:attrName>ppt_w</p:attrName>
                                        </p:attrNameLst>
                                      </p:cBhvr>
                                      <p:tavLst>
                                        <p:tav tm="0">
                                          <p:val>
                                            <p:fltVal val="0"/>
                                          </p:val>
                                        </p:tav>
                                        <p:tav tm="100000">
                                          <p:val>
                                            <p:strVal val="#ppt_w"/>
                                          </p:val>
                                        </p:tav>
                                      </p:tavLst>
                                    </p:anim>
                                    <p:anim calcmode="lin" valueType="num">
                                      <p:cBhvr>
                                        <p:cTn id="39" dur="750" fill="hold"/>
                                        <p:tgtEl>
                                          <p:spTgt spid="8"/>
                                        </p:tgtEl>
                                        <p:attrNameLst>
                                          <p:attrName>ppt_h</p:attrName>
                                        </p:attrNameLst>
                                      </p:cBhvr>
                                      <p:tavLst>
                                        <p:tav tm="0">
                                          <p:val>
                                            <p:fltVal val="0"/>
                                          </p:val>
                                        </p:tav>
                                        <p:tav tm="100000">
                                          <p:val>
                                            <p:strVal val="#ppt_h"/>
                                          </p:val>
                                        </p:tav>
                                      </p:tavLst>
                                    </p:anim>
                                    <p:animEffect transition="in" filter="fade">
                                      <p:cBhvr>
                                        <p:cTn id="40" dur="750"/>
                                        <p:tgtEl>
                                          <p:spTgt spid="8"/>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32"/>
                                        </p:tgtEl>
                                        <p:attrNameLst>
                                          <p:attrName>style.visibility</p:attrName>
                                        </p:attrNameLst>
                                      </p:cBhvr>
                                      <p:to>
                                        <p:strVal val="visible"/>
                                      </p:to>
                                    </p:set>
                                    <p:anim calcmode="lin" valueType="num">
                                      <p:cBhvr>
                                        <p:cTn id="43" dur="750" fill="hold"/>
                                        <p:tgtEl>
                                          <p:spTgt spid="132"/>
                                        </p:tgtEl>
                                        <p:attrNameLst>
                                          <p:attrName>ppt_w</p:attrName>
                                        </p:attrNameLst>
                                      </p:cBhvr>
                                      <p:tavLst>
                                        <p:tav tm="0">
                                          <p:val>
                                            <p:fltVal val="0"/>
                                          </p:val>
                                        </p:tav>
                                        <p:tav tm="100000">
                                          <p:val>
                                            <p:strVal val="#ppt_w"/>
                                          </p:val>
                                        </p:tav>
                                      </p:tavLst>
                                    </p:anim>
                                    <p:anim calcmode="lin" valueType="num">
                                      <p:cBhvr>
                                        <p:cTn id="44" dur="750" fill="hold"/>
                                        <p:tgtEl>
                                          <p:spTgt spid="132"/>
                                        </p:tgtEl>
                                        <p:attrNameLst>
                                          <p:attrName>ppt_h</p:attrName>
                                        </p:attrNameLst>
                                      </p:cBhvr>
                                      <p:tavLst>
                                        <p:tav tm="0">
                                          <p:val>
                                            <p:fltVal val="0"/>
                                          </p:val>
                                        </p:tav>
                                        <p:tav tm="100000">
                                          <p:val>
                                            <p:strVal val="#ppt_h"/>
                                          </p:val>
                                        </p:tav>
                                      </p:tavLst>
                                    </p:anim>
                                    <p:animEffect transition="in" filter="fade">
                                      <p:cBhvr>
                                        <p:cTn id="45" dur="750"/>
                                        <p:tgtEl>
                                          <p:spTgt spid="13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33"/>
                                        </p:tgtEl>
                                        <p:attrNameLst>
                                          <p:attrName>style.visibility</p:attrName>
                                        </p:attrNameLst>
                                      </p:cBhvr>
                                      <p:to>
                                        <p:strVal val="visible"/>
                                      </p:to>
                                    </p:set>
                                    <p:anim calcmode="lin" valueType="num">
                                      <p:cBhvr>
                                        <p:cTn id="48" dur="750" fill="hold"/>
                                        <p:tgtEl>
                                          <p:spTgt spid="133"/>
                                        </p:tgtEl>
                                        <p:attrNameLst>
                                          <p:attrName>ppt_w</p:attrName>
                                        </p:attrNameLst>
                                      </p:cBhvr>
                                      <p:tavLst>
                                        <p:tav tm="0">
                                          <p:val>
                                            <p:fltVal val="0"/>
                                          </p:val>
                                        </p:tav>
                                        <p:tav tm="100000">
                                          <p:val>
                                            <p:strVal val="#ppt_w"/>
                                          </p:val>
                                        </p:tav>
                                      </p:tavLst>
                                    </p:anim>
                                    <p:anim calcmode="lin" valueType="num">
                                      <p:cBhvr>
                                        <p:cTn id="49" dur="750" fill="hold"/>
                                        <p:tgtEl>
                                          <p:spTgt spid="133"/>
                                        </p:tgtEl>
                                        <p:attrNameLst>
                                          <p:attrName>ppt_h</p:attrName>
                                        </p:attrNameLst>
                                      </p:cBhvr>
                                      <p:tavLst>
                                        <p:tav tm="0">
                                          <p:val>
                                            <p:fltVal val="0"/>
                                          </p:val>
                                        </p:tav>
                                        <p:tav tm="100000">
                                          <p:val>
                                            <p:strVal val="#ppt_h"/>
                                          </p:val>
                                        </p:tav>
                                      </p:tavLst>
                                    </p:anim>
                                    <p:animEffect transition="in" filter="fade">
                                      <p:cBhvr>
                                        <p:cTn id="50" dur="750"/>
                                        <p:tgtEl>
                                          <p:spTgt spid="133"/>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29"/>
                                        </p:tgtEl>
                                        <p:attrNameLst>
                                          <p:attrName>style.visibility</p:attrName>
                                        </p:attrNameLst>
                                      </p:cBhvr>
                                      <p:to>
                                        <p:strVal val="visible"/>
                                      </p:to>
                                    </p:set>
                                    <p:anim calcmode="lin" valueType="num">
                                      <p:cBhvr>
                                        <p:cTn id="53" dur="750" fill="hold"/>
                                        <p:tgtEl>
                                          <p:spTgt spid="129"/>
                                        </p:tgtEl>
                                        <p:attrNameLst>
                                          <p:attrName>ppt_w</p:attrName>
                                        </p:attrNameLst>
                                      </p:cBhvr>
                                      <p:tavLst>
                                        <p:tav tm="0">
                                          <p:val>
                                            <p:fltVal val="0"/>
                                          </p:val>
                                        </p:tav>
                                        <p:tav tm="100000">
                                          <p:val>
                                            <p:strVal val="#ppt_w"/>
                                          </p:val>
                                        </p:tav>
                                      </p:tavLst>
                                    </p:anim>
                                    <p:anim calcmode="lin" valueType="num">
                                      <p:cBhvr>
                                        <p:cTn id="54" dur="750" fill="hold"/>
                                        <p:tgtEl>
                                          <p:spTgt spid="129"/>
                                        </p:tgtEl>
                                        <p:attrNameLst>
                                          <p:attrName>ppt_h</p:attrName>
                                        </p:attrNameLst>
                                      </p:cBhvr>
                                      <p:tavLst>
                                        <p:tav tm="0">
                                          <p:val>
                                            <p:fltVal val="0"/>
                                          </p:val>
                                        </p:tav>
                                        <p:tav tm="100000">
                                          <p:val>
                                            <p:strVal val="#ppt_h"/>
                                          </p:val>
                                        </p:tav>
                                      </p:tavLst>
                                    </p:anim>
                                    <p:animEffect transition="in" filter="fade">
                                      <p:cBhvr>
                                        <p:cTn id="55" dur="750"/>
                                        <p:tgtEl>
                                          <p:spTgt spid="12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30"/>
                                        </p:tgtEl>
                                        <p:attrNameLst>
                                          <p:attrName>style.visibility</p:attrName>
                                        </p:attrNameLst>
                                      </p:cBhvr>
                                      <p:to>
                                        <p:strVal val="visible"/>
                                      </p:to>
                                    </p:set>
                                    <p:anim calcmode="lin" valueType="num">
                                      <p:cBhvr>
                                        <p:cTn id="58" dur="750" fill="hold"/>
                                        <p:tgtEl>
                                          <p:spTgt spid="130"/>
                                        </p:tgtEl>
                                        <p:attrNameLst>
                                          <p:attrName>ppt_w</p:attrName>
                                        </p:attrNameLst>
                                      </p:cBhvr>
                                      <p:tavLst>
                                        <p:tav tm="0">
                                          <p:val>
                                            <p:fltVal val="0"/>
                                          </p:val>
                                        </p:tav>
                                        <p:tav tm="100000">
                                          <p:val>
                                            <p:strVal val="#ppt_w"/>
                                          </p:val>
                                        </p:tav>
                                      </p:tavLst>
                                    </p:anim>
                                    <p:anim calcmode="lin" valueType="num">
                                      <p:cBhvr>
                                        <p:cTn id="59" dur="750" fill="hold"/>
                                        <p:tgtEl>
                                          <p:spTgt spid="130"/>
                                        </p:tgtEl>
                                        <p:attrNameLst>
                                          <p:attrName>ppt_h</p:attrName>
                                        </p:attrNameLst>
                                      </p:cBhvr>
                                      <p:tavLst>
                                        <p:tav tm="0">
                                          <p:val>
                                            <p:fltVal val="0"/>
                                          </p:val>
                                        </p:tav>
                                        <p:tav tm="100000">
                                          <p:val>
                                            <p:strVal val="#ppt_h"/>
                                          </p:val>
                                        </p:tav>
                                      </p:tavLst>
                                    </p:anim>
                                    <p:animEffect transition="in" filter="fade">
                                      <p:cBhvr>
                                        <p:cTn id="60" dur="750"/>
                                        <p:tgtEl>
                                          <p:spTgt spid="130"/>
                                        </p:tgtEl>
                                      </p:cBhvr>
                                    </p:animEffect>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12">
                                            <p:txEl>
                                              <p:pRg st="0" end="0"/>
                                            </p:txEl>
                                          </p:spTgt>
                                        </p:tgtEl>
                                        <p:attrNameLst>
                                          <p:attrName>style.visibility</p:attrName>
                                        </p:attrNameLst>
                                      </p:cBhvr>
                                      <p:to>
                                        <p:strVal val="visible"/>
                                      </p:to>
                                    </p:set>
                                    <p:animEffect transition="in" filter="wipe(left)">
                                      <p:cBhvr>
                                        <p:cTn id="64" dur="750"/>
                                        <p:tgtEl>
                                          <p:spTgt spid="12">
                                            <p:txEl>
                                              <p:pRg st="0" end="0"/>
                                            </p:txEl>
                                          </p:spTgt>
                                        </p:tgtEl>
                                      </p:cBhvr>
                                    </p:animEffect>
                                  </p:childTnLst>
                                </p:cTn>
                              </p:par>
                            </p:childTnLst>
                          </p:cTn>
                        </p:par>
                        <p:par>
                          <p:cTn id="65" fill="hold">
                            <p:stCondLst>
                              <p:cond delay="325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750"/>
                                        <p:tgtEl>
                                          <p:spTgt spid="11"/>
                                        </p:tgtEl>
                                      </p:cBhvr>
                                    </p:animEffect>
                                  </p:childTnLst>
                                </p:cTn>
                              </p:par>
                            </p:childTnLst>
                          </p:cTn>
                        </p:par>
                        <p:par>
                          <p:cTn id="69" fill="hold">
                            <p:stCondLst>
                              <p:cond delay="4000"/>
                            </p:stCondLst>
                            <p:childTnLst>
                              <p:par>
                                <p:cTn id="70" presetID="10" presetClass="entr" presetSubtype="0" fill="hold" grpId="0" nodeType="after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fade">
                                      <p:cBhvr>
                                        <p:cTn id="72" dur="500"/>
                                        <p:tgtEl>
                                          <p:spTgt spid="6"/>
                                        </p:tgtEl>
                                      </p:cBhvr>
                                    </p:animEffect>
                                  </p:childTnLst>
                                </p:cTn>
                              </p:par>
                            </p:childTnLst>
                          </p:cTn>
                        </p:par>
                        <p:par>
                          <p:cTn id="73" fill="hold">
                            <p:stCondLst>
                              <p:cond delay="450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750" fill="hold"/>
                                        <p:tgtEl>
                                          <p:spTgt spid="5"/>
                                        </p:tgtEl>
                                        <p:attrNameLst>
                                          <p:attrName>ppt_w</p:attrName>
                                        </p:attrNameLst>
                                      </p:cBhvr>
                                      <p:tavLst>
                                        <p:tav tm="0">
                                          <p:val>
                                            <p:fltVal val="0"/>
                                          </p:val>
                                        </p:tav>
                                        <p:tav tm="100000">
                                          <p:val>
                                            <p:strVal val="#ppt_w"/>
                                          </p:val>
                                        </p:tav>
                                      </p:tavLst>
                                    </p:anim>
                                    <p:anim calcmode="lin" valueType="num">
                                      <p:cBhvr>
                                        <p:cTn id="77" dur="750" fill="hold"/>
                                        <p:tgtEl>
                                          <p:spTgt spid="5"/>
                                        </p:tgtEl>
                                        <p:attrNameLst>
                                          <p:attrName>ppt_h</p:attrName>
                                        </p:attrNameLst>
                                      </p:cBhvr>
                                      <p:tavLst>
                                        <p:tav tm="0">
                                          <p:val>
                                            <p:fltVal val="0"/>
                                          </p:val>
                                        </p:tav>
                                        <p:tav tm="100000">
                                          <p:val>
                                            <p:strVal val="#ppt_h"/>
                                          </p:val>
                                        </p:tav>
                                      </p:tavLst>
                                    </p:anim>
                                    <p:animEffect transition="in" filter="fade">
                                      <p:cBhvr>
                                        <p:cTn id="78" dur="750"/>
                                        <p:tgtEl>
                                          <p:spTgt spid="5"/>
                                        </p:tgtEl>
                                      </p:cBhvr>
                                    </p:animEffect>
                                  </p:childTnLst>
                                </p:cTn>
                              </p:par>
                            </p:childTnLst>
                          </p:cTn>
                        </p:par>
                        <p:par>
                          <p:cTn id="79" fill="hold">
                            <p:stCondLst>
                              <p:cond delay="5250"/>
                            </p:stCondLst>
                            <p:childTnLst>
                              <p:par>
                                <p:cTn id="80" presetID="22" presetClass="entr" presetSubtype="1" fill="hold" grpId="0" nodeType="after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up)">
                                      <p:cBhvr>
                                        <p:cTn id="82" dur="750"/>
                                        <p:tgtEl>
                                          <p:spTgt spid="4"/>
                                        </p:tgtEl>
                                      </p:cBhvr>
                                    </p:animEffect>
                                  </p:childTnLst>
                                </p:cTn>
                              </p:par>
                            </p:childTnLst>
                          </p:cTn>
                        </p:par>
                        <p:par>
                          <p:cTn id="83" fill="hold">
                            <p:stCondLst>
                              <p:cond delay="6000"/>
                            </p:stCondLst>
                            <p:childTnLst>
                              <p:par>
                                <p:cTn id="84" presetID="22" presetClass="entr" presetSubtype="4" fill="hold" grpId="0" nodeType="afterEffect">
                                  <p:stCondLst>
                                    <p:cond delay="0"/>
                                  </p:stCondLst>
                                  <p:childTnLst>
                                    <p:set>
                                      <p:cBhvr>
                                        <p:cTn id="85" dur="1" fill="hold">
                                          <p:stCondLst>
                                            <p:cond delay="0"/>
                                          </p:stCondLst>
                                        </p:cTn>
                                        <p:tgtEl>
                                          <p:spTgt spid="122">
                                            <p:graphicEl>
                                              <a:chart seriesIdx="-3" categoryIdx="-3" bldStep="gridLegend"/>
                                            </p:graphicEl>
                                          </p:spTgt>
                                        </p:tgtEl>
                                        <p:attrNameLst>
                                          <p:attrName>style.visibility</p:attrName>
                                        </p:attrNameLst>
                                      </p:cBhvr>
                                      <p:to>
                                        <p:strVal val="visible"/>
                                      </p:to>
                                    </p:set>
                                    <p:animEffect transition="in" filter="wipe(down)">
                                      <p:cBhvr>
                                        <p:cTn id="86" dur="500"/>
                                        <p:tgtEl>
                                          <p:spTgt spid="122">
                                            <p:graphicEl>
                                              <a:chart seriesIdx="-3" categoryIdx="-3" bldStep="gridLegend"/>
                                            </p:graphicEl>
                                          </p:spTgt>
                                        </p:tgtEl>
                                      </p:cBhvr>
                                    </p:animEffect>
                                  </p:childTnLst>
                                </p:cTn>
                              </p:par>
                            </p:childTnLst>
                          </p:cTn>
                        </p:par>
                        <p:par>
                          <p:cTn id="87" fill="hold">
                            <p:stCondLst>
                              <p:cond delay="6500"/>
                            </p:stCondLst>
                            <p:childTnLst>
                              <p:par>
                                <p:cTn id="88" presetID="22" presetClass="entr" presetSubtype="4" fill="hold" grpId="0" nodeType="afterEffect">
                                  <p:stCondLst>
                                    <p:cond delay="0"/>
                                  </p:stCondLst>
                                  <p:childTnLst>
                                    <p:set>
                                      <p:cBhvr>
                                        <p:cTn id="89" dur="1" fill="hold">
                                          <p:stCondLst>
                                            <p:cond delay="0"/>
                                          </p:stCondLst>
                                        </p:cTn>
                                        <p:tgtEl>
                                          <p:spTgt spid="122">
                                            <p:graphicEl>
                                              <a:chart seriesIdx="0" categoryIdx="-4" bldStep="series"/>
                                            </p:graphicEl>
                                          </p:spTgt>
                                        </p:tgtEl>
                                        <p:attrNameLst>
                                          <p:attrName>style.visibility</p:attrName>
                                        </p:attrNameLst>
                                      </p:cBhvr>
                                      <p:to>
                                        <p:strVal val="visible"/>
                                      </p:to>
                                    </p:set>
                                    <p:animEffect transition="in" filter="wipe(down)">
                                      <p:cBhvr>
                                        <p:cTn id="90" dur="500"/>
                                        <p:tgtEl>
                                          <p:spTgt spid="122">
                                            <p:graphicEl>
                                              <a:chart seriesIdx="0" categoryIdx="-4" bldStep="series"/>
                                            </p:graphicEl>
                                          </p:spTgt>
                                        </p:tgtEl>
                                      </p:cBhvr>
                                    </p:animEffect>
                                  </p:childTnLst>
                                </p:cTn>
                              </p:par>
                            </p:childTnLst>
                          </p:cTn>
                        </p:par>
                        <p:par>
                          <p:cTn id="91" fill="hold">
                            <p:stCondLst>
                              <p:cond delay="7000"/>
                            </p:stCondLst>
                            <p:childTnLst>
                              <p:par>
                                <p:cTn id="92" presetID="22" presetClass="entr" presetSubtype="4" fill="hold" grpId="0" nodeType="afterEffect">
                                  <p:stCondLst>
                                    <p:cond delay="0"/>
                                  </p:stCondLst>
                                  <p:childTnLst>
                                    <p:set>
                                      <p:cBhvr>
                                        <p:cTn id="93" dur="1" fill="hold">
                                          <p:stCondLst>
                                            <p:cond delay="0"/>
                                          </p:stCondLst>
                                        </p:cTn>
                                        <p:tgtEl>
                                          <p:spTgt spid="122">
                                            <p:graphicEl>
                                              <a:chart seriesIdx="1" categoryIdx="-4" bldStep="series"/>
                                            </p:graphicEl>
                                          </p:spTgt>
                                        </p:tgtEl>
                                        <p:attrNameLst>
                                          <p:attrName>style.visibility</p:attrName>
                                        </p:attrNameLst>
                                      </p:cBhvr>
                                      <p:to>
                                        <p:strVal val="visible"/>
                                      </p:to>
                                    </p:set>
                                    <p:animEffect transition="in" filter="wipe(down)">
                                      <p:cBhvr>
                                        <p:cTn id="94" dur="500"/>
                                        <p:tgtEl>
                                          <p:spTgt spid="122">
                                            <p:graphicEl>
                                              <a:chart seriesIdx="1" categoryIdx="-4" bldStep="series"/>
                                            </p:graphicEl>
                                          </p:spTgt>
                                        </p:tgtEl>
                                      </p:cBhvr>
                                    </p:animEffect>
                                  </p:childTnLst>
                                </p:cTn>
                              </p:par>
                            </p:childTnLst>
                          </p:cTn>
                        </p:par>
                        <p:par>
                          <p:cTn id="95" fill="hold">
                            <p:stCondLst>
                              <p:cond delay="7500"/>
                            </p:stCondLst>
                            <p:childTnLst>
                              <p:par>
                                <p:cTn id="96" presetID="22" presetClass="entr" presetSubtype="4" fill="hold" grpId="0" nodeType="afterEffect">
                                  <p:stCondLst>
                                    <p:cond delay="0"/>
                                  </p:stCondLst>
                                  <p:childTnLst>
                                    <p:set>
                                      <p:cBhvr>
                                        <p:cTn id="97" dur="1" fill="hold">
                                          <p:stCondLst>
                                            <p:cond delay="0"/>
                                          </p:stCondLst>
                                        </p:cTn>
                                        <p:tgtEl>
                                          <p:spTgt spid="122">
                                            <p:graphicEl>
                                              <a:chart seriesIdx="2" categoryIdx="-4" bldStep="series"/>
                                            </p:graphicEl>
                                          </p:spTgt>
                                        </p:tgtEl>
                                        <p:attrNameLst>
                                          <p:attrName>style.visibility</p:attrName>
                                        </p:attrNameLst>
                                      </p:cBhvr>
                                      <p:to>
                                        <p:strVal val="visible"/>
                                      </p:to>
                                    </p:set>
                                    <p:animEffect transition="in" filter="wipe(down)">
                                      <p:cBhvr>
                                        <p:cTn id="98" dur="500"/>
                                        <p:tgtEl>
                                          <p:spTgt spid="12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2" grpId="0">
        <p:bldSub>
          <a:bldChart bld="series"/>
        </p:bldSub>
      </p:bldGraphic>
      <p:bldP spid="4" grpId="0"/>
      <p:bldP spid="5" grpId="0"/>
      <p:bldP spid="6" grpId="0"/>
      <p:bldP spid="9" grpId="0" animBg="1"/>
      <p:bldGraphic spid="7" grpId="0">
        <p:bldAsOne/>
      </p:bldGraphic>
      <p:bldP spid="8" grpId="0"/>
      <p:bldP spid="128" grpId="0" animBg="1"/>
      <p:bldGraphic spid="129" grpId="0">
        <p:bldAsOne/>
      </p:bldGraphic>
      <p:bldP spid="130" grpId="0"/>
      <p:bldP spid="131" grpId="0" animBg="1"/>
      <p:bldGraphic spid="132" grpId="0">
        <p:bldAsOne/>
      </p:bldGraphic>
      <p:bldP spid="133" grpId="0"/>
      <p:bldP spid="11" grpId="0"/>
      <p:bldP spid="12" grpId="0" build="p"/>
      <p:bldP spid="14" grpId="0" animBg="1"/>
      <p:bldP spid="15"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8BB9EC20-A176-4975-B811-D937D7A96AAA}"/>
              </a:ext>
            </a:extLst>
          </p:cNvPr>
          <p:cNvSpPr/>
          <p:nvPr/>
        </p:nvSpPr>
        <p:spPr>
          <a:xfrm>
            <a:off x="3460736" y="1885578"/>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 name="Rectangle: Top Corners Rounded 4">
            <a:extLst>
              <a:ext uri="{FF2B5EF4-FFF2-40B4-BE49-F238E27FC236}">
                <a16:creationId xmlns:a16="http://schemas.microsoft.com/office/drawing/2014/main" id="{755D2D7F-102D-4618-AA9D-9E89FAE2924F}"/>
              </a:ext>
            </a:extLst>
          </p:cNvPr>
          <p:cNvSpPr/>
          <p:nvPr/>
        </p:nvSpPr>
        <p:spPr>
          <a:xfrm rot="16200000">
            <a:off x="5040802" y="636421"/>
            <a:ext cx="2679181" cy="5527216"/>
          </a:xfrm>
          <a:prstGeom prst="round2SameRect">
            <a:avLst>
              <a:gd name="adj1" fmla="val 6269"/>
              <a:gd name="adj2" fmla="val 0"/>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7" name="Rectangle: Rounded Corners 26">
            <a:extLst>
              <a:ext uri="{FF2B5EF4-FFF2-40B4-BE49-F238E27FC236}">
                <a16:creationId xmlns:a16="http://schemas.microsoft.com/office/drawing/2014/main" id="{18894322-1369-45E4-92F7-B8DF70E04329}"/>
              </a:ext>
            </a:extLst>
          </p:cNvPr>
          <p:cNvSpPr/>
          <p:nvPr/>
        </p:nvSpPr>
        <p:spPr>
          <a:xfrm>
            <a:off x="7090344" y="1749644"/>
            <a:ext cx="1814507" cy="3300777"/>
          </a:xfrm>
          <a:prstGeom prst="roundRect">
            <a:avLst>
              <a:gd name="adj" fmla="val 9551"/>
            </a:avLst>
          </a:prstGeom>
          <a:solidFill>
            <a:schemeClr val="accent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cxnSp>
        <p:nvCxnSpPr>
          <p:cNvPr id="9" name="Straight Connector 8">
            <a:extLst>
              <a:ext uri="{FF2B5EF4-FFF2-40B4-BE49-F238E27FC236}">
                <a16:creationId xmlns:a16="http://schemas.microsoft.com/office/drawing/2014/main" id="{82FA1358-31E6-4267-A6F7-B87A81AB268F}"/>
              </a:ext>
            </a:extLst>
          </p:cNvPr>
          <p:cNvCxnSpPr/>
          <p:nvPr/>
        </p:nvCxnSpPr>
        <p:spPr>
          <a:xfrm>
            <a:off x="5333444" y="2332159"/>
            <a:ext cx="0" cy="2135744"/>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42" name="TextBox">
            <a:extLst>
              <a:ext uri="{FF2B5EF4-FFF2-40B4-BE49-F238E27FC236}">
                <a16:creationId xmlns:a16="http://schemas.microsoft.com/office/drawing/2014/main" id="{C67FE015-68F2-4C38-B3A1-DFE1FB7EB102}"/>
              </a:ext>
            </a:extLst>
          </p:cNvPr>
          <p:cNvSpPr txBox="1"/>
          <p:nvPr/>
        </p:nvSpPr>
        <p:spPr>
          <a:xfrm>
            <a:off x="7308071" y="2135707"/>
            <a:ext cx="1379054"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bg2"/>
                </a:solidFill>
                <a:latin typeface="+mj-lt"/>
              </a:rPr>
              <a:t>$69,00</a:t>
            </a:r>
          </a:p>
        </p:txBody>
      </p:sp>
      <p:sp>
        <p:nvSpPr>
          <p:cNvPr id="43" name="TextBox">
            <a:extLst>
              <a:ext uri="{FF2B5EF4-FFF2-40B4-BE49-F238E27FC236}">
                <a16:creationId xmlns:a16="http://schemas.microsoft.com/office/drawing/2014/main" id="{B390B0EC-89EB-4B11-B4CD-A6D5A263A6D3}"/>
              </a:ext>
            </a:extLst>
          </p:cNvPr>
          <p:cNvSpPr txBox="1"/>
          <p:nvPr/>
        </p:nvSpPr>
        <p:spPr>
          <a:xfrm>
            <a:off x="7405533" y="1984740"/>
            <a:ext cx="1184130"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PREMIUM</a:t>
            </a:r>
          </a:p>
        </p:txBody>
      </p:sp>
      <p:sp>
        <p:nvSpPr>
          <p:cNvPr id="6" name="TextBox">
            <a:extLst>
              <a:ext uri="{FF2B5EF4-FFF2-40B4-BE49-F238E27FC236}">
                <a16:creationId xmlns:a16="http://schemas.microsoft.com/office/drawing/2014/main" id="{2068AD9E-60E5-4FE3-A63B-62799E46A06D}"/>
              </a:ext>
            </a:extLst>
          </p:cNvPr>
          <p:cNvSpPr txBox="1"/>
          <p:nvPr/>
        </p:nvSpPr>
        <p:spPr>
          <a:xfrm>
            <a:off x="3723247" y="2452618"/>
            <a:ext cx="1483334"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accent1"/>
                </a:solidFill>
                <a:latin typeface="+mj-lt"/>
              </a:rPr>
              <a:t>$59,00</a:t>
            </a:r>
          </a:p>
        </p:txBody>
      </p:sp>
      <p:sp>
        <p:nvSpPr>
          <p:cNvPr id="7" name="TextBox">
            <a:extLst>
              <a:ext uri="{FF2B5EF4-FFF2-40B4-BE49-F238E27FC236}">
                <a16:creationId xmlns:a16="http://schemas.microsoft.com/office/drawing/2014/main" id="{713FCD36-E263-4853-9E1E-AC96927922AF}"/>
              </a:ext>
            </a:extLst>
          </p:cNvPr>
          <p:cNvSpPr txBox="1"/>
          <p:nvPr/>
        </p:nvSpPr>
        <p:spPr>
          <a:xfrm>
            <a:off x="3872341" y="2301651"/>
            <a:ext cx="118514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BASIC</a:t>
            </a:r>
          </a:p>
        </p:txBody>
      </p:sp>
      <p:sp>
        <p:nvSpPr>
          <p:cNvPr id="10" name="TextBox">
            <a:extLst>
              <a:ext uri="{FF2B5EF4-FFF2-40B4-BE49-F238E27FC236}">
                <a16:creationId xmlns:a16="http://schemas.microsoft.com/office/drawing/2014/main" id="{375EE412-419E-47D5-9829-77AC2918446F}"/>
              </a:ext>
            </a:extLst>
          </p:cNvPr>
          <p:cNvSpPr txBox="1"/>
          <p:nvPr/>
        </p:nvSpPr>
        <p:spPr>
          <a:xfrm>
            <a:off x="3730728" y="3135057"/>
            <a:ext cx="1468372"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laborum lacus vel elementum in quas saepe dictum eveniet assumenda</a:t>
            </a:r>
            <a:endParaRPr lang="en-ID" sz="1050">
              <a:solidFill>
                <a:schemeClr val="tx1"/>
              </a:solidFill>
            </a:endParaRPr>
          </a:p>
        </p:txBody>
      </p:sp>
      <p:sp>
        <p:nvSpPr>
          <p:cNvPr id="11" name="Rectangle: Rounded Corners 10">
            <a:extLst>
              <a:ext uri="{FF2B5EF4-FFF2-40B4-BE49-F238E27FC236}">
                <a16:creationId xmlns:a16="http://schemas.microsoft.com/office/drawing/2014/main" id="{FB42DC73-F6C0-40B9-B4CE-CCC055FCC74B}"/>
              </a:ext>
            </a:extLst>
          </p:cNvPr>
          <p:cNvSpPr/>
          <p:nvPr/>
        </p:nvSpPr>
        <p:spPr>
          <a:xfrm>
            <a:off x="3786852" y="4058380"/>
            <a:ext cx="1356123" cy="409522"/>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38448109-8EB1-4BB4-955C-C5DF7BB8BF25}"/>
              </a:ext>
            </a:extLst>
          </p:cNvPr>
          <p:cNvSpPr txBox="1"/>
          <p:nvPr/>
        </p:nvSpPr>
        <p:spPr>
          <a:xfrm>
            <a:off x="3824917" y="4105612"/>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bg2"/>
                </a:solidFill>
                <a:latin typeface="+mj-lt"/>
              </a:rPr>
              <a:t>Get Started</a:t>
            </a:r>
          </a:p>
        </p:txBody>
      </p:sp>
      <p:sp>
        <p:nvSpPr>
          <p:cNvPr id="38" name="TextBox">
            <a:extLst>
              <a:ext uri="{FF2B5EF4-FFF2-40B4-BE49-F238E27FC236}">
                <a16:creationId xmlns:a16="http://schemas.microsoft.com/office/drawing/2014/main" id="{6ADDEB12-91FC-4273-B7E3-EB6BC7A40088}"/>
              </a:ext>
            </a:extLst>
          </p:cNvPr>
          <p:cNvSpPr txBox="1"/>
          <p:nvPr/>
        </p:nvSpPr>
        <p:spPr>
          <a:xfrm>
            <a:off x="5460308" y="2452618"/>
            <a:ext cx="1483334"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2700">
                <a:solidFill>
                  <a:schemeClr val="accent1"/>
                </a:solidFill>
                <a:latin typeface="+mj-lt"/>
              </a:rPr>
              <a:t>$69,00</a:t>
            </a:r>
          </a:p>
        </p:txBody>
      </p:sp>
      <p:sp>
        <p:nvSpPr>
          <p:cNvPr id="39" name="TextBox">
            <a:extLst>
              <a:ext uri="{FF2B5EF4-FFF2-40B4-BE49-F238E27FC236}">
                <a16:creationId xmlns:a16="http://schemas.microsoft.com/office/drawing/2014/main" id="{99084C0E-F561-4773-A2AA-8E003CD738E2}"/>
              </a:ext>
            </a:extLst>
          </p:cNvPr>
          <p:cNvSpPr txBox="1"/>
          <p:nvPr/>
        </p:nvSpPr>
        <p:spPr>
          <a:xfrm>
            <a:off x="5609910" y="2301651"/>
            <a:ext cx="1184130"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tx1"/>
                </a:solidFill>
                <a:latin typeface="+mj-lt"/>
              </a:rPr>
              <a:t>STANDARD</a:t>
            </a:r>
          </a:p>
        </p:txBody>
      </p:sp>
      <p:sp>
        <p:nvSpPr>
          <p:cNvPr id="50" name="TextBox">
            <a:extLst>
              <a:ext uri="{FF2B5EF4-FFF2-40B4-BE49-F238E27FC236}">
                <a16:creationId xmlns:a16="http://schemas.microsoft.com/office/drawing/2014/main" id="{E49297D1-35DD-4E42-8986-176A46A1749B}"/>
              </a:ext>
            </a:extLst>
          </p:cNvPr>
          <p:cNvSpPr txBox="1"/>
          <p:nvPr/>
        </p:nvSpPr>
        <p:spPr>
          <a:xfrm>
            <a:off x="5467789" y="3135057"/>
            <a:ext cx="1468372"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laborum lacus vel elementum in quas saepe dictum eveniet assumenda</a:t>
            </a:r>
            <a:endParaRPr lang="en-ID" sz="1050">
              <a:solidFill>
                <a:schemeClr val="tx1"/>
              </a:solidFill>
            </a:endParaRPr>
          </a:p>
        </p:txBody>
      </p:sp>
      <p:sp>
        <p:nvSpPr>
          <p:cNvPr id="51" name="Rectangle: Rounded Corners 50">
            <a:extLst>
              <a:ext uri="{FF2B5EF4-FFF2-40B4-BE49-F238E27FC236}">
                <a16:creationId xmlns:a16="http://schemas.microsoft.com/office/drawing/2014/main" id="{D52C678F-58C9-4A3C-8BDD-4A91D67FD0DF}"/>
              </a:ext>
            </a:extLst>
          </p:cNvPr>
          <p:cNvSpPr/>
          <p:nvPr/>
        </p:nvSpPr>
        <p:spPr>
          <a:xfrm>
            <a:off x="5523913" y="4058380"/>
            <a:ext cx="1356123" cy="409522"/>
          </a:xfrm>
          <a:prstGeom prst="roundRect">
            <a:avLst>
              <a:gd name="adj" fmla="val 2189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TextBox">
            <a:extLst>
              <a:ext uri="{FF2B5EF4-FFF2-40B4-BE49-F238E27FC236}">
                <a16:creationId xmlns:a16="http://schemas.microsoft.com/office/drawing/2014/main" id="{E0733858-E0EE-43FF-A0B2-CF3CEEC68B1A}"/>
              </a:ext>
            </a:extLst>
          </p:cNvPr>
          <p:cNvSpPr txBox="1"/>
          <p:nvPr/>
        </p:nvSpPr>
        <p:spPr>
          <a:xfrm>
            <a:off x="5561979" y="4105612"/>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bg2"/>
                </a:solidFill>
                <a:latin typeface="+mj-lt"/>
              </a:rPr>
              <a:t>Get Started</a:t>
            </a:r>
          </a:p>
        </p:txBody>
      </p:sp>
      <p:sp>
        <p:nvSpPr>
          <p:cNvPr id="53" name="TextBox">
            <a:extLst>
              <a:ext uri="{FF2B5EF4-FFF2-40B4-BE49-F238E27FC236}">
                <a16:creationId xmlns:a16="http://schemas.microsoft.com/office/drawing/2014/main" id="{E6CDBBBA-33BD-4B70-A395-8FB5E17CBF8A}"/>
              </a:ext>
            </a:extLst>
          </p:cNvPr>
          <p:cNvSpPr txBox="1"/>
          <p:nvPr/>
        </p:nvSpPr>
        <p:spPr>
          <a:xfrm>
            <a:off x="7237047" y="2978722"/>
            <a:ext cx="152110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dolores nullam volutpat mollitia malesuada aliquam quos libero doloribus nulla repellat scelerisque</a:t>
            </a:r>
            <a:endParaRPr lang="en-ID" sz="1050">
              <a:solidFill>
                <a:schemeClr val="bg2"/>
              </a:solidFill>
            </a:endParaRPr>
          </a:p>
        </p:txBody>
      </p:sp>
      <p:sp>
        <p:nvSpPr>
          <p:cNvPr id="54" name="Rectangle: Rounded Corners 53">
            <a:extLst>
              <a:ext uri="{FF2B5EF4-FFF2-40B4-BE49-F238E27FC236}">
                <a16:creationId xmlns:a16="http://schemas.microsoft.com/office/drawing/2014/main" id="{DC0E449C-8589-4096-A1E5-7093A83BE85C}"/>
              </a:ext>
            </a:extLst>
          </p:cNvPr>
          <p:cNvSpPr/>
          <p:nvPr/>
        </p:nvSpPr>
        <p:spPr>
          <a:xfrm>
            <a:off x="7319536" y="4296941"/>
            <a:ext cx="1356123" cy="409522"/>
          </a:xfrm>
          <a:prstGeom prst="roundRect">
            <a:avLst>
              <a:gd name="adj" fmla="val 2189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6" name="TextBox">
            <a:extLst>
              <a:ext uri="{FF2B5EF4-FFF2-40B4-BE49-F238E27FC236}">
                <a16:creationId xmlns:a16="http://schemas.microsoft.com/office/drawing/2014/main" id="{450AEF37-49CE-47CA-AC02-517957940C00}"/>
              </a:ext>
            </a:extLst>
          </p:cNvPr>
          <p:cNvSpPr txBox="1"/>
          <p:nvPr/>
        </p:nvSpPr>
        <p:spPr>
          <a:xfrm>
            <a:off x="7357601" y="4344172"/>
            <a:ext cx="1279993" cy="26872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350">
                <a:solidFill>
                  <a:schemeClr val="accent1"/>
                </a:solidFill>
                <a:latin typeface="+mj-lt"/>
              </a:rPr>
              <a:t>Get Started</a:t>
            </a:r>
          </a:p>
        </p:txBody>
      </p:sp>
      <p:sp>
        <p:nvSpPr>
          <p:cNvPr id="13" name="TextBox">
            <a:extLst>
              <a:ext uri="{FF2B5EF4-FFF2-40B4-BE49-F238E27FC236}">
                <a16:creationId xmlns:a16="http://schemas.microsoft.com/office/drawing/2014/main" id="{9459313B-8E60-40FB-9011-D3EDE8125538}"/>
              </a:ext>
            </a:extLst>
          </p:cNvPr>
          <p:cNvSpPr txBox="1"/>
          <p:nvPr/>
        </p:nvSpPr>
        <p:spPr>
          <a:xfrm>
            <a:off x="548807" y="3151322"/>
            <a:ext cx="2395345"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 rerum eligendi blanditiis tristique praesentium sapiente antes turpis officia facilis cum</a:t>
            </a:r>
            <a:endParaRPr lang="en-ID" sz="1050">
              <a:solidFill>
                <a:schemeClr val="tx1"/>
              </a:solidFill>
            </a:endParaRPr>
          </a:p>
        </p:txBody>
      </p:sp>
      <p:sp>
        <p:nvSpPr>
          <p:cNvPr id="14" name="TextBox">
            <a:extLst>
              <a:ext uri="{FF2B5EF4-FFF2-40B4-BE49-F238E27FC236}">
                <a16:creationId xmlns:a16="http://schemas.microsoft.com/office/drawing/2014/main" id="{73DC9499-F4F6-4BA3-9584-BC2EC2B761D9}"/>
              </a:ext>
            </a:extLst>
          </p:cNvPr>
          <p:cNvSpPr txBox="1"/>
          <p:nvPr/>
        </p:nvSpPr>
        <p:spPr>
          <a:xfrm>
            <a:off x="548807" y="4228505"/>
            <a:ext cx="239534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tincidunt quo alias ducimus possimus auctor consequatur dolor quos distinctio excepturi</a:t>
            </a:r>
            <a:endParaRPr lang="en-ID" sz="1050">
              <a:solidFill>
                <a:schemeClr val="tx1"/>
              </a:solidFill>
            </a:endParaRPr>
          </a:p>
        </p:txBody>
      </p:sp>
      <p:sp>
        <p:nvSpPr>
          <p:cNvPr id="19" name="Title 18">
            <a:extLst>
              <a:ext uri="{FF2B5EF4-FFF2-40B4-BE49-F238E27FC236}">
                <a16:creationId xmlns:a16="http://schemas.microsoft.com/office/drawing/2014/main" id="{3BA20010-AE73-49E7-99A0-1A30F48E0E06}"/>
              </a:ext>
            </a:extLst>
          </p:cNvPr>
          <p:cNvSpPr>
            <a:spLocks noGrp="1"/>
          </p:cNvSpPr>
          <p:nvPr>
            <p:ph type="title"/>
          </p:nvPr>
        </p:nvSpPr>
        <p:spPr/>
        <p:txBody>
          <a:bodyPr/>
          <a:lstStyle/>
          <a:p>
            <a:r>
              <a:rPr lang="en-ID"/>
              <a:t>Our </a:t>
            </a:r>
            <a:r>
              <a:rPr lang="en-ID">
                <a:solidFill>
                  <a:schemeClr val="accent1"/>
                </a:solidFill>
              </a:rPr>
              <a:t>Pricelist</a:t>
            </a:r>
            <a:endParaRPr lang="en-ID"/>
          </a:p>
        </p:txBody>
      </p:sp>
      <p:sp>
        <p:nvSpPr>
          <p:cNvPr id="20" name="Subtitle 19">
            <a:extLst>
              <a:ext uri="{FF2B5EF4-FFF2-40B4-BE49-F238E27FC236}">
                <a16:creationId xmlns:a16="http://schemas.microsoft.com/office/drawing/2014/main" id="{3474EFDD-FF21-4ABC-849B-623C54A4264A}"/>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15" name="Rectangle: Rounded Corners 14">
            <a:extLst>
              <a:ext uri="{FF2B5EF4-FFF2-40B4-BE49-F238E27FC236}">
                <a16:creationId xmlns:a16="http://schemas.microsoft.com/office/drawing/2014/main" id="{3DCAE5A7-3208-48F4-AD5A-9961DB7932DE}"/>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6" name="TextBox">
            <a:extLst>
              <a:ext uri="{FF2B5EF4-FFF2-40B4-BE49-F238E27FC236}">
                <a16:creationId xmlns:a16="http://schemas.microsoft.com/office/drawing/2014/main" id="{9D26B42B-6553-476C-A4A8-5F74CC50CC30}"/>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8" name="Graphic 13">
            <a:extLst>
              <a:ext uri="{FF2B5EF4-FFF2-40B4-BE49-F238E27FC236}">
                <a16:creationId xmlns:a16="http://schemas.microsoft.com/office/drawing/2014/main" id="{120E94F9-C0D4-4E32-B4A7-71F4E3038A79}"/>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DE48BDD6-D852-413B-AE4E-028B8FD85ACE}"/>
              </a:ext>
            </a:extLst>
          </p:cNvPr>
          <p:cNvSpPr>
            <a:spLocks noGrp="1"/>
          </p:cNvSpPr>
          <p:nvPr>
            <p:ph type="sldNum" sz="quarter" idx="10"/>
          </p:nvPr>
        </p:nvSpPr>
        <p:spPr/>
        <p:txBody>
          <a:bodyPr/>
          <a:lstStyle/>
          <a:p>
            <a:fld id="{950356F5-5040-45F3-9DFE-AA818FBF1AB1}" type="slidenum">
              <a:rPr lang="en-ID" smtClean="0"/>
              <a:pPr/>
              <a:t>27</a:t>
            </a:fld>
            <a:endParaRPr lang="en-ID"/>
          </a:p>
        </p:txBody>
      </p:sp>
    </p:spTree>
    <p:extLst>
      <p:ext uri="{BB962C8B-B14F-4D97-AF65-F5344CB8AC3E}">
        <p14:creationId xmlns:p14="http://schemas.microsoft.com/office/powerpoint/2010/main" val="182891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wipe(left)">
                                      <p:cBhvr>
                                        <p:cTn id="17" dur="750"/>
                                        <p:tgtEl>
                                          <p:spTgt spid="20">
                                            <p:txEl>
                                              <p:pRg st="0" end="0"/>
                                            </p:txEl>
                                          </p:spTgt>
                                        </p:tgtEl>
                                      </p:cBhvr>
                                    </p:animEffect>
                                  </p:childTnLst>
                                </p:cTn>
                              </p:par>
                            </p:childTnLst>
                          </p:cTn>
                        </p:par>
                        <p:par>
                          <p:cTn id="18" fill="hold">
                            <p:stCondLst>
                              <p:cond delay="12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750"/>
                                        <p:tgtEl>
                                          <p:spTgt spid="1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750"/>
                                        <p:tgtEl>
                                          <p:spTgt spid="13"/>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1000"/>
                                        <p:tgtEl>
                                          <p:spTgt spid="6"/>
                                        </p:tgtEl>
                                      </p:cBhvr>
                                    </p:animEffect>
                                    <p:anim calcmode="lin" valueType="num">
                                      <p:cBhvr>
                                        <p:cTn id="44" dur="1000" fill="hold"/>
                                        <p:tgtEl>
                                          <p:spTgt spid="6"/>
                                        </p:tgtEl>
                                        <p:attrNameLst>
                                          <p:attrName>ppt_x</p:attrName>
                                        </p:attrNameLst>
                                      </p:cBhvr>
                                      <p:tavLst>
                                        <p:tav tm="0">
                                          <p:val>
                                            <p:strVal val="#ppt_x"/>
                                          </p:val>
                                        </p:tav>
                                        <p:tav tm="100000">
                                          <p:val>
                                            <p:strVal val="#ppt_x"/>
                                          </p:val>
                                        </p:tav>
                                      </p:tavLst>
                                    </p:anim>
                                    <p:anim calcmode="lin" valueType="num">
                                      <p:cBhvr>
                                        <p:cTn id="45" dur="1000" fill="hold"/>
                                        <p:tgtEl>
                                          <p:spTgt spid="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1000"/>
                                        <p:tgtEl>
                                          <p:spTgt spid="9"/>
                                        </p:tgtEl>
                                      </p:cBhvr>
                                    </p:animEffect>
                                    <p:anim calcmode="lin" valueType="num">
                                      <p:cBhvr>
                                        <p:cTn id="64" dur="1000" fill="hold"/>
                                        <p:tgtEl>
                                          <p:spTgt spid="9"/>
                                        </p:tgtEl>
                                        <p:attrNameLst>
                                          <p:attrName>ppt_x</p:attrName>
                                        </p:attrNameLst>
                                      </p:cBhvr>
                                      <p:tavLst>
                                        <p:tav tm="0">
                                          <p:val>
                                            <p:strVal val="#ppt_x"/>
                                          </p:val>
                                        </p:tav>
                                        <p:tav tm="100000">
                                          <p:val>
                                            <p:strVal val="#ppt_x"/>
                                          </p:val>
                                        </p:tav>
                                      </p:tavLst>
                                    </p:anim>
                                    <p:anim calcmode="lin" valueType="num">
                                      <p:cBhvr>
                                        <p:cTn id="65" dur="1000" fill="hold"/>
                                        <p:tgtEl>
                                          <p:spTgt spid="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1000"/>
                                        <p:tgtEl>
                                          <p:spTgt spid="50"/>
                                        </p:tgtEl>
                                      </p:cBhvr>
                                    </p:animEffect>
                                    <p:anim calcmode="lin" valueType="num">
                                      <p:cBhvr>
                                        <p:cTn id="79" dur="1000" fill="hold"/>
                                        <p:tgtEl>
                                          <p:spTgt spid="50"/>
                                        </p:tgtEl>
                                        <p:attrNameLst>
                                          <p:attrName>ppt_x</p:attrName>
                                        </p:attrNameLst>
                                      </p:cBhvr>
                                      <p:tavLst>
                                        <p:tav tm="0">
                                          <p:val>
                                            <p:strVal val="#ppt_x"/>
                                          </p:val>
                                        </p:tav>
                                        <p:tav tm="100000">
                                          <p:val>
                                            <p:strVal val="#ppt_x"/>
                                          </p:val>
                                        </p:tav>
                                      </p:tavLst>
                                    </p:anim>
                                    <p:anim calcmode="lin" valueType="num">
                                      <p:cBhvr>
                                        <p:cTn id="80" dur="1000" fill="hold"/>
                                        <p:tgtEl>
                                          <p:spTgt spid="50"/>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000"/>
                                        <p:tgtEl>
                                          <p:spTgt spid="51"/>
                                        </p:tgtEl>
                                      </p:cBhvr>
                                    </p:animEffect>
                                    <p:anim calcmode="lin" valueType="num">
                                      <p:cBhvr>
                                        <p:cTn id="84" dur="1000" fill="hold"/>
                                        <p:tgtEl>
                                          <p:spTgt spid="51"/>
                                        </p:tgtEl>
                                        <p:attrNameLst>
                                          <p:attrName>ppt_x</p:attrName>
                                        </p:attrNameLst>
                                      </p:cBhvr>
                                      <p:tavLst>
                                        <p:tav tm="0">
                                          <p:val>
                                            <p:strVal val="#ppt_x"/>
                                          </p:val>
                                        </p:tav>
                                        <p:tav tm="100000">
                                          <p:val>
                                            <p:strVal val="#ppt_x"/>
                                          </p:val>
                                        </p:tav>
                                      </p:tavLst>
                                    </p:anim>
                                    <p:anim calcmode="lin" valueType="num">
                                      <p:cBhvr>
                                        <p:cTn id="85" dur="1000" fill="hold"/>
                                        <p:tgtEl>
                                          <p:spTgt spid="5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fade">
                                      <p:cBhvr>
                                        <p:cTn id="88" dur="1000"/>
                                        <p:tgtEl>
                                          <p:spTgt spid="52"/>
                                        </p:tgtEl>
                                      </p:cBhvr>
                                    </p:animEffect>
                                    <p:anim calcmode="lin" valueType="num">
                                      <p:cBhvr>
                                        <p:cTn id="89" dur="1000" fill="hold"/>
                                        <p:tgtEl>
                                          <p:spTgt spid="52"/>
                                        </p:tgtEl>
                                        <p:attrNameLst>
                                          <p:attrName>ppt_x</p:attrName>
                                        </p:attrNameLst>
                                      </p:cBhvr>
                                      <p:tavLst>
                                        <p:tav tm="0">
                                          <p:val>
                                            <p:strVal val="#ppt_x"/>
                                          </p:val>
                                        </p:tav>
                                        <p:tav tm="100000">
                                          <p:val>
                                            <p:strVal val="#ppt_x"/>
                                          </p:val>
                                        </p:tav>
                                      </p:tavLst>
                                    </p:anim>
                                    <p:anim calcmode="lin" valueType="num">
                                      <p:cBhvr>
                                        <p:cTn id="90" dur="1000" fill="hold"/>
                                        <p:tgtEl>
                                          <p:spTgt spid="52"/>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fade">
                                      <p:cBhvr>
                                        <p:cTn id="93" dur="1000"/>
                                        <p:tgtEl>
                                          <p:spTgt spid="27"/>
                                        </p:tgtEl>
                                      </p:cBhvr>
                                    </p:animEffect>
                                    <p:anim calcmode="lin" valueType="num">
                                      <p:cBhvr>
                                        <p:cTn id="94" dur="1000" fill="hold"/>
                                        <p:tgtEl>
                                          <p:spTgt spid="27"/>
                                        </p:tgtEl>
                                        <p:attrNameLst>
                                          <p:attrName>ppt_x</p:attrName>
                                        </p:attrNameLst>
                                      </p:cBhvr>
                                      <p:tavLst>
                                        <p:tav tm="0">
                                          <p:val>
                                            <p:strVal val="#ppt_x"/>
                                          </p:val>
                                        </p:tav>
                                        <p:tav tm="100000">
                                          <p:val>
                                            <p:strVal val="#ppt_x"/>
                                          </p:val>
                                        </p:tav>
                                      </p:tavLst>
                                    </p:anim>
                                    <p:anim calcmode="lin" valueType="num">
                                      <p:cBhvr>
                                        <p:cTn id="95" dur="1000" fill="hold"/>
                                        <p:tgtEl>
                                          <p:spTgt spid="27"/>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2"/>
                                        </p:tgtEl>
                                        <p:attrNameLst>
                                          <p:attrName>style.visibility</p:attrName>
                                        </p:attrNameLst>
                                      </p:cBhvr>
                                      <p:to>
                                        <p:strVal val="visible"/>
                                      </p:to>
                                    </p:set>
                                    <p:animEffect transition="in" filter="fade">
                                      <p:cBhvr>
                                        <p:cTn id="103" dur="1000"/>
                                        <p:tgtEl>
                                          <p:spTgt spid="42"/>
                                        </p:tgtEl>
                                      </p:cBhvr>
                                    </p:animEffect>
                                    <p:anim calcmode="lin" valueType="num">
                                      <p:cBhvr>
                                        <p:cTn id="104" dur="1000" fill="hold"/>
                                        <p:tgtEl>
                                          <p:spTgt spid="42"/>
                                        </p:tgtEl>
                                        <p:attrNameLst>
                                          <p:attrName>ppt_x</p:attrName>
                                        </p:attrNameLst>
                                      </p:cBhvr>
                                      <p:tavLst>
                                        <p:tav tm="0">
                                          <p:val>
                                            <p:strVal val="#ppt_x"/>
                                          </p:val>
                                        </p:tav>
                                        <p:tav tm="100000">
                                          <p:val>
                                            <p:strVal val="#ppt_x"/>
                                          </p:val>
                                        </p:tav>
                                      </p:tavLst>
                                    </p:anim>
                                    <p:anim calcmode="lin" valueType="num">
                                      <p:cBhvr>
                                        <p:cTn id="105" dur="1000" fill="hold"/>
                                        <p:tgtEl>
                                          <p:spTgt spid="42"/>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1000"/>
                                        <p:tgtEl>
                                          <p:spTgt spid="53"/>
                                        </p:tgtEl>
                                      </p:cBhvr>
                                    </p:animEffect>
                                    <p:anim calcmode="lin" valueType="num">
                                      <p:cBhvr>
                                        <p:cTn id="109" dur="1000" fill="hold"/>
                                        <p:tgtEl>
                                          <p:spTgt spid="53"/>
                                        </p:tgtEl>
                                        <p:attrNameLst>
                                          <p:attrName>ppt_x</p:attrName>
                                        </p:attrNameLst>
                                      </p:cBhvr>
                                      <p:tavLst>
                                        <p:tav tm="0">
                                          <p:val>
                                            <p:strVal val="#ppt_x"/>
                                          </p:val>
                                        </p:tav>
                                        <p:tav tm="100000">
                                          <p:val>
                                            <p:strVal val="#ppt_x"/>
                                          </p:val>
                                        </p:tav>
                                      </p:tavLst>
                                    </p:anim>
                                    <p:anim calcmode="lin" valueType="num">
                                      <p:cBhvr>
                                        <p:cTn id="110" dur="1000" fill="hold"/>
                                        <p:tgtEl>
                                          <p:spTgt spid="5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Effect transition="in" filter="fade">
                                      <p:cBhvr>
                                        <p:cTn id="113" dur="1000"/>
                                        <p:tgtEl>
                                          <p:spTgt spid="54"/>
                                        </p:tgtEl>
                                      </p:cBhvr>
                                    </p:animEffect>
                                    <p:anim calcmode="lin" valueType="num">
                                      <p:cBhvr>
                                        <p:cTn id="114" dur="1000" fill="hold"/>
                                        <p:tgtEl>
                                          <p:spTgt spid="54"/>
                                        </p:tgtEl>
                                        <p:attrNameLst>
                                          <p:attrName>ppt_x</p:attrName>
                                        </p:attrNameLst>
                                      </p:cBhvr>
                                      <p:tavLst>
                                        <p:tav tm="0">
                                          <p:val>
                                            <p:strVal val="#ppt_x"/>
                                          </p:val>
                                        </p:tav>
                                        <p:tav tm="100000">
                                          <p:val>
                                            <p:strVal val="#ppt_x"/>
                                          </p:val>
                                        </p:tav>
                                      </p:tavLst>
                                    </p:anim>
                                    <p:anim calcmode="lin" valueType="num">
                                      <p:cBhvr>
                                        <p:cTn id="115" dur="1000" fill="hold"/>
                                        <p:tgtEl>
                                          <p:spTgt spid="54"/>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fade">
                                      <p:cBhvr>
                                        <p:cTn id="118" dur="1000"/>
                                        <p:tgtEl>
                                          <p:spTgt spid="56"/>
                                        </p:tgtEl>
                                      </p:cBhvr>
                                    </p:animEffect>
                                    <p:anim calcmode="lin" valueType="num">
                                      <p:cBhvr>
                                        <p:cTn id="119" dur="1000" fill="hold"/>
                                        <p:tgtEl>
                                          <p:spTgt spid="56"/>
                                        </p:tgtEl>
                                        <p:attrNameLst>
                                          <p:attrName>ppt_x</p:attrName>
                                        </p:attrNameLst>
                                      </p:cBhvr>
                                      <p:tavLst>
                                        <p:tav tm="0">
                                          <p:val>
                                            <p:strVal val="#ppt_x"/>
                                          </p:val>
                                        </p:tav>
                                        <p:tav tm="100000">
                                          <p:val>
                                            <p:strVal val="#ppt_x"/>
                                          </p:val>
                                        </p:tav>
                                      </p:tavLst>
                                    </p:anim>
                                    <p:anim calcmode="lin" valueType="num">
                                      <p:cBhvr>
                                        <p:cTn id="120" dur="1000" fill="hold"/>
                                        <p:tgtEl>
                                          <p:spTgt spid="56"/>
                                        </p:tgtEl>
                                        <p:attrNameLst>
                                          <p:attrName>ppt_y</p:attrName>
                                        </p:attrNameLst>
                                      </p:cBhvr>
                                      <p:tavLst>
                                        <p:tav tm="0">
                                          <p:val>
                                            <p:strVal val="#ppt_y+.1"/>
                                          </p:val>
                                        </p:tav>
                                        <p:tav tm="100000">
                                          <p:val>
                                            <p:strVal val="#ppt_y"/>
                                          </p:val>
                                        </p:tav>
                                      </p:tavLst>
                                    </p:anim>
                                  </p:childTnLst>
                                </p:cTn>
                              </p:par>
                            </p:childTnLst>
                          </p:cTn>
                        </p:par>
                        <p:par>
                          <p:cTn id="121" fill="hold">
                            <p:stCondLst>
                              <p:cond delay="4500"/>
                            </p:stCondLst>
                            <p:childTnLst>
                              <p:par>
                                <p:cTn id="122" presetID="10" presetClass="entr" presetSubtype="0" fill="hold" grpId="0" nodeType="afterEffect">
                                  <p:stCondLst>
                                    <p:cond delay="0"/>
                                  </p:stCondLst>
                                  <p:childTnLst>
                                    <p:set>
                                      <p:cBhvr>
                                        <p:cTn id="123" dur="1" fill="hold">
                                          <p:stCondLst>
                                            <p:cond delay="0"/>
                                          </p:stCondLst>
                                        </p:cTn>
                                        <p:tgtEl>
                                          <p:spTgt spid="17"/>
                                        </p:tgtEl>
                                        <p:attrNameLst>
                                          <p:attrName>style.visibility</p:attrName>
                                        </p:attrNameLst>
                                      </p:cBhvr>
                                      <p:to>
                                        <p:strVal val="visible"/>
                                      </p:to>
                                    </p:set>
                                    <p:animEffect transition="in" filter="fade">
                                      <p:cBhvr>
                                        <p:cTn id="1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animBg="1"/>
      <p:bldP spid="27" grpId="0" animBg="1"/>
      <p:bldP spid="42" grpId="0"/>
      <p:bldP spid="43" grpId="0"/>
      <p:bldP spid="6" grpId="0"/>
      <p:bldP spid="7" grpId="0"/>
      <p:bldP spid="10" grpId="0"/>
      <p:bldP spid="11" grpId="0" animBg="1"/>
      <p:bldP spid="12" grpId="0"/>
      <p:bldP spid="38" grpId="0"/>
      <p:bldP spid="39" grpId="0"/>
      <p:bldP spid="50" grpId="0"/>
      <p:bldP spid="51" grpId="0" animBg="1"/>
      <p:bldP spid="52" grpId="0"/>
      <p:bldP spid="53" grpId="0"/>
      <p:bldP spid="54" grpId="0" animBg="1"/>
      <p:bldP spid="56" grpId="0"/>
      <p:bldP spid="13" grpId="0"/>
      <p:bldP spid="14" grpId="0"/>
      <p:bldP spid="19" grpId="0"/>
      <p:bldP spid="20" grpId="0" build="p"/>
      <p:bldP spid="15" grpId="0" animBg="1"/>
      <p:bldP spid="16" grpId="0"/>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Rounded Corners 119">
            <a:extLst>
              <a:ext uri="{FF2B5EF4-FFF2-40B4-BE49-F238E27FC236}">
                <a16:creationId xmlns:a16="http://schemas.microsoft.com/office/drawing/2014/main" id="{657A4FF7-9720-4E90-B151-62C737D935B8}"/>
              </a:ext>
            </a:extLst>
          </p:cNvPr>
          <p:cNvSpPr/>
          <p:nvPr/>
        </p:nvSpPr>
        <p:spPr>
          <a:xfrm>
            <a:off x="486700" y="3588073"/>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7" name="Rectangle: Rounded Corners 16">
            <a:extLst>
              <a:ext uri="{FF2B5EF4-FFF2-40B4-BE49-F238E27FC236}">
                <a16:creationId xmlns:a16="http://schemas.microsoft.com/office/drawing/2014/main" id="{FE3528E5-1A48-4E51-8BEA-F7CC870ACD4D}"/>
              </a:ext>
            </a:extLst>
          </p:cNvPr>
          <p:cNvSpPr/>
          <p:nvPr/>
        </p:nvSpPr>
        <p:spPr>
          <a:xfrm>
            <a:off x="7986076" y="2487540"/>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Rectangle: Rounded Corners 8">
            <a:extLst>
              <a:ext uri="{FF2B5EF4-FFF2-40B4-BE49-F238E27FC236}">
                <a16:creationId xmlns:a16="http://schemas.microsoft.com/office/drawing/2014/main" id="{AC99ED63-FD09-4733-AF05-136A2522F168}"/>
              </a:ext>
            </a:extLst>
          </p:cNvPr>
          <p:cNvSpPr/>
          <p:nvPr/>
        </p:nvSpPr>
        <p:spPr>
          <a:xfrm>
            <a:off x="641664" y="2651391"/>
            <a:ext cx="3770218" cy="1466606"/>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6" name="Rectangle: Rounded Corners 105">
            <a:extLst>
              <a:ext uri="{FF2B5EF4-FFF2-40B4-BE49-F238E27FC236}">
                <a16:creationId xmlns:a16="http://schemas.microsoft.com/office/drawing/2014/main" id="{65CEC62B-7395-448C-A466-E4557187AA6B}"/>
              </a:ext>
            </a:extLst>
          </p:cNvPr>
          <p:cNvSpPr/>
          <p:nvPr/>
        </p:nvSpPr>
        <p:spPr>
          <a:xfrm>
            <a:off x="4732118" y="2651391"/>
            <a:ext cx="3770218" cy="1466606"/>
          </a:xfrm>
          <a:prstGeom prst="roundRect">
            <a:avLst>
              <a:gd name="adj" fmla="val 7434"/>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C2E7F051-9914-4CCA-B1B2-E7DD429C8437}"/>
              </a:ext>
            </a:extLst>
          </p:cNvPr>
          <p:cNvSpPr txBox="1"/>
          <p:nvPr/>
        </p:nvSpPr>
        <p:spPr>
          <a:xfrm>
            <a:off x="2347275" y="2732036"/>
            <a:ext cx="1881825"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hendrerit maxime tempore praesent ligula officiis delectus odio culpa pellentesque sint repellendus autem</a:t>
            </a:r>
            <a:endParaRPr lang="en-ID" sz="1050">
              <a:solidFill>
                <a:schemeClr val="tx1"/>
              </a:solidFill>
            </a:endParaRPr>
          </a:p>
        </p:txBody>
      </p:sp>
      <p:sp>
        <p:nvSpPr>
          <p:cNvPr id="6" name="PsHolder6">
            <a:extLst>
              <a:ext uri="{FF2B5EF4-FFF2-40B4-BE49-F238E27FC236}">
                <a16:creationId xmlns:a16="http://schemas.microsoft.com/office/drawing/2014/main" id="{1650F610-7461-49E3-83D3-D3417EB883F4}"/>
              </a:ext>
            </a:extLst>
          </p:cNvPr>
          <p:cNvSpPr>
            <a:spLocks noGrp="1"/>
          </p:cNvSpPr>
          <p:nvPr>
            <p:ph type="pic" sz="quarter" idx="11"/>
          </p:nvPr>
        </p:nvSpPr>
        <p:spPr/>
      </p:sp>
      <p:sp>
        <p:nvSpPr>
          <p:cNvPr id="3" name="Title 2">
            <a:extLst>
              <a:ext uri="{FF2B5EF4-FFF2-40B4-BE49-F238E27FC236}">
                <a16:creationId xmlns:a16="http://schemas.microsoft.com/office/drawing/2014/main" id="{655154A8-9295-4962-BF61-27D74BE6D6A0}"/>
              </a:ext>
            </a:extLst>
          </p:cNvPr>
          <p:cNvSpPr>
            <a:spLocks noGrp="1"/>
          </p:cNvSpPr>
          <p:nvPr>
            <p:ph type="title"/>
          </p:nvPr>
        </p:nvSpPr>
        <p:spPr/>
        <p:txBody>
          <a:bodyPr/>
          <a:lstStyle/>
          <a:p>
            <a:r>
              <a:rPr lang="en-ID"/>
              <a:t>Our </a:t>
            </a:r>
            <a:r>
              <a:rPr lang="en-ID">
                <a:solidFill>
                  <a:schemeClr val="accent1"/>
                </a:solidFill>
              </a:rPr>
              <a:t>Testimonial</a:t>
            </a:r>
            <a:endParaRPr lang="en-ID"/>
          </a:p>
        </p:txBody>
      </p:sp>
      <p:sp>
        <p:nvSpPr>
          <p:cNvPr id="5" name="PsHolder7">
            <a:extLst>
              <a:ext uri="{FF2B5EF4-FFF2-40B4-BE49-F238E27FC236}">
                <a16:creationId xmlns:a16="http://schemas.microsoft.com/office/drawing/2014/main" id="{8AE824F7-1AF2-4B71-97B1-68967F693E96}"/>
              </a:ext>
            </a:extLst>
          </p:cNvPr>
          <p:cNvSpPr>
            <a:spLocks noGrp="1"/>
          </p:cNvSpPr>
          <p:nvPr>
            <p:ph type="pic" sz="quarter" idx="10"/>
          </p:nvPr>
        </p:nvSpPr>
        <p:spPr/>
      </p:sp>
      <p:sp>
        <p:nvSpPr>
          <p:cNvPr id="4" name="Subtitle 3">
            <a:extLst>
              <a:ext uri="{FF2B5EF4-FFF2-40B4-BE49-F238E27FC236}">
                <a16:creationId xmlns:a16="http://schemas.microsoft.com/office/drawing/2014/main" id="{BB5B124C-6FF6-4E0A-BF12-A011E138971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7" name="Freeform: Shape 46">
            <a:extLst>
              <a:ext uri="{FF2B5EF4-FFF2-40B4-BE49-F238E27FC236}">
                <a16:creationId xmlns:a16="http://schemas.microsoft.com/office/drawing/2014/main" id="{17773F37-67BA-43D5-95B2-4E1AAD4DC08C}"/>
              </a:ext>
            </a:extLst>
          </p:cNvPr>
          <p:cNvSpPr/>
          <p:nvPr/>
        </p:nvSpPr>
        <p:spPr>
          <a:xfrm>
            <a:off x="2264144" y="2749038"/>
            <a:ext cx="368726" cy="278973"/>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3" name="TextBox">
            <a:extLst>
              <a:ext uri="{FF2B5EF4-FFF2-40B4-BE49-F238E27FC236}">
                <a16:creationId xmlns:a16="http://schemas.microsoft.com/office/drawing/2014/main" id="{1579035B-C6B3-46B5-9236-24BAD60447C6}"/>
              </a:ext>
            </a:extLst>
          </p:cNvPr>
          <p:cNvSpPr txBox="1"/>
          <p:nvPr/>
        </p:nvSpPr>
        <p:spPr>
          <a:xfrm>
            <a:off x="2347274" y="3501948"/>
            <a:ext cx="118514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Emily</a:t>
            </a:r>
          </a:p>
        </p:txBody>
      </p:sp>
      <p:cxnSp>
        <p:nvCxnSpPr>
          <p:cNvPr id="15" name="Straight Connector 14">
            <a:extLst>
              <a:ext uri="{FF2B5EF4-FFF2-40B4-BE49-F238E27FC236}">
                <a16:creationId xmlns:a16="http://schemas.microsoft.com/office/drawing/2014/main" id="{6944C17B-F7C3-4C3C-8E15-4B1DA8CADAA9}"/>
              </a:ext>
            </a:extLst>
          </p:cNvPr>
          <p:cNvCxnSpPr/>
          <p:nvPr/>
        </p:nvCxnSpPr>
        <p:spPr>
          <a:xfrm>
            <a:off x="2353588" y="3787899"/>
            <a:ext cx="78171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9" name="TextBox">
            <a:extLst>
              <a:ext uri="{FF2B5EF4-FFF2-40B4-BE49-F238E27FC236}">
                <a16:creationId xmlns:a16="http://schemas.microsoft.com/office/drawing/2014/main" id="{D51EF26D-47C2-449C-8DBF-564A0796236F}"/>
              </a:ext>
            </a:extLst>
          </p:cNvPr>
          <p:cNvSpPr txBox="1"/>
          <p:nvPr/>
        </p:nvSpPr>
        <p:spPr>
          <a:xfrm>
            <a:off x="2347275" y="3805318"/>
            <a:ext cx="881258" cy="1838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AMERICA</a:t>
            </a:r>
            <a:endParaRPr lang="en-ID" sz="900">
              <a:solidFill>
                <a:schemeClr val="tx1"/>
              </a:solidFill>
            </a:endParaRPr>
          </a:p>
        </p:txBody>
      </p:sp>
      <p:grpSp>
        <p:nvGrpSpPr>
          <p:cNvPr id="16" name="Group 15">
            <a:extLst>
              <a:ext uri="{FF2B5EF4-FFF2-40B4-BE49-F238E27FC236}">
                <a16:creationId xmlns:a16="http://schemas.microsoft.com/office/drawing/2014/main" id="{81169810-C275-4B33-9148-233472F4E682}"/>
              </a:ext>
            </a:extLst>
          </p:cNvPr>
          <p:cNvGrpSpPr/>
          <p:nvPr/>
        </p:nvGrpSpPr>
        <p:grpSpPr>
          <a:xfrm>
            <a:off x="3320258" y="3844008"/>
            <a:ext cx="894006" cy="132698"/>
            <a:chOff x="4253912" y="4419900"/>
            <a:chExt cx="1192163" cy="176954"/>
          </a:xfrm>
        </p:grpSpPr>
        <p:sp>
          <p:nvSpPr>
            <p:cNvPr id="59" name="Star: 5 Points 58">
              <a:extLst>
                <a:ext uri="{FF2B5EF4-FFF2-40B4-BE49-F238E27FC236}">
                  <a16:creationId xmlns:a16="http://schemas.microsoft.com/office/drawing/2014/main" id="{F46EDF05-BE6D-44E5-8116-27CD3DFE596A}"/>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0" name="Star: 5 Points 59">
              <a:extLst>
                <a:ext uri="{FF2B5EF4-FFF2-40B4-BE49-F238E27FC236}">
                  <a16:creationId xmlns:a16="http://schemas.microsoft.com/office/drawing/2014/main" id="{2E7F8DCD-5ADA-48E3-BA80-D5330EE29DF5}"/>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1" name="Star: 5 Points 60">
              <a:extLst>
                <a:ext uri="{FF2B5EF4-FFF2-40B4-BE49-F238E27FC236}">
                  <a16:creationId xmlns:a16="http://schemas.microsoft.com/office/drawing/2014/main" id="{E25E4074-8D31-43BD-932B-2AFFAB623936}"/>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2" name="Star: 5 Points 61">
              <a:extLst>
                <a:ext uri="{FF2B5EF4-FFF2-40B4-BE49-F238E27FC236}">
                  <a16:creationId xmlns:a16="http://schemas.microsoft.com/office/drawing/2014/main" id="{32C3DCBC-2493-4E7E-A41F-D15CF0B24D2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63" name="Star: 5 Points 62">
              <a:extLst>
                <a:ext uri="{FF2B5EF4-FFF2-40B4-BE49-F238E27FC236}">
                  <a16:creationId xmlns:a16="http://schemas.microsoft.com/office/drawing/2014/main" id="{14524186-751B-4AD2-BADF-DAACF83F3F66}"/>
                </a:ext>
              </a:extLst>
            </p:cNvPr>
            <p:cNvSpPr/>
            <p:nvPr/>
          </p:nvSpPr>
          <p:spPr>
            <a:xfrm>
              <a:off x="5269121" y="4419900"/>
              <a:ext cx="176954" cy="176954"/>
            </a:xfrm>
            <a:prstGeom prst="star5">
              <a:avLst>
                <a:gd name="adj" fmla="val 24045"/>
                <a:gd name="hf" fmla="val 105146"/>
                <a:gd name="vf" fmla="val 110557"/>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grpSp>
      <p:sp>
        <p:nvSpPr>
          <p:cNvPr id="105" name="TextBox">
            <a:extLst>
              <a:ext uri="{FF2B5EF4-FFF2-40B4-BE49-F238E27FC236}">
                <a16:creationId xmlns:a16="http://schemas.microsoft.com/office/drawing/2014/main" id="{AA865131-C6EA-47B7-BEF1-9D83D9131643}"/>
              </a:ext>
            </a:extLst>
          </p:cNvPr>
          <p:cNvSpPr txBox="1"/>
          <p:nvPr/>
        </p:nvSpPr>
        <p:spPr>
          <a:xfrm>
            <a:off x="548807" y="4586597"/>
            <a:ext cx="8044005"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 molestiae repellendus nam mollis voluptatum atque</a:t>
            </a:r>
            <a:endParaRPr lang="en-ID" sz="1050">
              <a:solidFill>
                <a:schemeClr val="tx1"/>
              </a:solidFill>
            </a:endParaRPr>
          </a:p>
        </p:txBody>
      </p:sp>
      <p:sp>
        <p:nvSpPr>
          <p:cNvPr id="107" name="TextBox">
            <a:extLst>
              <a:ext uri="{FF2B5EF4-FFF2-40B4-BE49-F238E27FC236}">
                <a16:creationId xmlns:a16="http://schemas.microsoft.com/office/drawing/2014/main" id="{F520108B-980F-419C-B792-E2B1AE3A6C2A}"/>
              </a:ext>
            </a:extLst>
          </p:cNvPr>
          <p:cNvSpPr txBox="1"/>
          <p:nvPr/>
        </p:nvSpPr>
        <p:spPr>
          <a:xfrm>
            <a:off x="6437730" y="2732036"/>
            <a:ext cx="1881825"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hendrerit maxime tempore praesent ligula officiis delectus odio culpa pellentesque sint repellendus autem</a:t>
            </a:r>
            <a:endParaRPr lang="en-ID" sz="1050">
              <a:solidFill>
                <a:schemeClr val="tx1"/>
              </a:solidFill>
            </a:endParaRPr>
          </a:p>
        </p:txBody>
      </p:sp>
      <p:sp>
        <p:nvSpPr>
          <p:cNvPr id="109" name="Freeform: Shape 108">
            <a:extLst>
              <a:ext uri="{FF2B5EF4-FFF2-40B4-BE49-F238E27FC236}">
                <a16:creationId xmlns:a16="http://schemas.microsoft.com/office/drawing/2014/main" id="{CFDC3D59-D7A7-4CA1-9039-BC965035BE1F}"/>
              </a:ext>
            </a:extLst>
          </p:cNvPr>
          <p:cNvSpPr/>
          <p:nvPr/>
        </p:nvSpPr>
        <p:spPr>
          <a:xfrm>
            <a:off x="6354599" y="2749038"/>
            <a:ext cx="368726" cy="278973"/>
          </a:xfrm>
          <a:custGeom>
            <a:avLst/>
            <a:gdLst/>
            <a:ahLst/>
            <a:cxnLst/>
            <a:rect l="l" t="t" r="r" b="b"/>
            <a:pathLst>
              <a:path w="77842" h="58894">
                <a:moveTo>
                  <a:pt x="69247" y="0"/>
                </a:moveTo>
                <a:cubicBezTo>
                  <a:pt x="70549" y="0"/>
                  <a:pt x="71363" y="423"/>
                  <a:pt x="71688" y="1269"/>
                </a:cubicBezTo>
                <a:cubicBezTo>
                  <a:pt x="72014" y="2116"/>
                  <a:pt x="72177" y="2897"/>
                  <a:pt x="72177" y="3613"/>
                </a:cubicBezTo>
                <a:cubicBezTo>
                  <a:pt x="72112" y="4460"/>
                  <a:pt x="71835" y="5241"/>
                  <a:pt x="71347" y="5957"/>
                </a:cubicBezTo>
                <a:cubicBezTo>
                  <a:pt x="70858" y="6674"/>
                  <a:pt x="70256" y="7325"/>
                  <a:pt x="69540" y="7911"/>
                </a:cubicBezTo>
                <a:cubicBezTo>
                  <a:pt x="68824" y="8497"/>
                  <a:pt x="68091" y="9066"/>
                  <a:pt x="67342" y="9620"/>
                </a:cubicBezTo>
                <a:cubicBezTo>
                  <a:pt x="66593" y="10173"/>
                  <a:pt x="65926" y="10711"/>
                  <a:pt x="65340" y="11231"/>
                </a:cubicBezTo>
                <a:cubicBezTo>
                  <a:pt x="64428" y="12143"/>
                  <a:pt x="63484" y="13152"/>
                  <a:pt x="62508" y="14259"/>
                </a:cubicBezTo>
                <a:cubicBezTo>
                  <a:pt x="61531" y="15366"/>
                  <a:pt x="60652" y="16538"/>
                  <a:pt x="59871" y="17775"/>
                </a:cubicBezTo>
                <a:cubicBezTo>
                  <a:pt x="59089" y="19012"/>
                  <a:pt x="58438" y="20282"/>
                  <a:pt x="57917" y="21584"/>
                </a:cubicBezTo>
                <a:cubicBezTo>
                  <a:pt x="57396" y="22887"/>
                  <a:pt x="57136" y="24189"/>
                  <a:pt x="57136" y="25491"/>
                </a:cubicBezTo>
                <a:cubicBezTo>
                  <a:pt x="57136" y="26012"/>
                  <a:pt x="57217" y="26565"/>
                  <a:pt x="57380" y="27151"/>
                </a:cubicBezTo>
                <a:cubicBezTo>
                  <a:pt x="57543" y="27737"/>
                  <a:pt x="58178" y="28030"/>
                  <a:pt x="59285" y="28030"/>
                </a:cubicBezTo>
                <a:cubicBezTo>
                  <a:pt x="61368" y="28030"/>
                  <a:pt x="63501" y="28356"/>
                  <a:pt x="65682" y="29007"/>
                </a:cubicBezTo>
                <a:cubicBezTo>
                  <a:pt x="67863" y="29658"/>
                  <a:pt x="69865" y="30635"/>
                  <a:pt x="71688" y="31937"/>
                </a:cubicBezTo>
                <a:cubicBezTo>
                  <a:pt x="73512" y="33239"/>
                  <a:pt x="74993" y="34851"/>
                  <a:pt x="76132" y="36772"/>
                </a:cubicBezTo>
                <a:cubicBezTo>
                  <a:pt x="77272" y="38693"/>
                  <a:pt x="77842" y="40923"/>
                  <a:pt x="77842" y="43462"/>
                </a:cubicBezTo>
                <a:cubicBezTo>
                  <a:pt x="77842" y="45936"/>
                  <a:pt x="77451" y="48134"/>
                  <a:pt x="76670" y="50055"/>
                </a:cubicBezTo>
                <a:cubicBezTo>
                  <a:pt x="75888" y="51976"/>
                  <a:pt x="74781" y="53587"/>
                  <a:pt x="73349" y="54889"/>
                </a:cubicBezTo>
                <a:cubicBezTo>
                  <a:pt x="71916" y="56192"/>
                  <a:pt x="70240" y="57184"/>
                  <a:pt x="68319" y="57868"/>
                </a:cubicBezTo>
                <a:cubicBezTo>
                  <a:pt x="66398" y="58552"/>
                  <a:pt x="64266" y="58894"/>
                  <a:pt x="61922" y="58894"/>
                </a:cubicBezTo>
                <a:cubicBezTo>
                  <a:pt x="57885" y="58894"/>
                  <a:pt x="54613" y="58129"/>
                  <a:pt x="52106" y="56598"/>
                </a:cubicBezTo>
                <a:cubicBezTo>
                  <a:pt x="49599" y="55068"/>
                  <a:pt x="47662" y="53213"/>
                  <a:pt x="46295" y="51031"/>
                </a:cubicBezTo>
                <a:cubicBezTo>
                  <a:pt x="44927" y="48850"/>
                  <a:pt x="44016" y="46571"/>
                  <a:pt x="43560" y="44195"/>
                </a:cubicBezTo>
                <a:cubicBezTo>
                  <a:pt x="43104" y="41818"/>
                  <a:pt x="42876" y="39751"/>
                  <a:pt x="42876" y="37993"/>
                </a:cubicBezTo>
                <a:cubicBezTo>
                  <a:pt x="42876" y="34477"/>
                  <a:pt x="43413" y="31026"/>
                  <a:pt x="44488" y="27640"/>
                </a:cubicBezTo>
                <a:cubicBezTo>
                  <a:pt x="45562" y="24254"/>
                  <a:pt x="47011" y="21063"/>
                  <a:pt x="48834" y="18068"/>
                </a:cubicBezTo>
                <a:cubicBezTo>
                  <a:pt x="50657" y="15073"/>
                  <a:pt x="52741" y="12322"/>
                  <a:pt x="55085" y="9815"/>
                </a:cubicBezTo>
                <a:cubicBezTo>
                  <a:pt x="57429" y="7308"/>
                  <a:pt x="59838" y="5111"/>
                  <a:pt x="62312" y="3223"/>
                </a:cubicBezTo>
                <a:cubicBezTo>
                  <a:pt x="63289" y="2506"/>
                  <a:pt x="64412" y="1790"/>
                  <a:pt x="65682" y="1074"/>
                </a:cubicBezTo>
                <a:cubicBezTo>
                  <a:pt x="66952" y="358"/>
                  <a:pt x="68140" y="0"/>
                  <a:pt x="69247" y="0"/>
                </a:cubicBezTo>
                <a:close/>
                <a:moveTo>
                  <a:pt x="26370" y="0"/>
                </a:moveTo>
                <a:cubicBezTo>
                  <a:pt x="27673" y="0"/>
                  <a:pt x="28486" y="423"/>
                  <a:pt x="28812" y="1269"/>
                </a:cubicBezTo>
                <a:cubicBezTo>
                  <a:pt x="29138" y="2116"/>
                  <a:pt x="29300" y="2897"/>
                  <a:pt x="29300" y="3613"/>
                </a:cubicBezTo>
                <a:cubicBezTo>
                  <a:pt x="29235" y="4460"/>
                  <a:pt x="28959" y="5241"/>
                  <a:pt x="28470" y="5957"/>
                </a:cubicBezTo>
                <a:cubicBezTo>
                  <a:pt x="27982" y="6674"/>
                  <a:pt x="27380" y="7325"/>
                  <a:pt x="26663" y="7911"/>
                </a:cubicBezTo>
                <a:cubicBezTo>
                  <a:pt x="25947" y="8497"/>
                  <a:pt x="25215" y="9066"/>
                  <a:pt x="24466" y="9620"/>
                </a:cubicBezTo>
                <a:cubicBezTo>
                  <a:pt x="23717" y="10173"/>
                  <a:pt x="23050" y="10711"/>
                  <a:pt x="22464" y="11231"/>
                </a:cubicBezTo>
                <a:cubicBezTo>
                  <a:pt x="21552" y="12143"/>
                  <a:pt x="20608" y="13152"/>
                  <a:pt x="19631" y="14259"/>
                </a:cubicBezTo>
                <a:cubicBezTo>
                  <a:pt x="18655" y="15366"/>
                  <a:pt x="17775" y="16538"/>
                  <a:pt x="16994" y="17775"/>
                </a:cubicBezTo>
                <a:cubicBezTo>
                  <a:pt x="16213" y="19012"/>
                  <a:pt x="15562" y="20282"/>
                  <a:pt x="15041" y="21584"/>
                </a:cubicBezTo>
                <a:cubicBezTo>
                  <a:pt x="14520" y="22887"/>
                  <a:pt x="14259" y="24189"/>
                  <a:pt x="14259" y="25491"/>
                </a:cubicBezTo>
                <a:cubicBezTo>
                  <a:pt x="14259" y="26012"/>
                  <a:pt x="14341" y="26565"/>
                  <a:pt x="14504" y="27151"/>
                </a:cubicBezTo>
                <a:cubicBezTo>
                  <a:pt x="14666" y="27737"/>
                  <a:pt x="15301" y="28030"/>
                  <a:pt x="16408" y="28030"/>
                </a:cubicBezTo>
                <a:cubicBezTo>
                  <a:pt x="18492" y="28030"/>
                  <a:pt x="20624" y="28356"/>
                  <a:pt x="22805" y="29007"/>
                </a:cubicBezTo>
                <a:cubicBezTo>
                  <a:pt x="24987" y="29658"/>
                  <a:pt x="26989" y="30635"/>
                  <a:pt x="28812" y="31937"/>
                </a:cubicBezTo>
                <a:cubicBezTo>
                  <a:pt x="30635" y="33239"/>
                  <a:pt x="32116" y="34851"/>
                  <a:pt x="33256" y="36772"/>
                </a:cubicBezTo>
                <a:cubicBezTo>
                  <a:pt x="34395" y="38693"/>
                  <a:pt x="34965" y="40923"/>
                  <a:pt x="34965" y="43462"/>
                </a:cubicBezTo>
                <a:cubicBezTo>
                  <a:pt x="34965" y="45936"/>
                  <a:pt x="34574" y="48134"/>
                  <a:pt x="33793" y="50055"/>
                </a:cubicBezTo>
                <a:cubicBezTo>
                  <a:pt x="33012" y="51976"/>
                  <a:pt x="31905" y="53587"/>
                  <a:pt x="30472" y="54889"/>
                </a:cubicBezTo>
                <a:cubicBezTo>
                  <a:pt x="29040" y="56192"/>
                  <a:pt x="27363" y="57184"/>
                  <a:pt x="25442" y="57868"/>
                </a:cubicBezTo>
                <a:cubicBezTo>
                  <a:pt x="23522" y="58552"/>
                  <a:pt x="21389" y="58894"/>
                  <a:pt x="19045" y="58894"/>
                </a:cubicBezTo>
                <a:cubicBezTo>
                  <a:pt x="15008" y="58894"/>
                  <a:pt x="11736" y="58129"/>
                  <a:pt x="9229" y="56598"/>
                </a:cubicBezTo>
                <a:cubicBezTo>
                  <a:pt x="6723" y="55068"/>
                  <a:pt x="4786" y="53213"/>
                  <a:pt x="3418" y="51031"/>
                </a:cubicBezTo>
                <a:cubicBezTo>
                  <a:pt x="2051" y="48850"/>
                  <a:pt x="1139" y="46571"/>
                  <a:pt x="684" y="44195"/>
                </a:cubicBezTo>
                <a:cubicBezTo>
                  <a:pt x="228" y="41818"/>
                  <a:pt x="0" y="39751"/>
                  <a:pt x="0" y="37993"/>
                </a:cubicBezTo>
                <a:cubicBezTo>
                  <a:pt x="0" y="34477"/>
                  <a:pt x="537" y="31026"/>
                  <a:pt x="1611" y="27640"/>
                </a:cubicBezTo>
                <a:cubicBezTo>
                  <a:pt x="2686" y="24254"/>
                  <a:pt x="4134" y="21063"/>
                  <a:pt x="5958" y="18068"/>
                </a:cubicBezTo>
                <a:cubicBezTo>
                  <a:pt x="7781" y="15073"/>
                  <a:pt x="9864" y="12322"/>
                  <a:pt x="12208" y="9815"/>
                </a:cubicBezTo>
                <a:cubicBezTo>
                  <a:pt x="14552" y="7308"/>
                  <a:pt x="16962" y="5111"/>
                  <a:pt x="19436" y="3223"/>
                </a:cubicBezTo>
                <a:cubicBezTo>
                  <a:pt x="20413" y="2506"/>
                  <a:pt x="21536" y="1790"/>
                  <a:pt x="22805" y="1074"/>
                </a:cubicBezTo>
                <a:cubicBezTo>
                  <a:pt x="24075" y="358"/>
                  <a:pt x="25263" y="0"/>
                  <a:pt x="26370" y="0"/>
                </a:cubicBezTo>
                <a:close/>
              </a:path>
            </a:pathLst>
          </a:cu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110" name="TextBox">
            <a:extLst>
              <a:ext uri="{FF2B5EF4-FFF2-40B4-BE49-F238E27FC236}">
                <a16:creationId xmlns:a16="http://schemas.microsoft.com/office/drawing/2014/main" id="{B952FBEC-E060-4D3C-B214-13826D1D3C93}"/>
              </a:ext>
            </a:extLst>
          </p:cNvPr>
          <p:cNvSpPr txBox="1"/>
          <p:nvPr/>
        </p:nvSpPr>
        <p:spPr>
          <a:xfrm>
            <a:off x="6437729" y="3501948"/>
            <a:ext cx="118514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Martha</a:t>
            </a:r>
          </a:p>
        </p:txBody>
      </p:sp>
      <p:cxnSp>
        <p:nvCxnSpPr>
          <p:cNvPr id="111" name="Straight Connector 110">
            <a:extLst>
              <a:ext uri="{FF2B5EF4-FFF2-40B4-BE49-F238E27FC236}">
                <a16:creationId xmlns:a16="http://schemas.microsoft.com/office/drawing/2014/main" id="{726A236E-893F-4881-9FCD-FF52F6D65D8E}"/>
              </a:ext>
            </a:extLst>
          </p:cNvPr>
          <p:cNvCxnSpPr/>
          <p:nvPr/>
        </p:nvCxnSpPr>
        <p:spPr>
          <a:xfrm>
            <a:off x="6444043" y="3787899"/>
            <a:ext cx="78171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TextBox">
            <a:extLst>
              <a:ext uri="{FF2B5EF4-FFF2-40B4-BE49-F238E27FC236}">
                <a16:creationId xmlns:a16="http://schemas.microsoft.com/office/drawing/2014/main" id="{B72C8412-D2A0-4874-BB12-266D2A2E3BC2}"/>
              </a:ext>
            </a:extLst>
          </p:cNvPr>
          <p:cNvSpPr txBox="1"/>
          <p:nvPr/>
        </p:nvSpPr>
        <p:spPr>
          <a:xfrm>
            <a:off x="6437730" y="3805318"/>
            <a:ext cx="881258" cy="183833"/>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900">
                <a:solidFill>
                  <a:schemeClr val="tx1"/>
                </a:solidFill>
              </a:rPr>
              <a:t>AMERICA</a:t>
            </a:r>
            <a:endParaRPr lang="en-ID" sz="900">
              <a:solidFill>
                <a:schemeClr val="tx1"/>
              </a:solidFill>
            </a:endParaRPr>
          </a:p>
        </p:txBody>
      </p:sp>
      <p:grpSp>
        <p:nvGrpSpPr>
          <p:cNvPr id="113" name="Group 112">
            <a:extLst>
              <a:ext uri="{FF2B5EF4-FFF2-40B4-BE49-F238E27FC236}">
                <a16:creationId xmlns:a16="http://schemas.microsoft.com/office/drawing/2014/main" id="{F0333600-A621-49E2-9FEC-BCF8543D13A9}"/>
              </a:ext>
            </a:extLst>
          </p:cNvPr>
          <p:cNvGrpSpPr/>
          <p:nvPr/>
        </p:nvGrpSpPr>
        <p:grpSpPr>
          <a:xfrm>
            <a:off x="7410713" y="3844008"/>
            <a:ext cx="894006" cy="132698"/>
            <a:chOff x="4253912" y="4419900"/>
            <a:chExt cx="1192163" cy="176954"/>
          </a:xfrm>
        </p:grpSpPr>
        <p:sp>
          <p:nvSpPr>
            <p:cNvPr id="114" name="Star: 5 Points 113">
              <a:extLst>
                <a:ext uri="{FF2B5EF4-FFF2-40B4-BE49-F238E27FC236}">
                  <a16:creationId xmlns:a16="http://schemas.microsoft.com/office/drawing/2014/main" id="{D0E1EE74-17B4-46CC-B558-9AD1B08CA603}"/>
                </a:ext>
              </a:extLst>
            </p:cNvPr>
            <p:cNvSpPr/>
            <p:nvPr/>
          </p:nvSpPr>
          <p:spPr>
            <a:xfrm>
              <a:off x="4253912"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5" name="Star: 5 Points 114">
              <a:extLst>
                <a:ext uri="{FF2B5EF4-FFF2-40B4-BE49-F238E27FC236}">
                  <a16:creationId xmlns:a16="http://schemas.microsoft.com/office/drawing/2014/main" id="{EE705C3E-DE9D-4883-8E33-54E28D22795E}"/>
                </a:ext>
              </a:extLst>
            </p:cNvPr>
            <p:cNvSpPr/>
            <p:nvPr/>
          </p:nvSpPr>
          <p:spPr>
            <a:xfrm>
              <a:off x="4507714"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6" name="Star: 5 Points 115">
              <a:extLst>
                <a:ext uri="{FF2B5EF4-FFF2-40B4-BE49-F238E27FC236}">
                  <a16:creationId xmlns:a16="http://schemas.microsoft.com/office/drawing/2014/main" id="{80C16B45-28AC-4511-BDB6-ABCEDCF9CAA1}"/>
                </a:ext>
              </a:extLst>
            </p:cNvPr>
            <p:cNvSpPr/>
            <p:nvPr/>
          </p:nvSpPr>
          <p:spPr>
            <a:xfrm>
              <a:off x="4761516"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7" name="Star: 5 Points 116">
              <a:extLst>
                <a:ext uri="{FF2B5EF4-FFF2-40B4-BE49-F238E27FC236}">
                  <a16:creationId xmlns:a16="http://schemas.microsoft.com/office/drawing/2014/main" id="{42312395-BDDC-43EB-BEDD-C5A4A5FDA5B3}"/>
                </a:ext>
              </a:extLst>
            </p:cNvPr>
            <p:cNvSpPr/>
            <p:nvPr/>
          </p:nvSpPr>
          <p:spPr>
            <a:xfrm>
              <a:off x="5015318"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sp>
          <p:nvSpPr>
            <p:cNvPr id="118" name="Star: 5 Points 117">
              <a:extLst>
                <a:ext uri="{FF2B5EF4-FFF2-40B4-BE49-F238E27FC236}">
                  <a16:creationId xmlns:a16="http://schemas.microsoft.com/office/drawing/2014/main" id="{891D12CC-DB8C-41DE-AB97-B65B9AC2245F}"/>
                </a:ext>
              </a:extLst>
            </p:cNvPr>
            <p:cNvSpPr/>
            <p:nvPr/>
          </p:nvSpPr>
          <p:spPr>
            <a:xfrm>
              <a:off x="5269121" y="4419900"/>
              <a:ext cx="176954" cy="176954"/>
            </a:xfrm>
            <a:prstGeom prst="star5">
              <a:avLst>
                <a:gd name="adj" fmla="val 24045"/>
                <a:gd name="hf" fmla="val 105146"/>
                <a:gd name="vf" fmla="val 11055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a:p>
          </p:txBody>
        </p:sp>
      </p:grpSp>
      <p:sp>
        <p:nvSpPr>
          <p:cNvPr id="11" name="Rectangle: Rounded Corners 10">
            <a:extLst>
              <a:ext uri="{FF2B5EF4-FFF2-40B4-BE49-F238E27FC236}">
                <a16:creationId xmlns:a16="http://schemas.microsoft.com/office/drawing/2014/main" id="{3BF5E7ED-EB45-4CEB-95F2-997023615E4F}"/>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8C33B496-A5A4-4B04-98D8-E294782D775F}"/>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8" name="Graphic 13">
            <a:extLst>
              <a:ext uri="{FF2B5EF4-FFF2-40B4-BE49-F238E27FC236}">
                <a16:creationId xmlns:a16="http://schemas.microsoft.com/office/drawing/2014/main" id="{B6348D7F-E852-48B5-B3E3-A83EE926923E}"/>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89A64948-B151-4A72-88FA-0F39F6DD0651}"/>
              </a:ext>
            </a:extLst>
          </p:cNvPr>
          <p:cNvSpPr>
            <a:spLocks noGrp="1"/>
          </p:cNvSpPr>
          <p:nvPr>
            <p:ph type="sldNum" sz="quarter" idx="12"/>
          </p:nvPr>
        </p:nvSpPr>
        <p:spPr/>
        <p:txBody>
          <a:bodyPr/>
          <a:lstStyle/>
          <a:p>
            <a:fld id="{950356F5-5040-45F3-9DFE-AA818FBF1AB1}" type="slidenum">
              <a:rPr lang="en-ID" smtClean="0"/>
              <a:pPr/>
              <a:t>28</a:t>
            </a:fld>
            <a:endParaRPr lang="en-ID"/>
          </a:p>
        </p:txBody>
      </p:sp>
    </p:spTree>
    <p:extLst>
      <p:ext uri="{BB962C8B-B14F-4D97-AF65-F5344CB8AC3E}">
        <p14:creationId xmlns:p14="http://schemas.microsoft.com/office/powerpoint/2010/main" val="154731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750"/>
                                        <p:tgtEl>
                                          <p:spTgt spid="4">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1000"/>
                                        <p:tgtEl>
                                          <p:spTgt spid="15"/>
                                        </p:tgtEl>
                                      </p:cBhvr>
                                    </p:animEffect>
                                    <p:anim calcmode="lin" valueType="num">
                                      <p:cBhvr>
                                        <p:cTn id="46" dur="1000" fill="hold"/>
                                        <p:tgtEl>
                                          <p:spTgt spid="15"/>
                                        </p:tgtEl>
                                        <p:attrNameLst>
                                          <p:attrName>ppt_x</p:attrName>
                                        </p:attrNameLst>
                                      </p:cBhvr>
                                      <p:tavLst>
                                        <p:tav tm="0">
                                          <p:val>
                                            <p:strVal val="#ppt_x"/>
                                          </p:val>
                                        </p:tav>
                                        <p:tav tm="100000">
                                          <p:val>
                                            <p:strVal val="#ppt_x"/>
                                          </p:val>
                                        </p:tav>
                                      </p:tavLst>
                                    </p:anim>
                                    <p:anim calcmode="lin" valueType="num">
                                      <p:cBhvr>
                                        <p:cTn id="47" dur="1000" fill="hold"/>
                                        <p:tgtEl>
                                          <p:spTgt spid="15"/>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200"/>
                                  </p:stCondLst>
                                  <p:childTnLst>
                                    <p:set>
                                      <p:cBhvr>
                                        <p:cTn id="59" dur="1" fill="hold">
                                          <p:stCondLst>
                                            <p:cond delay="0"/>
                                          </p:stCondLst>
                                        </p:cTn>
                                        <p:tgtEl>
                                          <p:spTgt spid="106"/>
                                        </p:tgtEl>
                                        <p:attrNameLst>
                                          <p:attrName>style.visibility</p:attrName>
                                        </p:attrNameLst>
                                      </p:cBhvr>
                                      <p:to>
                                        <p:strVal val="visible"/>
                                      </p:to>
                                    </p:set>
                                    <p:animEffect transition="in" filter="fade">
                                      <p:cBhvr>
                                        <p:cTn id="60" dur="1000"/>
                                        <p:tgtEl>
                                          <p:spTgt spid="106"/>
                                        </p:tgtEl>
                                      </p:cBhvr>
                                    </p:animEffect>
                                    <p:anim calcmode="lin" valueType="num">
                                      <p:cBhvr>
                                        <p:cTn id="61" dur="1000" fill="hold"/>
                                        <p:tgtEl>
                                          <p:spTgt spid="106"/>
                                        </p:tgtEl>
                                        <p:attrNameLst>
                                          <p:attrName>ppt_x</p:attrName>
                                        </p:attrNameLst>
                                      </p:cBhvr>
                                      <p:tavLst>
                                        <p:tav tm="0">
                                          <p:val>
                                            <p:strVal val="#ppt_x"/>
                                          </p:val>
                                        </p:tav>
                                        <p:tav tm="100000">
                                          <p:val>
                                            <p:strVal val="#ppt_x"/>
                                          </p:val>
                                        </p:tav>
                                      </p:tavLst>
                                    </p:anim>
                                    <p:anim calcmode="lin" valueType="num">
                                      <p:cBhvr>
                                        <p:cTn id="62" dur="1000" fill="hold"/>
                                        <p:tgtEl>
                                          <p:spTgt spid="106"/>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1000"/>
                                        <p:tgtEl>
                                          <p:spTgt spid="109"/>
                                        </p:tgtEl>
                                      </p:cBhvr>
                                    </p:animEffect>
                                    <p:anim calcmode="lin" valueType="num">
                                      <p:cBhvr>
                                        <p:cTn id="66" dur="1000" fill="hold"/>
                                        <p:tgtEl>
                                          <p:spTgt spid="109"/>
                                        </p:tgtEl>
                                        <p:attrNameLst>
                                          <p:attrName>ppt_x</p:attrName>
                                        </p:attrNameLst>
                                      </p:cBhvr>
                                      <p:tavLst>
                                        <p:tav tm="0">
                                          <p:val>
                                            <p:strVal val="#ppt_x"/>
                                          </p:val>
                                        </p:tav>
                                        <p:tav tm="100000">
                                          <p:val>
                                            <p:strVal val="#ppt_x"/>
                                          </p:val>
                                        </p:tav>
                                      </p:tavLst>
                                    </p:anim>
                                    <p:anim calcmode="lin" valueType="num">
                                      <p:cBhvr>
                                        <p:cTn id="67" dur="1000" fill="hold"/>
                                        <p:tgtEl>
                                          <p:spTgt spid="10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107"/>
                                        </p:tgtEl>
                                        <p:attrNameLst>
                                          <p:attrName>style.visibility</p:attrName>
                                        </p:attrNameLst>
                                      </p:cBhvr>
                                      <p:to>
                                        <p:strVal val="visible"/>
                                      </p:to>
                                    </p:set>
                                    <p:animEffect transition="in" filter="fade">
                                      <p:cBhvr>
                                        <p:cTn id="70" dur="1000"/>
                                        <p:tgtEl>
                                          <p:spTgt spid="107"/>
                                        </p:tgtEl>
                                      </p:cBhvr>
                                    </p:animEffect>
                                    <p:anim calcmode="lin" valueType="num">
                                      <p:cBhvr>
                                        <p:cTn id="71" dur="1000" fill="hold"/>
                                        <p:tgtEl>
                                          <p:spTgt spid="107"/>
                                        </p:tgtEl>
                                        <p:attrNameLst>
                                          <p:attrName>ppt_x</p:attrName>
                                        </p:attrNameLst>
                                      </p:cBhvr>
                                      <p:tavLst>
                                        <p:tav tm="0">
                                          <p:val>
                                            <p:strVal val="#ppt_x"/>
                                          </p:val>
                                        </p:tav>
                                        <p:tav tm="100000">
                                          <p:val>
                                            <p:strVal val="#ppt_x"/>
                                          </p:val>
                                        </p:tav>
                                      </p:tavLst>
                                    </p:anim>
                                    <p:anim calcmode="lin" valueType="num">
                                      <p:cBhvr>
                                        <p:cTn id="72" dur="1000" fill="hold"/>
                                        <p:tgtEl>
                                          <p:spTgt spid="10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110"/>
                                        </p:tgtEl>
                                        <p:attrNameLst>
                                          <p:attrName>style.visibility</p:attrName>
                                        </p:attrNameLst>
                                      </p:cBhvr>
                                      <p:to>
                                        <p:strVal val="visible"/>
                                      </p:to>
                                    </p:set>
                                    <p:animEffect transition="in" filter="fade">
                                      <p:cBhvr>
                                        <p:cTn id="75" dur="1000"/>
                                        <p:tgtEl>
                                          <p:spTgt spid="110"/>
                                        </p:tgtEl>
                                      </p:cBhvr>
                                    </p:animEffect>
                                    <p:anim calcmode="lin" valueType="num">
                                      <p:cBhvr>
                                        <p:cTn id="76" dur="1000" fill="hold"/>
                                        <p:tgtEl>
                                          <p:spTgt spid="110"/>
                                        </p:tgtEl>
                                        <p:attrNameLst>
                                          <p:attrName>ppt_x</p:attrName>
                                        </p:attrNameLst>
                                      </p:cBhvr>
                                      <p:tavLst>
                                        <p:tav tm="0">
                                          <p:val>
                                            <p:strVal val="#ppt_x"/>
                                          </p:val>
                                        </p:tav>
                                        <p:tav tm="100000">
                                          <p:val>
                                            <p:strVal val="#ppt_x"/>
                                          </p:val>
                                        </p:tav>
                                      </p:tavLst>
                                    </p:anim>
                                    <p:anim calcmode="lin" valueType="num">
                                      <p:cBhvr>
                                        <p:cTn id="77" dur="1000" fill="hold"/>
                                        <p:tgtEl>
                                          <p:spTgt spid="110"/>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200"/>
                                  </p:stCondLst>
                                  <p:childTnLst>
                                    <p:set>
                                      <p:cBhvr>
                                        <p:cTn id="79" dur="1" fill="hold">
                                          <p:stCondLst>
                                            <p:cond delay="0"/>
                                          </p:stCondLst>
                                        </p:cTn>
                                        <p:tgtEl>
                                          <p:spTgt spid="111"/>
                                        </p:tgtEl>
                                        <p:attrNameLst>
                                          <p:attrName>style.visibility</p:attrName>
                                        </p:attrNameLst>
                                      </p:cBhvr>
                                      <p:to>
                                        <p:strVal val="visible"/>
                                      </p:to>
                                    </p:set>
                                    <p:animEffect transition="in" filter="fade">
                                      <p:cBhvr>
                                        <p:cTn id="80" dur="1000"/>
                                        <p:tgtEl>
                                          <p:spTgt spid="111"/>
                                        </p:tgtEl>
                                      </p:cBhvr>
                                    </p:animEffect>
                                    <p:anim calcmode="lin" valueType="num">
                                      <p:cBhvr>
                                        <p:cTn id="81" dur="1000" fill="hold"/>
                                        <p:tgtEl>
                                          <p:spTgt spid="111"/>
                                        </p:tgtEl>
                                        <p:attrNameLst>
                                          <p:attrName>ppt_x</p:attrName>
                                        </p:attrNameLst>
                                      </p:cBhvr>
                                      <p:tavLst>
                                        <p:tav tm="0">
                                          <p:val>
                                            <p:strVal val="#ppt_x"/>
                                          </p:val>
                                        </p:tav>
                                        <p:tav tm="100000">
                                          <p:val>
                                            <p:strVal val="#ppt_x"/>
                                          </p:val>
                                        </p:tav>
                                      </p:tavLst>
                                    </p:anim>
                                    <p:anim calcmode="lin" valueType="num">
                                      <p:cBhvr>
                                        <p:cTn id="82" dur="1000" fill="hold"/>
                                        <p:tgtEl>
                                          <p:spTgt spid="111"/>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200"/>
                                  </p:stCondLst>
                                  <p:childTnLst>
                                    <p:set>
                                      <p:cBhvr>
                                        <p:cTn id="84" dur="1" fill="hold">
                                          <p:stCondLst>
                                            <p:cond delay="0"/>
                                          </p:stCondLst>
                                        </p:cTn>
                                        <p:tgtEl>
                                          <p:spTgt spid="112"/>
                                        </p:tgtEl>
                                        <p:attrNameLst>
                                          <p:attrName>style.visibility</p:attrName>
                                        </p:attrNameLst>
                                      </p:cBhvr>
                                      <p:to>
                                        <p:strVal val="visible"/>
                                      </p:to>
                                    </p:set>
                                    <p:animEffect transition="in" filter="fade">
                                      <p:cBhvr>
                                        <p:cTn id="85" dur="1000"/>
                                        <p:tgtEl>
                                          <p:spTgt spid="112"/>
                                        </p:tgtEl>
                                      </p:cBhvr>
                                    </p:animEffect>
                                    <p:anim calcmode="lin" valueType="num">
                                      <p:cBhvr>
                                        <p:cTn id="86" dur="1000" fill="hold"/>
                                        <p:tgtEl>
                                          <p:spTgt spid="112"/>
                                        </p:tgtEl>
                                        <p:attrNameLst>
                                          <p:attrName>ppt_x</p:attrName>
                                        </p:attrNameLst>
                                      </p:cBhvr>
                                      <p:tavLst>
                                        <p:tav tm="0">
                                          <p:val>
                                            <p:strVal val="#ppt_x"/>
                                          </p:val>
                                        </p:tav>
                                        <p:tav tm="100000">
                                          <p:val>
                                            <p:strVal val="#ppt_x"/>
                                          </p:val>
                                        </p:tav>
                                      </p:tavLst>
                                    </p:anim>
                                    <p:anim calcmode="lin" valueType="num">
                                      <p:cBhvr>
                                        <p:cTn id="87" dur="1000" fill="hold"/>
                                        <p:tgtEl>
                                          <p:spTgt spid="112"/>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200"/>
                                  </p:stCondLst>
                                  <p:childTnLst>
                                    <p:set>
                                      <p:cBhvr>
                                        <p:cTn id="89" dur="1" fill="hold">
                                          <p:stCondLst>
                                            <p:cond delay="0"/>
                                          </p:stCondLst>
                                        </p:cTn>
                                        <p:tgtEl>
                                          <p:spTgt spid="113"/>
                                        </p:tgtEl>
                                        <p:attrNameLst>
                                          <p:attrName>style.visibility</p:attrName>
                                        </p:attrNameLst>
                                      </p:cBhvr>
                                      <p:to>
                                        <p:strVal val="visible"/>
                                      </p:to>
                                    </p:set>
                                    <p:animEffect transition="in" filter="fade">
                                      <p:cBhvr>
                                        <p:cTn id="90" dur="1000"/>
                                        <p:tgtEl>
                                          <p:spTgt spid="113"/>
                                        </p:tgtEl>
                                      </p:cBhvr>
                                    </p:animEffect>
                                    <p:anim calcmode="lin" valueType="num">
                                      <p:cBhvr>
                                        <p:cTn id="91" dur="1000" fill="hold"/>
                                        <p:tgtEl>
                                          <p:spTgt spid="113"/>
                                        </p:tgtEl>
                                        <p:attrNameLst>
                                          <p:attrName>ppt_x</p:attrName>
                                        </p:attrNameLst>
                                      </p:cBhvr>
                                      <p:tavLst>
                                        <p:tav tm="0">
                                          <p:val>
                                            <p:strVal val="#ppt_x"/>
                                          </p:val>
                                        </p:tav>
                                        <p:tav tm="100000">
                                          <p:val>
                                            <p:strVal val="#ppt_x"/>
                                          </p:val>
                                        </p:tav>
                                      </p:tavLst>
                                    </p:anim>
                                    <p:anim calcmode="lin" valueType="num">
                                      <p:cBhvr>
                                        <p:cTn id="92" dur="1000" fill="hold"/>
                                        <p:tgtEl>
                                          <p:spTgt spid="113"/>
                                        </p:tgtEl>
                                        <p:attrNameLst>
                                          <p:attrName>ppt_y</p:attrName>
                                        </p:attrNameLst>
                                      </p:cBhvr>
                                      <p:tavLst>
                                        <p:tav tm="0">
                                          <p:val>
                                            <p:strVal val="#ppt_y+.1"/>
                                          </p:val>
                                        </p:tav>
                                        <p:tav tm="100000">
                                          <p:val>
                                            <p:strVal val="#ppt_y"/>
                                          </p:val>
                                        </p:tav>
                                      </p:tavLst>
                                    </p:anim>
                                  </p:childTnLst>
                                </p:cTn>
                              </p:par>
                            </p:childTnLst>
                          </p:cTn>
                        </p:par>
                        <p:par>
                          <p:cTn id="93" fill="hold">
                            <p:stCondLst>
                              <p:cond delay="3200"/>
                            </p:stCondLst>
                            <p:childTnLst>
                              <p:par>
                                <p:cTn id="94" presetID="10" presetClass="entr" presetSubtype="0" fill="hold" grpId="0" nodeType="afterEffect">
                                  <p:stCondLst>
                                    <p:cond delay="0"/>
                                  </p:stCondLst>
                                  <p:childTnLst>
                                    <p:set>
                                      <p:cBhvr>
                                        <p:cTn id="95" dur="1" fill="hold">
                                          <p:stCondLst>
                                            <p:cond delay="0"/>
                                          </p:stCondLst>
                                        </p:cTn>
                                        <p:tgtEl>
                                          <p:spTgt spid="120"/>
                                        </p:tgtEl>
                                        <p:attrNameLst>
                                          <p:attrName>style.visibility</p:attrName>
                                        </p:attrNameLst>
                                      </p:cBhvr>
                                      <p:to>
                                        <p:strVal val="visible"/>
                                      </p:to>
                                    </p:set>
                                    <p:animEffect transition="in" filter="fade">
                                      <p:cBhvr>
                                        <p:cTn id="96" dur="500"/>
                                        <p:tgtEl>
                                          <p:spTgt spid="12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fade">
                                      <p:cBhvr>
                                        <p:cTn id="99" dur="500"/>
                                        <p:tgtEl>
                                          <p:spTgt spid="17"/>
                                        </p:tgtEl>
                                      </p:cBhvr>
                                    </p:animEffect>
                                  </p:childTnLst>
                                </p:cTn>
                              </p:par>
                            </p:childTnLst>
                          </p:cTn>
                        </p:par>
                        <p:par>
                          <p:cTn id="100" fill="hold">
                            <p:stCondLst>
                              <p:cond delay="3700"/>
                            </p:stCondLst>
                            <p:childTnLst>
                              <p:par>
                                <p:cTn id="101" presetID="22" presetClass="entr" presetSubtype="1"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wipe(up)">
                                      <p:cBhvr>
                                        <p:cTn id="103" dur="75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7" grpId="0" animBg="1"/>
      <p:bldP spid="9" grpId="0" animBg="1"/>
      <p:bldP spid="106" grpId="0" animBg="1"/>
      <p:bldP spid="8" grpId="0"/>
      <p:bldP spid="3" grpId="0"/>
      <p:bldP spid="4" grpId="0" build="p"/>
      <p:bldP spid="47" grpId="0" animBg="1"/>
      <p:bldP spid="13" grpId="0"/>
      <p:bldP spid="49" grpId="0"/>
      <p:bldP spid="105" grpId="0"/>
      <p:bldP spid="107" grpId="0"/>
      <p:bldP spid="109" grpId="0" animBg="1"/>
      <p:bldP spid="110" grpId="0"/>
      <p:bldP spid="112" grpId="0"/>
      <p:bldP spid="11" grpId="0" animBg="1"/>
      <p:bldP spid="14"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1779C74-4DEF-4D8D-9457-92C7B6C87D4F}"/>
              </a:ext>
            </a:extLst>
          </p:cNvPr>
          <p:cNvSpPr/>
          <p:nvPr/>
        </p:nvSpPr>
        <p:spPr>
          <a:xfrm>
            <a:off x="689167" y="1588539"/>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28" name="Group 27">
            <a:extLst>
              <a:ext uri="{FF2B5EF4-FFF2-40B4-BE49-F238E27FC236}">
                <a16:creationId xmlns:a16="http://schemas.microsoft.com/office/drawing/2014/main" id="{89526A68-DDA2-49E5-B6DA-891B16E11C73}"/>
              </a:ext>
            </a:extLst>
          </p:cNvPr>
          <p:cNvGrpSpPr>
            <a:grpSpLocks noChangeAspect="1"/>
          </p:cNvGrpSpPr>
          <p:nvPr/>
        </p:nvGrpSpPr>
        <p:grpSpPr>
          <a:xfrm>
            <a:off x="6209373" y="3133147"/>
            <a:ext cx="178285" cy="185077"/>
            <a:chOff x="5792789" y="2322514"/>
            <a:chExt cx="166687" cy="173037"/>
          </a:xfrm>
          <a:solidFill>
            <a:schemeClr val="accent1"/>
          </a:solidFill>
        </p:grpSpPr>
        <p:sp>
          <p:nvSpPr>
            <p:cNvPr id="29" name="Freeform 119">
              <a:extLst>
                <a:ext uri="{FF2B5EF4-FFF2-40B4-BE49-F238E27FC236}">
                  <a16:creationId xmlns:a16="http://schemas.microsoft.com/office/drawing/2014/main" id="{9F93D297-1F38-4882-8E07-B4EB957A72E1}"/>
                </a:ext>
              </a:extLst>
            </p:cNvPr>
            <p:cNvSpPr>
              <a:spLocks/>
            </p:cNvSpPr>
            <p:nvPr/>
          </p:nvSpPr>
          <p:spPr bwMode="auto">
            <a:xfrm>
              <a:off x="5792789" y="2322514"/>
              <a:ext cx="166687" cy="90487"/>
            </a:xfrm>
            <a:custGeom>
              <a:avLst/>
              <a:gdLst>
                <a:gd name="T0" fmla="*/ 262261159 w 104"/>
                <a:gd name="T1" fmla="*/ 75857720 h 55"/>
                <a:gd name="T2" fmla="*/ 223692351 w 104"/>
                <a:gd name="T3" fmla="*/ 40638534 h 55"/>
                <a:gd name="T4" fmla="*/ 223692351 w 104"/>
                <a:gd name="T5" fmla="*/ 40638534 h 55"/>
                <a:gd name="T6" fmla="*/ 203122534 w 104"/>
                <a:gd name="T7" fmla="*/ 21674104 h 55"/>
                <a:gd name="T8" fmla="*/ 182554320 w 104"/>
                <a:gd name="T9" fmla="*/ 10837052 h 55"/>
                <a:gd name="T10" fmla="*/ 159413677 w 104"/>
                <a:gd name="T11" fmla="*/ 2709674 h 55"/>
                <a:gd name="T12" fmla="*/ 133702207 w 104"/>
                <a:gd name="T13" fmla="*/ 0 h 55"/>
                <a:gd name="T14" fmla="*/ 107989135 w 104"/>
                <a:gd name="T15" fmla="*/ 2709674 h 55"/>
                <a:gd name="T16" fmla="*/ 87420920 w 104"/>
                <a:gd name="T17" fmla="*/ 10837052 h 55"/>
                <a:gd name="T18" fmla="*/ 64280277 w 104"/>
                <a:gd name="T19" fmla="*/ 21674104 h 55"/>
                <a:gd name="T20" fmla="*/ 46281287 w 104"/>
                <a:gd name="T21" fmla="*/ 40638534 h 55"/>
                <a:gd name="T22" fmla="*/ 7714082 w 104"/>
                <a:gd name="T23" fmla="*/ 75857720 h 55"/>
                <a:gd name="T24" fmla="*/ 7714082 w 104"/>
                <a:gd name="T25" fmla="*/ 75857720 h 55"/>
                <a:gd name="T26" fmla="*/ 5141653 w 104"/>
                <a:gd name="T27" fmla="*/ 86694772 h 55"/>
                <a:gd name="T28" fmla="*/ 0 w 104"/>
                <a:gd name="T29" fmla="*/ 97531824 h 55"/>
                <a:gd name="T30" fmla="*/ 0 w 104"/>
                <a:gd name="T31" fmla="*/ 97531824 h 55"/>
                <a:gd name="T32" fmla="*/ 5141653 w 104"/>
                <a:gd name="T33" fmla="*/ 105659202 h 55"/>
                <a:gd name="T34" fmla="*/ 7714082 w 104"/>
                <a:gd name="T35" fmla="*/ 113788225 h 55"/>
                <a:gd name="T36" fmla="*/ 35996378 w 104"/>
                <a:gd name="T37" fmla="*/ 143589707 h 55"/>
                <a:gd name="T38" fmla="*/ 35996378 w 104"/>
                <a:gd name="T39" fmla="*/ 143589707 h 55"/>
                <a:gd name="T40" fmla="*/ 43710460 w 104"/>
                <a:gd name="T41" fmla="*/ 149007411 h 55"/>
                <a:gd name="T42" fmla="*/ 53995369 w 104"/>
                <a:gd name="T43" fmla="*/ 149007411 h 55"/>
                <a:gd name="T44" fmla="*/ 53995369 w 104"/>
                <a:gd name="T45" fmla="*/ 149007411 h 55"/>
                <a:gd name="T46" fmla="*/ 64280277 w 104"/>
                <a:gd name="T47" fmla="*/ 149007411 h 55"/>
                <a:gd name="T48" fmla="*/ 71992756 w 104"/>
                <a:gd name="T49" fmla="*/ 143589707 h 55"/>
                <a:gd name="T50" fmla="*/ 100276655 w 104"/>
                <a:gd name="T51" fmla="*/ 113788225 h 55"/>
                <a:gd name="T52" fmla="*/ 100276655 w 104"/>
                <a:gd name="T53" fmla="*/ 113788225 h 55"/>
                <a:gd name="T54" fmla="*/ 102847482 w 104"/>
                <a:gd name="T55" fmla="*/ 105659202 h 55"/>
                <a:gd name="T56" fmla="*/ 105418308 w 104"/>
                <a:gd name="T57" fmla="*/ 97531824 h 55"/>
                <a:gd name="T58" fmla="*/ 105418308 w 104"/>
                <a:gd name="T59" fmla="*/ 97531824 h 55"/>
                <a:gd name="T60" fmla="*/ 102847482 w 104"/>
                <a:gd name="T61" fmla="*/ 86694772 h 55"/>
                <a:gd name="T62" fmla="*/ 100276655 w 104"/>
                <a:gd name="T63" fmla="*/ 75857720 h 55"/>
                <a:gd name="T64" fmla="*/ 71992756 w 104"/>
                <a:gd name="T65" fmla="*/ 48765912 h 55"/>
                <a:gd name="T66" fmla="*/ 71992756 w 104"/>
                <a:gd name="T67" fmla="*/ 48765912 h 55"/>
                <a:gd name="T68" fmla="*/ 87420920 w 104"/>
                <a:gd name="T69" fmla="*/ 40638534 h 55"/>
                <a:gd name="T70" fmla="*/ 102847482 w 104"/>
                <a:gd name="T71" fmla="*/ 32511156 h 55"/>
                <a:gd name="T72" fmla="*/ 118274043 w 104"/>
                <a:gd name="T73" fmla="*/ 27091808 h 55"/>
                <a:gd name="T74" fmla="*/ 133702207 w 104"/>
                <a:gd name="T75" fmla="*/ 27091808 h 55"/>
                <a:gd name="T76" fmla="*/ 149128768 w 104"/>
                <a:gd name="T77" fmla="*/ 27091808 h 55"/>
                <a:gd name="T78" fmla="*/ 167126156 w 104"/>
                <a:gd name="T79" fmla="*/ 32511156 h 55"/>
                <a:gd name="T80" fmla="*/ 182554320 w 104"/>
                <a:gd name="T81" fmla="*/ 40638534 h 55"/>
                <a:gd name="T82" fmla="*/ 197980881 w 104"/>
                <a:gd name="T83" fmla="*/ 48765912 h 55"/>
                <a:gd name="T84" fmla="*/ 169698585 w 104"/>
                <a:gd name="T85" fmla="*/ 75857720 h 55"/>
                <a:gd name="T86" fmla="*/ 169698585 w 104"/>
                <a:gd name="T87" fmla="*/ 75857720 h 55"/>
                <a:gd name="T88" fmla="*/ 167126156 w 104"/>
                <a:gd name="T89" fmla="*/ 86694772 h 55"/>
                <a:gd name="T90" fmla="*/ 161984503 w 104"/>
                <a:gd name="T91" fmla="*/ 97531824 h 55"/>
                <a:gd name="T92" fmla="*/ 167126156 w 104"/>
                <a:gd name="T93" fmla="*/ 105659202 h 55"/>
                <a:gd name="T94" fmla="*/ 169698585 w 104"/>
                <a:gd name="T95" fmla="*/ 113788225 h 55"/>
                <a:gd name="T96" fmla="*/ 197980881 w 104"/>
                <a:gd name="T97" fmla="*/ 143589707 h 55"/>
                <a:gd name="T98" fmla="*/ 197980881 w 104"/>
                <a:gd name="T99" fmla="*/ 143589707 h 55"/>
                <a:gd name="T100" fmla="*/ 203122534 w 104"/>
                <a:gd name="T101" fmla="*/ 149007411 h 55"/>
                <a:gd name="T102" fmla="*/ 213407443 w 104"/>
                <a:gd name="T103" fmla="*/ 149007411 h 55"/>
                <a:gd name="T104" fmla="*/ 213407443 w 104"/>
                <a:gd name="T105" fmla="*/ 149007411 h 55"/>
                <a:gd name="T106" fmla="*/ 226263178 w 104"/>
                <a:gd name="T107" fmla="*/ 149007411 h 55"/>
                <a:gd name="T108" fmla="*/ 231406433 w 104"/>
                <a:gd name="T109" fmla="*/ 143589707 h 55"/>
                <a:gd name="T110" fmla="*/ 262261159 w 104"/>
                <a:gd name="T111" fmla="*/ 113788225 h 55"/>
                <a:gd name="T112" fmla="*/ 262261159 w 104"/>
                <a:gd name="T113" fmla="*/ 113788225 h 55"/>
                <a:gd name="T114" fmla="*/ 264831985 w 104"/>
                <a:gd name="T115" fmla="*/ 105659202 h 55"/>
                <a:gd name="T116" fmla="*/ 267402811 w 104"/>
                <a:gd name="T117" fmla="*/ 97531824 h 55"/>
                <a:gd name="T118" fmla="*/ 264831985 w 104"/>
                <a:gd name="T119" fmla="*/ 86694772 h 55"/>
                <a:gd name="T120" fmla="*/ 262261159 w 104"/>
                <a:gd name="T121" fmla="*/ 75857720 h 55"/>
                <a:gd name="T122" fmla="*/ 262261159 w 104"/>
                <a:gd name="T123" fmla="*/ 75857720 h 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4" h="55">
                  <a:moveTo>
                    <a:pt x="102" y="28"/>
                  </a:moveTo>
                  <a:lnTo>
                    <a:pt x="87" y="15"/>
                  </a:lnTo>
                  <a:lnTo>
                    <a:pt x="79" y="8"/>
                  </a:lnTo>
                  <a:lnTo>
                    <a:pt x="71" y="4"/>
                  </a:lnTo>
                  <a:lnTo>
                    <a:pt x="62" y="1"/>
                  </a:lnTo>
                  <a:lnTo>
                    <a:pt x="52" y="0"/>
                  </a:lnTo>
                  <a:lnTo>
                    <a:pt x="42" y="1"/>
                  </a:lnTo>
                  <a:lnTo>
                    <a:pt x="34" y="4"/>
                  </a:lnTo>
                  <a:lnTo>
                    <a:pt x="25" y="8"/>
                  </a:lnTo>
                  <a:lnTo>
                    <a:pt x="18" y="15"/>
                  </a:lnTo>
                  <a:lnTo>
                    <a:pt x="3" y="28"/>
                  </a:lnTo>
                  <a:lnTo>
                    <a:pt x="2" y="32"/>
                  </a:lnTo>
                  <a:lnTo>
                    <a:pt x="0" y="36"/>
                  </a:lnTo>
                  <a:lnTo>
                    <a:pt x="2" y="39"/>
                  </a:lnTo>
                  <a:lnTo>
                    <a:pt x="3" y="42"/>
                  </a:lnTo>
                  <a:lnTo>
                    <a:pt x="14" y="53"/>
                  </a:lnTo>
                  <a:lnTo>
                    <a:pt x="17" y="55"/>
                  </a:lnTo>
                  <a:lnTo>
                    <a:pt x="21" y="55"/>
                  </a:lnTo>
                  <a:lnTo>
                    <a:pt x="25" y="55"/>
                  </a:lnTo>
                  <a:lnTo>
                    <a:pt x="28" y="53"/>
                  </a:lnTo>
                  <a:lnTo>
                    <a:pt x="39" y="42"/>
                  </a:lnTo>
                  <a:lnTo>
                    <a:pt x="40" y="39"/>
                  </a:lnTo>
                  <a:lnTo>
                    <a:pt x="41" y="36"/>
                  </a:lnTo>
                  <a:lnTo>
                    <a:pt x="40" y="32"/>
                  </a:lnTo>
                  <a:lnTo>
                    <a:pt x="39" y="28"/>
                  </a:lnTo>
                  <a:lnTo>
                    <a:pt x="28" y="18"/>
                  </a:lnTo>
                  <a:lnTo>
                    <a:pt x="34" y="15"/>
                  </a:lnTo>
                  <a:lnTo>
                    <a:pt x="40" y="12"/>
                  </a:lnTo>
                  <a:lnTo>
                    <a:pt x="46" y="10"/>
                  </a:lnTo>
                  <a:lnTo>
                    <a:pt x="52" y="10"/>
                  </a:lnTo>
                  <a:lnTo>
                    <a:pt x="58" y="10"/>
                  </a:lnTo>
                  <a:lnTo>
                    <a:pt x="65" y="12"/>
                  </a:lnTo>
                  <a:lnTo>
                    <a:pt x="71" y="15"/>
                  </a:lnTo>
                  <a:lnTo>
                    <a:pt x="77" y="18"/>
                  </a:lnTo>
                  <a:lnTo>
                    <a:pt x="66" y="28"/>
                  </a:lnTo>
                  <a:lnTo>
                    <a:pt x="65" y="32"/>
                  </a:lnTo>
                  <a:lnTo>
                    <a:pt x="63" y="36"/>
                  </a:lnTo>
                  <a:lnTo>
                    <a:pt x="65" y="39"/>
                  </a:lnTo>
                  <a:lnTo>
                    <a:pt x="66" y="42"/>
                  </a:lnTo>
                  <a:lnTo>
                    <a:pt x="77" y="53"/>
                  </a:lnTo>
                  <a:lnTo>
                    <a:pt x="79" y="55"/>
                  </a:lnTo>
                  <a:lnTo>
                    <a:pt x="83" y="55"/>
                  </a:lnTo>
                  <a:lnTo>
                    <a:pt x="88" y="55"/>
                  </a:lnTo>
                  <a:lnTo>
                    <a:pt x="90" y="53"/>
                  </a:lnTo>
                  <a:lnTo>
                    <a:pt x="102" y="42"/>
                  </a:lnTo>
                  <a:lnTo>
                    <a:pt x="103" y="39"/>
                  </a:lnTo>
                  <a:lnTo>
                    <a:pt x="104" y="36"/>
                  </a:lnTo>
                  <a:lnTo>
                    <a:pt x="103" y="32"/>
                  </a:lnTo>
                  <a:lnTo>
                    <a:pt x="102"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30" name="Freeform 120">
              <a:extLst>
                <a:ext uri="{FF2B5EF4-FFF2-40B4-BE49-F238E27FC236}">
                  <a16:creationId xmlns:a16="http://schemas.microsoft.com/office/drawing/2014/main" id="{2D0F1CE4-2AC4-420F-910D-8DC64F43F0C5}"/>
                </a:ext>
              </a:extLst>
            </p:cNvPr>
            <p:cNvSpPr>
              <a:spLocks noEditPoints="1"/>
            </p:cNvSpPr>
            <p:nvPr/>
          </p:nvSpPr>
          <p:spPr bwMode="auto">
            <a:xfrm>
              <a:off x="5807075" y="2403476"/>
              <a:ext cx="142875" cy="92075"/>
            </a:xfrm>
            <a:custGeom>
              <a:avLst/>
              <a:gdLst>
                <a:gd name="T0" fmla="*/ 152185955 w 89"/>
                <a:gd name="T1" fmla="*/ 23956667 h 59"/>
                <a:gd name="T2" fmla="*/ 152185955 w 89"/>
                <a:gd name="T3" fmla="*/ 0 h 59"/>
                <a:gd name="T4" fmla="*/ 126391399 w 89"/>
                <a:gd name="T5" fmla="*/ 0 h 59"/>
                <a:gd name="T6" fmla="*/ 126391399 w 89"/>
                <a:gd name="T7" fmla="*/ 23956667 h 59"/>
                <a:gd name="T8" fmla="*/ 100596843 w 89"/>
                <a:gd name="T9" fmla="*/ 23956667 h 59"/>
                <a:gd name="T10" fmla="*/ 100596843 w 89"/>
                <a:gd name="T11" fmla="*/ 0 h 59"/>
                <a:gd name="T12" fmla="*/ 74802287 w 89"/>
                <a:gd name="T13" fmla="*/ 0 h 59"/>
                <a:gd name="T14" fmla="*/ 74802287 w 89"/>
                <a:gd name="T15" fmla="*/ 23956667 h 59"/>
                <a:gd name="T16" fmla="*/ 74802287 w 89"/>
                <a:gd name="T17" fmla="*/ 23956667 h 59"/>
                <a:gd name="T18" fmla="*/ 59326837 w 89"/>
                <a:gd name="T19" fmla="*/ 26352177 h 59"/>
                <a:gd name="T20" fmla="*/ 46429559 w 89"/>
                <a:gd name="T21" fmla="*/ 33538709 h 59"/>
                <a:gd name="T22" fmla="*/ 30952504 w 89"/>
                <a:gd name="T23" fmla="*/ 40725241 h 59"/>
                <a:gd name="T24" fmla="*/ 23214779 w 89"/>
                <a:gd name="T25" fmla="*/ 52704354 h 59"/>
                <a:gd name="T26" fmla="*/ 12897278 w 89"/>
                <a:gd name="T27" fmla="*/ 64681907 h 59"/>
                <a:gd name="T28" fmla="*/ 5159553 w 89"/>
                <a:gd name="T29" fmla="*/ 76661021 h 59"/>
                <a:gd name="T30" fmla="*/ 0 w 89"/>
                <a:gd name="T31" fmla="*/ 91034084 h 59"/>
                <a:gd name="T32" fmla="*/ 0 w 89"/>
                <a:gd name="T33" fmla="*/ 107804219 h 59"/>
                <a:gd name="T34" fmla="*/ 0 w 89"/>
                <a:gd name="T35" fmla="*/ 141342928 h 59"/>
                <a:gd name="T36" fmla="*/ 229568018 w 89"/>
                <a:gd name="T37" fmla="*/ 141342928 h 59"/>
                <a:gd name="T38" fmla="*/ 229568018 w 89"/>
                <a:gd name="T39" fmla="*/ 107804219 h 59"/>
                <a:gd name="T40" fmla="*/ 229568018 w 89"/>
                <a:gd name="T41" fmla="*/ 107804219 h 59"/>
                <a:gd name="T42" fmla="*/ 229568018 w 89"/>
                <a:gd name="T43" fmla="*/ 91034084 h 59"/>
                <a:gd name="T44" fmla="*/ 221830294 w 89"/>
                <a:gd name="T45" fmla="*/ 76661021 h 59"/>
                <a:gd name="T46" fmla="*/ 216670740 w 89"/>
                <a:gd name="T47" fmla="*/ 64681907 h 59"/>
                <a:gd name="T48" fmla="*/ 206353239 w 89"/>
                <a:gd name="T49" fmla="*/ 52704354 h 59"/>
                <a:gd name="T50" fmla="*/ 196035737 w 89"/>
                <a:gd name="T51" fmla="*/ 40725241 h 59"/>
                <a:gd name="T52" fmla="*/ 180558683 w 89"/>
                <a:gd name="T53" fmla="*/ 33538709 h 59"/>
                <a:gd name="T54" fmla="*/ 167661404 w 89"/>
                <a:gd name="T55" fmla="*/ 26352177 h 59"/>
                <a:gd name="T56" fmla="*/ 152185955 w 89"/>
                <a:gd name="T57" fmla="*/ 23956667 h 59"/>
                <a:gd name="T58" fmla="*/ 152185955 w 89"/>
                <a:gd name="T59" fmla="*/ 23956667 h 59"/>
                <a:gd name="T60" fmla="*/ 113494121 w 89"/>
                <a:gd name="T61" fmla="*/ 117386261 h 59"/>
                <a:gd name="T62" fmla="*/ 113494121 w 89"/>
                <a:gd name="T63" fmla="*/ 117386261 h 59"/>
                <a:gd name="T64" fmla="*/ 98017066 w 89"/>
                <a:gd name="T65" fmla="*/ 114990751 h 59"/>
                <a:gd name="T66" fmla="*/ 87699565 w 89"/>
                <a:gd name="T67" fmla="*/ 107804219 h 59"/>
                <a:gd name="T68" fmla="*/ 79961840 w 89"/>
                <a:gd name="T69" fmla="*/ 98220616 h 59"/>
                <a:gd name="T70" fmla="*/ 74802287 w 89"/>
                <a:gd name="T71" fmla="*/ 83847553 h 59"/>
                <a:gd name="T72" fmla="*/ 74802287 w 89"/>
                <a:gd name="T73" fmla="*/ 83847553 h 59"/>
                <a:gd name="T74" fmla="*/ 79961840 w 89"/>
                <a:gd name="T75" fmla="*/ 69472928 h 59"/>
                <a:gd name="T76" fmla="*/ 87699565 w 89"/>
                <a:gd name="T77" fmla="*/ 59890886 h 59"/>
                <a:gd name="T78" fmla="*/ 98017066 w 89"/>
                <a:gd name="T79" fmla="*/ 50308844 h 59"/>
                <a:gd name="T80" fmla="*/ 113494121 w 89"/>
                <a:gd name="T81" fmla="*/ 47913333 h 59"/>
                <a:gd name="T82" fmla="*/ 113494121 w 89"/>
                <a:gd name="T83" fmla="*/ 47913333 h 59"/>
                <a:gd name="T84" fmla="*/ 128971176 w 89"/>
                <a:gd name="T85" fmla="*/ 50308844 h 59"/>
                <a:gd name="T86" fmla="*/ 139288677 w 89"/>
                <a:gd name="T87" fmla="*/ 59890886 h 59"/>
                <a:gd name="T88" fmla="*/ 149606178 w 89"/>
                <a:gd name="T89" fmla="*/ 69472928 h 59"/>
                <a:gd name="T90" fmla="*/ 152185955 w 89"/>
                <a:gd name="T91" fmla="*/ 83847553 h 59"/>
                <a:gd name="T92" fmla="*/ 152185955 w 89"/>
                <a:gd name="T93" fmla="*/ 83847553 h 59"/>
                <a:gd name="T94" fmla="*/ 149606178 w 89"/>
                <a:gd name="T95" fmla="*/ 98220616 h 59"/>
                <a:gd name="T96" fmla="*/ 139288677 w 89"/>
                <a:gd name="T97" fmla="*/ 107804219 h 59"/>
                <a:gd name="T98" fmla="*/ 128971176 w 89"/>
                <a:gd name="T99" fmla="*/ 114990751 h 59"/>
                <a:gd name="T100" fmla="*/ 113494121 w 89"/>
                <a:gd name="T101" fmla="*/ 117386261 h 59"/>
                <a:gd name="T102" fmla="*/ 113494121 w 89"/>
                <a:gd name="T103" fmla="*/ 117386261 h 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9" h="59">
                  <a:moveTo>
                    <a:pt x="59" y="10"/>
                  </a:moveTo>
                  <a:lnTo>
                    <a:pt x="59" y="0"/>
                  </a:lnTo>
                  <a:lnTo>
                    <a:pt x="49" y="0"/>
                  </a:lnTo>
                  <a:lnTo>
                    <a:pt x="49" y="10"/>
                  </a:lnTo>
                  <a:lnTo>
                    <a:pt x="39" y="10"/>
                  </a:lnTo>
                  <a:lnTo>
                    <a:pt x="39" y="0"/>
                  </a:lnTo>
                  <a:lnTo>
                    <a:pt x="29" y="0"/>
                  </a:lnTo>
                  <a:lnTo>
                    <a:pt x="29" y="10"/>
                  </a:lnTo>
                  <a:lnTo>
                    <a:pt x="23" y="11"/>
                  </a:lnTo>
                  <a:lnTo>
                    <a:pt x="18" y="14"/>
                  </a:lnTo>
                  <a:lnTo>
                    <a:pt x="12" y="17"/>
                  </a:lnTo>
                  <a:lnTo>
                    <a:pt x="9" y="22"/>
                  </a:lnTo>
                  <a:lnTo>
                    <a:pt x="5" y="27"/>
                  </a:lnTo>
                  <a:lnTo>
                    <a:pt x="2" y="32"/>
                  </a:lnTo>
                  <a:lnTo>
                    <a:pt x="0" y="38"/>
                  </a:lnTo>
                  <a:lnTo>
                    <a:pt x="0" y="45"/>
                  </a:lnTo>
                  <a:lnTo>
                    <a:pt x="0" y="59"/>
                  </a:lnTo>
                  <a:lnTo>
                    <a:pt x="89" y="59"/>
                  </a:lnTo>
                  <a:lnTo>
                    <a:pt x="89" y="45"/>
                  </a:lnTo>
                  <a:lnTo>
                    <a:pt x="89" y="38"/>
                  </a:lnTo>
                  <a:lnTo>
                    <a:pt x="86" y="32"/>
                  </a:lnTo>
                  <a:lnTo>
                    <a:pt x="84" y="27"/>
                  </a:lnTo>
                  <a:lnTo>
                    <a:pt x="80" y="22"/>
                  </a:lnTo>
                  <a:lnTo>
                    <a:pt x="76" y="17"/>
                  </a:lnTo>
                  <a:lnTo>
                    <a:pt x="70" y="14"/>
                  </a:lnTo>
                  <a:lnTo>
                    <a:pt x="65" y="11"/>
                  </a:lnTo>
                  <a:lnTo>
                    <a:pt x="59" y="10"/>
                  </a:lnTo>
                  <a:close/>
                  <a:moveTo>
                    <a:pt x="44" y="49"/>
                  </a:moveTo>
                  <a:lnTo>
                    <a:pt x="44" y="49"/>
                  </a:lnTo>
                  <a:lnTo>
                    <a:pt x="38" y="48"/>
                  </a:lnTo>
                  <a:lnTo>
                    <a:pt x="34" y="45"/>
                  </a:lnTo>
                  <a:lnTo>
                    <a:pt x="31" y="41"/>
                  </a:lnTo>
                  <a:lnTo>
                    <a:pt x="29" y="35"/>
                  </a:lnTo>
                  <a:lnTo>
                    <a:pt x="31" y="29"/>
                  </a:lnTo>
                  <a:lnTo>
                    <a:pt x="34" y="25"/>
                  </a:lnTo>
                  <a:lnTo>
                    <a:pt x="38" y="21"/>
                  </a:lnTo>
                  <a:lnTo>
                    <a:pt x="44" y="20"/>
                  </a:lnTo>
                  <a:lnTo>
                    <a:pt x="50" y="21"/>
                  </a:lnTo>
                  <a:lnTo>
                    <a:pt x="54" y="25"/>
                  </a:lnTo>
                  <a:lnTo>
                    <a:pt x="58" y="29"/>
                  </a:lnTo>
                  <a:lnTo>
                    <a:pt x="59" y="35"/>
                  </a:lnTo>
                  <a:lnTo>
                    <a:pt x="58" y="41"/>
                  </a:lnTo>
                  <a:lnTo>
                    <a:pt x="54" y="45"/>
                  </a:lnTo>
                  <a:lnTo>
                    <a:pt x="50" y="48"/>
                  </a:lnTo>
                  <a:lnTo>
                    <a:pt x="44"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31" name="TextBox 30">
            <a:extLst>
              <a:ext uri="{FF2B5EF4-FFF2-40B4-BE49-F238E27FC236}">
                <a16:creationId xmlns:a16="http://schemas.microsoft.com/office/drawing/2014/main" id="{D0DD2070-B404-4556-9A32-25FFBB7786FC}"/>
              </a:ext>
            </a:extLst>
          </p:cNvPr>
          <p:cNvSpPr txBox="1"/>
          <p:nvPr/>
        </p:nvSpPr>
        <p:spPr>
          <a:xfrm>
            <a:off x="6450827" y="3098726"/>
            <a:ext cx="1690440" cy="253916"/>
          </a:xfrm>
          <a:prstGeom prst="rect">
            <a:avLst/>
          </a:prstGeom>
          <a:noFill/>
        </p:spPr>
        <p:txBody>
          <a:bodyPr wrap="square" rtlCol="0" anchor="ctr">
            <a:spAutoFit/>
          </a:bodyPr>
          <a:lstStyle/>
          <a:p>
            <a:r>
              <a:rPr lang="nn-NO" sz="1050" dirty="0"/>
              <a:t>+1234 5678 900</a:t>
            </a:r>
            <a:endParaRPr lang="en-ID" sz="750" dirty="0"/>
          </a:p>
        </p:txBody>
      </p:sp>
      <p:grpSp>
        <p:nvGrpSpPr>
          <p:cNvPr id="32" name="Group 31">
            <a:extLst>
              <a:ext uri="{FF2B5EF4-FFF2-40B4-BE49-F238E27FC236}">
                <a16:creationId xmlns:a16="http://schemas.microsoft.com/office/drawing/2014/main" id="{17154F64-4B55-431C-B156-C397F5CC8067}"/>
              </a:ext>
            </a:extLst>
          </p:cNvPr>
          <p:cNvGrpSpPr>
            <a:grpSpLocks noChangeAspect="1"/>
          </p:cNvGrpSpPr>
          <p:nvPr/>
        </p:nvGrpSpPr>
        <p:grpSpPr>
          <a:xfrm>
            <a:off x="6205921" y="3491097"/>
            <a:ext cx="178285" cy="113454"/>
            <a:chOff x="6550026" y="1274763"/>
            <a:chExt cx="157163" cy="100013"/>
          </a:xfrm>
          <a:solidFill>
            <a:schemeClr val="accent1"/>
          </a:solidFill>
        </p:grpSpPr>
        <p:sp>
          <p:nvSpPr>
            <p:cNvPr id="33" name="Freeform 58">
              <a:extLst>
                <a:ext uri="{FF2B5EF4-FFF2-40B4-BE49-F238E27FC236}">
                  <a16:creationId xmlns:a16="http://schemas.microsoft.com/office/drawing/2014/main" id="{A7CA08A2-BAD1-42CB-858A-1798F93FD68E}"/>
                </a:ext>
              </a:extLst>
            </p:cNvPr>
            <p:cNvSpPr>
              <a:spLocks/>
            </p:cNvSpPr>
            <p:nvPr/>
          </p:nvSpPr>
          <p:spPr bwMode="auto">
            <a:xfrm>
              <a:off x="6559551" y="1274763"/>
              <a:ext cx="138113" cy="42862"/>
            </a:xfrm>
            <a:custGeom>
              <a:avLst/>
              <a:gdLst>
                <a:gd name="T0" fmla="*/ 108466812 w 89"/>
                <a:gd name="T1" fmla="*/ 65673769 h 28"/>
                <a:gd name="T2" fmla="*/ 214522077 w 89"/>
                <a:gd name="T3" fmla="*/ 2345164 h 28"/>
                <a:gd name="T4" fmla="*/ 214522077 w 89"/>
                <a:gd name="T5" fmla="*/ 2345164 h 28"/>
                <a:gd name="T6" fmla="*/ 202470554 w 89"/>
                <a:gd name="T7" fmla="*/ 0 h 28"/>
                <a:gd name="T8" fmla="*/ 12051523 w 89"/>
                <a:gd name="T9" fmla="*/ 0 h 28"/>
                <a:gd name="T10" fmla="*/ 12051523 w 89"/>
                <a:gd name="T11" fmla="*/ 0 h 28"/>
                <a:gd name="T12" fmla="*/ 0 w 89"/>
                <a:gd name="T13" fmla="*/ 2345164 h 28"/>
                <a:gd name="T14" fmla="*/ 108466812 w 89"/>
                <a:gd name="T15" fmla="*/ 65673769 h 2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9" h="28">
                  <a:moveTo>
                    <a:pt x="45" y="28"/>
                  </a:moveTo>
                  <a:lnTo>
                    <a:pt x="89" y="1"/>
                  </a:lnTo>
                  <a:lnTo>
                    <a:pt x="84" y="0"/>
                  </a:lnTo>
                  <a:lnTo>
                    <a:pt x="5" y="0"/>
                  </a:lnTo>
                  <a:lnTo>
                    <a:pt x="0" y="1"/>
                  </a:lnTo>
                  <a:lnTo>
                    <a:pt x="45"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sp>
          <p:nvSpPr>
            <p:cNvPr id="34" name="Freeform 59">
              <a:extLst>
                <a:ext uri="{FF2B5EF4-FFF2-40B4-BE49-F238E27FC236}">
                  <a16:creationId xmlns:a16="http://schemas.microsoft.com/office/drawing/2014/main" id="{A6E0761A-8EDC-440D-88A7-E282BE46D95C}"/>
                </a:ext>
              </a:extLst>
            </p:cNvPr>
            <p:cNvSpPr>
              <a:spLocks/>
            </p:cNvSpPr>
            <p:nvPr/>
          </p:nvSpPr>
          <p:spPr bwMode="auto">
            <a:xfrm>
              <a:off x="6550026" y="1289051"/>
              <a:ext cx="157163" cy="85725"/>
            </a:xfrm>
            <a:custGeom>
              <a:avLst/>
              <a:gdLst>
                <a:gd name="T0" fmla="*/ 131284027 w 98"/>
                <a:gd name="T1" fmla="*/ 70627875 h 54"/>
                <a:gd name="T2" fmla="*/ 131284027 w 98"/>
                <a:gd name="T3" fmla="*/ 70627875 h 54"/>
                <a:gd name="T4" fmla="*/ 126136137 w 98"/>
                <a:gd name="T5" fmla="*/ 75672950 h 54"/>
                <a:gd name="T6" fmla="*/ 126136137 w 98"/>
                <a:gd name="T7" fmla="*/ 75672950 h 54"/>
                <a:gd name="T8" fmla="*/ 118412698 w 98"/>
                <a:gd name="T9" fmla="*/ 70627875 h 54"/>
                <a:gd name="T10" fmla="*/ 0 w 98"/>
                <a:gd name="T11" fmla="*/ 0 h 54"/>
                <a:gd name="T12" fmla="*/ 0 w 98"/>
                <a:gd name="T13" fmla="*/ 0 h 54"/>
                <a:gd name="T14" fmla="*/ 0 w 98"/>
                <a:gd name="T15" fmla="*/ 0 h 54"/>
                <a:gd name="T16" fmla="*/ 0 w 98"/>
                <a:gd name="T17" fmla="*/ 110986888 h 54"/>
                <a:gd name="T18" fmla="*/ 0 w 98"/>
                <a:gd name="T19" fmla="*/ 110986888 h 54"/>
                <a:gd name="T20" fmla="*/ 2573945 w 98"/>
                <a:gd name="T21" fmla="*/ 121075450 h 54"/>
                <a:gd name="T22" fmla="*/ 5147890 w 98"/>
                <a:gd name="T23" fmla="*/ 131165600 h 54"/>
                <a:gd name="T24" fmla="*/ 15445274 w 98"/>
                <a:gd name="T25" fmla="*/ 133688138 h 54"/>
                <a:gd name="T26" fmla="*/ 23167109 w 98"/>
                <a:gd name="T27" fmla="*/ 136210675 h 54"/>
                <a:gd name="T28" fmla="*/ 226528013 w 98"/>
                <a:gd name="T29" fmla="*/ 136210675 h 54"/>
                <a:gd name="T30" fmla="*/ 226528013 w 98"/>
                <a:gd name="T31" fmla="*/ 136210675 h 54"/>
                <a:gd name="T32" fmla="*/ 236825397 w 98"/>
                <a:gd name="T33" fmla="*/ 133688138 h 54"/>
                <a:gd name="T34" fmla="*/ 247122780 w 98"/>
                <a:gd name="T35" fmla="*/ 131165600 h 54"/>
                <a:gd name="T36" fmla="*/ 249696726 w 98"/>
                <a:gd name="T37" fmla="*/ 121075450 h 54"/>
                <a:gd name="T38" fmla="*/ 252270671 w 98"/>
                <a:gd name="T39" fmla="*/ 110986888 h 54"/>
                <a:gd name="T40" fmla="*/ 252270671 w 98"/>
                <a:gd name="T41" fmla="*/ 0 h 54"/>
                <a:gd name="T42" fmla="*/ 252270671 w 98"/>
                <a:gd name="T43" fmla="*/ 0 h 54"/>
                <a:gd name="T44" fmla="*/ 252270671 w 98"/>
                <a:gd name="T45" fmla="*/ 0 h 54"/>
                <a:gd name="T46" fmla="*/ 131284027 w 98"/>
                <a:gd name="T47" fmla="*/ 70627875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98" h="54">
                  <a:moveTo>
                    <a:pt x="51" y="28"/>
                  </a:moveTo>
                  <a:lnTo>
                    <a:pt x="51" y="28"/>
                  </a:lnTo>
                  <a:lnTo>
                    <a:pt x="49" y="30"/>
                  </a:lnTo>
                  <a:lnTo>
                    <a:pt x="46" y="28"/>
                  </a:lnTo>
                  <a:lnTo>
                    <a:pt x="0" y="0"/>
                  </a:lnTo>
                  <a:lnTo>
                    <a:pt x="0" y="44"/>
                  </a:lnTo>
                  <a:lnTo>
                    <a:pt x="1" y="48"/>
                  </a:lnTo>
                  <a:lnTo>
                    <a:pt x="2" y="52"/>
                  </a:lnTo>
                  <a:lnTo>
                    <a:pt x="6" y="53"/>
                  </a:lnTo>
                  <a:lnTo>
                    <a:pt x="9" y="54"/>
                  </a:lnTo>
                  <a:lnTo>
                    <a:pt x="88" y="54"/>
                  </a:lnTo>
                  <a:lnTo>
                    <a:pt x="92" y="53"/>
                  </a:lnTo>
                  <a:lnTo>
                    <a:pt x="96" y="52"/>
                  </a:lnTo>
                  <a:lnTo>
                    <a:pt x="97" y="48"/>
                  </a:lnTo>
                  <a:lnTo>
                    <a:pt x="98" y="44"/>
                  </a:lnTo>
                  <a:lnTo>
                    <a:pt x="98" y="0"/>
                  </a:lnTo>
                  <a:lnTo>
                    <a:pt x="51"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d-ID" sz="1350"/>
            </a:p>
          </p:txBody>
        </p:sp>
      </p:grpSp>
      <p:sp>
        <p:nvSpPr>
          <p:cNvPr id="36" name="TextBox 35">
            <a:extLst>
              <a:ext uri="{FF2B5EF4-FFF2-40B4-BE49-F238E27FC236}">
                <a16:creationId xmlns:a16="http://schemas.microsoft.com/office/drawing/2014/main" id="{996DFD10-87F5-45CF-BD21-B728DFAAD0DD}"/>
              </a:ext>
            </a:extLst>
          </p:cNvPr>
          <p:cNvSpPr txBox="1"/>
          <p:nvPr/>
        </p:nvSpPr>
        <p:spPr>
          <a:xfrm>
            <a:off x="6450827" y="3420866"/>
            <a:ext cx="1690440" cy="253916"/>
          </a:xfrm>
          <a:prstGeom prst="rect">
            <a:avLst/>
          </a:prstGeom>
          <a:noFill/>
        </p:spPr>
        <p:txBody>
          <a:bodyPr wrap="square" rtlCol="0" anchor="ctr">
            <a:spAutoFit/>
          </a:bodyPr>
          <a:lstStyle/>
          <a:p>
            <a:r>
              <a:rPr lang="nn-NO" sz="1050"/>
              <a:t>your-email@yourmail</a:t>
            </a:r>
            <a:r>
              <a:rPr lang="nn-NO" sz="1050" dirty="0"/>
              <a:t>.com</a:t>
            </a:r>
            <a:endParaRPr lang="en-ID" sz="750" dirty="0"/>
          </a:p>
        </p:txBody>
      </p:sp>
      <p:cxnSp>
        <p:nvCxnSpPr>
          <p:cNvPr id="37" name="Straight Connector 36">
            <a:extLst>
              <a:ext uri="{FF2B5EF4-FFF2-40B4-BE49-F238E27FC236}">
                <a16:creationId xmlns:a16="http://schemas.microsoft.com/office/drawing/2014/main" id="{4B2E9E46-16DC-424C-8562-AA7F839B04CF}"/>
              </a:ext>
            </a:extLst>
          </p:cNvPr>
          <p:cNvCxnSpPr>
            <a:cxnSpLocks/>
          </p:cNvCxnSpPr>
          <p:nvPr/>
        </p:nvCxnSpPr>
        <p:spPr>
          <a:xfrm flipH="1">
            <a:off x="6205921" y="2980535"/>
            <a:ext cx="186169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sHolder7">
            <a:extLst>
              <a:ext uri="{FF2B5EF4-FFF2-40B4-BE49-F238E27FC236}">
                <a16:creationId xmlns:a16="http://schemas.microsoft.com/office/drawing/2014/main" id="{9E679469-1532-4519-B40F-D600A7C083E0}"/>
              </a:ext>
            </a:extLst>
          </p:cNvPr>
          <p:cNvSpPr>
            <a:spLocks noGrp="1"/>
          </p:cNvSpPr>
          <p:nvPr>
            <p:ph type="pic" sz="quarter" idx="10"/>
          </p:nvPr>
        </p:nvSpPr>
        <p:spPr/>
      </p:sp>
      <p:sp>
        <p:nvSpPr>
          <p:cNvPr id="7" name="Title 6">
            <a:extLst>
              <a:ext uri="{FF2B5EF4-FFF2-40B4-BE49-F238E27FC236}">
                <a16:creationId xmlns:a16="http://schemas.microsoft.com/office/drawing/2014/main" id="{B355BA1F-C985-4516-B0C6-A22A6AD15459}"/>
              </a:ext>
            </a:extLst>
          </p:cNvPr>
          <p:cNvSpPr>
            <a:spLocks noGrp="1"/>
          </p:cNvSpPr>
          <p:nvPr>
            <p:ph type="title"/>
          </p:nvPr>
        </p:nvSpPr>
        <p:spPr/>
        <p:txBody>
          <a:bodyPr/>
          <a:lstStyle/>
          <a:p>
            <a:r>
              <a:rPr lang="en-ID"/>
              <a:t>Our </a:t>
            </a:r>
            <a:r>
              <a:rPr lang="en-ID">
                <a:solidFill>
                  <a:schemeClr val="accent1"/>
                </a:solidFill>
              </a:rPr>
              <a:t>Contact</a:t>
            </a:r>
            <a:endParaRPr lang="en-ID"/>
          </a:p>
        </p:txBody>
      </p:sp>
      <p:sp>
        <p:nvSpPr>
          <p:cNvPr id="8" name="Subtitle 7">
            <a:extLst>
              <a:ext uri="{FF2B5EF4-FFF2-40B4-BE49-F238E27FC236}">
                <a16:creationId xmlns:a16="http://schemas.microsoft.com/office/drawing/2014/main" id="{D878588E-3537-4370-B0E9-2C68BA5D0420}"/>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5" name="TextBox">
            <a:extLst>
              <a:ext uri="{FF2B5EF4-FFF2-40B4-BE49-F238E27FC236}">
                <a16:creationId xmlns:a16="http://schemas.microsoft.com/office/drawing/2014/main" id="{8BDB1A7A-D064-4451-BF59-8DDC90EB2898}"/>
              </a:ext>
            </a:extLst>
          </p:cNvPr>
          <p:cNvSpPr txBox="1"/>
          <p:nvPr/>
        </p:nvSpPr>
        <p:spPr>
          <a:xfrm>
            <a:off x="3803405" y="4827112"/>
            <a:ext cx="4735639" cy="699166"/>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dapibus elementum voluptates cum aliquam expedita autem iste facere amet dolor ut praesentium sied metus voluptatibus iusto nulla quod dapibus nam maxime est eveniet earum ligula cum eligendi officiis repellat recusandae officia dolor pretium harum</a:t>
            </a:r>
            <a:endParaRPr lang="en-ID" sz="1050">
              <a:solidFill>
                <a:schemeClr val="tx1"/>
              </a:solidFill>
            </a:endParaRPr>
          </a:p>
        </p:txBody>
      </p:sp>
      <p:sp>
        <p:nvSpPr>
          <p:cNvPr id="53" name="TextBox">
            <a:extLst>
              <a:ext uri="{FF2B5EF4-FFF2-40B4-BE49-F238E27FC236}">
                <a16:creationId xmlns:a16="http://schemas.microsoft.com/office/drawing/2014/main" id="{E515689D-911E-4E5E-A488-0B4BE420E2A4}"/>
              </a:ext>
            </a:extLst>
          </p:cNvPr>
          <p:cNvSpPr txBox="1"/>
          <p:nvPr/>
        </p:nvSpPr>
        <p:spPr>
          <a:xfrm>
            <a:off x="6188805" y="2401787"/>
            <a:ext cx="224143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fontAlgn="base"/>
            <a:r>
              <a:rPr lang="en-ID" sz="1050">
                <a:solidFill>
                  <a:schemeClr val="tx1"/>
                </a:solidFill>
              </a:rPr>
              <a:t>1559 Alabama Ave SE, DC 20032,</a:t>
            </a:r>
          </a:p>
          <a:p>
            <a:pPr algn="l" fontAlgn="base"/>
            <a:r>
              <a:rPr lang="en-ID" sz="1050">
                <a:solidFill>
                  <a:schemeClr val="tx1"/>
                </a:solidFill>
              </a:rPr>
              <a:t>Washington, USA</a:t>
            </a:r>
            <a:endParaRPr lang="en-ID" sz="1050" dirty="0">
              <a:solidFill>
                <a:schemeClr val="tx1"/>
              </a:solidFill>
            </a:endParaRPr>
          </a:p>
        </p:txBody>
      </p:sp>
      <p:sp>
        <p:nvSpPr>
          <p:cNvPr id="6" name="TextBox">
            <a:extLst>
              <a:ext uri="{FF2B5EF4-FFF2-40B4-BE49-F238E27FC236}">
                <a16:creationId xmlns:a16="http://schemas.microsoft.com/office/drawing/2014/main" id="{4428385E-751E-4F59-81D8-BA12B28A31EA}"/>
              </a:ext>
            </a:extLst>
          </p:cNvPr>
          <p:cNvSpPr txBox="1"/>
          <p:nvPr/>
        </p:nvSpPr>
        <p:spPr>
          <a:xfrm>
            <a:off x="6188804" y="2047003"/>
            <a:ext cx="1185146" cy="29860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fontAlgn="base"/>
            <a:r>
              <a:rPr lang="en-ID" sz="1500">
                <a:solidFill>
                  <a:schemeClr val="accent1"/>
                </a:solidFill>
                <a:latin typeface="+mj-lt"/>
              </a:rPr>
              <a:t>Washington</a:t>
            </a:r>
            <a:endParaRPr lang="en-ID" sz="1500" dirty="0">
              <a:solidFill>
                <a:schemeClr val="accent1"/>
              </a:solidFill>
              <a:latin typeface="+mj-lt"/>
            </a:endParaRPr>
          </a:p>
        </p:txBody>
      </p:sp>
      <p:sp>
        <p:nvSpPr>
          <p:cNvPr id="9" name="Freeform 153">
            <a:extLst>
              <a:ext uri="{FF2B5EF4-FFF2-40B4-BE49-F238E27FC236}">
                <a16:creationId xmlns:a16="http://schemas.microsoft.com/office/drawing/2014/main" id="{0791B0E4-0D62-41DC-B4C4-E42F3C2C415B}"/>
              </a:ext>
            </a:extLst>
          </p:cNvPr>
          <p:cNvSpPr>
            <a:spLocks noEditPoints="1"/>
          </p:cNvSpPr>
          <p:nvPr/>
        </p:nvSpPr>
        <p:spPr bwMode="auto">
          <a:xfrm>
            <a:off x="6207308" y="3761945"/>
            <a:ext cx="166094" cy="166094"/>
          </a:xfrm>
          <a:custGeom>
            <a:avLst/>
            <a:gdLst>
              <a:gd name="T0" fmla="*/ 0 w 96"/>
              <a:gd name="T1" fmla="*/ 48 h 96"/>
              <a:gd name="T2" fmla="*/ 63 w 96"/>
              <a:gd name="T3" fmla="*/ 33 h 96"/>
              <a:gd name="T4" fmla="*/ 69 w 96"/>
              <a:gd name="T5" fmla="*/ 30 h 96"/>
              <a:gd name="T6" fmla="*/ 75 w 96"/>
              <a:gd name="T7" fmla="*/ 29 h 96"/>
              <a:gd name="T8" fmla="*/ 73 w 96"/>
              <a:gd name="T9" fmla="*/ 26 h 96"/>
              <a:gd name="T10" fmla="*/ 69 w 96"/>
              <a:gd name="T11" fmla="*/ 22 h 96"/>
              <a:gd name="T12" fmla="*/ 66 w 96"/>
              <a:gd name="T13" fmla="*/ 22 h 96"/>
              <a:gd name="T14" fmla="*/ 63 w 96"/>
              <a:gd name="T15" fmla="*/ 20 h 96"/>
              <a:gd name="T16" fmla="*/ 57 w 96"/>
              <a:gd name="T17" fmla="*/ 18 h 96"/>
              <a:gd name="T18" fmla="*/ 58 w 96"/>
              <a:gd name="T19" fmla="*/ 24 h 96"/>
              <a:gd name="T20" fmla="*/ 56 w 96"/>
              <a:gd name="T21" fmla="*/ 29 h 96"/>
              <a:gd name="T22" fmla="*/ 51 w 96"/>
              <a:gd name="T23" fmla="*/ 25 h 96"/>
              <a:gd name="T24" fmla="*/ 43 w 96"/>
              <a:gd name="T25" fmla="*/ 22 h 96"/>
              <a:gd name="T26" fmla="*/ 45 w 96"/>
              <a:gd name="T27" fmla="*/ 17 h 96"/>
              <a:gd name="T28" fmla="*/ 53 w 96"/>
              <a:gd name="T29" fmla="*/ 14 h 96"/>
              <a:gd name="T30" fmla="*/ 51 w 96"/>
              <a:gd name="T31" fmla="*/ 12 h 96"/>
              <a:gd name="T32" fmla="*/ 47 w 96"/>
              <a:gd name="T33" fmla="*/ 12 h 96"/>
              <a:gd name="T34" fmla="*/ 41 w 96"/>
              <a:gd name="T35" fmla="*/ 9 h 96"/>
              <a:gd name="T36" fmla="*/ 42 w 96"/>
              <a:gd name="T37" fmla="*/ 13 h 96"/>
              <a:gd name="T38" fmla="*/ 39 w 96"/>
              <a:gd name="T39" fmla="*/ 13 h 96"/>
              <a:gd name="T40" fmla="*/ 35 w 96"/>
              <a:gd name="T41" fmla="*/ 10 h 96"/>
              <a:gd name="T42" fmla="*/ 31 w 96"/>
              <a:gd name="T43" fmla="*/ 12 h 96"/>
              <a:gd name="T44" fmla="*/ 35 w 96"/>
              <a:gd name="T45" fmla="*/ 12 h 96"/>
              <a:gd name="T46" fmla="*/ 32 w 96"/>
              <a:gd name="T47" fmla="*/ 14 h 96"/>
              <a:gd name="T48" fmla="*/ 14 w 96"/>
              <a:gd name="T49" fmla="*/ 26 h 96"/>
              <a:gd name="T50" fmla="*/ 16 w 96"/>
              <a:gd name="T51" fmla="*/ 29 h 96"/>
              <a:gd name="T52" fmla="*/ 19 w 96"/>
              <a:gd name="T53" fmla="*/ 33 h 96"/>
              <a:gd name="T54" fmla="*/ 18 w 96"/>
              <a:gd name="T55" fmla="*/ 39 h 96"/>
              <a:gd name="T56" fmla="*/ 22 w 96"/>
              <a:gd name="T57" fmla="*/ 46 h 96"/>
              <a:gd name="T58" fmla="*/ 27 w 96"/>
              <a:gd name="T59" fmla="*/ 53 h 96"/>
              <a:gd name="T60" fmla="*/ 29 w 96"/>
              <a:gd name="T61" fmla="*/ 56 h 96"/>
              <a:gd name="T62" fmla="*/ 26 w 96"/>
              <a:gd name="T63" fmla="*/ 49 h 96"/>
              <a:gd name="T64" fmla="*/ 31 w 96"/>
              <a:gd name="T65" fmla="*/ 56 h 96"/>
              <a:gd name="T66" fmla="*/ 37 w 96"/>
              <a:gd name="T67" fmla="*/ 63 h 96"/>
              <a:gd name="T68" fmla="*/ 46 w 96"/>
              <a:gd name="T69" fmla="*/ 67 h 96"/>
              <a:gd name="T70" fmla="*/ 53 w 96"/>
              <a:gd name="T71" fmla="*/ 72 h 96"/>
              <a:gd name="T72" fmla="*/ 56 w 96"/>
              <a:gd name="T73" fmla="*/ 71 h 96"/>
              <a:gd name="T74" fmla="*/ 52 w 96"/>
              <a:gd name="T75" fmla="*/ 66 h 96"/>
              <a:gd name="T76" fmla="*/ 49 w 96"/>
              <a:gd name="T77" fmla="*/ 65 h 96"/>
              <a:gd name="T78" fmla="*/ 48 w 96"/>
              <a:gd name="T79" fmla="*/ 59 h 96"/>
              <a:gd name="T80" fmla="*/ 42 w 96"/>
              <a:gd name="T81" fmla="*/ 62 h 96"/>
              <a:gd name="T82" fmla="*/ 41 w 96"/>
              <a:gd name="T83" fmla="*/ 52 h 96"/>
              <a:gd name="T84" fmla="*/ 45 w 96"/>
              <a:gd name="T85" fmla="*/ 51 h 96"/>
              <a:gd name="T86" fmla="*/ 48 w 96"/>
              <a:gd name="T87" fmla="*/ 50 h 96"/>
              <a:gd name="T88" fmla="*/ 53 w 96"/>
              <a:gd name="T89" fmla="*/ 52 h 96"/>
              <a:gd name="T90" fmla="*/ 55 w 96"/>
              <a:gd name="T91" fmla="*/ 51 h 96"/>
              <a:gd name="T92" fmla="*/ 58 w 96"/>
              <a:gd name="T93" fmla="*/ 45 h 96"/>
              <a:gd name="T94" fmla="*/ 58 w 96"/>
              <a:gd name="T95" fmla="*/ 42 h 96"/>
              <a:gd name="T96" fmla="*/ 62 w 96"/>
              <a:gd name="T97" fmla="*/ 39 h 96"/>
              <a:gd name="T98" fmla="*/ 66 w 96"/>
              <a:gd name="T99" fmla="*/ 35 h 96"/>
              <a:gd name="T100" fmla="*/ 68 w 96"/>
              <a:gd name="T101" fmla="*/ 32 h 96"/>
              <a:gd name="T102" fmla="*/ 63 w 96"/>
              <a:gd name="T103" fmla="*/ 33 h 96"/>
              <a:gd name="T104" fmla="*/ 73 w 96"/>
              <a:gd name="T105" fmla="*/ 74 h 96"/>
              <a:gd name="T106" fmla="*/ 68 w 96"/>
              <a:gd name="T107" fmla="*/ 72 h 96"/>
              <a:gd name="T108" fmla="*/ 62 w 96"/>
              <a:gd name="T109" fmla="*/ 71 h 96"/>
              <a:gd name="T110" fmla="*/ 59 w 96"/>
              <a:gd name="T111" fmla="*/ 71 h 96"/>
              <a:gd name="T112" fmla="*/ 57 w 96"/>
              <a:gd name="T113" fmla="*/ 76 h 96"/>
              <a:gd name="T114" fmla="*/ 55 w 96"/>
              <a:gd name="T115" fmla="*/ 83 h 96"/>
              <a:gd name="T116" fmla="*/ 76 w 96"/>
              <a:gd name="T117" fmla="*/ 7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96">
                <a:moveTo>
                  <a:pt x="96" y="48"/>
                </a:moveTo>
                <a:cubicBezTo>
                  <a:pt x="96" y="74"/>
                  <a:pt x="74" y="96"/>
                  <a:pt x="48" y="96"/>
                </a:cubicBezTo>
                <a:cubicBezTo>
                  <a:pt x="21" y="96"/>
                  <a:pt x="0" y="74"/>
                  <a:pt x="0" y="48"/>
                </a:cubicBezTo>
                <a:cubicBezTo>
                  <a:pt x="0" y="21"/>
                  <a:pt x="21" y="0"/>
                  <a:pt x="48" y="0"/>
                </a:cubicBezTo>
                <a:cubicBezTo>
                  <a:pt x="74" y="0"/>
                  <a:pt x="96" y="21"/>
                  <a:pt x="96" y="48"/>
                </a:cubicBezTo>
                <a:close/>
                <a:moveTo>
                  <a:pt x="63" y="33"/>
                </a:moveTo>
                <a:cubicBezTo>
                  <a:pt x="64" y="33"/>
                  <a:pt x="64" y="32"/>
                  <a:pt x="64" y="32"/>
                </a:cubicBezTo>
                <a:cubicBezTo>
                  <a:pt x="64" y="32"/>
                  <a:pt x="65" y="31"/>
                  <a:pt x="65" y="31"/>
                </a:cubicBezTo>
                <a:cubicBezTo>
                  <a:pt x="66" y="31"/>
                  <a:pt x="68" y="30"/>
                  <a:pt x="69" y="30"/>
                </a:cubicBezTo>
                <a:cubicBezTo>
                  <a:pt x="70" y="30"/>
                  <a:pt x="71" y="30"/>
                  <a:pt x="72" y="31"/>
                </a:cubicBezTo>
                <a:cubicBezTo>
                  <a:pt x="72" y="31"/>
                  <a:pt x="73" y="29"/>
                  <a:pt x="73" y="29"/>
                </a:cubicBezTo>
                <a:cubicBezTo>
                  <a:pt x="74" y="29"/>
                  <a:pt x="75" y="29"/>
                  <a:pt x="75" y="29"/>
                </a:cubicBezTo>
                <a:cubicBezTo>
                  <a:pt x="75" y="28"/>
                  <a:pt x="75" y="27"/>
                  <a:pt x="75" y="27"/>
                </a:cubicBezTo>
                <a:cubicBezTo>
                  <a:pt x="74" y="27"/>
                  <a:pt x="74" y="26"/>
                  <a:pt x="74" y="26"/>
                </a:cubicBezTo>
                <a:cubicBezTo>
                  <a:pt x="74" y="26"/>
                  <a:pt x="74" y="26"/>
                  <a:pt x="73" y="26"/>
                </a:cubicBezTo>
                <a:cubicBezTo>
                  <a:pt x="74" y="25"/>
                  <a:pt x="72" y="26"/>
                  <a:pt x="72" y="26"/>
                </a:cubicBezTo>
                <a:cubicBezTo>
                  <a:pt x="70" y="25"/>
                  <a:pt x="71" y="24"/>
                  <a:pt x="70" y="23"/>
                </a:cubicBezTo>
                <a:cubicBezTo>
                  <a:pt x="70" y="23"/>
                  <a:pt x="69" y="22"/>
                  <a:pt x="69" y="22"/>
                </a:cubicBezTo>
                <a:cubicBezTo>
                  <a:pt x="69" y="22"/>
                  <a:pt x="69" y="21"/>
                  <a:pt x="68" y="21"/>
                </a:cubicBezTo>
                <a:cubicBezTo>
                  <a:pt x="68" y="21"/>
                  <a:pt x="67" y="22"/>
                  <a:pt x="67" y="22"/>
                </a:cubicBezTo>
                <a:cubicBezTo>
                  <a:pt x="66" y="22"/>
                  <a:pt x="66" y="22"/>
                  <a:pt x="66" y="22"/>
                </a:cubicBezTo>
                <a:cubicBezTo>
                  <a:pt x="65" y="23"/>
                  <a:pt x="65" y="22"/>
                  <a:pt x="65" y="23"/>
                </a:cubicBezTo>
                <a:cubicBezTo>
                  <a:pt x="66" y="22"/>
                  <a:pt x="64" y="22"/>
                  <a:pt x="64" y="22"/>
                </a:cubicBezTo>
                <a:cubicBezTo>
                  <a:pt x="64" y="21"/>
                  <a:pt x="64" y="21"/>
                  <a:pt x="63" y="20"/>
                </a:cubicBezTo>
                <a:cubicBezTo>
                  <a:pt x="64" y="20"/>
                  <a:pt x="64" y="20"/>
                  <a:pt x="64" y="20"/>
                </a:cubicBezTo>
                <a:cubicBezTo>
                  <a:pt x="64" y="20"/>
                  <a:pt x="62" y="19"/>
                  <a:pt x="61" y="19"/>
                </a:cubicBezTo>
                <a:cubicBezTo>
                  <a:pt x="61" y="18"/>
                  <a:pt x="58" y="18"/>
                  <a:pt x="57" y="18"/>
                </a:cubicBezTo>
                <a:cubicBezTo>
                  <a:pt x="56" y="18"/>
                  <a:pt x="57" y="20"/>
                  <a:pt x="57" y="20"/>
                </a:cubicBezTo>
                <a:cubicBezTo>
                  <a:pt x="57" y="21"/>
                  <a:pt x="57" y="21"/>
                  <a:pt x="57" y="22"/>
                </a:cubicBezTo>
                <a:cubicBezTo>
                  <a:pt x="57" y="23"/>
                  <a:pt x="59" y="23"/>
                  <a:pt x="58" y="24"/>
                </a:cubicBezTo>
                <a:cubicBezTo>
                  <a:pt x="58" y="25"/>
                  <a:pt x="57" y="25"/>
                  <a:pt x="56" y="26"/>
                </a:cubicBezTo>
                <a:cubicBezTo>
                  <a:pt x="56" y="27"/>
                  <a:pt x="56" y="28"/>
                  <a:pt x="57" y="28"/>
                </a:cubicBezTo>
                <a:cubicBezTo>
                  <a:pt x="57" y="29"/>
                  <a:pt x="56" y="29"/>
                  <a:pt x="56" y="29"/>
                </a:cubicBezTo>
                <a:cubicBezTo>
                  <a:pt x="55" y="30"/>
                  <a:pt x="54" y="28"/>
                  <a:pt x="53" y="27"/>
                </a:cubicBezTo>
                <a:cubicBezTo>
                  <a:pt x="53" y="27"/>
                  <a:pt x="53" y="26"/>
                  <a:pt x="52" y="25"/>
                </a:cubicBezTo>
                <a:cubicBezTo>
                  <a:pt x="52" y="25"/>
                  <a:pt x="51" y="25"/>
                  <a:pt x="51" y="25"/>
                </a:cubicBezTo>
                <a:cubicBezTo>
                  <a:pt x="50" y="25"/>
                  <a:pt x="49" y="24"/>
                  <a:pt x="48" y="24"/>
                </a:cubicBezTo>
                <a:cubicBezTo>
                  <a:pt x="47" y="23"/>
                  <a:pt x="46" y="23"/>
                  <a:pt x="44" y="24"/>
                </a:cubicBezTo>
                <a:cubicBezTo>
                  <a:pt x="45" y="24"/>
                  <a:pt x="44" y="22"/>
                  <a:pt x="43" y="22"/>
                </a:cubicBezTo>
                <a:cubicBezTo>
                  <a:pt x="44" y="21"/>
                  <a:pt x="43" y="21"/>
                  <a:pt x="44" y="20"/>
                </a:cubicBezTo>
                <a:cubicBezTo>
                  <a:pt x="44" y="19"/>
                  <a:pt x="44" y="19"/>
                  <a:pt x="44" y="19"/>
                </a:cubicBezTo>
                <a:cubicBezTo>
                  <a:pt x="44" y="18"/>
                  <a:pt x="46" y="17"/>
                  <a:pt x="45" y="17"/>
                </a:cubicBezTo>
                <a:cubicBezTo>
                  <a:pt x="46" y="17"/>
                  <a:pt x="48" y="17"/>
                  <a:pt x="49" y="16"/>
                </a:cubicBezTo>
                <a:cubicBezTo>
                  <a:pt x="49" y="16"/>
                  <a:pt x="49" y="15"/>
                  <a:pt x="50" y="14"/>
                </a:cubicBezTo>
                <a:cubicBezTo>
                  <a:pt x="51" y="13"/>
                  <a:pt x="52" y="14"/>
                  <a:pt x="53" y="14"/>
                </a:cubicBezTo>
                <a:cubicBezTo>
                  <a:pt x="54" y="14"/>
                  <a:pt x="54" y="13"/>
                  <a:pt x="53" y="12"/>
                </a:cubicBezTo>
                <a:cubicBezTo>
                  <a:pt x="54" y="12"/>
                  <a:pt x="53" y="11"/>
                  <a:pt x="53" y="11"/>
                </a:cubicBezTo>
                <a:cubicBezTo>
                  <a:pt x="52" y="11"/>
                  <a:pt x="50" y="11"/>
                  <a:pt x="51" y="12"/>
                </a:cubicBezTo>
                <a:cubicBezTo>
                  <a:pt x="51" y="11"/>
                  <a:pt x="49" y="15"/>
                  <a:pt x="49" y="13"/>
                </a:cubicBezTo>
                <a:cubicBezTo>
                  <a:pt x="48" y="13"/>
                  <a:pt x="48" y="11"/>
                  <a:pt x="48" y="11"/>
                </a:cubicBezTo>
                <a:cubicBezTo>
                  <a:pt x="47" y="11"/>
                  <a:pt x="47" y="12"/>
                  <a:pt x="47" y="12"/>
                </a:cubicBezTo>
                <a:cubicBezTo>
                  <a:pt x="47" y="11"/>
                  <a:pt x="45" y="11"/>
                  <a:pt x="44" y="11"/>
                </a:cubicBezTo>
                <a:cubicBezTo>
                  <a:pt x="45" y="10"/>
                  <a:pt x="45" y="9"/>
                  <a:pt x="44" y="9"/>
                </a:cubicBezTo>
                <a:cubicBezTo>
                  <a:pt x="43" y="9"/>
                  <a:pt x="42" y="9"/>
                  <a:pt x="41" y="9"/>
                </a:cubicBezTo>
                <a:cubicBezTo>
                  <a:pt x="40" y="10"/>
                  <a:pt x="43" y="11"/>
                  <a:pt x="43" y="11"/>
                </a:cubicBezTo>
                <a:cubicBezTo>
                  <a:pt x="44" y="11"/>
                  <a:pt x="44" y="12"/>
                  <a:pt x="44" y="12"/>
                </a:cubicBezTo>
                <a:cubicBezTo>
                  <a:pt x="43" y="12"/>
                  <a:pt x="42" y="12"/>
                  <a:pt x="42" y="13"/>
                </a:cubicBezTo>
                <a:cubicBezTo>
                  <a:pt x="42" y="13"/>
                  <a:pt x="43" y="14"/>
                  <a:pt x="42" y="14"/>
                </a:cubicBezTo>
                <a:cubicBezTo>
                  <a:pt x="42" y="14"/>
                  <a:pt x="42" y="13"/>
                  <a:pt x="41" y="12"/>
                </a:cubicBezTo>
                <a:cubicBezTo>
                  <a:pt x="42" y="13"/>
                  <a:pt x="39" y="13"/>
                  <a:pt x="39" y="13"/>
                </a:cubicBezTo>
                <a:cubicBezTo>
                  <a:pt x="38" y="13"/>
                  <a:pt x="36" y="13"/>
                  <a:pt x="36" y="12"/>
                </a:cubicBezTo>
                <a:cubicBezTo>
                  <a:pt x="36" y="12"/>
                  <a:pt x="36" y="11"/>
                  <a:pt x="36" y="11"/>
                </a:cubicBezTo>
                <a:cubicBezTo>
                  <a:pt x="35" y="10"/>
                  <a:pt x="35" y="10"/>
                  <a:pt x="35" y="10"/>
                </a:cubicBezTo>
                <a:cubicBezTo>
                  <a:pt x="33" y="10"/>
                  <a:pt x="31" y="11"/>
                  <a:pt x="29" y="12"/>
                </a:cubicBezTo>
                <a:cubicBezTo>
                  <a:pt x="29" y="12"/>
                  <a:pt x="29" y="12"/>
                  <a:pt x="30" y="12"/>
                </a:cubicBezTo>
                <a:cubicBezTo>
                  <a:pt x="30" y="12"/>
                  <a:pt x="31" y="12"/>
                  <a:pt x="31" y="12"/>
                </a:cubicBezTo>
                <a:cubicBezTo>
                  <a:pt x="32" y="11"/>
                  <a:pt x="33" y="11"/>
                  <a:pt x="34" y="11"/>
                </a:cubicBezTo>
                <a:cubicBezTo>
                  <a:pt x="34" y="11"/>
                  <a:pt x="34" y="11"/>
                  <a:pt x="34" y="11"/>
                </a:cubicBezTo>
                <a:cubicBezTo>
                  <a:pt x="34" y="11"/>
                  <a:pt x="35" y="12"/>
                  <a:pt x="35" y="12"/>
                </a:cubicBezTo>
                <a:cubicBezTo>
                  <a:pt x="35" y="12"/>
                  <a:pt x="34" y="12"/>
                  <a:pt x="33" y="12"/>
                </a:cubicBezTo>
                <a:cubicBezTo>
                  <a:pt x="33" y="12"/>
                  <a:pt x="32" y="13"/>
                  <a:pt x="32" y="13"/>
                </a:cubicBezTo>
                <a:cubicBezTo>
                  <a:pt x="32" y="13"/>
                  <a:pt x="32" y="14"/>
                  <a:pt x="32" y="14"/>
                </a:cubicBezTo>
                <a:cubicBezTo>
                  <a:pt x="32" y="14"/>
                  <a:pt x="31" y="13"/>
                  <a:pt x="30" y="13"/>
                </a:cubicBezTo>
                <a:cubicBezTo>
                  <a:pt x="29" y="13"/>
                  <a:pt x="29" y="13"/>
                  <a:pt x="28" y="13"/>
                </a:cubicBezTo>
                <a:cubicBezTo>
                  <a:pt x="22" y="16"/>
                  <a:pt x="17" y="21"/>
                  <a:pt x="14" y="26"/>
                </a:cubicBezTo>
                <a:cubicBezTo>
                  <a:pt x="14" y="27"/>
                  <a:pt x="14" y="27"/>
                  <a:pt x="14" y="27"/>
                </a:cubicBezTo>
                <a:cubicBezTo>
                  <a:pt x="15" y="27"/>
                  <a:pt x="14" y="29"/>
                  <a:pt x="16" y="28"/>
                </a:cubicBezTo>
                <a:cubicBezTo>
                  <a:pt x="16" y="28"/>
                  <a:pt x="16" y="29"/>
                  <a:pt x="16" y="29"/>
                </a:cubicBezTo>
                <a:cubicBezTo>
                  <a:pt x="16" y="29"/>
                  <a:pt x="18" y="31"/>
                  <a:pt x="19" y="31"/>
                </a:cubicBezTo>
                <a:cubicBezTo>
                  <a:pt x="19" y="31"/>
                  <a:pt x="20" y="32"/>
                  <a:pt x="20" y="32"/>
                </a:cubicBezTo>
                <a:cubicBezTo>
                  <a:pt x="20" y="33"/>
                  <a:pt x="20" y="33"/>
                  <a:pt x="19" y="33"/>
                </a:cubicBezTo>
                <a:cubicBezTo>
                  <a:pt x="19" y="33"/>
                  <a:pt x="18" y="32"/>
                  <a:pt x="18" y="33"/>
                </a:cubicBezTo>
                <a:cubicBezTo>
                  <a:pt x="18" y="33"/>
                  <a:pt x="18" y="35"/>
                  <a:pt x="19" y="34"/>
                </a:cubicBezTo>
                <a:cubicBezTo>
                  <a:pt x="18" y="35"/>
                  <a:pt x="18" y="38"/>
                  <a:pt x="18" y="39"/>
                </a:cubicBezTo>
                <a:cubicBezTo>
                  <a:pt x="18" y="39"/>
                  <a:pt x="18" y="39"/>
                  <a:pt x="18" y="39"/>
                </a:cubicBezTo>
                <a:cubicBezTo>
                  <a:pt x="18" y="40"/>
                  <a:pt x="19" y="43"/>
                  <a:pt x="20" y="43"/>
                </a:cubicBezTo>
                <a:cubicBezTo>
                  <a:pt x="19" y="43"/>
                  <a:pt x="21" y="46"/>
                  <a:pt x="22" y="46"/>
                </a:cubicBezTo>
                <a:cubicBezTo>
                  <a:pt x="22" y="46"/>
                  <a:pt x="23" y="47"/>
                  <a:pt x="24" y="48"/>
                </a:cubicBezTo>
                <a:cubicBezTo>
                  <a:pt x="25" y="48"/>
                  <a:pt x="25" y="50"/>
                  <a:pt x="25" y="50"/>
                </a:cubicBezTo>
                <a:cubicBezTo>
                  <a:pt x="25" y="51"/>
                  <a:pt x="27" y="52"/>
                  <a:pt x="27" y="53"/>
                </a:cubicBezTo>
                <a:cubicBezTo>
                  <a:pt x="27" y="53"/>
                  <a:pt x="26" y="53"/>
                  <a:pt x="26" y="53"/>
                </a:cubicBezTo>
                <a:cubicBezTo>
                  <a:pt x="27" y="54"/>
                  <a:pt x="28" y="54"/>
                  <a:pt x="28" y="55"/>
                </a:cubicBezTo>
                <a:cubicBezTo>
                  <a:pt x="29" y="55"/>
                  <a:pt x="28" y="57"/>
                  <a:pt x="29" y="56"/>
                </a:cubicBezTo>
                <a:cubicBezTo>
                  <a:pt x="29" y="55"/>
                  <a:pt x="28" y="54"/>
                  <a:pt x="28" y="53"/>
                </a:cubicBezTo>
                <a:cubicBezTo>
                  <a:pt x="27" y="52"/>
                  <a:pt x="27" y="51"/>
                  <a:pt x="27" y="51"/>
                </a:cubicBezTo>
                <a:cubicBezTo>
                  <a:pt x="26" y="50"/>
                  <a:pt x="26" y="49"/>
                  <a:pt x="26" y="49"/>
                </a:cubicBezTo>
                <a:cubicBezTo>
                  <a:pt x="26" y="49"/>
                  <a:pt x="28" y="49"/>
                  <a:pt x="27" y="50"/>
                </a:cubicBezTo>
                <a:cubicBezTo>
                  <a:pt x="27" y="51"/>
                  <a:pt x="29" y="53"/>
                  <a:pt x="30" y="54"/>
                </a:cubicBezTo>
                <a:cubicBezTo>
                  <a:pt x="30" y="54"/>
                  <a:pt x="32" y="56"/>
                  <a:pt x="31" y="56"/>
                </a:cubicBezTo>
                <a:cubicBezTo>
                  <a:pt x="32" y="56"/>
                  <a:pt x="33" y="57"/>
                  <a:pt x="33" y="58"/>
                </a:cubicBezTo>
                <a:cubicBezTo>
                  <a:pt x="34" y="59"/>
                  <a:pt x="34" y="60"/>
                  <a:pt x="34" y="61"/>
                </a:cubicBezTo>
                <a:cubicBezTo>
                  <a:pt x="34" y="62"/>
                  <a:pt x="36" y="63"/>
                  <a:pt x="37" y="63"/>
                </a:cubicBezTo>
                <a:cubicBezTo>
                  <a:pt x="38" y="64"/>
                  <a:pt x="39" y="64"/>
                  <a:pt x="40" y="65"/>
                </a:cubicBezTo>
                <a:cubicBezTo>
                  <a:pt x="41" y="65"/>
                  <a:pt x="41" y="65"/>
                  <a:pt x="42" y="64"/>
                </a:cubicBezTo>
                <a:cubicBezTo>
                  <a:pt x="44" y="64"/>
                  <a:pt x="44" y="66"/>
                  <a:pt x="46" y="67"/>
                </a:cubicBezTo>
                <a:cubicBezTo>
                  <a:pt x="46" y="67"/>
                  <a:pt x="48" y="68"/>
                  <a:pt x="49" y="67"/>
                </a:cubicBezTo>
                <a:cubicBezTo>
                  <a:pt x="49" y="68"/>
                  <a:pt x="50" y="70"/>
                  <a:pt x="50" y="70"/>
                </a:cubicBezTo>
                <a:cubicBezTo>
                  <a:pt x="51" y="71"/>
                  <a:pt x="52" y="71"/>
                  <a:pt x="53" y="72"/>
                </a:cubicBezTo>
                <a:cubicBezTo>
                  <a:pt x="53" y="72"/>
                  <a:pt x="53" y="72"/>
                  <a:pt x="53" y="72"/>
                </a:cubicBezTo>
                <a:cubicBezTo>
                  <a:pt x="53" y="72"/>
                  <a:pt x="54" y="74"/>
                  <a:pt x="55" y="73"/>
                </a:cubicBezTo>
                <a:cubicBezTo>
                  <a:pt x="55" y="73"/>
                  <a:pt x="56" y="72"/>
                  <a:pt x="56" y="71"/>
                </a:cubicBezTo>
                <a:cubicBezTo>
                  <a:pt x="54" y="72"/>
                  <a:pt x="53" y="72"/>
                  <a:pt x="52" y="70"/>
                </a:cubicBezTo>
                <a:cubicBezTo>
                  <a:pt x="52" y="70"/>
                  <a:pt x="51" y="68"/>
                  <a:pt x="52" y="68"/>
                </a:cubicBezTo>
                <a:cubicBezTo>
                  <a:pt x="53" y="68"/>
                  <a:pt x="53" y="67"/>
                  <a:pt x="52" y="66"/>
                </a:cubicBezTo>
                <a:cubicBezTo>
                  <a:pt x="52" y="66"/>
                  <a:pt x="51" y="65"/>
                  <a:pt x="51" y="64"/>
                </a:cubicBezTo>
                <a:cubicBezTo>
                  <a:pt x="51" y="65"/>
                  <a:pt x="49" y="65"/>
                  <a:pt x="49" y="64"/>
                </a:cubicBezTo>
                <a:cubicBezTo>
                  <a:pt x="49" y="64"/>
                  <a:pt x="49" y="65"/>
                  <a:pt x="49" y="65"/>
                </a:cubicBezTo>
                <a:cubicBezTo>
                  <a:pt x="49" y="65"/>
                  <a:pt x="48" y="65"/>
                  <a:pt x="48" y="65"/>
                </a:cubicBezTo>
                <a:cubicBezTo>
                  <a:pt x="48" y="64"/>
                  <a:pt x="48" y="63"/>
                  <a:pt x="48" y="62"/>
                </a:cubicBezTo>
                <a:cubicBezTo>
                  <a:pt x="49" y="61"/>
                  <a:pt x="51" y="59"/>
                  <a:pt x="48" y="59"/>
                </a:cubicBezTo>
                <a:cubicBezTo>
                  <a:pt x="47" y="59"/>
                  <a:pt x="47" y="60"/>
                  <a:pt x="46" y="60"/>
                </a:cubicBezTo>
                <a:cubicBezTo>
                  <a:pt x="46" y="61"/>
                  <a:pt x="46" y="62"/>
                  <a:pt x="45" y="62"/>
                </a:cubicBezTo>
                <a:cubicBezTo>
                  <a:pt x="45" y="63"/>
                  <a:pt x="43" y="62"/>
                  <a:pt x="42" y="62"/>
                </a:cubicBezTo>
                <a:cubicBezTo>
                  <a:pt x="41" y="61"/>
                  <a:pt x="40" y="59"/>
                  <a:pt x="40" y="58"/>
                </a:cubicBezTo>
                <a:cubicBezTo>
                  <a:pt x="40" y="56"/>
                  <a:pt x="41" y="55"/>
                  <a:pt x="40" y="53"/>
                </a:cubicBezTo>
                <a:cubicBezTo>
                  <a:pt x="41" y="53"/>
                  <a:pt x="41" y="52"/>
                  <a:pt x="41" y="52"/>
                </a:cubicBezTo>
                <a:cubicBezTo>
                  <a:pt x="42" y="52"/>
                  <a:pt x="42" y="52"/>
                  <a:pt x="42" y="51"/>
                </a:cubicBezTo>
                <a:cubicBezTo>
                  <a:pt x="42" y="51"/>
                  <a:pt x="42" y="51"/>
                  <a:pt x="42" y="51"/>
                </a:cubicBezTo>
                <a:cubicBezTo>
                  <a:pt x="43" y="52"/>
                  <a:pt x="45" y="50"/>
                  <a:pt x="45" y="51"/>
                </a:cubicBezTo>
                <a:cubicBezTo>
                  <a:pt x="46" y="51"/>
                  <a:pt x="47" y="52"/>
                  <a:pt x="47" y="51"/>
                </a:cubicBezTo>
                <a:cubicBezTo>
                  <a:pt x="47" y="51"/>
                  <a:pt x="46" y="50"/>
                  <a:pt x="47" y="50"/>
                </a:cubicBezTo>
                <a:cubicBezTo>
                  <a:pt x="47" y="51"/>
                  <a:pt x="48" y="51"/>
                  <a:pt x="48" y="50"/>
                </a:cubicBezTo>
                <a:cubicBezTo>
                  <a:pt x="49" y="50"/>
                  <a:pt x="50" y="50"/>
                  <a:pt x="51" y="51"/>
                </a:cubicBezTo>
                <a:cubicBezTo>
                  <a:pt x="51" y="51"/>
                  <a:pt x="51" y="52"/>
                  <a:pt x="52" y="51"/>
                </a:cubicBezTo>
                <a:cubicBezTo>
                  <a:pt x="53" y="52"/>
                  <a:pt x="53" y="52"/>
                  <a:pt x="53" y="52"/>
                </a:cubicBezTo>
                <a:cubicBezTo>
                  <a:pt x="53" y="53"/>
                  <a:pt x="53" y="55"/>
                  <a:pt x="54" y="55"/>
                </a:cubicBezTo>
                <a:cubicBezTo>
                  <a:pt x="55" y="56"/>
                  <a:pt x="55" y="54"/>
                  <a:pt x="55" y="53"/>
                </a:cubicBezTo>
                <a:cubicBezTo>
                  <a:pt x="55" y="53"/>
                  <a:pt x="55" y="51"/>
                  <a:pt x="55" y="51"/>
                </a:cubicBezTo>
                <a:cubicBezTo>
                  <a:pt x="53" y="50"/>
                  <a:pt x="54" y="49"/>
                  <a:pt x="55" y="48"/>
                </a:cubicBezTo>
                <a:cubicBezTo>
                  <a:pt x="55" y="48"/>
                  <a:pt x="56" y="47"/>
                  <a:pt x="57" y="47"/>
                </a:cubicBezTo>
                <a:cubicBezTo>
                  <a:pt x="58" y="46"/>
                  <a:pt x="58" y="45"/>
                  <a:pt x="58" y="45"/>
                </a:cubicBezTo>
                <a:cubicBezTo>
                  <a:pt x="58" y="45"/>
                  <a:pt x="58" y="44"/>
                  <a:pt x="59" y="44"/>
                </a:cubicBezTo>
                <a:cubicBezTo>
                  <a:pt x="58" y="44"/>
                  <a:pt x="58" y="43"/>
                  <a:pt x="58" y="43"/>
                </a:cubicBezTo>
                <a:cubicBezTo>
                  <a:pt x="58" y="43"/>
                  <a:pt x="58" y="43"/>
                  <a:pt x="58" y="42"/>
                </a:cubicBezTo>
                <a:cubicBezTo>
                  <a:pt x="58" y="42"/>
                  <a:pt x="58" y="41"/>
                  <a:pt x="59" y="41"/>
                </a:cubicBezTo>
                <a:cubicBezTo>
                  <a:pt x="59" y="42"/>
                  <a:pt x="61" y="41"/>
                  <a:pt x="60" y="40"/>
                </a:cubicBezTo>
                <a:cubicBezTo>
                  <a:pt x="61" y="39"/>
                  <a:pt x="62" y="40"/>
                  <a:pt x="62" y="39"/>
                </a:cubicBezTo>
                <a:cubicBezTo>
                  <a:pt x="63" y="39"/>
                  <a:pt x="63" y="38"/>
                  <a:pt x="63" y="37"/>
                </a:cubicBezTo>
                <a:cubicBezTo>
                  <a:pt x="64" y="37"/>
                  <a:pt x="64" y="37"/>
                  <a:pt x="65" y="36"/>
                </a:cubicBezTo>
                <a:cubicBezTo>
                  <a:pt x="65" y="36"/>
                  <a:pt x="66" y="36"/>
                  <a:pt x="66" y="35"/>
                </a:cubicBezTo>
                <a:cubicBezTo>
                  <a:pt x="67" y="36"/>
                  <a:pt x="69" y="34"/>
                  <a:pt x="68" y="34"/>
                </a:cubicBezTo>
                <a:cubicBezTo>
                  <a:pt x="68" y="33"/>
                  <a:pt x="67" y="33"/>
                  <a:pt x="66" y="33"/>
                </a:cubicBezTo>
                <a:cubicBezTo>
                  <a:pt x="67" y="32"/>
                  <a:pt x="67" y="33"/>
                  <a:pt x="68" y="32"/>
                </a:cubicBezTo>
                <a:cubicBezTo>
                  <a:pt x="69" y="32"/>
                  <a:pt x="68" y="32"/>
                  <a:pt x="67" y="31"/>
                </a:cubicBezTo>
                <a:cubicBezTo>
                  <a:pt x="66" y="31"/>
                  <a:pt x="65" y="32"/>
                  <a:pt x="65" y="32"/>
                </a:cubicBezTo>
                <a:cubicBezTo>
                  <a:pt x="64" y="33"/>
                  <a:pt x="64" y="33"/>
                  <a:pt x="63" y="33"/>
                </a:cubicBezTo>
                <a:close/>
                <a:moveTo>
                  <a:pt x="76" y="75"/>
                </a:moveTo>
                <a:cubicBezTo>
                  <a:pt x="76" y="75"/>
                  <a:pt x="75" y="75"/>
                  <a:pt x="75" y="75"/>
                </a:cubicBezTo>
                <a:cubicBezTo>
                  <a:pt x="74" y="74"/>
                  <a:pt x="74" y="74"/>
                  <a:pt x="73" y="74"/>
                </a:cubicBezTo>
                <a:cubicBezTo>
                  <a:pt x="73" y="73"/>
                  <a:pt x="72" y="72"/>
                  <a:pt x="71" y="72"/>
                </a:cubicBezTo>
                <a:cubicBezTo>
                  <a:pt x="70" y="71"/>
                  <a:pt x="70" y="71"/>
                  <a:pt x="69" y="71"/>
                </a:cubicBezTo>
                <a:cubicBezTo>
                  <a:pt x="69" y="71"/>
                  <a:pt x="67" y="71"/>
                  <a:pt x="68" y="72"/>
                </a:cubicBezTo>
                <a:cubicBezTo>
                  <a:pt x="67" y="71"/>
                  <a:pt x="66" y="70"/>
                  <a:pt x="65" y="70"/>
                </a:cubicBezTo>
                <a:cubicBezTo>
                  <a:pt x="64" y="70"/>
                  <a:pt x="64" y="69"/>
                  <a:pt x="63" y="70"/>
                </a:cubicBezTo>
                <a:cubicBezTo>
                  <a:pt x="62" y="70"/>
                  <a:pt x="62" y="71"/>
                  <a:pt x="62" y="71"/>
                </a:cubicBezTo>
                <a:cubicBezTo>
                  <a:pt x="61" y="71"/>
                  <a:pt x="63" y="70"/>
                  <a:pt x="62" y="69"/>
                </a:cubicBezTo>
                <a:cubicBezTo>
                  <a:pt x="62" y="68"/>
                  <a:pt x="60" y="70"/>
                  <a:pt x="60" y="70"/>
                </a:cubicBezTo>
                <a:cubicBezTo>
                  <a:pt x="59" y="70"/>
                  <a:pt x="59" y="71"/>
                  <a:pt x="59" y="71"/>
                </a:cubicBezTo>
                <a:cubicBezTo>
                  <a:pt x="58" y="71"/>
                  <a:pt x="58" y="72"/>
                  <a:pt x="58" y="72"/>
                </a:cubicBezTo>
                <a:cubicBezTo>
                  <a:pt x="58" y="72"/>
                  <a:pt x="57" y="72"/>
                  <a:pt x="57" y="72"/>
                </a:cubicBezTo>
                <a:cubicBezTo>
                  <a:pt x="57" y="73"/>
                  <a:pt x="57" y="75"/>
                  <a:pt x="57" y="76"/>
                </a:cubicBezTo>
                <a:cubicBezTo>
                  <a:pt x="57" y="77"/>
                  <a:pt x="57" y="79"/>
                  <a:pt x="56" y="79"/>
                </a:cubicBezTo>
                <a:cubicBezTo>
                  <a:pt x="56" y="80"/>
                  <a:pt x="55" y="81"/>
                  <a:pt x="55" y="82"/>
                </a:cubicBezTo>
                <a:cubicBezTo>
                  <a:pt x="54" y="82"/>
                  <a:pt x="55" y="83"/>
                  <a:pt x="55" y="83"/>
                </a:cubicBezTo>
                <a:cubicBezTo>
                  <a:pt x="55" y="84"/>
                  <a:pt x="54" y="85"/>
                  <a:pt x="54" y="86"/>
                </a:cubicBezTo>
                <a:cubicBezTo>
                  <a:pt x="54" y="86"/>
                  <a:pt x="54" y="87"/>
                  <a:pt x="54" y="87"/>
                </a:cubicBezTo>
                <a:cubicBezTo>
                  <a:pt x="63" y="85"/>
                  <a:pt x="71" y="81"/>
                  <a:pt x="76" y="75"/>
                </a:cubicBezTo>
                <a:close/>
              </a:path>
            </a:pathLst>
          </a:custGeom>
          <a:solidFill>
            <a:schemeClr val="accent1"/>
          </a:solidFill>
          <a:ln>
            <a:noFill/>
          </a:ln>
        </p:spPr>
        <p:txBody>
          <a:bodyPr vert="horz" wrap="square" lIns="68571" tIns="34286" rIns="68571" bIns="34286" numCol="1" anchor="t" anchorCtr="0" compatLnSpc="1">
            <a:prstTxWarp prst="textNoShape">
              <a:avLst/>
            </a:prstTxWarp>
          </a:bodyPr>
          <a:lstStyle/>
          <a:p>
            <a:endParaRPr lang="en-US" sz="1349"/>
          </a:p>
        </p:txBody>
      </p:sp>
      <p:sp>
        <p:nvSpPr>
          <p:cNvPr id="60" name="TextBox 59">
            <a:extLst>
              <a:ext uri="{FF2B5EF4-FFF2-40B4-BE49-F238E27FC236}">
                <a16:creationId xmlns:a16="http://schemas.microsoft.com/office/drawing/2014/main" id="{8D3FE842-6AA4-4B5B-893A-CA41121B68C6}"/>
              </a:ext>
            </a:extLst>
          </p:cNvPr>
          <p:cNvSpPr txBox="1"/>
          <p:nvPr/>
        </p:nvSpPr>
        <p:spPr>
          <a:xfrm>
            <a:off x="6450827" y="3718033"/>
            <a:ext cx="1690440" cy="253916"/>
          </a:xfrm>
          <a:prstGeom prst="rect">
            <a:avLst/>
          </a:prstGeom>
          <a:noFill/>
        </p:spPr>
        <p:txBody>
          <a:bodyPr wrap="square" rtlCol="0" anchor="ctr">
            <a:spAutoFit/>
          </a:bodyPr>
          <a:lstStyle/>
          <a:p>
            <a:r>
              <a:rPr lang="nn-NO" sz="1050"/>
              <a:t>www.yourwebsite.com</a:t>
            </a:r>
            <a:endParaRPr lang="en-ID" sz="750" dirty="0"/>
          </a:p>
        </p:txBody>
      </p:sp>
      <p:sp>
        <p:nvSpPr>
          <p:cNvPr id="12" name="Rectangle: Rounded Corners 11">
            <a:extLst>
              <a:ext uri="{FF2B5EF4-FFF2-40B4-BE49-F238E27FC236}">
                <a16:creationId xmlns:a16="http://schemas.microsoft.com/office/drawing/2014/main" id="{653D8293-5A53-48BF-9EE9-C3ED68C1EA77}"/>
              </a:ext>
            </a:extLst>
          </p:cNvPr>
          <p:cNvSpPr/>
          <p:nvPr/>
        </p:nvSpPr>
        <p:spPr>
          <a:xfrm>
            <a:off x="236903" y="357580"/>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09952107-C430-4D0A-B567-61719539087C}"/>
              </a:ext>
            </a:extLst>
          </p:cNvPr>
          <p:cNvSpPr txBox="1"/>
          <p:nvPr/>
        </p:nvSpPr>
        <p:spPr>
          <a:xfrm>
            <a:off x="572159" y="379446"/>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A1C1839B-CE82-47A6-8582-8918500AA837}"/>
              </a:ext>
            </a:extLst>
          </p:cNvPr>
          <p:cNvSpPr/>
          <p:nvPr/>
        </p:nvSpPr>
        <p:spPr>
          <a:xfrm>
            <a:off x="438391" y="408785"/>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1E361B25-6BC8-469A-ACF8-C95FA87CC913}"/>
              </a:ext>
            </a:extLst>
          </p:cNvPr>
          <p:cNvSpPr>
            <a:spLocks noGrp="1"/>
          </p:cNvSpPr>
          <p:nvPr>
            <p:ph type="sldNum" sz="quarter" idx="11"/>
          </p:nvPr>
        </p:nvSpPr>
        <p:spPr/>
        <p:txBody>
          <a:bodyPr/>
          <a:lstStyle/>
          <a:p>
            <a:fld id="{950356F5-5040-45F3-9DFE-AA818FBF1AB1}" type="slidenum">
              <a:rPr lang="en-ID" smtClean="0"/>
              <a:pPr/>
              <a:t>29</a:t>
            </a:fld>
            <a:endParaRPr lang="en-ID"/>
          </a:p>
        </p:txBody>
      </p:sp>
    </p:spTree>
    <p:extLst>
      <p:ext uri="{BB962C8B-B14F-4D97-AF65-F5344CB8AC3E}">
        <p14:creationId xmlns:p14="http://schemas.microsoft.com/office/powerpoint/2010/main" val="230684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par>
                          <p:cTn id="18" fill="hold">
                            <p:stCondLst>
                              <p:cond delay="1000"/>
                            </p:stCondLst>
                            <p:childTnLst>
                              <p:par>
                                <p:cTn id="19" presetID="42"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15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anim calcmode="lin" valueType="num">
                                      <p:cBhvr>
                                        <p:cTn id="27" dur="1000" fill="hold"/>
                                        <p:tgtEl>
                                          <p:spTgt spid="53"/>
                                        </p:tgtEl>
                                        <p:attrNameLst>
                                          <p:attrName>ppt_x</p:attrName>
                                        </p:attrNameLst>
                                      </p:cBhvr>
                                      <p:tavLst>
                                        <p:tav tm="0">
                                          <p:val>
                                            <p:strVal val="#ppt_x"/>
                                          </p:val>
                                        </p:tav>
                                        <p:tav tm="100000">
                                          <p:val>
                                            <p:strVal val="#ppt_x"/>
                                          </p:val>
                                        </p:tav>
                                      </p:tavLst>
                                    </p:anim>
                                    <p:anim calcmode="lin" valueType="num">
                                      <p:cBhvr>
                                        <p:cTn id="28" dur="1000" fill="hold"/>
                                        <p:tgtEl>
                                          <p:spTgt spid="5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5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5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anim calcmode="lin" valueType="num">
                                      <p:cBhvr>
                                        <p:cTn id="42" dur="1000" fill="hold"/>
                                        <p:tgtEl>
                                          <p:spTgt spid="31"/>
                                        </p:tgtEl>
                                        <p:attrNameLst>
                                          <p:attrName>ppt_x</p:attrName>
                                        </p:attrNameLst>
                                      </p:cBhvr>
                                      <p:tavLst>
                                        <p:tav tm="0">
                                          <p:val>
                                            <p:strVal val="#ppt_x"/>
                                          </p:val>
                                        </p:tav>
                                        <p:tav tm="100000">
                                          <p:val>
                                            <p:strVal val="#ppt_x"/>
                                          </p:val>
                                        </p:tav>
                                      </p:tavLst>
                                    </p:anim>
                                    <p:anim calcmode="lin" valueType="num">
                                      <p:cBhvr>
                                        <p:cTn id="43" dur="1000" fill="hold"/>
                                        <p:tgtEl>
                                          <p:spTgt spid="31"/>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35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anim calcmode="lin" valueType="num">
                                      <p:cBhvr>
                                        <p:cTn id="47" dur="1000" fill="hold"/>
                                        <p:tgtEl>
                                          <p:spTgt spid="32"/>
                                        </p:tgtEl>
                                        <p:attrNameLst>
                                          <p:attrName>ppt_x</p:attrName>
                                        </p:attrNameLst>
                                      </p:cBhvr>
                                      <p:tavLst>
                                        <p:tav tm="0">
                                          <p:val>
                                            <p:strVal val="#ppt_x"/>
                                          </p:val>
                                        </p:tav>
                                        <p:tav tm="100000">
                                          <p:val>
                                            <p:strVal val="#ppt_x"/>
                                          </p:val>
                                        </p:tav>
                                      </p:tavLst>
                                    </p:anim>
                                    <p:anim calcmode="lin" valueType="num">
                                      <p:cBhvr>
                                        <p:cTn id="48" dur="1000" fill="hold"/>
                                        <p:tgtEl>
                                          <p:spTgt spid="3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35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45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5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1000" fill="hold"/>
                                        <p:tgtEl>
                                          <p:spTgt spid="60"/>
                                        </p:tgtEl>
                                        <p:attrNameLst>
                                          <p:attrName>ppt_y</p:attrName>
                                        </p:attrNameLst>
                                      </p:cBhvr>
                                      <p:tavLst>
                                        <p:tav tm="0">
                                          <p:val>
                                            <p:strVal val="#ppt_y+.1"/>
                                          </p:val>
                                        </p:tav>
                                        <p:tav tm="100000">
                                          <p:val>
                                            <p:strVal val="#ppt_y"/>
                                          </p:val>
                                        </p:tav>
                                      </p:tavLst>
                                    </p:anim>
                                  </p:childTnLst>
                                </p:cTn>
                              </p:par>
                            </p:childTnLst>
                          </p:cTn>
                        </p:par>
                        <p:par>
                          <p:cTn id="64" fill="hold">
                            <p:stCondLst>
                              <p:cond delay="2450"/>
                            </p:stCondLst>
                            <p:childTnLst>
                              <p:par>
                                <p:cTn id="65" presetID="22" presetClass="entr" presetSubtype="8" fill="hold" grpId="0" nodeType="afterEffect">
                                  <p:stCondLst>
                                    <p:cond delay="0"/>
                                  </p:stCondLst>
                                  <p:childTnLst>
                                    <p:set>
                                      <p:cBhvr>
                                        <p:cTn id="66" dur="1" fill="hold">
                                          <p:stCondLst>
                                            <p:cond delay="0"/>
                                          </p:stCondLst>
                                        </p:cTn>
                                        <p:tgtEl>
                                          <p:spTgt spid="8">
                                            <p:txEl>
                                              <p:pRg st="0" end="0"/>
                                            </p:txEl>
                                          </p:spTgt>
                                        </p:tgtEl>
                                        <p:attrNameLst>
                                          <p:attrName>style.visibility</p:attrName>
                                        </p:attrNameLst>
                                      </p:cBhvr>
                                      <p:to>
                                        <p:strVal val="visible"/>
                                      </p:to>
                                    </p:set>
                                    <p:animEffect transition="in" filter="wipe(left)">
                                      <p:cBhvr>
                                        <p:cTn id="67" dur="750"/>
                                        <p:tgtEl>
                                          <p:spTgt spid="8">
                                            <p:txEl>
                                              <p:pRg st="0" end="0"/>
                                            </p:txEl>
                                          </p:spTgt>
                                        </p:tgtEl>
                                      </p:cBhvr>
                                    </p:animEffect>
                                  </p:childTnLst>
                                </p:cTn>
                              </p:par>
                            </p:childTnLst>
                          </p:cTn>
                        </p:par>
                        <p:par>
                          <p:cTn id="68" fill="hold">
                            <p:stCondLst>
                              <p:cond delay="3200"/>
                            </p:stCondLst>
                            <p:childTnLst>
                              <p:par>
                                <p:cTn id="69" presetID="22" presetClass="entr" presetSubtype="8"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750"/>
                                        <p:tgtEl>
                                          <p:spTgt spid="7"/>
                                        </p:tgtEl>
                                      </p:cBhvr>
                                    </p:animEffect>
                                  </p:childTnLst>
                                </p:cTn>
                              </p:par>
                            </p:childTnLst>
                          </p:cTn>
                        </p:par>
                        <p:par>
                          <p:cTn id="72" fill="hold">
                            <p:stCondLst>
                              <p:cond delay="3950"/>
                            </p:stCondLst>
                            <p:childTnLst>
                              <p:par>
                                <p:cTn id="73" presetID="22" presetClass="entr" presetSubtype="8" fill="hold" grpId="0"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left)">
                                      <p:cBhvr>
                                        <p:cTn id="7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p:bldP spid="36" grpId="0"/>
      <p:bldP spid="7" grpId="0"/>
      <p:bldP spid="8" grpId="0" build="p"/>
      <p:bldP spid="5" grpId="0"/>
      <p:bldP spid="53" grpId="0"/>
      <p:bldP spid="6" grpId="0"/>
      <p:bldP spid="9" grpId="0" animBg="1"/>
      <p:bldP spid="60" grpId="0"/>
      <p:bldP spid="12" grpId="0" animBg="1"/>
      <p:bldP spid="13" grpId="0"/>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a:extLst>
              <a:ext uri="{FF2B5EF4-FFF2-40B4-BE49-F238E27FC236}">
                <a16:creationId xmlns:a16="http://schemas.microsoft.com/office/drawing/2014/main" id="{F3F3C37F-27CB-40C7-A99C-F8E9DC262CA0}"/>
              </a:ext>
            </a:extLst>
          </p:cNvPr>
          <p:cNvSpPr txBox="1"/>
          <p:nvPr/>
        </p:nvSpPr>
        <p:spPr>
          <a:xfrm>
            <a:off x="970517" y="243302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 name="TextBox">
            <a:extLst>
              <a:ext uri="{FF2B5EF4-FFF2-40B4-BE49-F238E27FC236}">
                <a16:creationId xmlns:a16="http://schemas.microsoft.com/office/drawing/2014/main" id="{D81F7A94-111B-40E9-97A6-8C0201E0398D}"/>
              </a:ext>
            </a:extLst>
          </p:cNvPr>
          <p:cNvSpPr txBox="1"/>
          <p:nvPr/>
        </p:nvSpPr>
        <p:spPr>
          <a:xfrm>
            <a:off x="970518" y="268690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16" name="Rectangle: Rounded Corners 15">
            <a:extLst>
              <a:ext uri="{FF2B5EF4-FFF2-40B4-BE49-F238E27FC236}">
                <a16:creationId xmlns:a16="http://schemas.microsoft.com/office/drawing/2014/main" id="{1AC80F1F-B89B-48CE-BA0F-0D86063BC060}"/>
              </a:ext>
            </a:extLst>
          </p:cNvPr>
          <p:cNvSpPr/>
          <p:nvPr/>
        </p:nvSpPr>
        <p:spPr>
          <a:xfrm>
            <a:off x="597587" y="2517651"/>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EA826F89-D3BC-4333-9CE3-AED9FD0BC644}"/>
              </a:ext>
            </a:extLst>
          </p:cNvPr>
          <p:cNvSpPr txBox="1"/>
          <p:nvPr/>
        </p:nvSpPr>
        <p:spPr>
          <a:xfrm>
            <a:off x="597587" y="249680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01</a:t>
            </a:r>
          </a:p>
        </p:txBody>
      </p:sp>
      <p:sp>
        <p:nvSpPr>
          <p:cNvPr id="37" name="TextBox">
            <a:extLst>
              <a:ext uri="{FF2B5EF4-FFF2-40B4-BE49-F238E27FC236}">
                <a16:creationId xmlns:a16="http://schemas.microsoft.com/office/drawing/2014/main" id="{3E0AA883-4CB7-447D-9ACB-EFF38B0D0CDD}"/>
              </a:ext>
            </a:extLst>
          </p:cNvPr>
          <p:cNvSpPr txBox="1"/>
          <p:nvPr/>
        </p:nvSpPr>
        <p:spPr>
          <a:xfrm>
            <a:off x="3814649" y="243302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38" name="TextBox">
            <a:extLst>
              <a:ext uri="{FF2B5EF4-FFF2-40B4-BE49-F238E27FC236}">
                <a16:creationId xmlns:a16="http://schemas.microsoft.com/office/drawing/2014/main" id="{7C322FEF-C6CC-4F02-8FDC-2D77BB1EEFE0}"/>
              </a:ext>
            </a:extLst>
          </p:cNvPr>
          <p:cNvSpPr txBox="1"/>
          <p:nvPr/>
        </p:nvSpPr>
        <p:spPr>
          <a:xfrm>
            <a:off x="3814650" y="268690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41" name="Rectangle: Rounded Corners 40">
            <a:extLst>
              <a:ext uri="{FF2B5EF4-FFF2-40B4-BE49-F238E27FC236}">
                <a16:creationId xmlns:a16="http://schemas.microsoft.com/office/drawing/2014/main" id="{E6610520-A3FB-44F6-8202-026FA857255F}"/>
              </a:ext>
            </a:extLst>
          </p:cNvPr>
          <p:cNvSpPr/>
          <p:nvPr/>
        </p:nvSpPr>
        <p:spPr>
          <a:xfrm>
            <a:off x="3441720" y="2517651"/>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4" name="TextBox">
            <a:extLst>
              <a:ext uri="{FF2B5EF4-FFF2-40B4-BE49-F238E27FC236}">
                <a16:creationId xmlns:a16="http://schemas.microsoft.com/office/drawing/2014/main" id="{B6E63BAC-4F4F-4F68-B614-369C7778493C}"/>
              </a:ext>
            </a:extLst>
          </p:cNvPr>
          <p:cNvSpPr txBox="1"/>
          <p:nvPr/>
        </p:nvSpPr>
        <p:spPr>
          <a:xfrm>
            <a:off x="3441720" y="249680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02</a:t>
            </a:r>
          </a:p>
        </p:txBody>
      </p:sp>
      <p:sp>
        <p:nvSpPr>
          <p:cNvPr id="48" name="TextBox">
            <a:extLst>
              <a:ext uri="{FF2B5EF4-FFF2-40B4-BE49-F238E27FC236}">
                <a16:creationId xmlns:a16="http://schemas.microsoft.com/office/drawing/2014/main" id="{0EF8FF3D-F4B4-4550-A2F5-619842FC3609}"/>
              </a:ext>
            </a:extLst>
          </p:cNvPr>
          <p:cNvSpPr txBox="1"/>
          <p:nvPr/>
        </p:nvSpPr>
        <p:spPr>
          <a:xfrm>
            <a:off x="6658782" y="243302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49" name="TextBox">
            <a:extLst>
              <a:ext uri="{FF2B5EF4-FFF2-40B4-BE49-F238E27FC236}">
                <a16:creationId xmlns:a16="http://schemas.microsoft.com/office/drawing/2014/main" id="{1708287D-FC9A-49A9-A47F-72263DC01FBD}"/>
              </a:ext>
            </a:extLst>
          </p:cNvPr>
          <p:cNvSpPr txBox="1"/>
          <p:nvPr/>
        </p:nvSpPr>
        <p:spPr>
          <a:xfrm>
            <a:off x="6658782" y="268690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51" name="Rectangle: Rounded Corners 50">
            <a:extLst>
              <a:ext uri="{FF2B5EF4-FFF2-40B4-BE49-F238E27FC236}">
                <a16:creationId xmlns:a16="http://schemas.microsoft.com/office/drawing/2014/main" id="{F6891EB6-D220-4FB3-853D-274E5740C188}"/>
              </a:ext>
            </a:extLst>
          </p:cNvPr>
          <p:cNvSpPr/>
          <p:nvPr/>
        </p:nvSpPr>
        <p:spPr>
          <a:xfrm>
            <a:off x="6285852" y="2517651"/>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2" name="TextBox">
            <a:extLst>
              <a:ext uri="{FF2B5EF4-FFF2-40B4-BE49-F238E27FC236}">
                <a16:creationId xmlns:a16="http://schemas.microsoft.com/office/drawing/2014/main" id="{FC95B358-0EDA-44E2-A9E3-269C804A1C9C}"/>
              </a:ext>
            </a:extLst>
          </p:cNvPr>
          <p:cNvSpPr txBox="1"/>
          <p:nvPr/>
        </p:nvSpPr>
        <p:spPr>
          <a:xfrm>
            <a:off x="6285852" y="249680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03</a:t>
            </a:r>
          </a:p>
        </p:txBody>
      </p:sp>
      <p:sp>
        <p:nvSpPr>
          <p:cNvPr id="54" name="TextBox">
            <a:extLst>
              <a:ext uri="{FF2B5EF4-FFF2-40B4-BE49-F238E27FC236}">
                <a16:creationId xmlns:a16="http://schemas.microsoft.com/office/drawing/2014/main" id="{52FA8C23-6813-4DEE-94B5-C3534589AA5E}"/>
              </a:ext>
            </a:extLst>
          </p:cNvPr>
          <p:cNvSpPr txBox="1"/>
          <p:nvPr/>
        </p:nvSpPr>
        <p:spPr>
          <a:xfrm>
            <a:off x="970517" y="35189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55" name="TextBox">
            <a:extLst>
              <a:ext uri="{FF2B5EF4-FFF2-40B4-BE49-F238E27FC236}">
                <a16:creationId xmlns:a16="http://schemas.microsoft.com/office/drawing/2014/main" id="{32E74B7D-24D7-4BD7-8A19-7B1590066A98}"/>
              </a:ext>
            </a:extLst>
          </p:cNvPr>
          <p:cNvSpPr txBox="1"/>
          <p:nvPr/>
        </p:nvSpPr>
        <p:spPr>
          <a:xfrm>
            <a:off x="970518" y="377278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56" name="Rectangle: Rounded Corners 55">
            <a:extLst>
              <a:ext uri="{FF2B5EF4-FFF2-40B4-BE49-F238E27FC236}">
                <a16:creationId xmlns:a16="http://schemas.microsoft.com/office/drawing/2014/main" id="{92356594-163E-4EA9-9BA5-B758A515387D}"/>
              </a:ext>
            </a:extLst>
          </p:cNvPr>
          <p:cNvSpPr/>
          <p:nvPr/>
        </p:nvSpPr>
        <p:spPr>
          <a:xfrm>
            <a:off x="597587" y="3603532"/>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57" name="TextBox">
            <a:extLst>
              <a:ext uri="{FF2B5EF4-FFF2-40B4-BE49-F238E27FC236}">
                <a16:creationId xmlns:a16="http://schemas.microsoft.com/office/drawing/2014/main" id="{B179610C-EAA5-4128-B2E3-D3FA7E9C1588}"/>
              </a:ext>
            </a:extLst>
          </p:cNvPr>
          <p:cNvSpPr txBox="1"/>
          <p:nvPr/>
        </p:nvSpPr>
        <p:spPr>
          <a:xfrm>
            <a:off x="597587" y="358268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04</a:t>
            </a:r>
          </a:p>
        </p:txBody>
      </p:sp>
      <p:sp>
        <p:nvSpPr>
          <p:cNvPr id="58" name="TextBox">
            <a:extLst>
              <a:ext uri="{FF2B5EF4-FFF2-40B4-BE49-F238E27FC236}">
                <a16:creationId xmlns:a16="http://schemas.microsoft.com/office/drawing/2014/main" id="{45BB4227-31DA-4A36-AA66-3630FE0ADEAE}"/>
              </a:ext>
            </a:extLst>
          </p:cNvPr>
          <p:cNvSpPr txBox="1"/>
          <p:nvPr/>
        </p:nvSpPr>
        <p:spPr>
          <a:xfrm>
            <a:off x="3814649" y="35189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59" name="TextBox">
            <a:extLst>
              <a:ext uri="{FF2B5EF4-FFF2-40B4-BE49-F238E27FC236}">
                <a16:creationId xmlns:a16="http://schemas.microsoft.com/office/drawing/2014/main" id="{02B19988-A205-424D-A4AC-7CAB9B533236}"/>
              </a:ext>
            </a:extLst>
          </p:cNvPr>
          <p:cNvSpPr txBox="1"/>
          <p:nvPr/>
        </p:nvSpPr>
        <p:spPr>
          <a:xfrm>
            <a:off x="3814650" y="377278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60" name="Rectangle: Rounded Corners 59">
            <a:extLst>
              <a:ext uri="{FF2B5EF4-FFF2-40B4-BE49-F238E27FC236}">
                <a16:creationId xmlns:a16="http://schemas.microsoft.com/office/drawing/2014/main" id="{E995AB60-285D-4114-8347-DDA8BE63C60A}"/>
              </a:ext>
            </a:extLst>
          </p:cNvPr>
          <p:cNvSpPr/>
          <p:nvPr/>
        </p:nvSpPr>
        <p:spPr>
          <a:xfrm>
            <a:off x="3441720" y="3603532"/>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1" name="TextBox">
            <a:extLst>
              <a:ext uri="{FF2B5EF4-FFF2-40B4-BE49-F238E27FC236}">
                <a16:creationId xmlns:a16="http://schemas.microsoft.com/office/drawing/2014/main" id="{D4B3415A-DAE8-4D6E-8E60-58656BA5C9B7}"/>
              </a:ext>
            </a:extLst>
          </p:cNvPr>
          <p:cNvSpPr txBox="1"/>
          <p:nvPr/>
        </p:nvSpPr>
        <p:spPr>
          <a:xfrm>
            <a:off x="3441720" y="358268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05</a:t>
            </a:r>
          </a:p>
        </p:txBody>
      </p:sp>
      <p:sp>
        <p:nvSpPr>
          <p:cNvPr id="62" name="TextBox">
            <a:extLst>
              <a:ext uri="{FF2B5EF4-FFF2-40B4-BE49-F238E27FC236}">
                <a16:creationId xmlns:a16="http://schemas.microsoft.com/office/drawing/2014/main" id="{3D1FBE25-497C-4692-8FF7-ABE1A5EB00F7}"/>
              </a:ext>
            </a:extLst>
          </p:cNvPr>
          <p:cNvSpPr txBox="1"/>
          <p:nvPr/>
        </p:nvSpPr>
        <p:spPr>
          <a:xfrm>
            <a:off x="6658782" y="35189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3" name="TextBox">
            <a:extLst>
              <a:ext uri="{FF2B5EF4-FFF2-40B4-BE49-F238E27FC236}">
                <a16:creationId xmlns:a16="http://schemas.microsoft.com/office/drawing/2014/main" id="{9C500975-48B8-49B9-B0EC-EF14F5AAFE15}"/>
              </a:ext>
            </a:extLst>
          </p:cNvPr>
          <p:cNvSpPr txBox="1"/>
          <p:nvPr/>
        </p:nvSpPr>
        <p:spPr>
          <a:xfrm>
            <a:off x="6658782" y="3772787"/>
            <a:ext cx="188763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pat integer voluptates eros antes elementum</a:t>
            </a:r>
            <a:endParaRPr lang="en-ID" sz="1050">
              <a:solidFill>
                <a:schemeClr val="tx1"/>
              </a:solidFill>
            </a:endParaRPr>
          </a:p>
        </p:txBody>
      </p:sp>
      <p:sp>
        <p:nvSpPr>
          <p:cNvPr id="64" name="Rectangle: Rounded Corners 63">
            <a:extLst>
              <a:ext uri="{FF2B5EF4-FFF2-40B4-BE49-F238E27FC236}">
                <a16:creationId xmlns:a16="http://schemas.microsoft.com/office/drawing/2014/main" id="{5D2271D2-8E30-4CD9-B88E-EC948339B561}"/>
              </a:ext>
            </a:extLst>
          </p:cNvPr>
          <p:cNvSpPr/>
          <p:nvPr/>
        </p:nvSpPr>
        <p:spPr>
          <a:xfrm>
            <a:off x="6285852" y="3603532"/>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5" name="TextBox">
            <a:extLst>
              <a:ext uri="{FF2B5EF4-FFF2-40B4-BE49-F238E27FC236}">
                <a16:creationId xmlns:a16="http://schemas.microsoft.com/office/drawing/2014/main" id="{B6086E9C-0D9E-46F3-AFEF-900B2398C3F4}"/>
              </a:ext>
            </a:extLst>
          </p:cNvPr>
          <p:cNvSpPr txBox="1"/>
          <p:nvPr/>
        </p:nvSpPr>
        <p:spPr>
          <a:xfrm>
            <a:off x="6285852" y="3582687"/>
            <a:ext cx="253882"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06</a:t>
            </a:r>
          </a:p>
        </p:txBody>
      </p:sp>
      <p:sp>
        <p:nvSpPr>
          <p:cNvPr id="67" name="TextBox">
            <a:extLst>
              <a:ext uri="{FF2B5EF4-FFF2-40B4-BE49-F238E27FC236}">
                <a16:creationId xmlns:a16="http://schemas.microsoft.com/office/drawing/2014/main" id="{E65A5B5D-02B2-4400-9540-2682F563288A}"/>
              </a:ext>
            </a:extLst>
          </p:cNvPr>
          <p:cNvSpPr txBox="1"/>
          <p:nvPr/>
        </p:nvSpPr>
        <p:spPr>
          <a:xfrm>
            <a:off x="549276" y="4580998"/>
            <a:ext cx="8045450"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tx1"/>
                </a:solidFill>
              </a:rPr>
              <a:t>ducimus expedita sint turpis sed qui harum consequatur sint similique deserunt elementum mollitia tempore omnis facilis praesent ducimus blanditiis iusto molestias ut perferendis aliquam placeat voluptatibus delectus nulla dignissimos atque da maxime perferendis saepe rerum ligula hendrerit eligendi</a:t>
            </a:r>
            <a:endParaRPr lang="en-ID" sz="1050">
              <a:solidFill>
                <a:schemeClr val="tx1"/>
              </a:solidFill>
            </a:endParaRPr>
          </a:p>
        </p:txBody>
      </p:sp>
      <p:sp>
        <p:nvSpPr>
          <p:cNvPr id="3" name="Title 2">
            <a:extLst>
              <a:ext uri="{FF2B5EF4-FFF2-40B4-BE49-F238E27FC236}">
                <a16:creationId xmlns:a16="http://schemas.microsoft.com/office/drawing/2014/main" id="{34B5BCA2-15B2-423F-A9AE-3F0C82E67742}"/>
              </a:ext>
            </a:extLst>
          </p:cNvPr>
          <p:cNvSpPr>
            <a:spLocks noGrp="1"/>
          </p:cNvSpPr>
          <p:nvPr>
            <p:ph type="title"/>
          </p:nvPr>
        </p:nvSpPr>
        <p:spPr/>
        <p:txBody>
          <a:bodyPr/>
          <a:lstStyle/>
          <a:p>
            <a:r>
              <a:rPr lang="en-ID">
                <a:solidFill>
                  <a:schemeClr val="tx1"/>
                </a:solidFill>
                <a:latin typeface="+mj-lt"/>
              </a:rPr>
              <a:t>Table of </a:t>
            </a:r>
            <a:r>
              <a:rPr lang="en-ID">
                <a:solidFill>
                  <a:schemeClr val="accent1"/>
                </a:solidFill>
                <a:latin typeface="+mj-lt"/>
              </a:rPr>
              <a:t>Content</a:t>
            </a:r>
            <a:endParaRPr lang="en-ID" sz="3600"/>
          </a:p>
        </p:txBody>
      </p:sp>
      <p:sp>
        <p:nvSpPr>
          <p:cNvPr id="5" name="Subtitle 4">
            <a:extLst>
              <a:ext uri="{FF2B5EF4-FFF2-40B4-BE49-F238E27FC236}">
                <a16:creationId xmlns:a16="http://schemas.microsoft.com/office/drawing/2014/main" id="{4438A266-D700-4121-93B9-198CF66E2E0A}"/>
              </a:ext>
            </a:extLst>
          </p:cNvPr>
          <p:cNvSpPr>
            <a:spLocks noGrp="1"/>
          </p:cNvSpPr>
          <p:nvPr>
            <p:ph type="subTitle" idx="1"/>
          </p:nvPr>
        </p:nvSpPr>
        <p:spPr/>
        <p:txBody>
          <a:bodyPr/>
          <a:lstStyle/>
          <a:p>
            <a:r>
              <a:rPr lang="en-US">
                <a:solidFill>
                  <a:schemeClr val="tx1"/>
                </a:solidFill>
              </a:rPr>
              <a:t>Insert Your Subtitle Here</a:t>
            </a:r>
          </a:p>
        </p:txBody>
      </p:sp>
      <p:sp>
        <p:nvSpPr>
          <p:cNvPr id="7" name="Rectangle: Rounded Corners 6">
            <a:extLst>
              <a:ext uri="{FF2B5EF4-FFF2-40B4-BE49-F238E27FC236}">
                <a16:creationId xmlns:a16="http://schemas.microsoft.com/office/drawing/2014/main" id="{423A9CFA-4E5C-4051-9DB1-96377D893700}"/>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8E0FF700-B093-45EF-A7B5-71C18A9C25D3}"/>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9" name="Graphic 13">
            <a:extLst>
              <a:ext uri="{FF2B5EF4-FFF2-40B4-BE49-F238E27FC236}">
                <a16:creationId xmlns:a16="http://schemas.microsoft.com/office/drawing/2014/main" id="{AAE6274B-20C6-4FAE-9F8A-0A1D876E4E18}"/>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6" name="Slide Number Placeholder 5">
            <a:extLst>
              <a:ext uri="{FF2B5EF4-FFF2-40B4-BE49-F238E27FC236}">
                <a16:creationId xmlns:a16="http://schemas.microsoft.com/office/drawing/2014/main" id="{882A17DD-232D-48DA-91BE-0042EBFDA587}"/>
              </a:ext>
            </a:extLst>
          </p:cNvPr>
          <p:cNvSpPr>
            <a:spLocks noGrp="1"/>
          </p:cNvSpPr>
          <p:nvPr>
            <p:ph type="sldNum" sz="quarter" idx="10"/>
          </p:nvPr>
        </p:nvSpPr>
        <p:spPr/>
        <p:txBody>
          <a:bodyPr/>
          <a:lstStyle/>
          <a:p>
            <a:fld id="{950356F5-5040-45F3-9DFE-AA818FBF1AB1}" type="slidenum">
              <a:rPr lang="en-ID" smtClean="0"/>
              <a:pPr/>
              <a:t>3</a:t>
            </a:fld>
            <a:endParaRPr lang="en-ID"/>
          </a:p>
        </p:txBody>
      </p:sp>
    </p:spTree>
    <p:extLst>
      <p:ext uri="{BB962C8B-B14F-4D97-AF65-F5344CB8AC3E}">
        <p14:creationId xmlns:p14="http://schemas.microsoft.com/office/powerpoint/2010/main" val="40496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750"/>
                                        <p:tgtEl>
                                          <p:spTgt spid="3"/>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1000"/>
                                        <p:tgtEl>
                                          <p:spTgt spid="4"/>
                                        </p:tgtEl>
                                      </p:cBhvr>
                                    </p:animEffect>
                                    <p:anim calcmode="lin" valueType="num">
                                      <p:cBhvr>
                                        <p:cTn id="41" dur="1000" fill="hold"/>
                                        <p:tgtEl>
                                          <p:spTgt spid="4"/>
                                        </p:tgtEl>
                                        <p:attrNameLst>
                                          <p:attrName>ppt_x</p:attrName>
                                        </p:attrNameLst>
                                      </p:cBhvr>
                                      <p:tavLst>
                                        <p:tav tm="0">
                                          <p:val>
                                            <p:strVal val="#ppt_x"/>
                                          </p:val>
                                        </p:tav>
                                        <p:tav tm="100000">
                                          <p:val>
                                            <p:strVal val="#ppt_x"/>
                                          </p:val>
                                        </p:tav>
                                      </p:tavLst>
                                    </p:anim>
                                    <p:anim calcmode="lin" valueType="num">
                                      <p:cBhvr>
                                        <p:cTn id="42" dur="1000" fill="hold"/>
                                        <p:tgtEl>
                                          <p:spTgt spid="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10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10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1000"/>
                                        <p:tgtEl>
                                          <p:spTgt spid="44"/>
                                        </p:tgtEl>
                                      </p:cBhvr>
                                    </p:animEffect>
                                    <p:anim calcmode="lin" valueType="num">
                                      <p:cBhvr>
                                        <p:cTn id="51" dur="1000" fill="hold"/>
                                        <p:tgtEl>
                                          <p:spTgt spid="44"/>
                                        </p:tgtEl>
                                        <p:attrNameLst>
                                          <p:attrName>ppt_x</p:attrName>
                                        </p:attrNameLst>
                                      </p:cBhvr>
                                      <p:tavLst>
                                        <p:tav tm="0">
                                          <p:val>
                                            <p:strVal val="#ppt_x"/>
                                          </p:val>
                                        </p:tav>
                                        <p:tav tm="100000">
                                          <p:val>
                                            <p:strVal val="#ppt_x"/>
                                          </p:val>
                                        </p:tav>
                                      </p:tavLst>
                                    </p:anim>
                                    <p:anim calcmode="lin" valueType="num">
                                      <p:cBhvr>
                                        <p:cTn id="52" dur="1000" fill="hold"/>
                                        <p:tgtEl>
                                          <p:spTgt spid="44"/>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10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1000"/>
                                        <p:tgtEl>
                                          <p:spTgt spid="37"/>
                                        </p:tgtEl>
                                      </p:cBhvr>
                                    </p:animEffect>
                                    <p:anim calcmode="lin" valueType="num">
                                      <p:cBhvr>
                                        <p:cTn id="56" dur="1000" fill="hold"/>
                                        <p:tgtEl>
                                          <p:spTgt spid="37"/>
                                        </p:tgtEl>
                                        <p:attrNameLst>
                                          <p:attrName>ppt_x</p:attrName>
                                        </p:attrNameLst>
                                      </p:cBhvr>
                                      <p:tavLst>
                                        <p:tav tm="0">
                                          <p:val>
                                            <p:strVal val="#ppt_x"/>
                                          </p:val>
                                        </p:tav>
                                        <p:tav tm="100000">
                                          <p:val>
                                            <p:strVal val="#ppt_x"/>
                                          </p:val>
                                        </p:tav>
                                      </p:tavLst>
                                    </p:anim>
                                    <p:anim calcmode="lin" valueType="num">
                                      <p:cBhvr>
                                        <p:cTn id="57" dur="1000" fill="hold"/>
                                        <p:tgtEl>
                                          <p:spTgt spid="37"/>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100"/>
                                  </p:stCondLst>
                                  <p:childTnLst>
                                    <p:set>
                                      <p:cBhvr>
                                        <p:cTn id="59" dur="1" fill="hold">
                                          <p:stCondLst>
                                            <p:cond delay="0"/>
                                          </p:stCondLst>
                                        </p:cTn>
                                        <p:tgtEl>
                                          <p:spTgt spid="38"/>
                                        </p:tgtEl>
                                        <p:attrNameLst>
                                          <p:attrName>style.visibility</p:attrName>
                                        </p:attrNameLst>
                                      </p:cBhvr>
                                      <p:to>
                                        <p:strVal val="visible"/>
                                      </p:to>
                                    </p:set>
                                    <p:animEffect transition="in" filter="fade">
                                      <p:cBhvr>
                                        <p:cTn id="60" dur="1000"/>
                                        <p:tgtEl>
                                          <p:spTgt spid="38"/>
                                        </p:tgtEl>
                                      </p:cBhvr>
                                    </p:animEffect>
                                    <p:anim calcmode="lin" valueType="num">
                                      <p:cBhvr>
                                        <p:cTn id="61" dur="1000" fill="hold"/>
                                        <p:tgtEl>
                                          <p:spTgt spid="38"/>
                                        </p:tgtEl>
                                        <p:attrNameLst>
                                          <p:attrName>ppt_x</p:attrName>
                                        </p:attrNameLst>
                                      </p:cBhvr>
                                      <p:tavLst>
                                        <p:tav tm="0">
                                          <p:val>
                                            <p:strVal val="#ppt_x"/>
                                          </p:val>
                                        </p:tav>
                                        <p:tav tm="100000">
                                          <p:val>
                                            <p:strVal val="#ppt_x"/>
                                          </p:val>
                                        </p:tav>
                                      </p:tavLst>
                                    </p:anim>
                                    <p:anim calcmode="lin" valueType="num">
                                      <p:cBhvr>
                                        <p:cTn id="62" dur="1000" fill="hold"/>
                                        <p:tgtEl>
                                          <p:spTgt spid="38"/>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200"/>
                                  </p:stCondLst>
                                  <p:childTnLst>
                                    <p:set>
                                      <p:cBhvr>
                                        <p:cTn id="64" dur="1" fill="hold">
                                          <p:stCondLst>
                                            <p:cond delay="0"/>
                                          </p:stCondLst>
                                        </p:cTn>
                                        <p:tgtEl>
                                          <p:spTgt spid="51"/>
                                        </p:tgtEl>
                                        <p:attrNameLst>
                                          <p:attrName>style.visibility</p:attrName>
                                        </p:attrNameLst>
                                      </p:cBhvr>
                                      <p:to>
                                        <p:strVal val="visible"/>
                                      </p:to>
                                    </p:set>
                                    <p:animEffect transition="in" filter="fade">
                                      <p:cBhvr>
                                        <p:cTn id="65" dur="1000"/>
                                        <p:tgtEl>
                                          <p:spTgt spid="51"/>
                                        </p:tgtEl>
                                      </p:cBhvr>
                                    </p:animEffect>
                                    <p:anim calcmode="lin" valueType="num">
                                      <p:cBhvr>
                                        <p:cTn id="66" dur="1000" fill="hold"/>
                                        <p:tgtEl>
                                          <p:spTgt spid="51"/>
                                        </p:tgtEl>
                                        <p:attrNameLst>
                                          <p:attrName>ppt_x</p:attrName>
                                        </p:attrNameLst>
                                      </p:cBhvr>
                                      <p:tavLst>
                                        <p:tav tm="0">
                                          <p:val>
                                            <p:strVal val="#ppt_x"/>
                                          </p:val>
                                        </p:tav>
                                        <p:tav tm="100000">
                                          <p:val>
                                            <p:strVal val="#ppt_x"/>
                                          </p:val>
                                        </p:tav>
                                      </p:tavLst>
                                    </p:anim>
                                    <p:anim calcmode="lin" valueType="num">
                                      <p:cBhvr>
                                        <p:cTn id="67" dur="1000" fill="hold"/>
                                        <p:tgtEl>
                                          <p:spTgt spid="5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200"/>
                                  </p:stCondLst>
                                  <p:childTnLst>
                                    <p:set>
                                      <p:cBhvr>
                                        <p:cTn id="69" dur="1" fill="hold">
                                          <p:stCondLst>
                                            <p:cond delay="0"/>
                                          </p:stCondLst>
                                        </p:cTn>
                                        <p:tgtEl>
                                          <p:spTgt spid="52"/>
                                        </p:tgtEl>
                                        <p:attrNameLst>
                                          <p:attrName>style.visibility</p:attrName>
                                        </p:attrNameLst>
                                      </p:cBhvr>
                                      <p:to>
                                        <p:strVal val="visible"/>
                                      </p:to>
                                    </p:set>
                                    <p:animEffect transition="in" filter="fade">
                                      <p:cBhvr>
                                        <p:cTn id="70" dur="1000"/>
                                        <p:tgtEl>
                                          <p:spTgt spid="52"/>
                                        </p:tgtEl>
                                      </p:cBhvr>
                                    </p:animEffect>
                                    <p:anim calcmode="lin" valueType="num">
                                      <p:cBhvr>
                                        <p:cTn id="71" dur="1000" fill="hold"/>
                                        <p:tgtEl>
                                          <p:spTgt spid="52"/>
                                        </p:tgtEl>
                                        <p:attrNameLst>
                                          <p:attrName>ppt_x</p:attrName>
                                        </p:attrNameLst>
                                      </p:cBhvr>
                                      <p:tavLst>
                                        <p:tav tm="0">
                                          <p:val>
                                            <p:strVal val="#ppt_x"/>
                                          </p:val>
                                        </p:tav>
                                        <p:tav tm="100000">
                                          <p:val>
                                            <p:strVal val="#ppt_x"/>
                                          </p:val>
                                        </p:tav>
                                      </p:tavLst>
                                    </p:anim>
                                    <p:anim calcmode="lin" valueType="num">
                                      <p:cBhvr>
                                        <p:cTn id="72" dur="1000" fill="hold"/>
                                        <p:tgtEl>
                                          <p:spTgt spid="5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20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200"/>
                                  </p:stCondLst>
                                  <p:childTnLst>
                                    <p:set>
                                      <p:cBhvr>
                                        <p:cTn id="79" dur="1" fill="hold">
                                          <p:stCondLst>
                                            <p:cond delay="0"/>
                                          </p:stCondLst>
                                        </p:cTn>
                                        <p:tgtEl>
                                          <p:spTgt spid="49"/>
                                        </p:tgtEl>
                                        <p:attrNameLst>
                                          <p:attrName>style.visibility</p:attrName>
                                        </p:attrNameLst>
                                      </p:cBhvr>
                                      <p:to>
                                        <p:strVal val="visible"/>
                                      </p:to>
                                    </p:set>
                                    <p:animEffect transition="in" filter="fade">
                                      <p:cBhvr>
                                        <p:cTn id="80" dur="1000"/>
                                        <p:tgtEl>
                                          <p:spTgt spid="49"/>
                                        </p:tgtEl>
                                      </p:cBhvr>
                                    </p:animEffect>
                                    <p:anim calcmode="lin" valueType="num">
                                      <p:cBhvr>
                                        <p:cTn id="81" dur="1000" fill="hold"/>
                                        <p:tgtEl>
                                          <p:spTgt spid="49"/>
                                        </p:tgtEl>
                                        <p:attrNameLst>
                                          <p:attrName>ppt_x</p:attrName>
                                        </p:attrNameLst>
                                      </p:cBhvr>
                                      <p:tavLst>
                                        <p:tav tm="0">
                                          <p:val>
                                            <p:strVal val="#ppt_x"/>
                                          </p:val>
                                        </p:tav>
                                        <p:tav tm="100000">
                                          <p:val>
                                            <p:strVal val="#ppt_x"/>
                                          </p:val>
                                        </p:tav>
                                      </p:tavLst>
                                    </p:anim>
                                    <p:anim calcmode="lin" valueType="num">
                                      <p:cBhvr>
                                        <p:cTn id="82" dur="1000" fill="hold"/>
                                        <p:tgtEl>
                                          <p:spTgt spid="4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300"/>
                                  </p:stCondLst>
                                  <p:childTnLst>
                                    <p:set>
                                      <p:cBhvr>
                                        <p:cTn id="84" dur="1" fill="hold">
                                          <p:stCondLst>
                                            <p:cond delay="0"/>
                                          </p:stCondLst>
                                        </p:cTn>
                                        <p:tgtEl>
                                          <p:spTgt spid="56"/>
                                        </p:tgtEl>
                                        <p:attrNameLst>
                                          <p:attrName>style.visibility</p:attrName>
                                        </p:attrNameLst>
                                      </p:cBhvr>
                                      <p:to>
                                        <p:strVal val="visible"/>
                                      </p:to>
                                    </p:set>
                                    <p:animEffect transition="in" filter="fade">
                                      <p:cBhvr>
                                        <p:cTn id="85" dur="1000"/>
                                        <p:tgtEl>
                                          <p:spTgt spid="56"/>
                                        </p:tgtEl>
                                      </p:cBhvr>
                                    </p:animEffect>
                                    <p:anim calcmode="lin" valueType="num">
                                      <p:cBhvr>
                                        <p:cTn id="86" dur="1000" fill="hold"/>
                                        <p:tgtEl>
                                          <p:spTgt spid="56"/>
                                        </p:tgtEl>
                                        <p:attrNameLst>
                                          <p:attrName>ppt_x</p:attrName>
                                        </p:attrNameLst>
                                      </p:cBhvr>
                                      <p:tavLst>
                                        <p:tav tm="0">
                                          <p:val>
                                            <p:strVal val="#ppt_x"/>
                                          </p:val>
                                        </p:tav>
                                        <p:tav tm="100000">
                                          <p:val>
                                            <p:strVal val="#ppt_x"/>
                                          </p:val>
                                        </p:tav>
                                      </p:tavLst>
                                    </p:anim>
                                    <p:anim calcmode="lin" valueType="num">
                                      <p:cBhvr>
                                        <p:cTn id="87" dur="1000" fill="hold"/>
                                        <p:tgtEl>
                                          <p:spTgt spid="5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30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anim calcmode="lin" valueType="num">
                                      <p:cBhvr>
                                        <p:cTn id="91" dur="1000" fill="hold"/>
                                        <p:tgtEl>
                                          <p:spTgt spid="57"/>
                                        </p:tgtEl>
                                        <p:attrNameLst>
                                          <p:attrName>ppt_x</p:attrName>
                                        </p:attrNameLst>
                                      </p:cBhvr>
                                      <p:tavLst>
                                        <p:tav tm="0">
                                          <p:val>
                                            <p:strVal val="#ppt_x"/>
                                          </p:val>
                                        </p:tav>
                                        <p:tav tm="100000">
                                          <p:val>
                                            <p:strVal val="#ppt_x"/>
                                          </p:val>
                                        </p:tav>
                                      </p:tavLst>
                                    </p:anim>
                                    <p:anim calcmode="lin" valueType="num">
                                      <p:cBhvr>
                                        <p:cTn id="92" dur="1000" fill="hold"/>
                                        <p:tgtEl>
                                          <p:spTgt spid="5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3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0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1000"/>
                                        <p:tgtEl>
                                          <p:spTgt spid="55"/>
                                        </p:tgtEl>
                                      </p:cBhvr>
                                    </p:animEffect>
                                    <p:anim calcmode="lin" valueType="num">
                                      <p:cBhvr>
                                        <p:cTn id="101" dur="1000" fill="hold"/>
                                        <p:tgtEl>
                                          <p:spTgt spid="55"/>
                                        </p:tgtEl>
                                        <p:attrNameLst>
                                          <p:attrName>ppt_x</p:attrName>
                                        </p:attrNameLst>
                                      </p:cBhvr>
                                      <p:tavLst>
                                        <p:tav tm="0">
                                          <p:val>
                                            <p:strVal val="#ppt_x"/>
                                          </p:val>
                                        </p:tav>
                                        <p:tav tm="100000">
                                          <p:val>
                                            <p:strVal val="#ppt_x"/>
                                          </p:val>
                                        </p:tav>
                                      </p:tavLst>
                                    </p:anim>
                                    <p:anim calcmode="lin" valueType="num">
                                      <p:cBhvr>
                                        <p:cTn id="102" dur="10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1000"/>
                                        <p:tgtEl>
                                          <p:spTgt spid="60"/>
                                        </p:tgtEl>
                                      </p:cBhvr>
                                    </p:animEffect>
                                    <p:anim calcmode="lin" valueType="num">
                                      <p:cBhvr>
                                        <p:cTn id="106" dur="1000" fill="hold"/>
                                        <p:tgtEl>
                                          <p:spTgt spid="60"/>
                                        </p:tgtEl>
                                        <p:attrNameLst>
                                          <p:attrName>ppt_x</p:attrName>
                                        </p:attrNameLst>
                                      </p:cBhvr>
                                      <p:tavLst>
                                        <p:tav tm="0">
                                          <p:val>
                                            <p:strVal val="#ppt_x"/>
                                          </p:val>
                                        </p:tav>
                                        <p:tav tm="100000">
                                          <p:val>
                                            <p:strVal val="#ppt_x"/>
                                          </p:val>
                                        </p:tav>
                                      </p:tavLst>
                                    </p:anim>
                                    <p:anim calcmode="lin" valueType="num">
                                      <p:cBhvr>
                                        <p:cTn id="107" dur="1000" fill="hold"/>
                                        <p:tgtEl>
                                          <p:spTgt spid="6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0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400"/>
                                  </p:stCondLst>
                                  <p:childTnLst>
                                    <p:set>
                                      <p:cBhvr>
                                        <p:cTn id="114" dur="1" fill="hold">
                                          <p:stCondLst>
                                            <p:cond delay="0"/>
                                          </p:stCondLst>
                                        </p:cTn>
                                        <p:tgtEl>
                                          <p:spTgt spid="58"/>
                                        </p:tgtEl>
                                        <p:attrNameLst>
                                          <p:attrName>style.visibility</p:attrName>
                                        </p:attrNameLst>
                                      </p:cBhvr>
                                      <p:to>
                                        <p:strVal val="visible"/>
                                      </p:to>
                                    </p:set>
                                    <p:animEffect transition="in" filter="fade">
                                      <p:cBhvr>
                                        <p:cTn id="115" dur="1000"/>
                                        <p:tgtEl>
                                          <p:spTgt spid="58"/>
                                        </p:tgtEl>
                                      </p:cBhvr>
                                    </p:animEffect>
                                    <p:anim calcmode="lin" valueType="num">
                                      <p:cBhvr>
                                        <p:cTn id="116" dur="1000" fill="hold"/>
                                        <p:tgtEl>
                                          <p:spTgt spid="58"/>
                                        </p:tgtEl>
                                        <p:attrNameLst>
                                          <p:attrName>ppt_x</p:attrName>
                                        </p:attrNameLst>
                                      </p:cBhvr>
                                      <p:tavLst>
                                        <p:tav tm="0">
                                          <p:val>
                                            <p:strVal val="#ppt_x"/>
                                          </p:val>
                                        </p:tav>
                                        <p:tav tm="100000">
                                          <p:val>
                                            <p:strVal val="#ppt_x"/>
                                          </p:val>
                                        </p:tav>
                                      </p:tavLst>
                                    </p:anim>
                                    <p:anim calcmode="lin" valueType="num">
                                      <p:cBhvr>
                                        <p:cTn id="117" dur="1000" fill="hold"/>
                                        <p:tgtEl>
                                          <p:spTgt spid="58"/>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40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1000"/>
                                        <p:tgtEl>
                                          <p:spTgt spid="59"/>
                                        </p:tgtEl>
                                      </p:cBhvr>
                                    </p:animEffect>
                                    <p:anim calcmode="lin" valueType="num">
                                      <p:cBhvr>
                                        <p:cTn id="121" dur="1000" fill="hold"/>
                                        <p:tgtEl>
                                          <p:spTgt spid="59"/>
                                        </p:tgtEl>
                                        <p:attrNameLst>
                                          <p:attrName>ppt_x</p:attrName>
                                        </p:attrNameLst>
                                      </p:cBhvr>
                                      <p:tavLst>
                                        <p:tav tm="0">
                                          <p:val>
                                            <p:strVal val="#ppt_x"/>
                                          </p:val>
                                        </p:tav>
                                        <p:tav tm="100000">
                                          <p:val>
                                            <p:strVal val="#ppt_x"/>
                                          </p:val>
                                        </p:tav>
                                      </p:tavLst>
                                    </p:anim>
                                    <p:anim calcmode="lin" valueType="num">
                                      <p:cBhvr>
                                        <p:cTn id="122" dur="1000" fill="hold"/>
                                        <p:tgtEl>
                                          <p:spTgt spid="59"/>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64"/>
                                        </p:tgtEl>
                                        <p:attrNameLst>
                                          <p:attrName>style.visibility</p:attrName>
                                        </p:attrNameLst>
                                      </p:cBhvr>
                                      <p:to>
                                        <p:strVal val="visible"/>
                                      </p:to>
                                    </p:set>
                                    <p:animEffect transition="in" filter="fade">
                                      <p:cBhvr>
                                        <p:cTn id="125" dur="1000"/>
                                        <p:tgtEl>
                                          <p:spTgt spid="64"/>
                                        </p:tgtEl>
                                      </p:cBhvr>
                                    </p:animEffect>
                                    <p:anim calcmode="lin" valueType="num">
                                      <p:cBhvr>
                                        <p:cTn id="126" dur="1000" fill="hold"/>
                                        <p:tgtEl>
                                          <p:spTgt spid="64"/>
                                        </p:tgtEl>
                                        <p:attrNameLst>
                                          <p:attrName>ppt_x</p:attrName>
                                        </p:attrNameLst>
                                      </p:cBhvr>
                                      <p:tavLst>
                                        <p:tav tm="0">
                                          <p:val>
                                            <p:strVal val="#ppt_x"/>
                                          </p:val>
                                        </p:tav>
                                        <p:tav tm="100000">
                                          <p:val>
                                            <p:strVal val="#ppt_x"/>
                                          </p:val>
                                        </p:tav>
                                      </p:tavLst>
                                    </p:anim>
                                    <p:anim calcmode="lin" valueType="num">
                                      <p:cBhvr>
                                        <p:cTn id="127" dur="1000" fill="hold"/>
                                        <p:tgtEl>
                                          <p:spTgt spid="64"/>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500"/>
                                  </p:stCondLst>
                                  <p:childTnLst>
                                    <p:set>
                                      <p:cBhvr>
                                        <p:cTn id="129" dur="1" fill="hold">
                                          <p:stCondLst>
                                            <p:cond delay="0"/>
                                          </p:stCondLst>
                                        </p:cTn>
                                        <p:tgtEl>
                                          <p:spTgt spid="65"/>
                                        </p:tgtEl>
                                        <p:attrNameLst>
                                          <p:attrName>style.visibility</p:attrName>
                                        </p:attrNameLst>
                                      </p:cBhvr>
                                      <p:to>
                                        <p:strVal val="visible"/>
                                      </p:to>
                                    </p:set>
                                    <p:animEffect transition="in" filter="fade">
                                      <p:cBhvr>
                                        <p:cTn id="130" dur="1000"/>
                                        <p:tgtEl>
                                          <p:spTgt spid="65"/>
                                        </p:tgtEl>
                                      </p:cBhvr>
                                    </p:animEffect>
                                    <p:anim calcmode="lin" valueType="num">
                                      <p:cBhvr>
                                        <p:cTn id="131" dur="1000" fill="hold"/>
                                        <p:tgtEl>
                                          <p:spTgt spid="65"/>
                                        </p:tgtEl>
                                        <p:attrNameLst>
                                          <p:attrName>ppt_x</p:attrName>
                                        </p:attrNameLst>
                                      </p:cBhvr>
                                      <p:tavLst>
                                        <p:tav tm="0">
                                          <p:val>
                                            <p:strVal val="#ppt_x"/>
                                          </p:val>
                                        </p:tav>
                                        <p:tav tm="100000">
                                          <p:val>
                                            <p:strVal val="#ppt_x"/>
                                          </p:val>
                                        </p:tav>
                                      </p:tavLst>
                                    </p:anim>
                                    <p:anim calcmode="lin" valueType="num">
                                      <p:cBhvr>
                                        <p:cTn id="132" dur="1000" fill="hold"/>
                                        <p:tgtEl>
                                          <p:spTgt spid="6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50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500"/>
                                  </p:stCondLst>
                                  <p:childTnLst>
                                    <p:set>
                                      <p:cBhvr>
                                        <p:cTn id="139" dur="1" fill="hold">
                                          <p:stCondLst>
                                            <p:cond delay="0"/>
                                          </p:stCondLst>
                                        </p:cTn>
                                        <p:tgtEl>
                                          <p:spTgt spid="63"/>
                                        </p:tgtEl>
                                        <p:attrNameLst>
                                          <p:attrName>style.visibility</p:attrName>
                                        </p:attrNameLst>
                                      </p:cBhvr>
                                      <p:to>
                                        <p:strVal val="visible"/>
                                      </p:to>
                                    </p:set>
                                    <p:animEffect transition="in" filter="fade">
                                      <p:cBhvr>
                                        <p:cTn id="140" dur="1000"/>
                                        <p:tgtEl>
                                          <p:spTgt spid="63"/>
                                        </p:tgtEl>
                                      </p:cBhvr>
                                    </p:animEffect>
                                    <p:anim calcmode="lin" valueType="num">
                                      <p:cBhvr>
                                        <p:cTn id="141" dur="1000" fill="hold"/>
                                        <p:tgtEl>
                                          <p:spTgt spid="63"/>
                                        </p:tgtEl>
                                        <p:attrNameLst>
                                          <p:attrName>ppt_x</p:attrName>
                                        </p:attrNameLst>
                                      </p:cBhvr>
                                      <p:tavLst>
                                        <p:tav tm="0">
                                          <p:val>
                                            <p:strVal val="#ppt_x"/>
                                          </p:val>
                                        </p:tav>
                                        <p:tav tm="100000">
                                          <p:val>
                                            <p:strVal val="#ppt_x"/>
                                          </p:val>
                                        </p:tav>
                                      </p:tavLst>
                                    </p:anim>
                                    <p:anim calcmode="lin" valueType="num">
                                      <p:cBhvr>
                                        <p:cTn id="142" dur="1000" fill="hold"/>
                                        <p:tgtEl>
                                          <p:spTgt spid="63"/>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1" fill="hold" grpId="0" nodeType="afterEffect">
                                  <p:stCondLst>
                                    <p:cond delay="0"/>
                                  </p:stCondLst>
                                  <p:childTnLst>
                                    <p:set>
                                      <p:cBhvr>
                                        <p:cTn id="145" dur="1" fill="hold">
                                          <p:stCondLst>
                                            <p:cond delay="0"/>
                                          </p:stCondLst>
                                        </p:cTn>
                                        <p:tgtEl>
                                          <p:spTgt spid="67"/>
                                        </p:tgtEl>
                                        <p:attrNameLst>
                                          <p:attrName>style.visibility</p:attrName>
                                        </p:attrNameLst>
                                      </p:cBhvr>
                                      <p:to>
                                        <p:strVal val="visible"/>
                                      </p:to>
                                    </p:set>
                                    <p:animEffect transition="in" filter="wipe(up)">
                                      <p:cBhvr>
                                        <p:cTn id="146"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6" grpId="0" animBg="1"/>
      <p:bldP spid="14" grpId="0"/>
      <p:bldP spid="37" grpId="0"/>
      <p:bldP spid="38" grpId="0"/>
      <p:bldP spid="41" grpId="0" animBg="1"/>
      <p:bldP spid="44" grpId="0"/>
      <p:bldP spid="48" grpId="0"/>
      <p:bldP spid="49" grpId="0"/>
      <p:bldP spid="51" grpId="0" animBg="1"/>
      <p:bldP spid="52" grpId="0"/>
      <p:bldP spid="54" grpId="0"/>
      <p:bldP spid="55" grpId="0"/>
      <p:bldP spid="56" grpId="0" animBg="1"/>
      <p:bldP spid="57" grpId="0"/>
      <p:bldP spid="58" grpId="0"/>
      <p:bldP spid="59" grpId="0"/>
      <p:bldP spid="60" grpId="0" animBg="1"/>
      <p:bldP spid="61" grpId="0"/>
      <p:bldP spid="62" grpId="0"/>
      <p:bldP spid="63" grpId="0"/>
      <p:bldP spid="64" grpId="0" animBg="1"/>
      <p:bldP spid="65" grpId="0"/>
      <p:bldP spid="67" grpId="0"/>
      <p:bldP spid="3" grpId="0"/>
      <p:bldP spid="5" grpId="0" build="p"/>
      <p:bldP spid="7" grpId="0" animBg="1"/>
      <p:bldP spid="8" grpId="0"/>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476BA91-AD15-4130-95D6-25FB2FF3BA05}"/>
              </a:ext>
            </a:extLst>
          </p:cNvPr>
          <p:cNvSpPr>
            <a:spLocks noGrp="1"/>
          </p:cNvSpPr>
          <p:nvPr>
            <p:ph type="sldNum" sz="quarter" idx="11"/>
          </p:nvPr>
        </p:nvSpPr>
        <p:spPr/>
        <p:txBody>
          <a:bodyPr/>
          <a:lstStyle/>
          <a:p>
            <a:fld id="{950356F5-5040-45F3-9DFE-AA818FBF1AB1}" type="slidenum">
              <a:rPr lang="en-ID" smtClean="0"/>
              <a:pPr/>
              <a:t>30</a:t>
            </a:fld>
            <a:endParaRPr lang="en-ID"/>
          </a:p>
        </p:txBody>
      </p:sp>
      <p:sp>
        <p:nvSpPr>
          <p:cNvPr id="4" name="PsHolder1">
            <a:extLst>
              <a:ext uri="{FF2B5EF4-FFF2-40B4-BE49-F238E27FC236}">
                <a16:creationId xmlns:a16="http://schemas.microsoft.com/office/drawing/2014/main" id="{60EC4B31-9AC3-4F96-8AA4-6AAF1B9E326D}"/>
              </a:ext>
            </a:extLst>
          </p:cNvPr>
          <p:cNvSpPr>
            <a:spLocks noGrp="1"/>
          </p:cNvSpPr>
          <p:nvPr>
            <p:ph type="pic" sz="quarter" idx="10"/>
          </p:nvPr>
        </p:nvSpPr>
        <p:spPr/>
      </p:sp>
      <p:sp>
        <p:nvSpPr>
          <p:cNvPr id="2" name="Rectangle 1">
            <a:extLst>
              <a:ext uri="{FF2B5EF4-FFF2-40B4-BE49-F238E27FC236}">
                <a16:creationId xmlns:a16="http://schemas.microsoft.com/office/drawing/2014/main" id="{1A0C9518-8C55-4810-B7E9-EA2C7CED356B}"/>
              </a:ext>
            </a:extLst>
          </p:cNvPr>
          <p:cNvSpPr>
            <a:spLocks/>
          </p:cNvSpPr>
          <p:nvPr/>
        </p:nvSpPr>
        <p:spPr>
          <a:xfrm>
            <a:off x="0" y="0"/>
            <a:ext cx="91440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6022D091-55B4-4A4C-9131-4E9EA87EEAB9}"/>
              </a:ext>
            </a:extLst>
          </p:cNvPr>
          <p:cNvSpPr txBox="1"/>
          <p:nvPr/>
        </p:nvSpPr>
        <p:spPr>
          <a:xfrm>
            <a:off x="2212399" y="3914774"/>
            <a:ext cx="5178038" cy="1384738"/>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ID" sz="4499">
                <a:solidFill>
                  <a:schemeClr val="bg2"/>
                </a:solidFill>
                <a:latin typeface="+mj-lt"/>
              </a:rPr>
              <a:t>Thank You For</a:t>
            </a:r>
          </a:p>
          <a:p>
            <a:pPr algn="l">
              <a:lnSpc>
                <a:spcPct val="100000"/>
              </a:lnSpc>
            </a:pPr>
            <a:r>
              <a:rPr lang="en-ID" sz="4499">
                <a:solidFill>
                  <a:schemeClr val="bg2"/>
                </a:solidFill>
                <a:latin typeface="+mj-lt"/>
              </a:rPr>
              <a:t>Your Attention</a:t>
            </a:r>
          </a:p>
        </p:txBody>
      </p:sp>
      <p:sp>
        <p:nvSpPr>
          <p:cNvPr id="8" name="TextBox">
            <a:extLst>
              <a:ext uri="{FF2B5EF4-FFF2-40B4-BE49-F238E27FC236}">
                <a16:creationId xmlns:a16="http://schemas.microsoft.com/office/drawing/2014/main" id="{6DE70DA1-00E7-4B70-AC70-A651762BB6BB}"/>
              </a:ext>
            </a:extLst>
          </p:cNvPr>
          <p:cNvSpPr txBox="1"/>
          <p:nvPr/>
        </p:nvSpPr>
        <p:spPr>
          <a:xfrm>
            <a:off x="2335797" y="5363195"/>
            <a:ext cx="3642840"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200" spc="225">
                <a:solidFill>
                  <a:schemeClr val="bg2"/>
                </a:solidFill>
              </a:rPr>
              <a:t>SEE YOU NEXT TIME</a:t>
            </a:r>
            <a:endParaRPr lang="en-ID" sz="1200" spc="225">
              <a:solidFill>
                <a:schemeClr val="bg2"/>
              </a:solidFill>
            </a:endParaRPr>
          </a:p>
        </p:txBody>
      </p:sp>
      <p:sp>
        <p:nvSpPr>
          <p:cNvPr id="3" name="Graphic 13">
            <a:extLst>
              <a:ext uri="{FF2B5EF4-FFF2-40B4-BE49-F238E27FC236}">
                <a16:creationId xmlns:a16="http://schemas.microsoft.com/office/drawing/2014/main" id="{2D3B045F-E19A-47A0-9816-6CA133623DD4}"/>
              </a:ext>
            </a:extLst>
          </p:cNvPr>
          <p:cNvSpPr/>
          <p:nvPr/>
        </p:nvSpPr>
        <p:spPr>
          <a:xfrm>
            <a:off x="971550" y="3914774"/>
            <a:ext cx="898340" cy="1651969"/>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Tree>
    <p:extLst>
      <p:ext uri="{BB962C8B-B14F-4D97-AF65-F5344CB8AC3E}">
        <p14:creationId xmlns:p14="http://schemas.microsoft.com/office/powerpoint/2010/main" val="167297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750"/>
                                        <p:tgtEl>
                                          <p:spTgt spid="13"/>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P spid="8"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8F7A770-9538-4A8C-BBB7-AA0B40B89462}"/>
              </a:ext>
            </a:extLst>
          </p:cNvPr>
          <p:cNvSpPr/>
          <p:nvPr/>
        </p:nvSpPr>
        <p:spPr>
          <a:xfrm>
            <a:off x="4793818" y="1754089"/>
            <a:ext cx="821237" cy="621342"/>
          </a:xfrm>
          <a:custGeom>
            <a:avLst/>
            <a:gdLst/>
            <a:ahLst/>
            <a:cxnLst/>
            <a:rect l="l" t="t" r="r" b="b"/>
            <a:pathLst>
              <a:path w="196457" h="148638">
                <a:moveTo>
                  <a:pt x="174766" y="0"/>
                </a:moveTo>
                <a:cubicBezTo>
                  <a:pt x="178052" y="0"/>
                  <a:pt x="180106" y="1069"/>
                  <a:pt x="180928" y="3205"/>
                </a:cubicBezTo>
                <a:cubicBezTo>
                  <a:pt x="181750" y="5341"/>
                  <a:pt x="182161" y="7313"/>
                  <a:pt x="182161" y="9121"/>
                </a:cubicBezTo>
                <a:cubicBezTo>
                  <a:pt x="181996" y="11257"/>
                  <a:pt x="181298" y="13229"/>
                  <a:pt x="180065" y="15037"/>
                </a:cubicBezTo>
                <a:cubicBezTo>
                  <a:pt x="178833" y="16845"/>
                  <a:pt x="177313" y="18488"/>
                  <a:pt x="175505" y="19967"/>
                </a:cubicBezTo>
                <a:cubicBezTo>
                  <a:pt x="173698" y="21446"/>
                  <a:pt x="171849" y="22884"/>
                  <a:pt x="169959" y="24280"/>
                </a:cubicBezTo>
                <a:cubicBezTo>
                  <a:pt x="168069" y="25677"/>
                  <a:pt x="166385" y="27033"/>
                  <a:pt x="164906" y="28348"/>
                </a:cubicBezTo>
                <a:cubicBezTo>
                  <a:pt x="162605" y="30648"/>
                  <a:pt x="160222" y="33195"/>
                  <a:pt x="157757" y="35989"/>
                </a:cubicBezTo>
                <a:cubicBezTo>
                  <a:pt x="155292" y="38783"/>
                  <a:pt x="153074" y="41741"/>
                  <a:pt x="151102" y="44863"/>
                </a:cubicBezTo>
                <a:cubicBezTo>
                  <a:pt x="149130" y="47985"/>
                  <a:pt x="147487" y="51190"/>
                  <a:pt x="146172" y="54476"/>
                </a:cubicBezTo>
                <a:cubicBezTo>
                  <a:pt x="144857" y="57763"/>
                  <a:pt x="144200" y="61050"/>
                  <a:pt x="144200" y="64336"/>
                </a:cubicBezTo>
                <a:cubicBezTo>
                  <a:pt x="144200" y="65651"/>
                  <a:pt x="144405" y="67048"/>
                  <a:pt x="144816" y="68527"/>
                </a:cubicBezTo>
                <a:cubicBezTo>
                  <a:pt x="145227" y="70006"/>
                  <a:pt x="146829" y="70745"/>
                  <a:pt x="149623" y="70745"/>
                </a:cubicBezTo>
                <a:cubicBezTo>
                  <a:pt x="154882" y="70745"/>
                  <a:pt x="160263" y="71567"/>
                  <a:pt x="165769" y="73210"/>
                </a:cubicBezTo>
                <a:cubicBezTo>
                  <a:pt x="171274" y="74853"/>
                  <a:pt x="176327" y="77318"/>
                  <a:pt x="180928" y="80605"/>
                </a:cubicBezTo>
                <a:cubicBezTo>
                  <a:pt x="185529" y="83892"/>
                  <a:pt x="189268" y="87959"/>
                  <a:pt x="192144" y="92807"/>
                </a:cubicBezTo>
                <a:cubicBezTo>
                  <a:pt x="195019" y="97654"/>
                  <a:pt x="196457" y="103283"/>
                  <a:pt x="196457" y="109692"/>
                </a:cubicBezTo>
                <a:cubicBezTo>
                  <a:pt x="196457" y="115936"/>
                  <a:pt x="195471" y="121482"/>
                  <a:pt x="193499" y="126330"/>
                </a:cubicBezTo>
                <a:cubicBezTo>
                  <a:pt x="191527" y="131178"/>
                  <a:pt x="188734" y="135245"/>
                  <a:pt x="185119" y="138532"/>
                </a:cubicBezTo>
                <a:cubicBezTo>
                  <a:pt x="181503" y="141818"/>
                  <a:pt x="177272" y="144324"/>
                  <a:pt x="172424" y="146050"/>
                </a:cubicBezTo>
                <a:cubicBezTo>
                  <a:pt x="167576" y="147775"/>
                  <a:pt x="162194" y="148638"/>
                  <a:pt x="156278" y="148638"/>
                </a:cubicBezTo>
                <a:cubicBezTo>
                  <a:pt x="146090" y="148638"/>
                  <a:pt x="137832" y="146707"/>
                  <a:pt x="131506" y="142845"/>
                </a:cubicBezTo>
                <a:cubicBezTo>
                  <a:pt x="125179" y="138984"/>
                  <a:pt x="120290" y="134300"/>
                  <a:pt x="116839" y="128795"/>
                </a:cubicBezTo>
                <a:cubicBezTo>
                  <a:pt x="113388" y="123290"/>
                  <a:pt x="111087" y="117538"/>
                  <a:pt x="109937" y="111540"/>
                </a:cubicBezTo>
                <a:cubicBezTo>
                  <a:pt x="108787" y="105542"/>
                  <a:pt x="108212" y="100325"/>
                  <a:pt x="108212" y="95888"/>
                </a:cubicBezTo>
                <a:cubicBezTo>
                  <a:pt x="108212" y="87014"/>
                  <a:pt x="109567" y="78304"/>
                  <a:pt x="112279" y="69759"/>
                </a:cubicBezTo>
                <a:cubicBezTo>
                  <a:pt x="114990" y="61214"/>
                  <a:pt x="118647" y="53162"/>
                  <a:pt x="123248" y="45602"/>
                </a:cubicBezTo>
                <a:cubicBezTo>
                  <a:pt x="127849" y="38043"/>
                  <a:pt x="133108" y="31100"/>
                  <a:pt x="139024" y="24773"/>
                </a:cubicBezTo>
                <a:cubicBezTo>
                  <a:pt x="144940" y="18447"/>
                  <a:pt x="151020" y="12901"/>
                  <a:pt x="157264" y="8135"/>
                </a:cubicBezTo>
                <a:cubicBezTo>
                  <a:pt x="159729" y="6327"/>
                  <a:pt x="162564" y="4520"/>
                  <a:pt x="165769" y="2712"/>
                </a:cubicBezTo>
                <a:cubicBezTo>
                  <a:pt x="168973" y="904"/>
                  <a:pt x="171972" y="0"/>
                  <a:pt x="174766" y="0"/>
                </a:cubicBezTo>
                <a:close/>
                <a:moveTo>
                  <a:pt x="66554" y="0"/>
                </a:moveTo>
                <a:cubicBezTo>
                  <a:pt x="69840" y="0"/>
                  <a:pt x="71894" y="1069"/>
                  <a:pt x="72716" y="3205"/>
                </a:cubicBezTo>
                <a:cubicBezTo>
                  <a:pt x="73538" y="5341"/>
                  <a:pt x="73949" y="7313"/>
                  <a:pt x="73949" y="9121"/>
                </a:cubicBezTo>
                <a:cubicBezTo>
                  <a:pt x="73784" y="11257"/>
                  <a:pt x="73086" y="13229"/>
                  <a:pt x="71853" y="15037"/>
                </a:cubicBezTo>
                <a:cubicBezTo>
                  <a:pt x="70621" y="16845"/>
                  <a:pt x="69101" y="18488"/>
                  <a:pt x="67293" y="19967"/>
                </a:cubicBezTo>
                <a:cubicBezTo>
                  <a:pt x="65486" y="21446"/>
                  <a:pt x="63637" y="22884"/>
                  <a:pt x="61747" y="24280"/>
                </a:cubicBezTo>
                <a:cubicBezTo>
                  <a:pt x="59857" y="25677"/>
                  <a:pt x="58173" y="27033"/>
                  <a:pt x="56694" y="28348"/>
                </a:cubicBezTo>
                <a:cubicBezTo>
                  <a:pt x="54393" y="30648"/>
                  <a:pt x="52010" y="33195"/>
                  <a:pt x="49545" y="35989"/>
                </a:cubicBezTo>
                <a:cubicBezTo>
                  <a:pt x="47080" y="38783"/>
                  <a:pt x="44862" y="41741"/>
                  <a:pt x="42890" y="44863"/>
                </a:cubicBezTo>
                <a:cubicBezTo>
                  <a:pt x="40918" y="47985"/>
                  <a:pt x="39275" y="51190"/>
                  <a:pt x="37960" y="54476"/>
                </a:cubicBezTo>
                <a:cubicBezTo>
                  <a:pt x="36645" y="57763"/>
                  <a:pt x="35988" y="61050"/>
                  <a:pt x="35988" y="64336"/>
                </a:cubicBezTo>
                <a:cubicBezTo>
                  <a:pt x="35988" y="65651"/>
                  <a:pt x="36194" y="67048"/>
                  <a:pt x="36604" y="68527"/>
                </a:cubicBezTo>
                <a:cubicBezTo>
                  <a:pt x="37015" y="70006"/>
                  <a:pt x="38617" y="70745"/>
                  <a:pt x="41411" y="70745"/>
                </a:cubicBezTo>
                <a:cubicBezTo>
                  <a:pt x="46670" y="70745"/>
                  <a:pt x="52051" y="71567"/>
                  <a:pt x="57557" y="73210"/>
                </a:cubicBezTo>
                <a:cubicBezTo>
                  <a:pt x="63062" y="74853"/>
                  <a:pt x="68115" y="77318"/>
                  <a:pt x="72716" y="80605"/>
                </a:cubicBezTo>
                <a:cubicBezTo>
                  <a:pt x="77317" y="83892"/>
                  <a:pt x="81056" y="87959"/>
                  <a:pt x="83932" y="92807"/>
                </a:cubicBezTo>
                <a:cubicBezTo>
                  <a:pt x="86807" y="97654"/>
                  <a:pt x="88245" y="103283"/>
                  <a:pt x="88245" y="109692"/>
                </a:cubicBezTo>
                <a:cubicBezTo>
                  <a:pt x="88245" y="115936"/>
                  <a:pt x="87259" y="121482"/>
                  <a:pt x="85287" y="126330"/>
                </a:cubicBezTo>
                <a:cubicBezTo>
                  <a:pt x="83315" y="131178"/>
                  <a:pt x="80522" y="135245"/>
                  <a:pt x="76907" y="138532"/>
                </a:cubicBezTo>
                <a:cubicBezTo>
                  <a:pt x="73291" y="141818"/>
                  <a:pt x="69060" y="144324"/>
                  <a:pt x="64212" y="146050"/>
                </a:cubicBezTo>
                <a:cubicBezTo>
                  <a:pt x="59364" y="147775"/>
                  <a:pt x="53982" y="148638"/>
                  <a:pt x="48066" y="148638"/>
                </a:cubicBezTo>
                <a:cubicBezTo>
                  <a:pt x="37878" y="148638"/>
                  <a:pt x="29620" y="146707"/>
                  <a:pt x="23294" y="142845"/>
                </a:cubicBezTo>
                <a:cubicBezTo>
                  <a:pt x="16967" y="138984"/>
                  <a:pt x="12078" y="134300"/>
                  <a:pt x="8627" y="128795"/>
                </a:cubicBezTo>
                <a:cubicBezTo>
                  <a:pt x="5176" y="123290"/>
                  <a:pt x="2875" y="117538"/>
                  <a:pt x="1725" y="111540"/>
                </a:cubicBezTo>
                <a:cubicBezTo>
                  <a:pt x="575" y="105542"/>
                  <a:pt x="0" y="100325"/>
                  <a:pt x="0" y="95888"/>
                </a:cubicBezTo>
                <a:cubicBezTo>
                  <a:pt x="0" y="87014"/>
                  <a:pt x="1355" y="78304"/>
                  <a:pt x="4067" y="69759"/>
                </a:cubicBezTo>
                <a:cubicBezTo>
                  <a:pt x="6778" y="61214"/>
                  <a:pt x="10435" y="53162"/>
                  <a:pt x="15036" y="45602"/>
                </a:cubicBezTo>
                <a:cubicBezTo>
                  <a:pt x="19637" y="38043"/>
                  <a:pt x="24896" y="31100"/>
                  <a:pt x="30812" y="24773"/>
                </a:cubicBezTo>
                <a:cubicBezTo>
                  <a:pt x="36728" y="18447"/>
                  <a:pt x="42808" y="12901"/>
                  <a:pt x="49052" y="8135"/>
                </a:cubicBezTo>
                <a:cubicBezTo>
                  <a:pt x="51517" y="6327"/>
                  <a:pt x="54352" y="4520"/>
                  <a:pt x="57557" y="2712"/>
                </a:cubicBezTo>
                <a:cubicBezTo>
                  <a:pt x="60761" y="904"/>
                  <a:pt x="63760" y="0"/>
                  <a:pt x="66554" y="0"/>
                </a:cubicBez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D" sz="1349"/>
          </a:p>
        </p:txBody>
      </p:sp>
      <p:sp>
        <p:nvSpPr>
          <p:cNvPr id="3" name="Rectangle 2">
            <a:extLst>
              <a:ext uri="{FF2B5EF4-FFF2-40B4-BE49-F238E27FC236}">
                <a16:creationId xmlns:a16="http://schemas.microsoft.com/office/drawing/2014/main" id="{C7BE0C9B-EE22-4D61-A542-523DDFDA9A87}"/>
              </a:ext>
            </a:extLst>
          </p:cNvPr>
          <p:cNvSpPr/>
          <p:nvPr/>
        </p:nvSpPr>
        <p:spPr>
          <a:xfrm>
            <a:off x="0" y="1"/>
            <a:ext cx="1942847" cy="4228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5" name="TextBox">
            <a:extLst>
              <a:ext uri="{FF2B5EF4-FFF2-40B4-BE49-F238E27FC236}">
                <a16:creationId xmlns:a16="http://schemas.microsoft.com/office/drawing/2014/main" id="{AEE6736E-2BF0-4758-99D3-788A170B98EF}"/>
              </a:ext>
            </a:extLst>
          </p:cNvPr>
          <p:cNvSpPr txBox="1"/>
          <p:nvPr/>
        </p:nvSpPr>
        <p:spPr>
          <a:xfrm>
            <a:off x="5344353" y="2274838"/>
            <a:ext cx="3216948" cy="2308324"/>
          </a:xfrm>
          <a:prstGeom prst="rect">
            <a:avLst/>
          </a:prstGeom>
          <a:noFill/>
        </p:spPr>
        <p:txBody>
          <a:bodyPr wrap="square" lIns="0" tIns="0" rIns="0" bIns="0" rtlCol="0" anchor="ctr">
            <a:spAutoFit/>
          </a:bodyPr>
          <a:lstStyle>
            <a:defPPr>
              <a:defRPr lang="en-US"/>
            </a:defPPr>
            <a:lvl1pPr algn="ctr">
              <a:lnSpc>
                <a:spcPct val="150000"/>
              </a:lnSpc>
              <a:defRPr sz="1400" b="1">
                <a:solidFill>
                  <a:schemeClr val="tx1">
                    <a:lumMod val="65000"/>
                    <a:lumOff val="35000"/>
                  </a:schemeClr>
                </a:solidFill>
              </a:defRPr>
            </a:lvl1pPr>
          </a:lstStyle>
          <a:p>
            <a:pPr algn="l">
              <a:lnSpc>
                <a:spcPct val="100000"/>
              </a:lnSpc>
            </a:pPr>
            <a:r>
              <a:rPr lang="en-US" sz="3000">
                <a:solidFill>
                  <a:schemeClr val="tx1"/>
                </a:solidFill>
                <a:latin typeface="+mj-lt"/>
              </a:rPr>
              <a:t>We Don't Have To Sacrifice A Strong Economy </a:t>
            </a:r>
            <a:r>
              <a:rPr lang="en-US" sz="3000">
                <a:solidFill>
                  <a:schemeClr val="accent1"/>
                </a:solidFill>
                <a:latin typeface="+mj-lt"/>
              </a:rPr>
              <a:t>For A Healthy Environment.</a:t>
            </a:r>
            <a:endParaRPr lang="en-ID" sz="2400">
              <a:solidFill>
                <a:schemeClr val="accent1"/>
              </a:solidFill>
              <a:latin typeface="+mj-lt"/>
            </a:endParaRPr>
          </a:p>
        </p:txBody>
      </p:sp>
      <p:sp>
        <p:nvSpPr>
          <p:cNvPr id="4" name="PsHolder4">
            <a:extLst>
              <a:ext uri="{FF2B5EF4-FFF2-40B4-BE49-F238E27FC236}">
                <a16:creationId xmlns:a16="http://schemas.microsoft.com/office/drawing/2014/main" id="{8E834D92-9E38-4548-8743-217D399D192B}"/>
              </a:ext>
            </a:extLst>
          </p:cNvPr>
          <p:cNvSpPr>
            <a:spLocks noGrp="1"/>
          </p:cNvSpPr>
          <p:nvPr>
            <p:ph type="pic" sz="quarter" idx="10"/>
          </p:nvPr>
        </p:nvSpPr>
        <p:spPr/>
      </p:sp>
      <p:sp>
        <p:nvSpPr>
          <p:cNvPr id="2" name="TextBox">
            <a:extLst>
              <a:ext uri="{FF2B5EF4-FFF2-40B4-BE49-F238E27FC236}">
                <a16:creationId xmlns:a16="http://schemas.microsoft.com/office/drawing/2014/main" id="{7FF87B70-746F-4186-B4A0-965A52D31DCB}"/>
              </a:ext>
            </a:extLst>
          </p:cNvPr>
          <p:cNvSpPr txBox="1"/>
          <p:nvPr/>
        </p:nvSpPr>
        <p:spPr>
          <a:xfrm>
            <a:off x="5615055" y="4617345"/>
            <a:ext cx="1632754" cy="245067"/>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200">
                <a:solidFill>
                  <a:schemeClr val="tx1"/>
                </a:solidFill>
              </a:rPr>
              <a:t>Dennis Weaver</a:t>
            </a:r>
            <a:endParaRPr lang="en-ID" sz="1200">
              <a:solidFill>
                <a:schemeClr val="tx1"/>
              </a:solidFill>
            </a:endParaRPr>
          </a:p>
        </p:txBody>
      </p:sp>
      <p:cxnSp>
        <p:nvCxnSpPr>
          <p:cNvPr id="7" name="Straight Connector 6">
            <a:extLst>
              <a:ext uri="{FF2B5EF4-FFF2-40B4-BE49-F238E27FC236}">
                <a16:creationId xmlns:a16="http://schemas.microsoft.com/office/drawing/2014/main" id="{C6E30997-98D6-4F9E-9B52-0402E3936F22}"/>
              </a:ext>
            </a:extLst>
          </p:cNvPr>
          <p:cNvCxnSpPr>
            <a:cxnSpLocks/>
          </p:cNvCxnSpPr>
          <p:nvPr/>
        </p:nvCxnSpPr>
        <p:spPr>
          <a:xfrm>
            <a:off x="5358638" y="4765774"/>
            <a:ext cx="171428"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22B4FAE-9BE5-4911-8BEC-A7B2CB56A7F1}"/>
              </a:ext>
            </a:extLst>
          </p:cNvPr>
          <p:cNvSpPr>
            <a:spLocks noGrp="1"/>
          </p:cNvSpPr>
          <p:nvPr>
            <p:ph type="sldNum" sz="quarter" idx="11"/>
          </p:nvPr>
        </p:nvSpPr>
        <p:spPr/>
        <p:txBody>
          <a:bodyPr/>
          <a:lstStyle/>
          <a:p>
            <a:fld id="{950356F5-5040-45F3-9DFE-AA818FBF1AB1}" type="slidenum">
              <a:rPr lang="en-ID" smtClean="0"/>
              <a:pPr/>
              <a:t>4</a:t>
            </a:fld>
            <a:endParaRPr lang="en-ID"/>
          </a:p>
        </p:txBody>
      </p:sp>
    </p:spTree>
    <p:extLst>
      <p:ext uri="{BB962C8B-B14F-4D97-AF65-F5344CB8AC3E}">
        <p14:creationId xmlns:p14="http://schemas.microsoft.com/office/powerpoint/2010/main" val="31092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750"/>
                                        <p:tgtEl>
                                          <p:spTgt spid="7"/>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3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sHolder1">
            <a:extLst>
              <a:ext uri="{FF2B5EF4-FFF2-40B4-BE49-F238E27FC236}">
                <a16:creationId xmlns:a16="http://schemas.microsoft.com/office/drawing/2014/main" id="{E99DE202-1B11-456F-AD97-86DCD579AAA5}"/>
              </a:ext>
            </a:extLst>
          </p:cNvPr>
          <p:cNvSpPr>
            <a:spLocks noGrp="1"/>
          </p:cNvSpPr>
          <p:nvPr>
            <p:ph type="pic" sz="quarter" idx="11"/>
          </p:nvPr>
        </p:nvSpPr>
        <p:spPr/>
      </p:sp>
      <p:sp>
        <p:nvSpPr>
          <p:cNvPr id="2" name="Rectangle: Rounded Corners 1">
            <a:extLst>
              <a:ext uri="{FF2B5EF4-FFF2-40B4-BE49-F238E27FC236}">
                <a16:creationId xmlns:a16="http://schemas.microsoft.com/office/drawing/2014/main" id="{1D908995-29D4-4805-815C-76D34FE7D6B8}"/>
              </a:ext>
            </a:extLst>
          </p:cNvPr>
          <p:cNvSpPr/>
          <p:nvPr/>
        </p:nvSpPr>
        <p:spPr>
          <a:xfrm>
            <a:off x="3573351" y="2153879"/>
            <a:ext cx="685711" cy="68571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8" name="TextBox">
            <a:extLst>
              <a:ext uri="{FF2B5EF4-FFF2-40B4-BE49-F238E27FC236}">
                <a16:creationId xmlns:a16="http://schemas.microsoft.com/office/drawing/2014/main" id="{C98D9CE5-333C-4E57-B172-B839E89013C7}"/>
              </a:ext>
            </a:extLst>
          </p:cNvPr>
          <p:cNvSpPr txBox="1"/>
          <p:nvPr/>
        </p:nvSpPr>
        <p:spPr>
          <a:xfrm>
            <a:off x="5298782" y="3262087"/>
            <a:ext cx="3210282"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just"/>
            <a:r>
              <a:rPr lang="en-US" sz="1050">
                <a:solidFill>
                  <a:schemeClr val="tx1"/>
                </a:solidFill>
              </a:rPr>
              <a:t>pellentesque mollis maiores voluptatum integer asperiores pellentesque culpa sied sied sint nobis viverra excepturi aut auctor pat eros autem repudiandae atque viverra volutpat consequatur ducimus lacus facere sied cum optio</a:t>
            </a:r>
            <a:endParaRPr lang="en-ID" sz="1050">
              <a:solidFill>
                <a:schemeClr val="tx1"/>
              </a:solidFill>
            </a:endParaRPr>
          </a:p>
        </p:txBody>
      </p:sp>
      <p:sp>
        <p:nvSpPr>
          <p:cNvPr id="21" name="Title 20">
            <a:extLst>
              <a:ext uri="{FF2B5EF4-FFF2-40B4-BE49-F238E27FC236}">
                <a16:creationId xmlns:a16="http://schemas.microsoft.com/office/drawing/2014/main" id="{E3DA232B-A3D9-4F21-85E6-66EE43D5FE1D}"/>
              </a:ext>
            </a:extLst>
          </p:cNvPr>
          <p:cNvSpPr>
            <a:spLocks noGrp="1"/>
          </p:cNvSpPr>
          <p:nvPr>
            <p:ph type="title"/>
          </p:nvPr>
        </p:nvSpPr>
        <p:spPr/>
        <p:txBody>
          <a:bodyPr/>
          <a:lstStyle/>
          <a:p>
            <a:pPr>
              <a:lnSpc>
                <a:spcPct val="100000"/>
              </a:lnSpc>
            </a:pPr>
            <a:r>
              <a:rPr lang="en-ID"/>
              <a:t>More About</a:t>
            </a:r>
            <a:br>
              <a:rPr lang="en-ID"/>
            </a:br>
            <a:r>
              <a:rPr lang="en-ID">
                <a:solidFill>
                  <a:schemeClr val="accent1"/>
                </a:solidFill>
              </a:rPr>
              <a:t>Eco Leaf</a:t>
            </a:r>
            <a:endParaRPr lang="en-ID"/>
          </a:p>
        </p:txBody>
      </p:sp>
      <p:sp>
        <p:nvSpPr>
          <p:cNvPr id="4" name="PsHolder4">
            <a:extLst>
              <a:ext uri="{FF2B5EF4-FFF2-40B4-BE49-F238E27FC236}">
                <a16:creationId xmlns:a16="http://schemas.microsoft.com/office/drawing/2014/main" id="{6D4E3B76-3294-40B5-BDDF-D57D56CE81CF}"/>
              </a:ext>
            </a:extLst>
          </p:cNvPr>
          <p:cNvSpPr>
            <a:spLocks noGrp="1"/>
          </p:cNvSpPr>
          <p:nvPr>
            <p:ph type="pic" sz="quarter" idx="10"/>
          </p:nvPr>
        </p:nvSpPr>
        <p:spPr/>
      </p:sp>
      <p:sp>
        <p:nvSpPr>
          <p:cNvPr id="22" name="Subtitle 21">
            <a:extLst>
              <a:ext uri="{FF2B5EF4-FFF2-40B4-BE49-F238E27FC236}">
                <a16:creationId xmlns:a16="http://schemas.microsoft.com/office/drawing/2014/main" id="{4D8E03A8-CC91-4D1A-A817-B543D885CA41}"/>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grpSp>
        <p:nvGrpSpPr>
          <p:cNvPr id="54" name="Group 53">
            <a:extLst>
              <a:ext uri="{FF2B5EF4-FFF2-40B4-BE49-F238E27FC236}">
                <a16:creationId xmlns:a16="http://schemas.microsoft.com/office/drawing/2014/main" id="{FB0F391C-4158-4902-A578-A69FB42B4421}"/>
              </a:ext>
            </a:extLst>
          </p:cNvPr>
          <p:cNvGrpSpPr/>
          <p:nvPr/>
        </p:nvGrpSpPr>
        <p:grpSpPr>
          <a:xfrm>
            <a:off x="3739846" y="2364522"/>
            <a:ext cx="352722" cy="264424"/>
            <a:chOff x="6420436" y="3032330"/>
            <a:chExt cx="838200" cy="628370"/>
          </a:xfrm>
          <a:solidFill>
            <a:schemeClr val="bg2"/>
          </a:solidFill>
        </p:grpSpPr>
        <p:sp>
          <p:nvSpPr>
            <p:cNvPr id="62" name="Freeform: Shape 61">
              <a:extLst>
                <a:ext uri="{FF2B5EF4-FFF2-40B4-BE49-F238E27FC236}">
                  <a16:creationId xmlns:a16="http://schemas.microsoft.com/office/drawing/2014/main" id="{05C65B55-BC8F-479C-B1E2-9FD0034CA4AA}"/>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63" name="Freeform: Shape 62">
              <a:extLst>
                <a:ext uri="{FF2B5EF4-FFF2-40B4-BE49-F238E27FC236}">
                  <a16:creationId xmlns:a16="http://schemas.microsoft.com/office/drawing/2014/main" id="{B558547D-9EF2-4BDA-B00C-39D6821D8320}"/>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48" name="Rectangle: Rounded Corners 47">
            <a:extLst>
              <a:ext uri="{FF2B5EF4-FFF2-40B4-BE49-F238E27FC236}">
                <a16:creationId xmlns:a16="http://schemas.microsoft.com/office/drawing/2014/main" id="{048CFF0F-E64C-4AD1-A89A-D762CFCDA3EB}"/>
              </a:ext>
            </a:extLst>
          </p:cNvPr>
          <p:cNvSpPr/>
          <p:nvPr/>
        </p:nvSpPr>
        <p:spPr>
          <a:xfrm>
            <a:off x="7540035" y="4472298"/>
            <a:ext cx="1055158"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52" name="TextBox 51">
            <a:extLst>
              <a:ext uri="{FF2B5EF4-FFF2-40B4-BE49-F238E27FC236}">
                <a16:creationId xmlns:a16="http://schemas.microsoft.com/office/drawing/2014/main" id="{9399FE80-598D-450E-A577-C51199250751}"/>
              </a:ext>
            </a:extLst>
          </p:cNvPr>
          <p:cNvSpPr txBox="1"/>
          <p:nvPr/>
        </p:nvSpPr>
        <p:spPr>
          <a:xfrm>
            <a:off x="7588277" y="4529077"/>
            <a:ext cx="958675"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55" name="Rectangle: Rounded Corners 54">
            <a:extLst>
              <a:ext uri="{FF2B5EF4-FFF2-40B4-BE49-F238E27FC236}">
                <a16:creationId xmlns:a16="http://schemas.microsoft.com/office/drawing/2014/main" id="{4DC90AAA-2A67-4843-80A9-A97BD3691301}"/>
              </a:ext>
            </a:extLst>
          </p:cNvPr>
          <p:cNvSpPr/>
          <p:nvPr/>
        </p:nvSpPr>
        <p:spPr>
          <a:xfrm>
            <a:off x="6418243" y="4924412"/>
            <a:ext cx="1054051"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56" name="TextBox 55">
            <a:extLst>
              <a:ext uri="{FF2B5EF4-FFF2-40B4-BE49-F238E27FC236}">
                <a16:creationId xmlns:a16="http://schemas.microsoft.com/office/drawing/2014/main" id="{D761AB63-8B2A-44B9-BC6D-BA41BFC46958}"/>
              </a:ext>
            </a:extLst>
          </p:cNvPr>
          <p:cNvSpPr txBox="1"/>
          <p:nvPr/>
        </p:nvSpPr>
        <p:spPr>
          <a:xfrm>
            <a:off x="6468815" y="4981191"/>
            <a:ext cx="958674"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57" name="Rectangle: Rounded Corners 56">
            <a:extLst>
              <a:ext uri="{FF2B5EF4-FFF2-40B4-BE49-F238E27FC236}">
                <a16:creationId xmlns:a16="http://schemas.microsoft.com/office/drawing/2014/main" id="{DF2D0DC3-DF12-4A4B-8C71-BFD97E362431}"/>
              </a:ext>
            </a:extLst>
          </p:cNvPr>
          <p:cNvSpPr/>
          <p:nvPr/>
        </p:nvSpPr>
        <p:spPr>
          <a:xfrm>
            <a:off x="6420573" y="4472298"/>
            <a:ext cx="1055158"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58" name="TextBox 57">
            <a:extLst>
              <a:ext uri="{FF2B5EF4-FFF2-40B4-BE49-F238E27FC236}">
                <a16:creationId xmlns:a16="http://schemas.microsoft.com/office/drawing/2014/main" id="{E31F24E9-E48F-4354-8033-16139C184ACC}"/>
              </a:ext>
            </a:extLst>
          </p:cNvPr>
          <p:cNvSpPr txBox="1"/>
          <p:nvPr/>
        </p:nvSpPr>
        <p:spPr>
          <a:xfrm>
            <a:off x="6468814" y="4529077"/>
            <a:ext cx="958675"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60" name="Rectangle: Rounded Corners 59">
            <a:extLst>
              <a:ext uri="{FF2B5EF4-FFF2-40B4-BE49-F238E27FC236}">
                <a16:creationId xmlns:a16="http://schemas.microsoft.com/office/drawing/2014/main" id="{CF202BD7-310F-4246-8D2F-8383196BB722}"/>
              </a:ext>
            </a:extLst>
          </p:cNvPr>
          <p:cNvSpPr/>
          <p:nvPr/>
        </p:nvSpPr>
        <p:spPr>
          <a:xfrm>
            <a:off x="5298780" y="4924412"/>
            <a:ext cx="1054051"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61" name="TextBox 60">
            <a:extLst>
              <a:ext uri="{FF2B5EF4-FFF2-40B4-BE49-F238E27FC236}">
                <a16:creationId xmlns:a16="http://schemas.microsoft.com/office/drawing/2014/main" id="{9688AEA8-075D-486C-943A-B3C971AA876D}"/>
              </a:ext>
            </a:extLst>
          </p:cNvPr>
          <p:cNvSpPr txBox="1"/>
          <p:nvPr/>
        </p:nvSpPr>
        <p:spPr>
          <a:xfrm>
            <a:off x="5349352" y="4981191"/>
            <a:ext cx="958674"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64" name="Rectangle: Rounded Corners 63">
            <a:extLst>
              <a:ext uri="{FF2B5EF4-FFF2-40B4-BE49-F238E27FC236}">
                <a16:creationId xmlns:a16="http://schemas.microsoft.com/office/drawing/2014/main" id="{B64D178D-8B35-4B8B-85D8-880FDF8F8E7B}"/>
              </a:ext>
            </a:extLst>
          </p:cNvPr>
          <p:cNvSpPr/>
          <p:nvPr/>
        </p:nvSpPr>
        <p:spPr>
          <a:xfrm>
            <a:off x="5301110" y="4472298"/>
            <a:ext cx="1055158" cy="36747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1" tIns="34286" rIns="68571" bIns="34286" numCol="1" spcCol="0" rtlCol="0" fromWordArt="0" anchor="ctr" anchorCtr="0" forceAA="0" compatLnSpc="1">
            <a:prstTxWarp prst="textNoShape">
              <a:avLst/>
            </a:prstTxWarp>
            <a:noAutofit/>
          </a:bodyPr>
          <a:lstStyle/>
          <a:p>
            <a:pPr algn="ctr"/>
            <a:endParaRPr lang="en-ID" sz="1349"/>
          </a:p>
        </p:txBody>
      </p:sp>
      <p:sp>
        <p:nvSpPr>
          <p:cNvPr id="65" name="TextBox 64">
            <a:extLst>
              <a:ext uri="{FF2B5EF4-FFF2-40B4-BE49-F238E27FC236}">
                <a16:creationId xmlns:a16="http://schemas.microsoft.com/office/drawing/2014/main" id="{61D71FD2-490C-4384-9A38-015BD054CE99}"/>
              </a:ext>
            </a:extLst>
          </p:cNvPr>
          <p:cNvSpPr txBox="1"/>
          <p:nvPr/>
        </p:nvSpPr>
        <p:spPr>
          <a:xfrm>
            <a:off x="5349351" y="4529077"/>
            <a:ext cx="958675" cy="253916"/>
          </a:xfrm>
          <a:prstGeom prst="rect">
            <a:avLst/>
          </a:prstGeom>
          <a:noFill/>
        </p:spPr>
        <p:txBody>
          <a:bodyPr wrap="square" rtlCol="0" anchor="ctr">
            <a:spAutoFit/>
          </a:bodyPr>
          <a:lstStyle/>
          <a:p>
            <a:pPr algn="ctr"/>
            <a:r>
              <a:rPr lang="en-US" sz="1050" b="1">
                <a:solidFill>
                  <a:schemeClr val="bg2"/>
                </a:solidFill>
                <a:latin typeface="+mj-lt"/>
              </a:rPr>
              <a:t>Description</a:t>
            </a:r>
            <a:endParaRPr lang="en-US" sz="1050" b="1" dirty="0">
              <a:solidFill>
                <a:schemeClr val="bg2"/>
              </a:solidFill>
              <a:latin typeface="+mj-lt"/>
            </a:endParaRPr>
          </a:p>
        </p:txBody>
      </p:sp>
      <p:sp>
        <p:nvSpPr>
          <p:cNvPr id="7" name="Rectangle: Rounded Corners 6">
            <a:extLst>
              <a:ext uri="{FF2B5EF4-FFF2-40B4-BE49-F238E27FC236}">
                <a16:creationId xmlns:a16="http://schemas.microsoft.com/office/drawing/2014/main" id="{7ECB82C0-91C3-482D-ABC3-2C9C3A60EE3D}"/>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8" name="TextBox">
            <a:extLst>
              <a:ext uri="{FF2B5EF4-FFF2-40B4-BE49-F238E27FC236}">
                <a16:creationId xmlns:a16="http://schemas.microsoft.com/office/drawing/2014/main" id="{4954D80F-32DB-4F25-A177-5F35194033B5}"/>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9" name="Graphic 13">
            <a:extLst>
              <a:ext uri="{FF2B5EF4-FFF2-40B4-BE49-F238E27FC236}">
                <a16:creationId xmlns:a16="http://schemas.microsoft.com/office/drawing/2014/main" id="{82F7B8AB-02DB-4F25-A40C-32A736D9202A}"/>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DE231075-7FBA-4D14-851B-0CC6C2DFF1F5}"/>
              </a:ext>
            </a:extLst>
          </p:cNvPr>
          <p:cNvSpPr>
            <a:spLocks noGrp="1"/>
          </p:cNvSpPr>
          <p:nvPr>
            <p:ph type="sldNum" sz="quarter" idx="12"/>
          </p:nvPr>
        </p:nvSpPr>
        <p:spPr/>
        <p:txBody>
          <a:bodyPr/>
          <a:lstStyle/>
          <a:p>
            <a:fld id="{950356F5-5040-45F3-9DFE-AA818FBF1AB1}" type="slidenum">
              <a:rPr lang="en-ID" smtClean="0"/>
              <a:pPr/>
              <a:t>5</a:t>
            </a:fld>
            <a:endParaRPr lang="en-ID"/>
          </a:p>
        </p:txBody>
      </p:sp>
    </p:spTree>
    <p:extLst>
      <p:ext uri="{BB962C8B-B14F-4D97-AF65-F5344CB8AC3E}">
        <p14:creationId xmlns:p14="http://schemas.microsoft.com/office/powerpoint/2010/main" val="34239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Effect transition="in" filter="wipe(left)">
                                      <p:cBhvr>
                                        <p:cTn id="28" dur="750"/>
                                        <p:tgtEl>
                                          <p:spTgt spid="22">
                                            <p:txEl>
                                              <p:pRg st="0" end="0"/>
                                            </p:txEl>
                                          </p:spTgt>
                                        </p:tgtEl>
                                      </p:cBhvr>
                                    </p:animEffect>
                                  </p:childTnLst>
                                </p:cTn>
                              </p:par>
                            </p:childTnLst>
                          </p:cTn>
                        </p:par>
                        <p:par>
                          <p:cTn id="29" fill="hold">
                            <p:stCondLst>
                              <p:cond delay="1750"/>
                            </p:stCondLst>
                            <p:childTnLst>
                              <p:par>
                                <p:cTn id="30" presetID="2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750"/>
                                        <p:tgtEl>
                                          <p:spTgt spid="21"/>
                                        </p:tgtEl>
                                      </p:cBhvr>
                                    </p:animEffect>
                                  </p:childTnLst>
                                </p:cTn>
                              </p:par>
                            </p:childTnLst>
                          </p:cTn>
                        </p:par>
                        <p:par>
                          <p:cTn id="33" fill="hold">
                            <p:stCondLst>
                              <p:cond delay="2500"/>
                            </p:stCondLst>
                            <p:childTnLst>
                              <p:par>
                                <p:cTn id="34" presetID="22" presetClass="entr" presetSubtype="1"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750"/>
                                        <p:tgtEl>
                                          <p:spTgt spid="18"/>
                                        </p:tgtEl>
                                      </p:cBhvr>
                                    </p:animEffect>
                                  </p:childTnLst>
                                </p:cTn>
                              </p:par>
                            </p:childTnLst>
                          </p:cTn>
                        </p:par>
                        <p:par>
                          <p:cTn id="37" fill="hold">
                            <p:stCondLst>
                              <p:cond delay="3250"/>
                            </p:stCondLst>
                            <p:childTnLst>
                              <p:par>
                                <p:cTn id="38" presetID="53" presetClass="entr" presetSubtype="16" fill="hold" grpId="0" nodeType="afterEffect">
                                  <p:stCondLst>
                                    <p:cond delay="0"/>
                                  </p:stCondLst>
                                  <p:childTnLst>
                                    <p:set>
                                      <p:cBhvr>
                                        <p:cTn id="39" dur="1" fill="hold">
                                          <p:stCondLst>
                                            <p:cond delay="0"/>
                                          </p:stCondLst>
                                        </p:cTn>
                                        <p:tgtEl>
                                          <p:spTgt spid="64"/>
                                        </p:tgtEl>
                                        <p:attrNameLst>
                                          <p:attrName>style.visibility</p:attrName>
                                        </p:attrNameLst>
                                      </p:cBhvr>
                                      <p:to>
                                        <p:strVal val="visible"/>
                                      </p:to>
                                    </p:set>
                                    <p:anim calcmode="lin" valueType="num">
                                      <p:cBhvr>
                                        <p:cTn id="40" dur="750" fill="hold"/>
                                        <p:tgtEl>
                                          <p:spTgt spid="64"/>
                                        </p:tgtEl>
                                        <p:attrNameLst>
                                          <p:attrName>ppt_w</p:attrName>
                                        </p:attrNameLst>
                                      </p:cBhvr>
                                      <p:tavLst>
                                        <p:tav tm="0">
                                          <p:val>
                                            <p:fltVal val="0"/>
                                          </p:val>
                                        </p:tav>
                                        <p:tav tm="100000">
                                          <p:val>
                                            <p:strVal val="#ppt_w"/>
                                          </p:val>
                                        </p:tav>
                                      </p:tavLst>
                                    </p:anim>
                                    <p:anim calcmode="lin" valueType="num">
                                      <p:cBhvr>
                                        <p:cTn id="41" dur="750" fill="hold"/>
                                        <p:tgtEl>
                                          <p:spTgt spid="64"/>
                                        </p:tgtEl>
                                        <p:attrNameLst>
                                          <p:attrName>ppt_h</p:attrName>
                                        </p:attrNameLst>
                                      </p:cBhvr>
                                      <p:tavLst>
                                        <p:tav tm="0">
                                          <p:val>
                                            <p:fltVal val="0"/>
                                          </p:val>
                                        </p:tav>
                                        <p:tav tm="100000">
                                          <p:val>
                                            <p:strVal val="#ppt_h"/>
                                          </p:val>
                                        </p:tav>
                                      </p:tavLst>
                                    </p:anim>
                                    <p:animEffect transition="in" filter="fade">
                                      <p:cBhvr>
                                        <p:cTn id="42" dur="750"/>
                                        <p:tgtEl>
                                          <p:spTgt spid="6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750" fill="hold"/>
                                        <p:tgtEl>
                                          <p:spTgt spid="65"/>
                                        </p:tgtEl>
                                        <p:attrNameLst>
                                          <p:attrName>ppt_w</p:attrName>
                                        </p:attrNameLst>
                                      </p:cBhvr>
                                      <p:tavLst>
                                        <p:tav tm="0">
                                          <p:val>
                                            <p:fltVal val="0"/>
                                          </p:val>
                                        </p:tav>
                                        <p:tav tm="100000">
                                          <p:val>
                                            <p:strVal val="#ppt_w"/>
                                          </p:val>
                                        </p:tav>
                                      </p:tavLst>
                                    </p:anim>
                                    <p:anim calcmode="lin" valueType="num">
                                      <p:cBhvr>
                                        <p:cTn id="46" dur="750" fill="hold"/>
                                        <p:tgtEl>
                                          <p:spTgt spid="65"/>
                                        </p:tgtEl>
                                        <p:attrNameLst>
                                          <p:attrName>ppt_h</p:attrName>
                                        </p:attrNameLst>
                                      </p:cBhvr>
                                      <p:tavLst>
                                        <p:tav tm="0">
                                          <p:val>
                                            <p:fltVal val="0"/>
                                          </p:val>
                                        </p:tav>
                                        <p:tav tm="100000">
                                          <p:val>
                                            <p:strVal val="#ppt_h"/>
                                          </p:val>
                                        </p:tav>
                                      </p:tavLst>
                                    </p:anim>
                                    <p:animEffect transition="in" filter="fade">
                                      <p:cBhvr>
                                        <p:cTn id="47" dur="750"/>
                                        <p:tgtEl>
                                          <p:spTgt spid="6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750" fill="hold"/>
                                        <p:tgtEl>
                                          <p:spTgt spid="60"/>
                                        </p:tgtEl>
                                        <p:attrNameLst>
                                          <p:attrName>ppt_w</p:attrName>
                                        </p:attrNameLst>
                                      </p:cBhvr>
                                      <p:tavLst>
                                        <p:tav tm="0">
                                          <p:val>
                                            <p:fltVal val="0"/>
                                          </p:val>
                                        </p:tav>
                                        <p:tav tm="100000">
                                          <p:val>
                                            <p:strVal val="#ppt_w"/>
                                          </p:val>
                                        </p:tav>
                                      </p:tavLst>
                                    </p:anim>
                                    <p:anim calcmode="lin" valueType="num">
                                      <p:cBhvr>
                                        <p:cTn id="51" dur="750" fill="hold"/>
                                        <p:tgtEl>
                                          <p:spTgt spid="60"/>
                                        </p:tgtEl>
                                        <p:attrNameLst>
                                          <p:attrName>ppt_h</p:attrName>
                                        </p:attrNameLst>
                                      </p:cBhvr>
                                      <p:tavLst>
                                        <p:tav tm="0">
                                          <p:val>
                                            <p:fltVal val="0"/>
                                          </p:val>
                                        </p:tav>
                                        <p:tav tm="100000">
                                          <p:val>
                                            <p:strVal val="#ppt_h"/>
                                          </p:val>
                                        </p:tav>
                                      </p:tavLst>
                                    </p:anim>
                                    <p:animEffect transition="in" filter="fade">
                                      <p:cBhvr>
                                        <p:cTn id="52" dur="750"/>
                                        <p:tgtEl>
                                          <p:spTgt spid="60"/>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750" fill="hold"/>
                                        <p:tgtEl>
                                          <p:spTgt spid="61"/>
                                        </p:tgtEl>
                                        <p:attrNameLst>
                                          <p:attrName>ppt_w</p:attrName>
                                        </p:attrNameLst>
                                      </p:cBhvr>
                                      <p:tavLst>
                                        <p:tav tm="0">
                                          <p:val>
                                            <p:fltVal val="0"/>
                                          </p:val>
                                        </p:tav>
                                        <p:tav tm="100000">
                                          <p:val>
                                            <p:strVal val="#ppt_w"/>
                                          </p:val>
                                        </p:tav>
                                      </p:tavLst>
                                    </p:anim>
                                    <p:anim calcmode="lin" valueType="num">
                                      <p:cBhvr>
                                        <p:cTn id="56" dur="750" fill="hold"/>
                                        <p:tgtEl>
                                          <p:spTgt spid="61"/>
                                        </p:tgtEl>
                                        <p:attrNameLst>
                                          <p:attrName>ppt_h</p:attrName>
                                        </p:attrNameLst>
                                      </p:cBhvr>
                                      <p:tavLst>
                                        <p:tav tm="0">
                                          <p:val>
                                            <p:fltVal val="0"/>
                                          </p:val>
                                        </p:tav>
                                        <p:tav tm="100000">
                                          <p:val>
                                            <p:strVal val="#ppt_h"/>
                                          </p:val>
                                        </p:tav>
                                      </p:tavLst>
                                    </p:anim>
                                    <p:animEffect transition="in" filter="fade">
                                      <p:cBhvr>
                                        <p:cTn id="57" dur="750"/>
                                        <p:tgtEl>
                                          <p:spTgt spid="6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 calcmode="lin" valueType="num">
                                      <p:cBhvr>
                                        <p:cTn id="60" dur="750" fill="hold"/>
                                        <p:tgtEl>
                                          <p:spTgt spid="57"/>
                                        </p:tgtEl>
                                        <p:attrNameLst>
                                          <p:attrName>ppt_w</p:attrName>
                                        </p:attrNameLst>
                                      </p:cBhvr>
                                      <p:tavLst>
                                        <p:tav tm="0">
                                          <p:val>
                                            <p:fltVal val="0"/>
                                          </p:val>
                                        </p:tav>
                                        <p:tav tm="100000">
                                          <p:val>
                                            <p:strVal val="#ppt_w"/>
                                          </p:val>
                                        </p:tav>
                                      </p:tavLst>
                                    </p:anim>
                                    <p:anim calcmode="lin" valueType="num">
                                      <p:cBhvr>
                                        <p:cTn id="61" dur="750" fill="hold"/>
                                        <p:tgtEl>
                                          <p:spTgt spid="57"/>
                                        </p:tgtEl>
                                        <p:attrNameLst>
                                          <p:attrName>ppt_h</p:attrName>
                                        </p:attrNameLst>
                                      </p:cBhvr>
                                      <p:tavLst>
                                        <p:tav tm="0">
                                          <p:val>
                                            <p:fltVal val="0"/>
                                          </p:val>
                                        </p:tav>
                                        <p:tav tm="100000">
                                          <p:val>
                                            <p:strVal val="#ppt_h"/>
                                          </p:val>
                                        </p:tav>
                                      </p:tavLst>
                                    </p:anim>
                                    <p:animEffect transition="in" filter="fade">
                                      <p:cBhvr>
                                        <p:cTn id="62" dur="750"/>
                                        <p:tgtEl>
                                          <p:spTgt spid="57"/>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58"/>
                                        </p:tgtEl>
                                        <p:attrNameLst>
                                          <p:attrName>style.visibility</p:attrName>
                                        </p:attrNameLst>
                                      </p:cBhvr>
                                      <p:to>
                                        <p:strVal val="visible"/>
                                      </p:to>
                                    </p:set>
                                    <p:anim calcmode="lin" valueType="num">
                                      <p:cBhvr>
                                        <p:cTn id="65" dur="750" fill="hold"/>
                                        <p:tgtEl>
                                          <p:spTgt spid="58"/>
                                        </p:tgtEl>
                                        <p:attrNameLst>
                                          <p:attrName>ppt_w</p:attrName>
                                        </p:attrNameLst>
                                      </p:cBhvr>
                                      <p:tavLst>
                                        <p:tav tm="0">
                                          <p:val>
                                            <p:fltVal val="0"/>
                                          </p:val>
                                        </p:tav>
                                        <p:tav tm="100000">
                                          <p:val>
                                            <p:strVal val="#ppt_w"/>
                                          </p:val>
                                        </p:tav>
                                      </p:tavLst>
                                    </p:anim>
                                    <p:anim calcmode="lin" valueType="num">
                                      <p:cBhvr>
                                        <p:cTn id="66" dur="750" fill="hold"/>
                                        <p:tgtEl>
                                          <p:spTgt spid="58"/>
                                        </p:tgtEl>
                                        <p:attrNameLst>
                                          <p:attrName>ppt_h</p:attrName>
                                        </p:attrNameLst>
                                      </p:cBhvr>
                                      <p:tavLst>
                                        <p:tav tm="0">
                                          <p:val>
                                            <p:fltVal val="0"/>
                                          </p:val>
                                        </p:tav>
                                        <p:tav tm="100000">
                                          <p:val>
                                            <p:strVal val="#ppt_h"/>
                                          </p:val>
                                        </p:tav>
                                      </p:tavLst>
                                    </p:anim>
                                    <p:animEffect transition="in" filter="fade">
                                      <p:cBhvr>
                                        <p:cTn id="67" dur="750"/>
                                        <p:tgtEl>
                                          <p:spTgt spid="5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750" fill="hold"/>
                                        <p:tgtEl>
                                          <p:spTgt spid="55"/>
                                        </p:tgtEl>
                                        <p:attrNameLst>
                                          <p:attrName>ppt_w</p:attrName>
                                        </p:attrNameLst>
                                      </p:cBhvr>
                                      <p:tavLst>
                                        <p:tav tm="0">
                                          <p:val>
                                            <p:fltVal val="0"/>
                                          </p:val>
                                        </p:tav>
                                        <p:tav tm="100000">
                                          <p:val>
                                            <p:strVal val="#ppt_w"/>
                                          </p:val>
                                        </p:tav>
                                      </p:tavLst>
                                    </p:anim>
                                    <p:anim calcmode="lin" valueType="num">
                                      <p:cBhvr>
                                        <p:cTn id="71" dur="750" fill="hold"/>
                                        <p:tgtEl>
                                          <p:spTgt spid="55"/>
                                        </p:tgtEl>
                                        <p:attrNameLst>
                                          <p:attrName>ppt_h</p:attrName>
                                        </p:attrNameLst>
                                      </p:cBhvr>
                                      <p:tavLst>
                                        <p:tav tm="0">
                                          <p:val>
                                            <p:fltVal val="0"/>
                                          </p:val>
                                        </p:tav>
                                        <p:tav tm="100000">
                                          <p:val>
                                            <p:strVal val="#ppt_h"/>
                                          </p:val>
                                        </p:tav>
                                      </p:tavLst>
                                    </p:anim>
                                    <p:animEffect transition="in" filter="fade">
                                      <p:cBhvr>
                                        <p:cTn id="72" dur="750"/>
                                        <p:tgtEl>
                                          <p:spTgt spid="5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 calcmode="lin" valueType="num">
                                      <p:cBhvr>
                                        <p:cTn id="75" dur="750" fill="hold"/>
                                        <p:tgtEl>
                                          <p:spTgt spid="56"/>
                                        </p:tgtEl>
                                        <p:attrNameLst>
                                          <p:attrName>ppt_w</p:attrName>
                                        </p:attrNameLst>
                                      </p:cBhvr>
                                      <p:tavLst>
                                        <p:tav tm="0">
                                          <p:val>
                                            <p:fltVal val="0"/>
                                          </p:val>
                                        </p:tav>
                                        <p:tav tm="100000">
                                          <p:val>
                                            <p:strVal val="#ppt_w"/>
                                          </p:val>
                                        </p:tav>
                                      </p:tavLst>
                                    </p:anim>
                                    <p:anim calcmode="lin" valueType="num">
                                      <p:cBhvr>
                                        <p:cTn id="76" dur="750" fill="hold"/>
                                        <p:tgtEl>
                                          <p:spTgt spid="56"/>
                                        </p:tgtEl>
                                        <p:attrNameLst>
                                          <p:attrName>ppt_h</p:attrName>
                                        </p:attrNameLst>
                                      </p:cBhvr>
                                      <p:tavLst>
                                        <p:tav tm="0">
                                          <p:val>
                                            <p:fltVal val="0"/>
                                          </p:val>
                                        </p:tav>
                                        <p:tav tm="100000">
                                          <p:val>
                                            <p:strVal val="#ppt_h"/>
                                          </p:val>
                                        </p:tav>
                                      </p:tavLst>
                                    </p:anim>
                                    <p:animEffect transition="in" filter="fade">
                                      <p:cBhvr>
                                        <p:cTn id="77" dur="750"/>
                                        <p:tgtEl>
                                          <p:spTgt spid="56"/>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750" fill="hold"/>
                                        <p:tgtEl>
                                          <p:spTgt spid="48"/>
                                        </p:tgtEl>
                                        <p:attrNameLst>
                                          <p:attrName>ppt_w</p:attrName>
                                        </p:attrNameLst>
                                      </p:cBhvr>
                                      <p:tavLst>
                                        <p:tav tm="0">
                                          <p:val>
                                            <p:fltVal val="0"/>
                                          </p:val>
                                        </p:tav>
                                        <p:tav tm="100000">
                                          <p:val>
                                            <p:strVal val="#ppt_w"/>
                                          </p:val>
                                        </p:tav>
                                      </p:tavLst>
                                    </p:anim>
                                    <p:anim calcmode="lin" valueType="num">
                                      <p:cBhvr>
                                        <p:cTn id="81" dur="750" fill="hold"/>
                                        <p:tgtEl>
                                          <p:spTgt spid="48"/>
                                        </p:tgtEl>
                                        <p:attrNameLst>
                                          <p:attrName>ppt_h</p:attrName>
                                        </p:attrNameLst>
                                      </p:cBhvr>
                                      <p:tavLst>
                                        <p:tav tm="0">
                                          <p:val>
                                            <p:fltVal val="0"/>
                                          </p:val>
                                        </p:tav>
                                        <p:tav tm="100000">
                                          <p:val>
                                            <p:strVal val="#ppt_h"/>
                                          </p:val>
                                        </p:tav>
                                      </p:tavLst>
                                    </p:anim>
                                    <p:animEffect transition="in" filter="fade">
                                      <p:cBhvr>
                                        <p:cTn id="82" dur="750"/>
                                        <p:tgtEl>
                                          <p:spTgt spid="4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 calcmode="lin" valueType="num">
                                      <p:cBhvr>
                                        <p:cTn id="85" dur="750" fill="hold"/>
                                        <p:tgtEl>
                                          <p:spTgt spid="52"/>
                                        </p:tgtEl>
                                        <p:attrNameLst>
                                          <p:attrName>ppt_w</p:attrName>
                                        </p:attrNameLst>
                                      </p:cBhvr>
                                      <p:tavLst>
                                        <p:tav tm="0">
                                          <p:val>
                                            <p:fltVal val="0"/>
                                          </p:val>
                                        </p:tav>
                                        <p:tav tm="100000">
                                          <p:val>
                                            <p:strVal val="#ppt_w"/>
                                          </p:val>
                                        </p:tav>
                                      </p:tavLst>
                                    </p:anim>
                                    <p:anim calcmode="lin" valueType="num">
                                      <p:cBhvr>
                                        <p:cTn id="86" dur="750" fill="hold"/>
                                        <p:tgtEl>
                                          <p:spTgt spid="52"/>
                                        </p:tgtEl>
                                        <p:attrNameLst>
                                          <p:attrName>ppt_h</p:attrName>
                                        </p:attrNameLst>
                                      </p:cBhvr>
                                      <p:tavLst>
                                        <p:tav tm="0">
                                          <p:val>
                                            <p:fltVal val="0"/>
                                          </p:val>
                                        </p:tav>
                                        <p:tav tm="100000">
                                          <p:val>
                                            <p:strVal val="#ppt_h"/>
                                          </p:val>
                                        </p:tav>
                                      </p:tavLst>
                                    </p:anim>
                                    <p:animEffect transition="in" filter="fade">
                                      <p:cBhvr>
                                        <p:cTn id="87" dur="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p:bldP spid="21" grpId="0"/>
      <p:bldP spid="22" grpId="0" build="p"/>
      <p:bldP spid="48" grpId="0" animBg="1"/>
      <p:bldP spid="52" grpId="0"/>
      <p:bldP spid="55" grpId="0" animBg="1"/>
      <p:bldP spid="56" grpId="0"/>
      <p:bldP spid="57" grpId="0" animBg="1"/>
      <p:bldP spid="58" grpId="0"/>
      <p:bldP spid="60" grpId="0" animBg="1"/>
      <p:bldP spid="61" grpId="0"/>
      <p:bldP spid="64" grpId="0" animBg="1"/>
      <p:bldP spid="65" grpId="0"/>
      <p:bldP spid="7" grpId="0" animBg="1"/>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sHolder1">
            <a:extLst>
              <a:ext uri="{FF2B5EF4-FFF2-40B4-BE49-F238E27FC236}">
                <a16:creationId xmlns:a16="http://schemas.microsoft.com/office/drawing/2014/main" id="{AE25951D-5886-4BCC-A636-74B719777AAB}"/>
              </a:ext>
            </a:extLst>
          </p:cNvPr>
          <p:cNvSpPr>
            <a:spLocks noGrp="1"/>
          </p:cNvSpPr>
          <p:nvPr>
            <p:ph type="pic" sz="quarter" idx="10"/>
          </p:nvPr>
        </p:nvSpPr>
        <p:spPr/>
      </p:sp>
      <p:sp>
        <p:nvSpPr>
          <p:cNvPr id="4" name="Title 3">
            <a:extLst>
              <a:ext uri="{FF2B5EF4-FFF2-40B4-BE49-F238E27FC236}">
                <a16:creationId xmlns:a16="http://schemas.microsoft.com/office/drawing/2014/main" id="{E4660FFA-52FD-460D-A792-E745648502CC}"/>
              </a:ext>
            </a:extLst>
          </p:cNvPr>
          <p:cNvSpPr>
            <a:spLocks noGrp="1"/>
          </p:cNvSpPr>
          <p:nvPr>
            <p:ph type="title"/>
          </p:nvPr>
        </p:nvSpPr>
        <p:spPr/>
        <p:txBody>
          <a:bodyPr/>
          <a:lstStyle/>
          <a:p>
            <a:r>
              <a:rPr lang="en-ID">
                <a:solidFill>
                  <a:schemeClr val="tx1"/>
                </a:solidFill>
              </a:rPr>
              <a:t>About Our </a:t>
            </a:r>
            <a:r>
              <a:rPr lang="en-ID">
                <a:solidFill>
                  <a:schemeClr val="accent1"/>
                </a:solidFill>
              </a:rPr>
              <a:t>Vision</a:t>
            </a:r>
            <a:endParaRPr lang="en-ID"/>
          </a:p>
        </p:txBody>
      </p:sp>
      <p:sp>
        <p:nvSpPr>
          <p:cNvPr id="5" name="Subtitle 4">
            <a:extLst>
              <a:ext uri="{FF2B5EF4-FFF2-40B4-BE49-F238E27FC236}">
                <a16:creationId xmlns:a16="http://schemas.microsoft.com/office/drawing/2014/main" id="{63DDEB34-3AA2-4BCA-91E6-42408CC036E5}"/>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6" name="TextBox">
            <a:extLst>
              <a:ext uri="{FF2B5EF4-FFF2-40B4-BE49-F238E27FC236}">
                <a16:creationId xmlns:a16="http://schemas.microsoft.com/office/drawing/2014/main" id="{BA0CAC83-4FD7-4A38-B624-58CD8A723937}"/>
              </a:ext>
            </a:extLst>
          </p:cNvPr>
          <p:cNvSpPr txBox="1"/>
          <p:nvPr/>
        </p:nvSpPr>
        <p:spPr>
          <a:xfrm>
            <a:off x="548806" y="2426725"/>
            <a:ext cx="3651173"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pellentesque mollis maiores voluptatum asperiores pellentesque culpa sied sied sint nobis viverra excepturi aut auctor pat autem</a:t>
            </a:r>
            <a:endParaRPr lang="en-ID" sz="1050">
              <a:solidFill>
                <a:schemeClr val="tx1"/>
              </a:solidFill>
            </a:endParaRPr>
          </a:p>
        </p:txBody>
      </p:sp>
      <p:sp>
        <p:nvSpPr>
          <p:cNvPr id="7" name="TextBox">
            <a:extLst>
              <a:ext uri="{FF2B5EF4-FFF2-40B4-BE49-F238E27FC236}">
                <a16:creationId xmlns:a16="http://schemas.microsoft.com/office/drawing/2014/main" id="{9AAF6E14-569F-48C8-BB78-741FE9CD7B9B}"/>
              </a:ext>
            </a:extLst>
          </p:cNvPr>
          <p:cNvSpPr txBox="1"/>
          <p:nvPr/>
        </p:nvSpPr>
        <p:spPr>
          <a:xfrm>
            <a:off x="921737" y="3195752"/>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8" name="TextBox">
            <a:extLst>
              <a:ext uri="{FF2B5EF4-FFF2-40B4-BE49-F238E27FC236}">
                <a16:creationId xmlns:a16="http://schemas.microsoft.com/office/drawing/2014/main" id="{E4AC3C05-3B45-4AD2-B21D-18221D28125F}"/>
              </a:ext>
            </a:extLst>
          </p:cNvPr>
          <p:cNvSpPr txBox="1"/>
          <p:nvPr/>
        </p:nvSpPr>
        <p:spPr>
          <a:xfrm>
            <a:off x="921737" y="3449635"/>
            <a:ext cx="3278241"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integer voluptates antes elementum</a:t>
            </a:r>
            <a:endParaRPr lang="en-ID" sz="1050">
              <a:solidFill>
                <a:schemeClr val="tx1"/>
              </a:solidFill>
            </a:endParaRPr>
          </a:p>
        </p:txBody>
      </p:sp>
      <p:sp>
        <p:nvSpPr>
          <p:cNvPr id="9" name="Rectangle: Rounded Corners 8">
            <a:extLst>
              <a:ext uri="{FF2B5EF4-FFF2-40B4-BE49-F238E27FC236}">
                <a16:creationId xmlns:a16="http://schemas.microsoft.com/office/drawing/2014/main" id="{5E6968AD-0D3A-4580-827F-51449FF1A1D0}"/>
              </a:ext>
            </a:extLst>
          </p:cNvPr>
          <p:cNvSpPr/>
          <p:nvPr/>
        </p:nvSpPr>
        <p:spPr>
          <a:xfrm>
            <a:off x="548807" y="3280380"/>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 name="TextBox">
            <a:extLst>
              <a:ext uri="{FF2B5EF4-FFF2-40B4-BE49-F238E27FC236}">
                <a16:creationId xmlns:a16="http://schemas.microsoft.com/office/drawing/2014/main" id="{300713AB-A9C0-4DDE-9D7D-F08B17F89F3B}"/>
              </a:ext>
            </a:extLst>
          </p:cNvPr>
          <p:cNvSpPr txBox="1"/>
          <p:nvPr/>
        </p:nvSpPr>
        <p:spPr>
          <a:xfrm>
            <a:off x="548807" y="3278761"/>
            <a:ext cx="253882" cy="2090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01</a:t>
            </a:r>
          </a:p>
        </p:txBody>
      </p:sp>
      <p:sp>
        <p:nvSpPr>
          <p:cNvPr id="94" name="TextBox">
            <a:extLst>
              <a:ext uri="{FF2B5EF4-FFF2-40B4-BE49-F238E27FC236}">
                <a16:creationId xmlns:a16="http://schemas.microsoft.com/office/drawing/2014/main" id="{8CAE484D-F049-49C1-B2D9-E6B224E273C8}"/>
              </a:ext>
            </a:extLst>
          </p:cNvPr>
          <p:cNvSpPr txBox="1"/>
          <p:nvPr/>
        </p:nvSpPr>
        <p:spPr>
          <a:xfrm>
            <a:off x="921737" y="385894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95" name="TextBox">
            <a:extLst>
              <a:ext uri="{FF2B5EF4-FFF2-40B4-BE49-F238E27FC236}">
                <a16:creationId xmlns:a16="http://schemas.microsoft.com/office/drawing/2014/main" id="{B046ADB2-0134-4D10-8C97-62FC7B8B1F31}"/>
              </a:ext>
            </a:extLst>
          </p:cNvPr>
          <p:cNvSpPr txBox="1"/>
          <p:nvPr/>
        </p:nvSpPr>
        <p:spPr>
          <a:xfrm>
            <a:off x="921737" y="4112827"/>
            <a:ext cx="3278241"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integer voluptates antes elementum</a:t>
            </a:r>
            <a:endParaRPr lang="en-ID" sz="1050">
              <a:solidFill>
                <a:schemeClr val="tx1"/>
              </a:solidFill>
            </a:endParaRPr>
          </a:p>
        </p:txBody>
      </p:sp>
      <p:sp>
        <p:nvSpPr>
          <p:cNvPr id="96" name="Rectangle: Rounded Corners 95">
            <a:extLst>
              <a:ext uri="{FF2B5EF4-FFF2-40B4-BE49-F238E27FC236}">
                <a16:creationId xmlns:a16="http://schemas.microsoft.com/office/drawing/2014/main" id="{07B96095-6FF5-4546-BAAD-C4B10604D671}"/>
              </a:ext>
            </a:extLst>
          </p:cNvPr>
          <p:cNvSpPr/>
          <p:nvPr/>
        </p:nvSpPr>
        <p:spPr>
          <a:xfrm>
            <a:off x="548807" y="3943573"/>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7" name="TextBox">
            <a:extLst>
              <a:ext uri="{FF2B5EF4-FFF2-40B4-BE49-F238E27FC236}">
                <a16:creationId xmlns:a16="http://schemas.microsoft.com/office/drawing/2014/main" id="{2B804019-FAD6-47E4-BAD8-4F4C615B9F35}"/>
              </a:ext>
            </a:extLst>
          </p:cNvPr>
          <p:cNvSpPr txBox="1"/>
          <p:nvPr/>
        </p:nvSpPr>
        <p:spPr>
          <a:xfrm>
            <a:off x="548807" y="3941954"/>
            <a:ext cx="253882" cy="2090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02</a:t>
            </a:r>
          </a:p>
        </p:txBody>
      </p:sp>
      <p:sp>
        <p:nvSpPr>
          <p:cNvPr id="99" name="TextBox">
            <a:extLst>
              <a:ext uri="{FF2B5EF4-FFF2-40B4-BE49-F238E27FC236}">
                <a16:creationId xmlns:a16="http://schemas.microsoft.com/office/drawing/2014/main" id="{491D8E20-6836-44A4-9C20-837444D0B7AF}"/>
              </a:ext>
            </a:extLst>
          </p:cNvPr>
          <p:cNvSpPr txBox="1"/>
          <p:nvPr/>
        </p:nvSpPr>
        <p:spPr>
          <a:xfrm>
            <a:off x="921737" y="452213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100" name="TextBox">
            <a:extLst>
              <a:ext uri="{FF2B5EF4-FFF2-40B4-BE49-F238E27FC236}">
                <a16:creationId xmlns:a16="http://schemas.microsoft.com/office/drawing/2014/main" id="{D384CDA2-5337-4B03-BD05-25F78F2E70CB}"/>
              </a:ext>
            </a:extLst>
          </p:cNvPr>
          <p:cNvSpPr txBox="1"/>
          <p:nvPr/>
        </p:nvSpPr>
        <p:spPr>
          <a:xfrm>
            <a:off x="921737" y="4776020"/>
            <a:ext cx="3278241" cy="214418"/>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debitis placeat suscipit integer voluptates antes elementum</a:t>
            </a:r>
            <a:endParaRPr lang="en-ID" sz="1050">
              <a:solidFill>
                <a:schemeClr val="tx1"/>
              </a:solidFill>
            </a:endParaRPr>
          </a:p>
        </p:txBody>
      </p:sp>
      <p:sp>
        <p:nvSpPr>
          <p:cNvPr id="101" name="Rectangle: Rounded Corners 100">
            <a:extLst>
              <a:ext uri="{FF2B5EF4-FFF2-40B4-BE49-F238E27FC236}">
                <a16:creationId xmlns:a16="http://schemas.microsoft.com/office/drawing/2014/main" id="{D8CF4C75-E02D-46E9-82E5-E29BD2F95FCE}"/>
              </a:ext>
            </a:extLst>
          </p:cNvPr>
          <p:cNvSpPr/>
          <p:nvPr/>
        </p:nvSpPr>
        <p:spPr>
          <a:xfrm>
            <a:off x="548807" y="4606765"/>
            <a:ext cx="253882" cy="2538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02" name="TextBox">
            <a:extLst>
              <a:ext uri="{FF2B5EF4-FFF2-40B4-BE49-F238E27FC236}">
                <a16:creationId xmlns:a16="http://schemas.microsoft.com/office/drawing/2014/main" id="{51C0E2F1-5650-4DB1-8086-7A804F44CA20}"/>
              </a:ext>
            </a:extLst>
          </p:cNvPr>
          <p:cNvSpPr txBox="1"/>
          <p:nvPr/>
        </p:nvSpPr>
        <p:spPr>
          <a:xfrm>
            <a:off x="548807" y="4605147"/>
            <a:ext cx="253882" cy="20903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050">
                <a:solidFill>
                  <a:schemeClr val="bg2"/>
                </a:solidFill>
                <a:latin typeface="+mj-lt"/>
              </a:rPr>
              <a:t>03</a:t>
            </a:r>
          </a:p>
        </p:txBody>
      </p:sp>
      <p:sp>
        <p:nvSpPr>
          <p:cNvPr id="103" name="Rectangle: Rounded Corners 102">
            <a:extLst>
              <a:ext uri="{FF2B5EF4-FFF2-40B4-BE49-F238E27FC236}">
                <a16:creationId xmlns:a16="http://schemas.microsoft.com/office/drawing/2014/main" id="{E909E6C6-0ED4-4A41-BC96-8DD61079FDCF}"/>
              </a:ext>
            </a:extLst>
          </p:cNvPr>
          <p:cNvSpPr/>
          <p:nvPr/>
        </p:nvSpPr>
        <p:spPr>
          <a:xfrm>
            <a:off x="4861929" y="4733707"/>
            <a:ext cx="671567" cy="67156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9" name="Group 48">
            <a:extLst>
              <a:ext uri="{FF2B5EF4-FFF2-40B4-BE49-F238E27FC236}">
                <a16:creationId xmlns:a16="http://schemas.microsoft.com/office/drawing/2014/main" id="{48C8FDA8-831B-494F-9B6B-2B07A2D169C0}"/>
              </a:ext>
            </a:extLst>
          </p:cNvPr>
          <p:cNvGrpSpPr/>
          <p:nvPr/>
        </p:nvGrpSpPr>
        <p:grpSpPr>
          <a:xfrm>
            <a:off x="5019948" y="4885885"/>
            <a:ext cx="355529" cy="367208"/>
            <a:chOff x="5721280" y="3049426"/>
            <a:chExt cx="741178" cy="765526"/>
          </a:xfrm>
          <a:solidFill>
            <a:schemeClr val="bg2"/>
          </a:solidFill>
        </p:grpSpPr>
        <p:sp>
          <p:nvSpPr>
            <p:cNvPr id="50" name="Freeform: Shape 49">
              <a:extLst>
                <a:ext uri="{FF2B5EF4-FFF2-40B4-BE49-F238E27FC236}">
                  <a16:creationId xmlns:a16="http://schemas.microsoft.com/office/drawing/2014/main" id="{13B5DDA8-FE62-4231-8970-B7F58042A0FA}"/>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1" name="Freeform: Shape 50">
              <a:extLst>
                <a:ext uri="{FF2B5EF4-FFF2-40B4-BE49-F238E27FC236}">
                  <a16:creationId xmlns:a16="http://schemas.microsoft.com/office/drawing/2014/main" id="{C2A70F26-E6BA-42A3-8E76-79B3FA8F1B6A}"/>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52" name="Freeform: Shape 51">
              <a:extLst>
                <a:ext uri="{FF2B5EF4-FFF2-40B4-BE49-F238E27FC236}">
                  <a16:creationId xmlns:a16="http://schemas.microsoft.com/office/drawing/2014/main" id="{C4D357A3-96E0-4720-B486-5DEF8CF4656E}"/>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12" name="Rectangle: Rounded Corners 11">
            <a:extLst>
              <a:ext uri="{FF2B5EF4-FFF2-40B4-BE49-F238E27FC236}">
                <a16:creationId xmlns:a16="http://schemas.microsoft.com/office/drawing/2014/main" id="{63D15569-FCA9-4E51-B00F-7F209427F1BA}"/>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3" name="TextBox">
            <a:extLst>
              <a:ext uri="{FF2B5EF4-FFF2-40B4-BE49-F238E27FC236}">
                <a16:creationId xmlns:a16="http://schemas.microsoft.com/office/drawing/2014/main" id="{D0D34745-F4E9-4A37-91B0-8AF31095F662}"/>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25C1331E-3EF5-46ED-AAA7-DA11E7BF281E}"/>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C4AF812A-89C7-4F39-B572-1713D0934857}"/>
              </a:ext>
            </a:extLst>
          </p:cNvPr>
          <p:cNvSpPr>
            <a:spLocks noGrp="1"/>
          </p:cNvSpPr>
          <p:nvPr>
            <p:ph type="sldNum" sz="quarter" idx="11"/>
          </p:nvPr>
        </p:nvSpPr>
        <p:spPr/>
        <p:txBody>
          <a:bodyPr/>
          <a:lstStyle/>
          <a:p>
            <a:fld id="{950356F5-5040-45F3-9DFE-AA818FBF1AB1}" type="slidenum">
              <a:rPr lang="en-ID" smtClean="0"/>
              <a:pPr/>
              <a:t>6</a:t>
            </a:fld>
            <a:endParaRPr lang="en-ID"/>
          </a:p>
        </p:txBody>
      </p:sp>
    </p:spTree>
    <p:extLst>
      <p:ext uri="{BB962C8B-B14F-4D97-AF65-F5344CB8AC3E}">
        <p14:creationId xmlns:p14="http://schemas.microsoft.com/office/powerpoint/2010/main" val="234446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750"/>
                                        <p:tgtEl>
                                          <p:spTgt spid="5">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750"/>
                                        <p:tgtEl>
                                          <p:spTgt spid="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03"/>
                                        </p:tgtEl>
                                        <p:attrNameLst>
                                          <p:attrName>style.visibility</p:attrName>
                                        </p:attrNameLst>
                                      </p:cBhvr>
                                      <p:to>
                                        <p:strVal val="visible"/>
                                      </p:to>
                                    </p:set>
                                    <p:anim calcmode="lin" valueType="num">
                                      <p:cBhvr>
                                        <p:cTn id="25" dur="750" fill="hold"/>
                                        <p:tgtEl>
                                          <p:spTgt spid="103"/>
                                        </p:tgtEl>
                                        <p:attrNameLst>
                                          <p:attrName>ppt_w</p:attrName>
                                        </p:attrNameLst>
                                      </p:cBhvr>
                                      <p:tavLst>
                                        <p:tav tm="0">
                                          <p:val>
                                            <p:fltVal val="0"/>
                                          </p:val>
                                        </p:tav>
                                        <p:tav tm="100000">
                                          <p:val>
                                            <p:strVal val="#ppt_w"/>
                                          </p:val>
                                        </p:tav>
                                      </p:tavLst>
                                    </p:anim>
                                    <p:anim calcmode="lin" valueType="num">
                                      <p:cBhvr>
                                        <p:cTn id="26" dur="750" fill="hold"/>
                                        <p:tgtEl>
                                          <p:spTgt spid="103"/>
                                        </p:tgtEl>
                                        <p:attrNameLst>
                                          <p:attrName>ppt_h</p:attrName>
                                        </p:attrNameLst>
                                      </p:cBhvr>
                                      <p:tavLst>
                                        <p:tav tm="0">
                                          <p:val>
                                            <p:fltVal val="0"/>
                                          </p:val>
                                        </p:tav>
                                        <p:tav tm="100000">
                                          <p:val>
                                            <p:strVal val="#ppt_h"/>
                                          </p:val>
                                        </p:tav>
                                      </p:tavLst>
                                    </p:anim>
                                    <p:animEffect transition="in" filter="fade">
                                      <p:cBhvr>
                                        <p:cTn id="27" dur="750"/>
                                        <p:tgtEl>
                                          <p:spTgt spid="103"/>
                                        </p:tgtEl>
                                      </p:cBhvr>
                                    </p:animEffect>
                                  </p:childTnLst>
                                </p:cTn>
                              </p:par>
                              <p:par>
                                <p:cTn id="28" presetID="53" presetClass="entr" presetSubtype="16"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750" fill="hold"/>
                                        <p:tgtEl>
                                          <p:spTgt spid="49"/>
                                        </p:tgtEl>
                                        <p:attrNameLst>
                                          <p:attrName>ppt_w</p:attrName>
                                        </p:attrNameLst>
                                      </p:cBhvr>
                                      <p:tavLst>
                                        <p:tav tm="0">
                                          <p:val>
                                            <p:fltVal val="0"/>
                                          </p:val>
                                        </p:tav>
                                        <p:tav tm="100000">
                                          <p:val>
                                            <p:strVal val="#ppt_w"/>
                                          </p:val>
                                        </p:tav>
                                      </p:tavLst>
                                    </p:anim>
                                    <p:anim calcmode="lin" valueType="num">
                                      <p:cBhvr>
                                        <p:cTn id="31" dur="750" fill="hold"/>
                                        <p:tgtEl>
                                          <p:spTgt spid="49"/>
                                        </p:tgtEl>
                                        <p:attrNameLst>
                                          <p:attrName>ppt_h</p:attrName>
                                        </p:attrNameLst>
                                      </p:cBhvr>
                                      <p:tavLst>
                                        <p:tav tm="0">
                                          <p:val>
                                            <p:fltVal val="0"/>
                                          </p:val>
                                        </p:tav>
                                        <p:tav tm="100000">
                                          <p:val>
                                            <p:strVal val="#ppt_h"/>
                                          </p:val>
                                        </p:tav>
                                      </p:tavLst>
                                    </p:anim>
                                    <p:animEffect transition="in" filter="fade">
                                      <p:cBhvr>
                                        <p:cTn id="32" dur="750"/>
                                        <p:tgtEl>
                                          <p:spTgt spid="49"/>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2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2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20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20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40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1000"/>
                                        <p:tgtEl>
                                          <p:spTgt spid="96"/>
                                        </p:tgtEl>
                                      </p:cBhvr>
                                    </p:animEffect>
                                    <p:anim calcmode="lin" valueType="num">
                                      <p:cBhvr>
                                        <p:cTn id="62" dur="1000" fill="hold"/>
                                        <p:tgtEl>
                                          <p:spTgt spid="96"/>
                                        </p:tgtEl>
                                        <p:attrNameLst>
                                          <p:attrName>ppt_x</p:attrName>
                                        </p:attrNameLst>
                                      </p:cBhvr>
                                      <p:tavLst>
                                        <p:tav tm="0">
                                          <p:val>
                                            <p:strVal val="#ppt_x"/>
                                          </p:val>
                                        </p:tav>
                                        <p:tav tm="100000">
                                          <p:val>
                                            <p:strVal val="#ppt_x"/>
                                          </p:val>
                                        </p:tav>
                                      </p:tavLst>
                                    </p:anim>
                                    <p:anim calcmode="lin" valueType="num">
                                      <p:cBhvr>
                                        <p:cTn id="63" dur="1000" fill="hold"/>
                                        <p:tgtEl>
                                          <p:spTgt spid="96"/>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400"/>
                                  </p:stCondLst>
                                  <p:childTnLst>
                                    <p:set>
                                      <p:cBhvr>
                                        <p:cTn id="65" dur="1" fill="hold">
                                          <p:stCondLst>
                                            <p:cond delay="0"/>
                                          </p:stCondLst>
                                        </p:cTn>
                                        <p:tgtEl>
                                          <p:spTgt spid="97"/>
                                        </p:tgtEl>
                                        <p:attrNameLst>
                                          <p:attrName>style.visibility</p:attrName>
                                        </p:attrNameLst>
                                      </p:cBhvr>
                                      <p:to>
                                        <p:strVal val="visible"/>
                                      </p:to>
                                    </p:set>
                                    <p:animEffect transition="in" filter="fade">
                                      <p:cBhvr>
                                        <p:cTn id="66" dur="1000"/>
                                        <p:tgtEl>
                                          <p:spTgt spid="97"/>
                                        </p:tgtEl>
                                      </p:cBhvr>
                                    </p:animEffect>
                                    <p:anim calcmode="lin" valueType="num">
                                      <p:cBhvr>
                                        <p:cTn id="67" dur="1000" fill="hold"/>
                                        <p:tgtEl>
                                          <p:spTgt spid="97"/>
                                        </p:tgtEl>
                                        <p:attrNameLst>
                                          <p:attrName>ppt_x</p:attrName>
                                        </p:attrNameLst>
                                      </p:cBhvr>
                                      <p:tavLst>
                                        <p:tav tm="0">
                                          <p:val>
                                            <p:strVal val="#ppt_x"/>
                                          </p:val>
                                        </p:tav>
                                        <p:tav tm="100000">
                                          <p:val>
                                            <p:strVal val="#ppt_x"/>
                                          </p:val>
                                        </p:tav>
                                      </p:tavLst>
                                    </p:anim>
                                    <p:anim calcmode="lin" valueType="num">
                                      <p:cBhvr>
                                        <p:cTn id="68" dur="1000" fill="hold"/>
                                        <p:tgtEl>
                                          <p:spTgt spid="9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40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1000"/>
                                        <p:tgtEl>
                                          <p:spTgt spid="94"/>
                                        </p:tgtEl>
                                      </p:cBhvr>
                                    </p:animEffect>
                                    <p:anim calcmode="lin" valueType="num">
                                      <p:cBhvr>
                                        <p:cTn id="72" dur="1000" fill="hold"/>
                                        <p:tgtEl>
                                          <p:spTgt spid="94"/>
                                        </p:tgtEl>
                                        <p:attrNameLst>
                                          <p:attrName>ppt_x</p:attrName>
                                        </p:attrNameLst>
                                      </p:cBhvr>
                                      <p:tavLst>
                                        <p:tav tm="0">
                                          <p:val>
                                            <p:strVal val="#ppt_x"/>
                                          </p:val>
                                        </p:tav>
                                        <p:tav tm="100000">
                                          <p:val>
                                            <p:strVal val="#ppt_x"/>
                                          </p:val>
                                        </p:tav>
                                      </p:tavLst>
                                    </p:anim>
                                    <p:anim calcmode="lin" valueType="num">
                                      <p:cBhvr>
                                        <p:cTn id="73" dur="1000" fill="hold"/>
                                        <p:tgtEl>
                                          <p:spTgt spid="94"/>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400"/>
                                  </p:stCondLst>
                                  <p:childTnLst>
                                    <p:set>
                                      <p:cBhvr>
                                        <p:cTn id="75" dur="1" fill="hold">
                                          <p:stCondLst>
                                            <p:cond delay="0"/>
                                          </p:stCondLst>
                                        </p:cTn>
                                        <p:tgtEl>
                                          <p:spTgt spid="95"/>
                                        </p:tgtEl>
                                        <p:attrNameLst>
                                          <p:attrName>style.visibility</p:attrName>
                                        </p:attrNameLst>
                                      </p:cBhvr>
                                      <p:to>
                                        <p:strVal val="visible"/>
                                      </p:to>
                                    </p:set>
                                    <p:animEffect transition="in" filter="fade">
                                      <p:cBhvr>
                                        <p:cTn id="76" dur="1000"/>
                                        <p:tgtEl>
                                          <p:spTgt spid="95"/>
                                        </p:tgtEl>
                                      </p:cBhvr>
                                    </p:animEffect>
                                    <p:anim calcmode="lin" valueType="num">
                                      <p:cBhvr>
                                        <p:cTn id="77" dur="1000" fill="hold"/>
                                        <p:tgtEl>
                                          <p:spTgt spid="95"/>
                                        </p:tgtEl>
                                        <p:attrNameLst>
                                          <p:attrName>ppt_x</p:attrName>
                                        </p:attrNameLst>
                                      </p:cBhvr>
                                      <p:tavLst>
                                        <p:tav tm="0">
                                          <p:val>
                                            <p:strVal val="#ppt_x"/>
                                          </p:val>
                                        </p:tav>
                                        <p:tav tm="100000">
                                          <p:val>
                                            <p:strVal val="#ppt_x"/>
                                          </p:val>
                                        </p:tav>
                                      </p:tavLst>
                                    </p:anim>
                                    <p:anim calcmode="lin" valueType="num">
                                      <p:cBhvr>
                                        <p:cTn id="78" dur="1000" fill="hold"/>
                                        <p:tgtEl>
                                          <p:spTgt spid="95"/>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600"/>
                                  </p:stCondLst>
                                  <p:childTnLst>
                                    <p:set>
                                      <p:cBhvr>
                                        <p:cTn id="80" dur="1" fill="hold">
                                          <p:stCondLst>
                                            <p:cond delay="0"/>
                                          </p:stCondLst>
                                        </p:cTn>
                                        <p:tgtEl>
                                          <p:spTgt spid="101"/>
                                        </p:tgtEl>
                                        <p:attrNameLst>
                                          <p:attrName>style.visibility</p:attrName>
                                        </p:attrNameLst>
                                      </p:cBhvr>
                                      <p:to>
                                        <p:strVal val="visible"/>
                                      </p:to>
                                    </p:set>
                                    <p:animEffect transition="in" filter="fade">
                                      <p:cBhvr>
                                        <p:cTn id="81" dur="1000"/>
                                        <p:tgtEl>
                                          <p:spTgt spid="101"/>
                                        </p:tgtEl>
                                      </p:cBhvr>
                                    </p:animEffect>
                                    <p:anim calcmode="lin" valueType="num">
                                      <p:cBhvr>
                                        <p:cTn id="82" dur="1000" fill="hold"/>
                                        <p:tgtEl>
                                          <p:spTgt spid="101"/>
                                        </p:tgtEl>
                                        <p:attrNameLst>
                                          <p:attrName>ppt_x</p:attrName>
                                        </p:attrNameLst>
                                      </p:cBhvr>
                                      <p:tavLst>
                                        <p:tav tm="0">
                                          <p:val>
                                            <p:strVal val="#ppt_x"/>
                                          </p:val>
                                        </p:tav>
                                        <p:tav tm="100000">
                                          <p:val>
                                            <p:strVal val="#ppt_x"/>
                                          </p:val>
                                        </p:tav>
                                      </p:tavLst>
                                    </p:anim>
                                    <p:anim calcmode="lin" valueType="num">
                                      <p:cBhvr>
                                        <p:cTn id="83" dur="1000" fill="hold"/>
                                        <p:tgtEl>
                                          <p:spTgt spid="101"/>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600"/>
                                  </p:stCondLst>
                                  <p:childTnLst>
                                    <p:set>
                                      <p:cBhvr>
                                        <p:cTn id="85" dur="1" fill="hold">
                                          <p:stCondLst>
                                            <p:cond delay="0"/>
                                          </p:stCondLst>
                                        </p:cTn>
                                        <p:tgtEl>
                                          <p:spTgt spid="102"/>
                                        </p:tgtEl>
                                        <p:attrNameLst>
                                          <p:attrName>style.visibility</p:attrName>
                                        </p:attrNameLst>
                                      </p:cBhvr>
                                      <p:to>
                                        <p:strVal val="visible"/>
                                      </p:to>
                                    </p:set>
                                    <p:animEffect transition="in" filter="fade">
                                      <p:cBhvr>
                                        <p:cTn id="86" dur="1000"/>
                                        <p:tgtEl>
                                          <p:spTgt spid="102"/>
                                        </p:tgtEl>
                                      </p:cBhvr>
                                    </p:animEffect>
                                    <p:anim calcmode="lin" valueType="num">
                                      <p:cBhvr>
                                        <p:cTn id="87" dur="1000" fill="hold"/>
                                        <p:tgtEl>
                                          <p:spTgt spid="102"/>
                                        </p:tgtEl>
                                        <p:attrNameLst>
                                          <p:attrName>ppt_x</p:attrName>
                                        </p:attrNameLst>
                                      </p:cBhvr>
                                      <p:tavLst>
                                        <p:tav tm="0">
                                          <p:val>
                                            <p:strVal val="#ppt_x"/>
                                          </p:val>
                                        </p:tav>
                                        <p:tav tm="100000">
                                          <p:val>
                                            <p:strVal val="#ppt_x"/>
                                          </p:val>
                                        </p:tav>
                                      </p:tavLst>
                                    </p:anim>
                                    <p:anim calcmode="lin" valueType="num">
                                      <p:cBhvr>
                                        <p:cTn id="88" dur="1000" fill="hold"/>
                                        <p:tgtEl>
                                          <p:spTgt spid="102"/>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600"/>
                                  </p:stCondLst>
                                  <p:childTnLst>
                                    <p:set>
                                      <p:cBhvr>
                                        <p:cTn id="90" dur="1" fill="hold">
                                          <p:stCondLst>
                                            <p:cond delay="0"/>
                                          </p:stCondLst>
                                        </p:cTn>
                                        <p:tgtEl>
                                          <p:spTgt spid="99"/>
                                        </p:tgtEl>
                                        <p:attrNameLst>
                                          <p:attrName>style.visibility</p:attrName>
                                        </p:attrNameLst>
                                      </p:cBhvr>
                                      <p:to>
                                        <p:strVal val="visible"/>
                                      </p:to>
                                    </p:set>
                                    <p:animEffect transition="in" filter="fade">
                                      <p:cBhvr>
                                        <p:cTn id="91" dur="1000"/>
                                        <p:tgtEl>
                                          <p:spTgt spid="99"/>
                                        </p:tgtEl>
                                      </p:cBhvr>
                                    </p:animEffect>
                                    <p:anim calcmode="lin" valueType="num">
                                      <p:cBhvr>
                                        <p:cTn id="92" dur="1000" fill="hold"/>
                                        <p:tgtEl>
                                          <p:spTgt spid="99"/>
                                        </p:tgtEl>
                                        <p:attrNameLst>
                                          <p:attrName>ppt_x</p:attrName>
                                        </p:attrNameLst>
                                      </p:cBhvr>
                                      <p:tavLst>
                                        <p:tav tm="0">
                                          <p:val>
                                            <p:strVal val="#ppt_x"/>
                                          </p:val>
                                        </p:tav>
                                        <p:tav tm="100000">
                                          <p:val>
                                            <p:strVal val="#ppt_x"/>
                                          </p:val>
                                        </p:tav>
                                      </p:tavLst>
                                    </p:anim>
                                    <p:anim calcmode="lin" valueType="num">
                                      <p:cBhvr>
                                        <p:cTn id="93" dur="1000" fill="hold"/>
                                        <p:tgtEl>
                                          <p:spTgt spid="99"/>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600"/>
                                  </p:stCondLst>
                                  <p:childTnLst>
                                    <p:set>
                                      <p:cBhvr>
                                        <p:cTn id="95" dur="1" fill="hold">
                                          <p:stCondLst>
                                            <p:cond delay="0"/>
                                          </p:stCondLst>
                                        </p:cTn>
                                        <p:tgtEl>
                                          <p:spTgt spid="100"/>
                                        </p:tgtEl>
                                        <p:attrNameLst>
                                          <p:attrName>style.visibility</p:attrName>
                                        </p:attrNameLst>
                                      </p:cBhvr>
                                      <p:to>
                                        <p:strVal val="visible"/>
                                      </p:to>
                                    </p:set>
                                    <p:animEffect transition="in" filter="fade">
                                      <p:cBhvr>
                                        <p:cTn id="96" dur="1000"/>
                                        <p:tgtEl>
                                          <p:spTgt spid="100"/>
                                        </p:tgtEl>
                                      </p:cBhvr>
                                    </p:animEffect>
                                    <p:anim calcmode="lin" valueType="num">
                                      <p:cBhvr>
                                        <p:cTn id="97" dur="1000" fill="hold"/>
                                        <p:tgtEl>
                                          <p:spTgt spid="100"/>
                                        </p:tgtEl>
                                        <p:attrNameLst>
                                          <p:attrName>ppt_x</p:attrName>
                                        </p:attrNameLst>
                                      </p:cBhvr>
                                      <p:tavLst>
                                        <p:tav tm="0">
                                          <p:val>
                                            <p:strVal val="#ppt_x"/>
                                          </p:val>
                                        </p:tav>
                                        <p:tav tm="100000">
                                          <p:val>
                                            <p:strVal val="#ppt_x"/>
                                          </p:val>
                                        </p:tav>
                                      </p:tavLst>
                                    </p:anim>
                                    <p:anim calcmode="lin" valueType="num">
                                      <p:cBhvr>
                                        <p:cTn id="98"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P spid="7" grpId="0"/>
      <p:bldP spid="8" grpId="0"/>
      <p:bldP spid="9" grpId="0" animBg="1"/>
      <p:bldP spid="10" grpId="0"/>
      <p:bldP spid="94" grpId="0"/>
      <p:bldP spid="95" grpId="0"/>
      <p:bldP spid="96" grpId="0" animBg="1"/>
      <p:bldP spid="97" grpId="0"/>
      <p:bldP spid="99" grpId="0"/>
      <p:bldP spid="100" grpId="0"/>
      <p:bldP spid="101" grpId="0" animBg="1"/>
      <p:bldP spid="102" grpId="0"/>
      <p:bldP spid="103" grpId="0" animBg="1"/>
      <p:bldP spid="12" grpId="0" animBg="1"/>
      <p:bldP spid="13"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sHolder1">
            <a:extLst>
              <a:ext uri="{FF2B5EF4-FFF2-40B4-BE49-F238E27FC236}">
                <a16:creationId xmlns:a16="http://schemas.microsoft.com/office/drawing/2014/main" id="{F638D0F0-DB2B-4437-9B7B-08B7B6195B72}"/>
              </a:ext>
            </a:extLst>
          </p:cNvPr>
          <p:cNvSpPr>
            <a:spLocks noGrp="1"/>
          </p:cNvSpPr>
          <p:nvPr>
            <p:ph type="pic" sz="quarter" idx="11"/>
          </p:nvPr>
        </p:nvSpPr>
        <p:spPr/>
      </p:sp>
      <p:sp>
        <p:nvSpPr>
          <p:cNvPr id="5" name="Rectangle: Rounded Corners 4">
            <a:extLst>
              <a:ext uri="{FF2B5EF4-FFF2-40B4-BE49-F238E27FC236}">
                <a16:creationId xmlns:a16="http://schemas.microsoft.com/office/drawing/2014/main" id="{8D26C166-3510-4F1C-8ECA-04DEFC060F86}"/>
              </a:ext>
            </a:extLst>
          </p:cNvPr>
          <p:cNvSpPr/>
          <p:nvPr/>
        </p:nvSpPr>
        <p:spPr>
          <a:xfrm>
            <a:off x="548807" y="3407096"/>
            <a:ext cx="530886" cy="5308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grpSp>
        <p:nvGrpSpPr>
          <p:cNvPr id="43" name="Group 42">
            <a:extLst>
              <a:ext uri="{FF2B5EF4-FFF2-40B4-BE49-F238E27FC236}">
                <a16:creationId xmlns:a16="http://schemas.microsoft.com/office/drawing/2014/main" id="{19BEF1EC-E8CB-4022-A433-CCC29CE34ABE}"/>
              </a:ext>
            </a:extLst>
          </p:cNvPr>
          <p:cNvGrpSpPr/>
          <p:nvPr/>
        </p:nvGrpSpPr>
        <p:grpSpPr>
          <a:xfrm>
            <a:off x="627869" y="3532816"/>
            <a:ext cx="372761" cy="279447"/>
            <a:chOff x="6420436" y="3032330"/>
            <a:chExt cx="838200" cy="628370"/>
          </a:xfrm>
          <a:solidFill>
            <a:schemeClr val="bg2"/>
          </a:solidFill>
        </p:grpSpPr>
        <p:sp>
          <p:nvSpPr>
            <p:cNvPr id="28" name="Freeform: Shape 27">
              <a:extLst>
                <a:ext uri="{FF2B5EF4-FFF2-40B4-BE49-F238E27FC236}">
                  <a16:creationId xmlns:a16="http://schemas.microsoft.com/office/drawing/2014/main" id="{94A08E3E-8EB5-4E52-820C-6B1F772CFD38}"/>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29" name="Freeform: Shape 28">
              <a:extLst>
                <a:ext uri="{FF2B5EF4-FFF2-40B4-BE49-F238E27FC236}">
                  <a16:creationId xmlns:a16="http://schemas.microsoft.com/office/drawing/2014/main" id="{0A1AF7C3-A0A2-4A84-B47E-4ED110CE99FA}"/>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44" name="TextBox">
            <a:extLst>
              <a:ext uri="{FF2B5EF4-FFF2-40B4-BE49-F238E27FC236}">
                <a16:creationId xmlns:a16="http://schemas.microsoft.com/office/drawing/2014/main" id="{38D3EA7C-75B8-4A22-92A5-300C0DD89F66}"/>
              </a:ext>
            </a:extLst>
          </p:cNvPr>
          <p:cNvSpPr txBox="1"/>
          <p:nvPr/>
        </p:nvSpPr>
        <p:spPr>
          <a:xfrm>
            <a:off x="1250979" y="3318203"/>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Mission 01</a:t>
            </a:r>
          </a:p>
        </p:txBody>
      </p:sp>
      <p:sp>
        <p:nvSpPr>
          <p:cNvPr id="45" name="TextBox">
            <a:extLst>
              <a:ext uri="{FF2B5EF4-FFF2-40B4-BE49-F238E27FC236}">
                <a16:creationId xmlns:a16="http://schemas.microsoft.com/office/drawing/2014/main" id="{A7F6353F-3E80-4FCE-83DD-6378456FC847}"/>
              </a:ext>
            </a:extLst>
          </p:cNvPr>
          <p:cNvSpPr txBox="1"/>
          <p:nvPr/>
        </p:nvSpPr>
        <p:spPr>
          <a:xfrm>
            <a:off x="1250980" y="3572085"/>
            <a:ext cx="297042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 aut ipsum pretium suscipit</a:t>
            </a:r>
            <a:endParaRPr lang="en-ID" sz="1050">
              <a:solidFill>
                <a:schemeClr val="tx1"/>
              </a:solidFill>
            </a:endParaRPr>
          </a:p>
        </p:txBody>
      </p:sp>
      <p:sp>
        <p:nvSpPr>
          <p:cNvPr id="77" name="Rectangle: Rounded Corners 76">
            <a:extLst>
              <a:ext uri="{FF2B5EF4-FFF2-40B4-BE49-F238E27FC236}">
                <a16:creationId xmlns:a16="http://schemas.microsoft.com/office/drawing/2014/main" id="{CC06C243-BDC2-4AA7-B39C-A7D6B45E088E}"/>
              </a:ext>
            </a:extLst>
          </p:cNvPr>
          <p:cNvSpPr/>
          <p:nvPr/>
        </p:nvSpPr>
        <p:spPr>
          <a:xfrm>
            <a:off x="548807" y="4287298"/>
            <a:ext cx="530886" cy="53088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79" name="TextBox">
            <a:extLst>
              <a:ext uri="{FF2B5EF4-FFF2-40B4-BE49-F238E27FC236}">
                <a16:creationId xmlns:a16="http://schemas.microsoft.com/office/drawing/2014/main" id="{1937AA09-AA7A-4644-BF68-D96D26600D83}"/>
              </a:ext>
            </a:extLst>
          </p:cNvPr>
          <p:cNvSpPr txBox="1"/>
          <p:nvPr/>
        </p:nvSpPr>
        <p:spPr>
          <a:xfrm>
            <a:off x="1250979" y="4198404"/>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Mission 02</a:t>
            </a:r>
          </a:p>
        </p:txBody>
      </p:sp>
      <p:sp>
        <p:nvSpPr>
          <p:cNvPr id="80" name="TextBox">
            <a:extLst>
              <a:ext uri="{FF2B5EF4-FFF2-40B4-BE49-F238E27FC236}">
                <a16:creationId xmlns:a16="http://schemas.microsoft.com/office/drawing/2014/main" id="{E2163206-9BEE-432A-9284-F5632C7E588C}"/>
              </a:ext>
            </a:extLst>
          </p:cNvPr>
          <p:cNvSpPr txBox="1"/>
          <p:nvPr/>
        </p:nvSpPr>
        <p:spPr>
          <a:xfrm>
            <a:off x="1250980" y="4452287"/>
            <a:ext cx="297042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ornare feug tristique expedita suscipit distinctio dolor impedit lorem quod sied aut ipsum pretium suscipit</a:t>
            </a:r>
            <a:endParaRPr lang="en-ID" sz="1050">
              <a:solidFill>
                <a:schemeClr val="tx1"/>
              </a:solidFill>
            </a:endParaRPr>
          </a:p>
        </p:txBody>
      </p:sp>
      <p:grpSp>
        <p:nvGrpSpPr>
          <p:cNvPr id="41" name="Group 40">
            <a:extLst>
              <a:ext uri="{FF2B5EF4-FFF2-40B4-BE49-F238E27FC236}">
                <a16:creationId xmlns:a16="http://schemas.microsoft.com/office/drawing/2014/main" id="{33EBF92D-3A8C-4ABB-8AEB-3074E5201A6F}"/>
              </a:ext>
            </a:extLst>
          </p:cNvPr>
          <p:cNvGrpSpPr/>
          <p:nvPr/>
        </p:nvGrpSpPr>
        <p:grpSpPr>
          <a:xfrm>
            <a:off x="659666" y="4393078"/>
            <a:ext cx="309169" cy="319326"/>
            <a:chOff x="6728530" y="5125875"/>
            <a:chExt cx="741178" cy="765526"/>
          </a:xfrm>
          <a:solidFill>
            <a:schemeClr val="bg2"/>
          </a:solidFill>
        </p:grpSpPr>
        <p:sp>
          <p:nvSpPr>
            <p:cNvPr id="33" name="Freeform: Shape 32">
              <a:extLst>
                <a:ext uri="{FF2B5EF4-FFF2-40B4-BE49-F238E27FC236}">
                  <a16:creationId xmlns:a16="http://schemas.microsoft.com/office/drawing/2014/main" id="{B366B892-E444-4C82-A7A5-11817FE937E7}"/>
                </a:ext>
              </a:extLst>
            </p:cNvPr>
            <p:cNvSpPr/>
            <p:nvPr/>
          </p:nvSpPr>
          <p:spPr>
            <a:xfrm>
              <a:off x="7098424" y="5520117"/>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p>
          </p:txBody>
        </p:sp>
        <p:sp>
          <p:nvSpPr>
            <p:cNvPr id="37" name="Freeform: Shape 36">
              <a:extLst>
                <a:ext uri="{FF2B5EF4-FFF2-40B4-BE49-F238E27FC236}">
                  <a16:creationId xmlns:a16="http://schemas.microsoft.com/office/drawing/2014/main" id="{AC42B25D-3539-43B9-8722-A2306961C221}"/>
                </a:ext>
              </a:extLst>
            </p:cNvPr>
            <p:cNvSpPr/>
            <p:nvPr/>
          </p:nvSpPr>
          <p:spPr>
            <a:xfrm>
              <a:off x="6728530" y="5398102"/>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p>
          </p:txBody>
        </p:sp>
        <p:sp>
          <p:nvSpPr>
            <p:cNvPr id="39" name="Freeform: Shape 38">
              <a:extLst>
                <a:ext uri="{FF2B5EF4-FFF2-40B4-BE49-F238E27FC236}">
                  <a16:creationId xmlns:a16="http://schemas.microsoft.com/office/drawing/2014/main" id="{EE34564E-7FA1-4288-A181-19E4C25CFDFE}"/>
                </a:ext>
              </a:extLst>
            </p:cNvPr>
            <p:cNvSpPr/>
            <p:nvPr/>
          </p:nvSpPr>
          <p:spPr>
            <a:xfrm>
              <a:off x="6945166" y="5125875"/>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p>
          </p:txBody>
        </p:sp>
      </p:grpSp>
      <p:sp>
        <p:nvSpPr>
          <p:cNvPr id="6" name="Title 5">
            <a:extLst>
              <a:ext uri="{FF2B5EF4-FFF2-40B4-BE49-F238E27FC236}">
                <a16:creationId xmlns:a16="http://schemas.microsoft.com/office/drawing/2014/main" id="{88FCA86F-1AF4-4E5E-AF21-B2DA771F8312}"/>
              </a:ext>
            </a:extLst>
          </p:cNvPr>
          <p:cNvSpPr>
            <a:spLocks noGrp="1"/>
          </p:cNvSpPr>
          <p:nvPr>
            <p:ph type="title"/>
          </p:nvPr>
        </p:nvSpPr>
        <p:spPr/>
        <p:txBody>
          <a:bodyPr/>
          <a:lstStyle/>
          <a:p>
            <a:pPr>
              <a:lnSpc>
                <a:spcPct val="100000"/>
              </a:lnSpc>
            </a:pPr>
            <a:r>
              <a:rPr lang="en-ID"/>
              <a:t>This About</a:t>
            </a:r>
            <a:br>
              <a:rPr lang="en-ID"/>
            </a:br>
            <a:r>
              <a:rPr lang="en-ID">
                <a:solidFill>
                  <a:schemeClr val="accent1"/>
                </a:solidFill>
              </a:rPr>
              <a:t>Eco Leaf Mission</a:t>
            </a:r>
            <a:endParaRPr lang="en-ID"/>
          </a:p>
        </p:txBody>
      </p:sp>
      <p:sp>
        <p:nvSpPr>
          <p:cNvPr id="7" name="Subtitle 6">
            <a:extLst>
              <a:ext uri="{FF2B5EF4-FFF2-40B4-BE49-F238E27FC236}">
                <a16:creationId xmlns:a16="http://schemas.microsoft.com/office/drawing/2014/main" id="{EAAC8B73-5273-411B-8D6E-227D57767E0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3" name="PsHolder12">
            <a:extLst>
              <a:ext uri="{FF2B5EF4-FFF2-40B4-BE49-F238E27FC236}">
                <a16:creationId xmlns:a16="http://schemas.microsoft.com/office/drawing/2014/main" id="{244C7E6D-22CA-46EE-A1CD-FE76971EE253}"/>
              </a:ext>
            </a:extLst>
          </p:cNvPr>
          <p:cNvSpPr>
            <a:spLocks noGrp="1"/>
          </p:cNvSpPr>
          <p:nvPr>
            <p:ph type="pic" sz="quarter" idx="10"/>
          </p:nvPr>
        </p:nvSpPr>
        <p:spPr/>
      </p:sp>
      <p:sp>
        <p:nvSpPr>
          <p:cNvPr id="62" name="Rectangle: Rounded Corners 61">
            <a:extLst>
              <a:ext uri="{FF2B5EF4-FFF2-40B4-BE49-F238E27FC236}">
                <a16:creationId xmlns:a16="http://schemas.microsoft.com/office/drawing/2014/main" id="{D99A3E86-F38E-423D-809A-17D731BBBBE8}"/>
              </a:ext>
            </a:extLst>
          </p:cNvPr>
          <p:cNvSpPr/>
          <p:nvPr/>
        </p:nvSpPr>
        <p:spPr>
          <a:xfrm>
            <a:off x="5291072" y="3987533"/>
            <a:ext cx="1578650" cy="1121025"/>
          </a:xfrm>
          <a:prstGeom prst="roundRect">
            <a:avLst>
              <a:gd name="adj" fmla="val 11774"/>
            </a:avLst>
          </a:prstGeom>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9" name="TextBox">
            <a:extLst>
              <a:ext uri="{FF2B5EF4-FFF2-40B4-BE49-F238E27FC236}">
                <a16:creationId xmlns:a16="http://schemas.microsoft.com/office/drawing/2014/main" id="{D5884F53-F8FB-45C2-8AC1-21EF301DE835}"/>
              </a:ext>
            </a:extLst>
          </p:cNvPr>
          <p:cNvSpPr txBox="1"/>
          <p:nvPr/>
        </p:nvSpPr>
        <p:spPr>
          <a:xfrm>
            <a:off x="5619389" y="414666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r>
              <a:rPr lang="en-ID" sz="1200">
                <a:solidFill>
                  <a:schemeClr val="bg2"/>
                </a:solidFill>
                <a:latin typeface="+mj-lt"/>
              </a:rPr>
              <a:t>Description</a:t>
            </a:r>
          </a:p>
        </p:txBody>
      </p:sp>
      <p:sp>
        <p:nvSpPr>
          <p:cNvPr id="10" name="TextBox">
            <a:extLst>
              <a:ext uri="{FF2B5EF4-FFF2-40B4-BE49-F238E27FC236}">
                <a16:creationId xmlns:a16="http://schemas.microsoft.com/office/drawing/2014/main" id="{5DBD1BB4-4540-4D80-870C-E2419A42D8CF}"/>
              </a:ext>
            </a:extLst>
          </p:cNvPr>
          <p:cNvSpPr txBox="1"/>
          <p:nvPr/>
        </p:nvSpPr>
        <p:spPr>
          <a:xfrm>
            <a:off x="5460828" y="4400547"/>
            <a:ext cx="1239137"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ctr"/>
            <a:r>
              <a:rPr lang="en-US" sz="1050">
                <a:solidFill>
                  <a:schemeClr val="bg2"/>
                </a:solidFill>
              </a:rPr>
              <a:t>debitis placeat suscipit pat voluptates antes</a:t>
            </a:r>
            <a:endParaRPr lang="en-ID" sz="1050">
              <a:solidFill>
                <a:schemeClr val="bg2"/>
              </a:solidFill>
            </a:endParaRPr>
          </a:p>
        </p:txBody>
      </p:sp>
      <p:sp>
        <p:nvSpPr>
          <p:cNvPr id="11" name="Rectangle: Rounded Corners 10">
            <a:extLst>
              <a:ext uri="{FF2B5EF4-FFF2-40B4-BE49-F238E27FC236}">
                <a16:creationId xmlns:a16="http://schemas.microsoft.com/office/drawing/2014/main" id="{F01C674F-F905-4A46-A48A-56F4916811BA}"/>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2" name="TextBox">
            <a:extLst>
              <a:ext uri="{FF2B5EF4-FFF2-40B4-BE49-F238E27FC236}">
                <a16:creationId xmlns:a16="http://schemas.microsoft.com/office/drawing/2014/main" id="{A659C834-6041-4A97-A219-D2A22B061C86}"/>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3" name="Graphic 13">
            <a:extLst>
              <a:ext uri="{FF2B5EF4-FFF2-40B4-BE49-F238E27FC236}">
                <a16:creationId xmlns:a16="http://schemas.microsoft.com/office/drawing/2014/main" id="{744A5679-1AA7-4DFC-9964-CF43EAAFF57F}"/>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F2660DEF-385C-4C12-B410-D0630778B816}"/>
              </a:ext>
            </a:extLst>
          </p:cNvPr>
          <p:cNvSpPr>
            <a:spLocks noGrp="1"/>
          </p:cNvSpPr>
          <p:nvPr>
            <p:ph type="sldNum" sz="quarter" idx="12"/>
          </p:nvPr>
        </p:nvSpPr>
        <p:spPr/>
        <p:txBody>
          <a:bodyPr/>
          <a:lstStyle/>
          <a:p>
            <a:fld id="{950356F5-5040-45F3-9DFE-AA818FBF1AB1}" type="slidenum">
              <a:rPr lang="en-ID" smtClean="0"/>
              <a:pPr/>
              <a:t>7</a:t>
            </a:fld>
            <a:endParaRPr lang="en-ID"/>
          </a:p>
        </p:txBody>
      </p:sp>
    </p:spTree>
    <p:extLst>
      <p:ext uri="{BB962C8B-B14F-4D97-AF65-F5344CB8AC3E}">
        <p14:creationId xmlns:p14="http://schemas.microsoft.com/office/powerpoint/2010/main" val="118659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par>
                          <p:cTn id="14" fill="hold">
                            <p:stCondLst>
                              <p:cond delay="500"/>
                            </p:stCondLst>
                            <p:childTnLst>
                              <p:par>
                                <p:cTn id="15" presetID="53" presetClass="entr" presetSubtype="16"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750" fill="hold"/>
                                        <p:tgtEl>
                                          <p:spTgt spid="62"/>
                                        </p:tgtEl>
                                        <p:attrNameLst>
                                          <p:attrName>ppt_w</p:attrName>
                                        </p:attrNameLst>
                                      </p:cBhvr>
                                      <p:tavLst>
                                        <p:tav tm="0">
                                          <p:val>
                                            <p:fltVal val="0"/>
                                          </p:val>
                                        </p:tav>
                                        <p:tav tm="100000">
                                          <p:val>
                                            <p:strVal val="#ppt_w"/>
                                          </p:val>
                                        </p:tav>
                                      </p:tavLst>
                                    </p:anim>
                                    <p:anim calcmode="lin" valueType="num">
                                      <p:cBhvr>
                                        <p:cTn id="18" dur="750" fill="hold"/>
                                        <p:tgtEl>
                                          <p:spTgt spid="62"/>
                                        </p:tgtEl>
                                        <p:attrNameLst>
                                          <p:attrName>ppt_h</p:attrName>
                                        </p:attrNameLst>
                                      </p:cBhvr>
                                      <p:tavLst>
                                        <p:tav tm="0">
                                          <p:val>
                                            <p:fltVal val="0"/>
                                          </p:val>
                                        </p:tav>
                                        <p:tav tm="100000">
                                          <p:val>
                                            <p:strVal val="#ppt_h"/>
                                          </p:val>
                                        </p:tav>
                                      </p:tavLst>
                                    </p:anim>
                                    <p:animEffect transition="in" filter="fade">
                                      <p:cBhvr>
                                        <p:cTn id="19" dur="750"/>
                                        <p:tgtEl>
                                          <p:spTgt spid="62"/>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left)">
                                      <p:cBhvr>
                                        <p:cTn id="30" dur="750"/>
                                        <p:tgtEl>
                                          <p:spTgt spid="7">
                                            <p:txEl>
                                              <p:pRg st="0" end="0"/>
                                            </p:txEl>
                                          </p:spTgt>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750"/>
                                        <p:tgtEl>
                                          <p:spTgt spid="6"/>
                                        </p:tgtEl>
                                      </p:cBhvr>
                                    </p:animEffect>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1000"/>
                                        <p:tgtEl>
                                          <p:spTgt spid="43"/>
                                        </p:tgtEl>
                                      </p:cBhvr>
                                    </p:animEffect>
                                    <p:anim calcmode="lin" valueType="num">
                                      <p:cBhvr>
                                        <p:cTn id="44" dur="1000" fill="hold"/>
                                        <p:tgtEl>
                                          <p:spTgt spid="43"/>
                                        </p:tgtEl>
                                        <p:attrNameLst>
                                          <p:attrName>ppt_x</p:attrName>
                                        </p:attrNameLst>
                                      </p:cBhvr>
                                      <p:tavLst>
                                        <p:tav tm="0">
                                          <p:val>
                                            <p:strVal val="#ppt_x"/>
                                          </p:val>
                                        </p:tav>
                                        <p:tav tm="100000">
                                          <p:val>
                                            <p:strVal val="#ppt_x"/>
                                          </p:val>
                                        </p:tav>
                                      </p:tavLst>
                                    </p:anim>
                                    <p:anim calcmode="lin" valueType="num">
                                      <p:cBhvr>
                                        <p:cTn id="45" dur="1000" fill="hold"/>
                                        <p:tgtEl>
                                          <p:spTgt spid="4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Effect transition="in" filter="fade">
                                      <p:cBhvr>
                                        <p:cTn id="48" dur="1000"/>
                                        <p:tgtEl>
                                          <p:spTgt spid="44"/>
                                        </p:tgtEl>
                                      </p:cBhvr>
                                    </p:animEffect>
                                    <p:anim calcmode="lin" valueType="num">
                                      <p:cBhvr>
                                        <p:cTn id="49" dur="1000" fill="hold"/>
                                        <p:tgtEl>
                                          <p:spTgt spid="44"/>
                                        </p:tgtEl>
                                        <p:attrNameLst>
                                          <p:attrName>ppt_x</p:attrName>
                                        </p:attrNameLst>
                                      </p:cBhvr>
                                      <p:tavLst>
                                        <p:tav tm="0">
                                          <p:val>
                                            <p:strVal val="#ppt_x"/>
                                          </p:val>
                                        </p:tav>
                                        <p:tav tm="100000">
                                          <p:val>
                                            <p:strVal val="#ppt_x"/>
                                          </p:val>
                                        </p:tav>
                                      </p:tavLst>
                                    </p:anim>
                                    <p:anim calcmode="lin" valueType="num">
                                      <p:cBhvr>
                                        <p:cTn id="50" dur="1000" fill="hold"/>
                                        <p:tgtEl>
                                          <p:spTgt spid="44"/>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20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1000"/>
                                        <p:tgtEl>
                                          <p:spTgt spid="77"/>
                                        </p:tgtEl>
                                      </p:cBhvr>
                                    </p:animEffect>
                                    <p:anim calcmode="lin" valueType="num">
                                      <p:cBhvr>
                                        <p:cTn id="59" dur="1000" fill="hold"/>
                                        <p:tgtEl>
                                          <p:spTgt spid="77"/>
                                        </p:tgtEl>
                                        <p:attrNameLst>
                                          <p:attrName>ppt_x</p:attrName>
                                        </p:attrNameLst>
                                      </p:cBhvr>
                                      <p:tavLst>
                                        <p:tav tm="0">
                                          <p:val>
                                            <p:strVal val="#ppt_x"/>
                                          </p:val>
                                        </p:tav>
                                        <p:tav tm="100000">
                                          <p:val>
                                            <p:strVal val="#ppt_x"/>
                                          </p:val>
                                        </p:tav>
                                      </p:tavLst>
                                    </p:anim>
                                    <p:anim calcmode="lin" valueType="num">
                                      <p:cBhvr>
                                        <p:cTn id="60" dur="1000" fill="hold"/>
                                        <p:tgtEl>
                                          <p:spTgt spid="77"/>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20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1000"/>
                                        <p:tgtEl>
                                          <p:spTgt spid="41"/>
                                        </p:tgtEl>
                                      </p:cBhvr>
                                    </p:animEffect>
                                    <p:anim calcmode="lin" valueType="num">
                                      <p:cBhvr>
                                        <p:cTn id="64" dur="1000" fill="hold"/>
                                        <p:tgtEl>
                                          <p:spTgt spid="41"/>
                                        </p:tgtEl>
                                        <p:attrNameLst>
                                          <p:attrName>ppt_x</p:attrName>
                                        </p:attrNameLst>
                                      </p:cBhvr>
                                      <p:tavLst>
                                        <p:tav tm="0">
                                          <p:val>
                                            <p:strVal val="#ppt_x"/>
                                          </p:val>
                                        </p:tav>
                                        <p:tav tm="100000">
                                          <p:val>
                                            <p:strVal val="#ppt_x"/>
                                          </p:val>
                                        </p:tav>
                                      </p:tavLst>
                                    </p:anim>
                                    <p:anim calcmode="lin" valueType="num">
                                      <p:cBhvr>
                                        <p:cTn id="65" dur="1000" fill="hold"/>
                                        <p:tgtEl>
                                          <p:spTgt spid="4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20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ppt_x</p:attrName>
                                        </p:attrNameLst>
                                      </p:cBhvr>
                                      <p:tavLst>
                                        <p:tav tm="0">
                                          <p:val>
                                            <p:strVal val="#ppt_x"/>
                                          </p:val>
                                        </p:tav>
                                        <p:tav tm="100000">
                                          <p:val>
                                            <p:strVal val="#ppt_x"/>
                                          </p:val>
                                        </p:tav>
                                      </p:tavLst>
                                    </p:anim>
                                    <p:anim calcmode="lin" valueType="num">
                                      <p:cBhvr>
                                        <p:cTn id="70" dur="1000" fill="hold"/>
                                        <p:tgtEl>
                                          <p:spTgt spid="7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200"/>
                                  </p:stCondLst>
                                  <p:childTnLst>
                                    <p:set>
                                      <p:cBhvr>
                                        <p:cTn id="72" dur="1" fill="hold">
                                          <p:stCondLst>
                                            <p:cond delay="0"/>
                                          </p:stCondLst>
                                        </p:cTn>
                                        <p:tgtEl>
                                          <p:spTgt spid="80"/>
                                        </p:tgtEl>
                                        <p:attrNameLst>
                                          <p:attrName>style.visibility</p:attrName>
                                        </p:attrNameLst>
                                      </p:cBhvr>
                                      <p:to>
                                        <p:strVal val="visible"/>
                                      </p:to>
                                    </p:set>
                                    <p:animEffect transition="in" filter="fade">
                                      <p:cBhvr>
                                        <p:cTn id="73" dur="1000"/>
                                        <p:tgtEl>
                                          <p:spTgt spid="80"/>
                                        </p:tgtEl>
                                      </p:cBhvr>
                                    </p:animEffect>
                                    <p:anim calcmode="lin" valueType="num">
                                      <p:cBhvr>
                                        <p:cTn id="74" dur="1000" fill="hold"/>
                                        <p:tgtEl>
                                          <p:spTgt spid="80"/>
                                        </p:tgtEl>
                                        <p:attrNameLst>
                                          <p:attrName>ppt_x</p:attrName>
                                        </p:attrNameLst>
                                      </p:cBhvr>
                                      <p:tavLst>
                                        <p:tav tm="0">
                                          <p:val>
                                            <p:strVal val="#ppt_x"/>
                                          </p:val>
                                        </p:tav>
                                        <p:tav tm="100000">
                                          <p:val>
                                            <p:strVal val="#ppt_x"/>
                                          </p:val>
                                        </p:tav>
                                      </p:tavLst>
                                    </p:anim>
                                    <p:anim calcmode="lin" valueType="num">
                                      <p:cBhvr>
                                        <p:cTn id="75"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4" grpId="0"/>
      <p:bldP spid="45" grpId="0"/>
      <p:bldP spid="77" grpId="0" animBg="1"/>
      <p:bldP spid="79" grpId="0"/>
      <p:bldP spid="80" grpId="0"/>
      <p:bldP spid="6" grpId="0"/>
      <p:bldP spid="7" grpId="0" build="p"/>
      <p:bldP spid="62" grpId="0" animBg="1"/>
      <p:bldP spid="9" grpId="0"/>
      <p:bldP spid="10" grpId="0"/>
      <p:bldP spid="11"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60F1C06-4627-4228-AC48-729F74FBF6F4}"/>
              </a:ext>
            </a:extLst>
          </p:cNvPr>
          <p:cNvCxnSpPr>
            <a:cxnSpLocks/>
          </p:cNvCxnSpPr>
          <p:nvPr/>
        </p:nvCxnSpPr>
        <p:spPr>
          <a:xfrm>
            <a:off x="5284146" y="3386052"/>
            <a:ext cx="0" cy="36338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53C7D3E8-D521-411C-987A-D82EDD9BD81A}"/>
              </a:ext>
            </a:extLst>
          </p:cNvPr>
          <p:cNvSpPr/>
          <p:nvPr/>
        </p:nvSpPr>
        <p:spPr>
          <a:xfrm>
            <a:off x="361446" y="2929371"/>
            <a:ext cx="760537" cy="7605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 name="Rectangle: Rounded Corners 1">
            <a:extLst>
              <a:ext uri="{FF2B5EF4-FFF2-40B4-BE49-F238E27FC236}">
                <a16:creationId xmlns:a16="http://schemas.microsoft.com/office/drawing/2014/main" id="{7DB2B2D5-78F7-4C32-993D-0B7206BC700C}"/>
              </a:ext>
            </a:extLst>
          </p:cNvPr>
          <p:cNvSpPr/>
          <p:nvPr/>
        </p:nvSpPr>
        <p:spPr>
          <a:xfrm>
            <a:off x="4970106" y="2812261"/>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4" name="TextBox">
            <a:extLst>
              <a:ext uri="{FF2B5EF4-FFF2-40B4-BE49-F238E27FC236}">
                <a16:creationId xmlns:a16="http://schemas.microsoft.com/office/drawing/2014/main" id="{F1AA6A53-2F3F-42B1-AA84-04913DFBF563}"/>
              </a:ext>
            </a:extLst>
          </p:cNvPr>
          <p:cNvSpPr txBox="1"/>
          <p:nvPr/>
        </p:nvSpPr>
        <p:spPr>
          <a:xfrm>
            <a:off x="5850057" y="4538895"/>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5" name="PsHolder5">
            <a:extLst>
              <a:ext uri="{FF2B5EF4-FFF2-40B4-BE49-F238E27FC236}">
                <a16:creationId xmlns:a16="http://schemas.microsoft.com/office/drawing/2014/main" id="{C382B686-48A9-4BD6-B15C-381AC3BBC200}"/>
              </a:ext>
            </a:extLst>
          </p:cNvPr>
          <p:cNvSpPr>
            <a:spLocks noGrp="1"/>
          </p:cNvSpPr>
          <p:nvPr>
            <p:ph type="pic" sz="quarter" idx="10"/>
          </p:nvPr>
        </p:nvSpPr>
        <p:spPr/>
      </p:sp>
      <p:sp>
        <p:nvSpPr>
          <p:cNvPr id="7" name="Title 6">
            <a:extLst>
              <a:ext uri="{FF2B5EF4-FFF2-40B4-BE49-F238E27FC236}">
                <a16:creationId xmlns:a16="http://schemas.microsoft.com/office/drawing/2014/main" id="{3133B3A6-8D23-425C-B947-BA25607C5AAD}"/>
              </a:ext>
            </a:extLst>
          </p:cNvPr>
          <p:cNvSpPr>
            <a:spLocks noGrp="1"/>
          </p:cNvSpPr>
          <p:nvPr>
            <p:ph type="title"/>
          </p:nvPr>
        </p:nvSpPr>
        <p:spPr/>
        <p:txBody>
          <a:bodyPr/>
          <a:lstStyle/>
          <a:p>
            <a:r>
              <a:rPr lang="en-ID"/>
              <a:t>Our </a:t>
            </a:r>
            <a:r>
              <a:rPr lang="en-ID">
                <a:solidFill>
                  <a:schemeClr val="accent1"/>
                </a:solidFill>
              </a:rPr>
              <a:t>History</a:t>
            </a:r>
            <a:endParaRPr lang="en-ID"/>
          </a:p>
        </p:txBody>
      </p:sp>
      <p:sp>
        <p:nvSpPr>
          <p:cNvPr id="8" name="Subtitle 7">
            <a:extLst>
              <a:ext uri="{FF2B5EF4-FFF2-40B4-BE49-F238E27FC236}">
                <a16:creationId xmlns:a16="http://schemas.microsoft.com/office/drawing/2014/main" id="{D6C7A99A-1220-4ABD-9921-1D52403F6AB3}"/>
              </a:ext>
            </a:extLst>
          </p:cNvPr>
          <p:cNvSpPr>
            <a:spLocks noGrp="1"/>
          </p:cNvSpPr>
          <p:nvPr>
            <p:ph type="subTitle" idx="1"/>
          </p:nvPr>
        </p:nvSpPr>
        <p:spPr/>
        <p:txBody>
          <a:bodyPr/>
          <a:lstStyle/>
          <a:p>
            <a:r>
              <a:rPr lang="en-US">
                <a:solidFill>
                  <a:schemeClr val="tx1"/>
                </a:solidFill>
              </a:rPr>
              <a:t>Insert Your Subtitle Here</a:t>
            </a:r>
            <a:endParaRPr lang="en-ID">
              <a:solidFill>
                <a:schemeClr val="tx1"/>
              </a:solidFill>
            </a:endParaRPr>
          </a:p>
        </p:txBody>
      </p:sp>
      <p:sp>
        <p:nvSpPr>
          <p:cNvPr id="40" name="TextBox">
            <a:extLst>
              <a:ext uri="{FF2B5EF4-FFF2-40B4-BE49-F238E27FC236}">
                <a16:creationId xmlns:a16="http://schemas.microsoft.com/office/drawing/2014/main" id="{CD47BA0D-9089-4C91-A639-91B6D8A41070}"/>
              </a:ext>
            </a:extLst>
          </p:cNvPr>
          <p:cNvSpPr txBox="1"/>
          <p:nvPr/>
        </p:nvSpPr>
        <p:spPr>
          <a:xfrm>
            <a:off x="3144249" y="2426115"/>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1200">
                <a:solidFill>
                  <a:schemeClr val="tx1"/>
                </a:solidFill>
                <a:latin typeface="+mj-lt"/>
              </a:rPr>
              <a:t>Start Here</a:t>
            </a:r>
          </a:p>
        </p:txBody>
      </p:sp>
      <p:sp>
        <p:nvSpPr>
          <p:cNvPr id="41" name="TextBox">
            <a:extLst>
              <a:ext uri="{FF2B5EF4-FFF2-40B4-BE49-F238E27FC236}">
                <a16:creationId xmlns:a16="http://schemas.microsoft.com/office/drawing/2014/main" id="{EE2F0EA3-5CFA-466A-B7BD-698CC4DFB0D2}"/>
              </a:ext>
            </a:extLst>
          </p:cNvPr>
          <p:cNvSpPr txBox="1"/>
          <p:nvPr/>
        </p:nvSpPr>
        <p:spPr>
          <a:xfrm>
            <a:off x="2472069" y="2629128"/>
            <a:ext cx="1594196" cy="41806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r"/>
            <a:r>
              <a:rPr lang="en-ID" sz="2100">
                <a:solidFill>
                  <a:schemeClr val="accent1"/>
                </a:solidFill>
                <a:latin typeface="+mj-lt"/>
              </a:rPr>
              <a:t>2017 - 2018</a:t>
            </a:r>
          </a:p>
        </p:txBody>
      </p:sp>
      <p:grpSp>
        <p:nvGrpSpPr>
          <p:cNvPr id="45" name="Group 44">
            <a:extLst>
              <a:ext uri="{FF2B5EF4-FFF2-40B4-BE49-F238E27FC236}">
                <a16:creationId xmlns:a16="http://schemas.microsoft.com/office/drawing/2014/main" id="{F24040E9-261B-4CD5-9FA1-74C86A175307}"/>
              </a:ext>
            </a:extLst>
          </p:cNvPr>
          <p:cNvGrpSpPr/>
          <p:nvPr/>
        </p:nvGrpSpPr>
        <p:grpSpPr>
          <a:xfrm>
            <a:off x="5123629" y="3005967"/>
            <a:ext cx="321035" cy="240670"/>
            <a:chOff x="6420436" y="3032330"/>
            <a:chExt cx="838200" cy="628370"/>
          </a:xfrm>
          <a:solidFill>
            <a:schemeClr val="bg2"/>
          </a:solidFill>
        </p:grpSpPr>
        <p:sp>
          <p:nvSpPr>
            <p:cNvPr id="46" name="Freeform: Shape 45">
              <a:extLst>
                <a:ext uri="{FF2B5EF4-FFF2-40B4-BE49-F238E27FC236}">
                  <a16:creationId xmlns:a16="http://schemas.microsoft.com/office/drawing/2014/main" id="{90C08A3F-2BDF-4C65-9B9E-3902EE80A60D}"/>
                </a:ext>
              </a:extLst>
            </p:cNvPr>
            <p:cNvSpPr/>
            <p:nvPr/>
          </p:nvSpPr>
          <p:spPr>
            <a:xfrm>
              <a:off x="6420436" y="3308275"/>
              <a:ext cx="838200" cy="352425"/>
            </a:xfrm>
            <a:custGeom>
              <a:avLst/>
              <a:gdLst>
                <a:gd name="connsiteX0" fmla="*/ 838200 w 838200"/>
                <a:gd name="connsiteY0" fmla="*/ 38100 h 352425"/>
                <a:gd name="connsiteX1" fmla="*/ 800100 w 838200"/>
                <a:gd name="connsiteY1" fmla="*/ 0 h 352425"/>
                <a:gd name="connsiteX2" fmla="*/ 780098 w 838200"/>
                <a:gd name="connsiteY2" fmla="*/ 5715 h 352425"/>
                <a:gd name="connsiteX3" fmla="*/ 617220 w 838200"/>
                <a:gd name="connsiteY3" fmla="*/ 99060 h 352425"/>
                <a:gd name="connsiteX4" fmla="*/ 617220 w 838200"/>
                <a:gd name="connsiteY4" fmla="*/ 131445 h 352425"/>
                <a:gd name="connsiteX5" fmla="*/ 540068 w 838200"/>
                <a:gd name="connsiteY5" fmla="*/ 190500 h 352425"/>
                <a:gd name="connsiteX6" fmla="*/ 371475 w 838200"/>
                <a:gd name="connsiteY6" fmla="*/ 190500 h 352425"/>
                <a:gd name="connsiteX7" fmla="*/ 371475 w 838200"/>
                <a:gd name="connsiteY7" fmla="*/ 152400 h 352425"/>
                <a:gd name="connsiteX8" fmla="*/ 542925 w 838200"/>
                <a:gd name="connsiteY8" fmla="*/ 152400 h 352425"/>
                <a:gd name="connsiteX9" fmla="*/ 581025 w 838200"/>
                <a:gd name="connsiteY9" fmla="*/ 114300 h 352425"/>
                <a:gd name="connsiteX10" fmla="*/ 542925 w 838200"/>
                <a:gd name="connsiteY10" fmla="*/ 76200 h 352425"/>
                <a:gd name="connsiteX11" fmla="*/ 314325 w 838200"/>
                <a:gd name="connsiteY11" fmla="*/ 76200 h 352425"/>
                <a:gd name="connsiteX12" fmla="*/ 269558 w 838200"/>
                <a:gd name="connsiteY12" fmla="*/ 88582 h 352425"/>
                <a:gd name="connsiteX13" fmla="*/ 0 w 838200"/>
                <a:gd name="connsiteY13" fmla="*/ 219075 h 352425"/>
                <a:gd name="connsiteX14" fmla="*/ 133350 w 838200"/>
                <a:gd name="connsiteY14" fmla="*/ 352425 h 352425"/>
                <a:gd name="connsiteX15" fmla="*/ 361950 w 838200"/>
                <a:gd name="connsiteY15" fmla="*/ 266700 h 352425"/>
                <a:gd name="connsiteX16" fmla="*/ 540068 w 838200"/>
                <a:gd name="connsiteY16" fmla="*/ 266700 h 352425"/>
                <a:gd name="connsiteX17" fmla="*/ 562928 w 838200"/>
                <a:gd name="connsiteY17" fmla="*/ 259080 h 352425"/>
                <a:gd name="connsiteX18" fmla="*/ 824865 w 838200"/>
                <a:gd name="connsiteY18" fmla="*/ 67627 h 352425"/>
                <a:gd name="connsiteX19" fmla="*/ 838200 w 838200"/>
                <a:gd name="connsiteY19" fmla="*/ 3810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352425">
                  <a:moveTo>
                    <a:pt x="838200" y="38100"/>
                  </a:moveTo>
                  <a:cubicBezTo>
                    <a:pt x="838200" y="17145"/>
                    <a:pt x="821055" y="0"/>
                    <a:pt x="800100" y="0"/>
                  </a:cubicBezTo>
                  <a:cubicBezTo>
                    <a:pt x="792480" y="0"/>
                    <a:pt x="785813" y="1905"/>
                    <a:pt x="780098" y="5715"/>
                  </a:cubicBezTo>
                  <a:lnTo>
                    <a:pt x="617220" y="99060"/>
                  </a:lnTo>
                  <a:cubicBezTo>
                    <a:pt x="619125" y="109538"/>
                    <a:pt x="619125" y="120015"/>
                    <a:pt x="617220" y="131445"/>
                  </a:cubicBezTo>
                  <a:cubicBezTo>
                    <a:pt x="609600" y="166688"/>
                    <a:pt x="576263" y="190500"/>
                    <a:pt x="540068" y="190500"/>
                  </a:cubicBezTo>
                  <a:lnTo>
                    <a:pt x="371475" y="190500"/>
                  </a:lnTo>
                  <a:lnTo>
                    <a:pt x="371475" y="152400"/>
                  </a:lnTo>
                  <a:lnTo>
                    <a:pt x="542925" y="152400"/>
                  </a:lnTo>
                  <a:cubicBezTo>
                    <a:pt x="563880" y="152400"/>
                    <a:pt x="581025" y="135255"/>
                    <a:pt x="581025" y="114300"/>
                  </a:cubicBezTo>
                  <a:cubicBezTo>
                    <a:pt x="581025" y="93345"/>
                    <a:pt x="563880" y="76200"/>
                    <a:pt x="542925" y="76200"/>
                  </a:cubicBezTo>
                  <a:cubicBezTo>
                    <a:pt x="542925" y="76200"/>
                    <a:pt x="316230" y="76200"/>
                    <a:pt x="314325" y="76200"/>
                  </a:cubicBezTo>
                  <a:cubicBezTo>
                    <a:pt x="298133" y="76200"/>
                    <a:pt x="282893" y="80963"/>
                    <a:pt x="269558" y="88582"/>
                  </a:cubicBezTo>
                  <a:lnTo>
                    <a:pt x="0" y="219075"/>
                  </a:lnTo>
                  <a:lnTo>
                    <a:pt x="133350" y="352425"/>
                  </a:lnTo>
                  <a:cubicBezTo>
                    <a:pt x="195263" y="290513"/>
                    <a:pt x="275273" y="266700"/>
                    <a:pt x="361950" y="266700"/>
                  </a:cubicBezTo>
                  <a:lnTo>
                    <a:pt x="540068" y="266700"/>
                  </a:lnTo>
                  <a:cubicBezTo>
                    <a:pt x="548640" y="266700"/>
                    <a:pt x="556260" y="263842"/>
                    <a:pt x="562928" y="259080"/>
                  </a:cubicBezTo>
                  <a:lnTo>
                    <a:pt x="824865" y="67627"/>
                  </a:lnTo>
                  <a:cubicBezTo>
                    <a:pt x="832485" y="60007"/>
                    <a:pt x="838200" y="49530"/>
                    <a:pt x="838200" y="38100"/>
                  </a:cubicBezTo>
                  <a:close/>
                </a:path>
              </a:pathLst>
            </a:custGeom>
            <a:grpFill/>
            <a:ln w="9525" cap="flat">
              <a:noFill/>
              <a:prstDash val="solid"/>
              <a:miter/>
            </a:ln>
          </p:spPr>
          <p:txBody>
            <a:bodyPr rtlCol="0" anchor="ctr"/>
            <a:lstStyle/>
            <a:p>
              <a:endParaRPr lang="en-ID" sz="1349"/>
            </a:p>
          </p:txBody>
        </p:sp>
        <p:sp>
          <p:nvSpPr>
            <p:cNvPr id="47" name="Freeform: Shape 46">
              <a:extLst>
                <a:ext uri="{FF2B5EF4-FFF2-40B4-BE49-F238E27FC236}">
                  <a16:creationId xmlns:a16="http://schemas.microsoft.com/office/drawing/2014/main" id="{1996EE1E-A03B-4661-AA6A-A89626BD0B84}"/>
                </a:ext>
              </a:extLst>
            </p:cNvPr>
            <p:cNvSpPr/>
            <p:nvPr/>
          </p:nvSpPr>
          <p:spPr>
            <a:xfrm>
              <a:off x="6647728" y="3032330"/>
              <a:ext cx="480135" cy="334999"/>
            </a:xfrm>
            <a:custGeom>
              <a:avLst/>
              <a:gdLst>
                <a:gd name="connsiteX0" fmla="*/ 478510 w 480135"/>
                <a:gd name="connsiteY0" fmla="*/ 1625 h 334999"/>
                <a:gd name="connsiteX1" fmla="*/ 297535 w 480135"/>
                <a:gd name="connsiteY1" fmla="*/ 49250 h 334999"/>
                <a:gd name="connsiteX2" fmla="*/ 248005 w 480135"/>
                <a:gd name="connsiteY2" fmla="*/ 206412 h 334999"/>
                <a:gd name="connsiteX3" fmla="*/ 199428 w 480135"/>
                <a:gd name="connsiteY3" fmla="*/ 266420 h 334999"/>
                <a:gd name="connsiteX4" fmla="*/ 191808 w 480135"/>
                <a:gd name="connsiteY4" fmla="*/ 254990 h 334999"/>
                <a:gd name="connsiteX5" fmla="*/ 150850 w 480135"/>
                <a:gd name="connsiteY5" fmla="*/ 126402 h 334999"/>
                <a:gd name="connsiteX6" fmla="*/ 1308 w 480135"/>
                <a:gd name="connsiteY6" fmla="*/ 87350 h 334999"/>
                <a:gd name="connsiteX7" fmla="*/ 40360 w 480135"/>
                <a:gd name="connsiteY7" fmla="*/ 236892 h 334999"/>
                <a:gd name="connsiteX8" fmla="*/ 159423 w 480135"/>
                <a:gd name="connsiteY8" fmla="*/ 277850 h 334999"/>
                <a:gd name="connsiteX9" fmla="*/ 180378 w 480135"/>
                <a:gd name="connsiteY9" fmla="*/ 316902 h 334999"/>
                <a:gd name="connsiteX10" fmla="*/ 182283 w 480135"/>
                <a:gd name="connsiteY10" fmla="*/ 335000 h 334999"/>
                <a:gd name="connsiteX11" fmla="*/ 221335 w 480135"/>
                <a:gd name="connsiteY11" fmla="*/ 335000 h 334999"/>
                <a:gd name="connsiteX12" fmla="*/ 232765 w 480135"/>
                <a:gd name="connsiteY12" fmla="*/ 287375 h 334999"/>
                <a:gd name="connsiteX13" fmla="*/ 277533 w 480135"/>
                <a:gd name="connsiteY13" fmla="*/ 234035 h 334999"/>
                <a:gd name="connsiteX14" fmla="*/ 430885 w 480135"/>
                <a:gd name="connsiteY14" fmla="*/ 184505 h 334999"/>
                <a:gd name="connsiteX15" fmla="*/ 478510 w 480135"/>
                <a:gd name="connsiteY15" fmla="*/ 1625 h 334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0135" h="334999">
                  <a:moveTo>
                    <a:pt x="478510" y="1625"/>
                  </a:moveTo>
                  <a:cubicBezTo>
                    <a:pt x="478510" y="1625"/>
                    <a:pt x="360400" y="-13615"/>
                    <a:pt x="297535" y="49250"/>
                  </a:cubicBezTo>
                  <a:cubicBezTo>
                    <a:pt x="251815" y="94970"/>
                    <a:pt x="247053" y="168312"/>
                    <a:pt x="248005" y="206412"/>
                  </a:cubicBezTo>
                  <a:cubicBezTo>
                    <a:pt x="228003" y="220700"/>
                    <a:pt x="210858" y="241655"/>
                    <a:pt x="199428" y="266420"/>
                  </a:cubicBezTo>
                  <a:cubicBezTo>
                    <a:pt x="196570" y="262610"/>
                    <a:pt x="194665" y="258800"/>
                    <a:pt x="191808" y="254990"/>
                  </a:cubicBezTo>
                  <a:cubicBezTo>
                    <a:pt x="192760" y="223557"/>
                    <a:pt x="187998" y="163550"/>
                    <a:pt x="150850" y="126402"/>
                  </a:cubicBezTo>
                  <a:cubicBezTo>
                    <a:pt x="98463" y="74015"/>
                    <a:pt x="1308" y="87350"/>
                    <a:pt x="1308" y="87350"/>
                  </a:cubicBezTo>
                  <a:cubicBezTo>
                    <a:pt x="1308" y="87350"/>
                    <a:pt x="-11075" y="184505"/>
                    <a:pt x="40360" y="236892"/>
                  </a:cubicBezTo>
                  <a:cubicBezTo>
                    <a:pt x="73698" y="270230"/>
                    <a:pt x="127038" y="276897"/>
                    <a:pt x="159423" y="277850"/>
                  </a:cubicBezTo>
                  <a:cubicBezTo>
                    <a:pt x="168948" y="288327"/>
                    <a:pt x="175615" y="303567"/>
                    <a:pt x="180378" y="316902"/>
                  </a:cubicBezTo>
                  <a:cubicBezTo>
                    <a:pt x="181330" y="319760"/>
                    <a:pt x="182283" y="326427"/>
                    <a:pt x="182283" y="335000"/>
                  </a:cubicBezTo>
                  <a:lnTo>
                    <a:pt x="221335" y="335000"/>
                  </a:lnTo>
                  <a:cubicBezTo>
                    <a:pt x="222288" y="314997"/>
                    <a:pt x="225145" y="303567"/>
                    <a:pt x="232765" y="287375"/>
                  </a:cubicBezTo>
                  <a:cubicBezTo>
                    <a:pt x="242290" y="264515"/>
                    <a:pt x="258483" y="245465"/>
                    <a:pt x="277533" y="234035"/>
                  </a:cubicBezTo>
                  <a:cubicBezTo>
                    <a:pt x="316585" y="234987"/>
                    <a:pt x="387070" y="228320"/>
                    <a:pt x="430885" y="184505"/>
                  </a:cubicBezTo>
                  <a:cubicBezTo>
                    <a:pt x="493750" y="119735"/>
                    <a:pt x="478510" y="1625"/>
                    <a:pt x="478510" y="1625"/>
                  </a:cubicBezTo>
                  <a:close/>
                </a:path>
              </a:pathLst>
            </a:custGeom>
            <a:grpFill/>
            <a:ln w="9525" cap="flat">
              <a:noFill/>
              <a:prstDash val="solid"/>
              <a:miter/>
            </a:ln>
          </p:spPr>
          <p:txBody>
            <a:bodyPr rtlCol="0" anchor="ctr"/>
            <a:lstStyle/>
            <a:p>
              <a:endParaRPr lang="en-ID" sz="1349"/>
            </a:p>
          </p:txBody>
        </p:sp>
      </p:grpSp>
      <p:sp>
        <p:nvSpPr>
          <p:cNvPr id="10" name="TextBox">
            <a:extLst>
              <a:ext uri="{FF2B5EF4-FFF2-40B4-BE49-F238E27FC236}">
                <a16:creationId xmlns:a16="http://schemas.microsoft.com/office/drawing/2014/main" id="{A6AF6D20-81B9-404D-8701-F8F30A587973}"/>
              </a:ext>
            </a:extLst>
          </p:cNvPr>
          <p:cNvSpPr txBox="1"/>
          <p:nvPr/>
        </p:nvSpPr>
        <p:spPr>
          <a:xfrm>
            <a:off x="5850056" y="2918033"/>
            <a:ext cx="1603943" cy="537519"/>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700">
                <a:solidFill>
                  <a:schemeClr val="accent1"/>
                </a:solidFill>
                <a:latin typeface="+mj-lt"/>
              </a:rPr>
              <a:t>1,254,890</a:t>
            </a:r>
          </a:p>
        </p:txBody>
      </p:sp>
      <p:sp>
        <p:nvSpPr>
          <p:cNvPr id="54" name="TextBox">
            <a:extLst>
              <a:ext uri="{FF2B5EF4-FFF2-40B4-BE49-F238E27FC236}">
                <a16:creationId xmlns:a16="http://schemas.microsoft.com/office/drawing/2014/main" id="{35FFF16E-5289-4D09-BB23-724D5D70E099}"/>
              </a:ext>
            </a:extLst>
          </p:cNvPr>
          <p:cNvSpPr txBox="1"/>
          <p:nvPr/>
        </p:nvSpPr>
        <p:spPr>
          <a:xfrm>
            <a:off x="5850057" y="2752781"/>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56" name="TextBox">
            <a:extLst>
              <a:ext uri="{FF2B5EF4-FFF2-40B4-BE49-F238E27FC236}">
                <a16:creationId xmlns:a16="http://schemas.microsoft.com/office/drawing/2014/main" id="{A61A2789-FD68-457F-AD36-D1B40CCA1723}"/>
              </a:ext>
            </a:extLst>
          </p:cNvPr>
          <p:cNvSpPr txBox="1"/>
          <p:nvPr/>
        </p:nvSpPr>
        <p:spPr>
          <a:xfrm>
            <a:off x="5850057" y="3478917"/>
            <a:ext cx="2745136" cy="941540"/>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sunt scelerisque ornare antes voluptatum expedita sunt lorem odio id eros provident ducimus aliquam pat recusandae hic et consequatur quod distinctio maxime at quidem fuga debitis massa reiciendis</a:t>
            </a:r>
            <a:endParaRPr lang="en-ID" sz="1050">
              <a:solidFill>
                <a:schemeClr val="tx1"/>
              </a:solidFill>
            </a:endParaRPr>
          </a:p>
        </p:txBody>
      </p:sp>
      <p:sp>
        <p:nvSpPr>
          <p:cNvPr id="13" name="Rectangle: Rounded Corners 12">
            <a:extLst>
              <a:ext uri="{FF2B5EF4-FFF2-40B4-BE49-F238E27FC236}">
                <a16:creationId xmlns:a16="http://schemas.microsoft.com/office/drawing/2014/main" id="{4C30E2B2-003C-41DD-8AB5-A8A6581C59CB}"/>
              </a:ext>
            </a:extLst>
          </p:cNvPr>
          <p:cNvSpPr/>
          <p:nvPr/>
        </p:nvSpPr>
        <p:spPr>
          <a:xfrm>
            <a:off x="236903" y="363158"/>
            <a:ext cx="998805" cy="26428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14" name="TextBox">
            <a:extLst>
              <a:ext uri="{FF2B5EF4-FFF2-40B4-BE49-F238E27FC236}">
                <a16:creationId xmlns:a16="http://schemas.microsoft.com/office/drawing/2014/main" id="{181CBAF1-D0F3-4B24-9D84-D98F1D7061E1}"/>
              </a:ext>
            </a:extLst>
          </p:cNvPr>
          <p:cNvSpPr txBox="1"/>
          <p:nvPr/>
        </p:nvSpPr>
        <p:spPr>
          <a:xfrm>
            <a:off x="572159" y="385024"/>
            <a:ext cx="663550" cy="17915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900">
                <a:solidFill>
                  <a:schemeClr val="bg2"/>
                </a:solidFill>
                <a:latin typeface="+mj-lt"/>
              </a:rPr>
              <a:t>Eco Leaf</a:t>
            </a:r>
          </a:p>
        </p:txBody>
      </p:sp>
      <p:sp>
        <p:nvSpPr>
          <p:cNvPr id="15" name="Graphic 13">
            <a:extLst>
              <a:ext uri="{FF2B5EF4-FFF2-40B4-BE49-F238E27FC236}">
                <a16:creationId xmlns:a16="http://schemas.microsoft.com/office/drawing/2014/main" id="{2AE43398-C58C-4905-8939-A4E1D456D4E6}"/>
              </a:ext>
            </a:extLst>
          </p:cNvPr>
          <p:cNvSpPr/>
          <p:nvPr/>
        </p:nvSpPr>
        <p:spPr>
          <a:xfrm>
            <a:off x="438391" y="414363"/>
            <a:ext cx="83928" cy="154337"/>
          </a:xfrm>
          <a:custGeom>
            <a:avLst/>
            <a:gdLst>
              <a:gd name="connsiteX0" fmla="*/ 1513389 w 1515578"/>
              <a:gd name="connsiteY0" fmla="*/ 1607820 h 2787015"/>
              <a:gd name="connsiteX1" fmla="*/ 1138104 w 1515578"/>
              <a:gd name="connsiteY1" fmla="*/ 542925 h 2787015"/>
              <a:gd name="connsiteX2" fmla="*/ 816159 w 1515578"/>
              <a:gd name="connsiteY2" fmla="*/ 76200 h 2787015"/>
              <a:gd name="connsiteX3" fmla="*/ 795204 w 1515578"/>
              <a:gd name="connsiteY3" fmla="*/ 49530 h 2787015"/>
              <a:gd name="connsiteX4" fmla="*/ 792346 w 1515578"/>
              <a:gd name="connsiteY4" fmla="*/ 46673 h 2787015"/>
              <a:gd name="connsiteX5" fmla="*/ 754246 w 1515578"/>
              <a:gd name="connsiteY5" fmla="*/ 0 h 2787015"/>
              <a:gd name="connsiteX6" fmla="*/ 736149 w 1515578"/>
              <a:gd name="connsiteY6" fmla="*/ 21908 h 2787015"/>
              <a:gd name="connsiteX7" fmla="*/ 719004 w 1515578"/>
              <a:gd name="connsiteY7" fmla="*/ 43815 h 2787015"/>
              <a:gd name="connsiteX8" fmla="*/ 710431 w 1515578"/>
              <a:gd name="connsiteY8" fmla="*/ 57150 h 2787015"/>
              <a:gd name="connsiteX9" fmla="*/ 710431 w 1515578"/>
              <a:gd name="connsiteY9" fmla="*/ 57150 h 2787015"/>
              <a:gd name="connsiteX10" fmla="*/ 695191 w 1515578"/>
              <a:gd name="connsiteY10" fmla="*/ 76200 h 2787015"/>
              <a:gd name="connsiteX11" fmla="*/ 536124 w 1515578"/>
              <a:gd name="connsiteY11" fmla="*/ 293370 h 2787015"/>
              <a:gd name="connsiteX12" fmla="*/ 256089 w 1515578"/>
              <a:gd name="connsiteY12" fmla="*/ 756285 h 2787015"/>
              <a:gd name="connsiteX13" fmla="*/ 1771 w 1515578"/>
              <a:gd name="connsiteY13" fmla="*/ 1607820 h 2787015"/>
              <a:gd name="connsiteX14" fmla="*/ 17011 w 1515578"/>
              <a:gd name="connsiteY14" fmla="*/ 1885950 h 2787015"/>
              <a:gd name="connsiteX15" fmla="*/ 18916 w 1515578"/>
              <a:gd name="connsiteY15" fmla="*/ 1897380 h 2787015"/>
              <a:gd name="connsiteX16" fmla="*/ 21774 w 1515578"/>
              <a:gd name="connsiteY16" fmla="*/ 1913573 h 2787015"/>
              <a:gd name="connsiteX17" fmla="*/ 33204 w 1515578"/>
              <a:gd name="connsiteY17" fmla="*/ 1964055 h 2787015"/>
              <a:gd name="connsiteX18" fmla="*/ 97021 w 1515578"/>
              <a:gd name="connsiteY18" fmla="*/ 2149793 h 2787015"/>
              <a:gd name="connsiteX19" fmla="*/ 104641 w 1515578"/>
              <a:gd name="connsiteY19" fmla="*/ 2166938 h 2787015"/>
              <a:gd name="connsiteX20" fmla="*/ 115119 w 1515578"/>
              <a:gd name="connsiteY20" fmla="*/ 2187893 h 2787015"/>
              <a:gd name="connsiteX21" fmla="*/ 121786 w 1515578"/>
              <a:gd name="connsiteY21" fmla="*/ 2200275 h 2787015"/>
              <a:gd name="connsiteX22" fmla="*/ 198939 w 1515578"/>
              <a:gd name="connsiteY22" fmla="*/ 2330768 h 2787015"/>
              <a:gd name="connsiteX23" fmla="*/ 254184 w 1515578"/>
              <a:gd name="connsiteY23" fmla="*/ 2405063 h 2787015"/>
              <a:gd name="connsiteX24" fmla="*/ 287521 w 1515578"/>
              <a:gd name="connsiteY24" fmla="*/ 2445068 h 2787015"/>
              <a:gd name="connsiteX25" fmla="*/ 354196 w 1515578"/>
              <a:gd name="connsiteY25" fmla="*/ 2515553 h 2787015"/>
              <a:gd name="connsiteX26" fmla="*/ 741864 w 1515578"/>
              <a:gd name="connsiteY26" fmla="*/ 2780348 h 2787015"/>
              <a:gd name="connsiteX27" fmla="*/ 759009 w 1515578"/>
              <a:gd name="connsiteY27" fmla="*/ 2787015 h 2787015"/>
              <a:gd name="connsiteX28" fmla="*/ 776154 w 1515578"/>
              <a:gd name="connsiteY28" fmla="*/ 2780348 h 2787015"/>
              <a:gd name="connsiteX29" fmla="*/ 1163821 w 1515578"/>
              <a:gd name="connsiteY29" fmla="*/ 2515553 h 2787015"/>
              <a:gd name="connsiteX30" fmla="*/ 1198111 w 1515578"/>
              <a:gd name="connsiteY30" fmla="*/ 2480310 h 2787015"/>
              <a:gd name="connsiteX31" fmla="*/ 1221924 w 1515578"/>
              <a:gd name="connsiteY31" fmla="*/ 2454593 h 2787015"/>
              <a:gd name="connsiteX32" fmla="*/ 1229544 w 1515578"/>
              <a:gd name="connsiteY32" fmla="*/ 2446020 h 2787015"/>
              <a:gd name="connsiteX33" fmla="*/ 1229544 w 1515578"/>
              <a:gd name="connsiteY33" fmla="*/ 2446020 h 2787015"/>
              <a:gd name="connsiteX34" fmla="*/ 1262881 w 1515578"/>
              <a:gd name="connsiteY34" fmla="*/ 2406015 h 2787015"/>
              <a:gd name="connsiteX35" fmla="*/ 1318126 w 1515578"/>
              <a:gd name="connsiteY35" fmla="*/ 2331720 h 2787015"/>
              <a:gd name="connsiteX36" fmla="*/ 1394326 w 1515578"/>
              <a:gd name="connsiteY36" fmla="*/ 2202180 h 2787015"/>
              <a:gd name="connsiteX37" fmla="*/ 1400994 w 1515578"/>
              <a:gd name="connsiteY37" fmla="*/ 2189798 h 2787015"/>
              <a:gd name="connsiteX38" fmla="*/ 1407661 w 1515578"/>
              <a:gd name="connsiteY38" fmla="*/ 2177415 h 2787015"/>
              <a:gd name="connsiteX39" fmla="*/ 1409566 w 1515578"/>
              <a:gd name="connsiteY39" fmla="*/ 2173605 h 2787015"/>
              <a:gd name="connsiteX40" fmla="*/ 1411471 w 1515578"/>
              <a:gd name="connsiteY40" fmla="*/ 2169795 h 2787015"/>
              <a:gd name="connsiteX41" fmla="*/ 1413376 w 1515578"/>
              <a:gd name="connsiteY41" fmla="*/ 2165033 h 2787015"/>
              <a:gd name="connsiteX42" fmla="*/ 1419091 w 1515578"/>
              <a:gd name="connsiteY42" fmla="*/ 2152650 h 2787015"/>
              <a:gd name="connsiteX43" fmla="*/ 1482909 w 1515578"/>
              <a:gd name="connsiteY43" fmla="*/ 1966913 h 2787015"/>
              <a:gd name="connsiteX44" fmla="*/ 1494339 w 1515578"/>
              <a:gd name="connsiteY44" fmla="*/ 1917383 h 2787015"/>
              <a:gd name="connsiteX45" fmla="*/ 1494339 w 1515578"/>
              <a:gd name="connsiteY45" fmla="*/ 1917383 h 2787015"/>
              <a:gd name="connsiteX46" fmla="*/ 1499101 w 1515578"/>
              <a:gd name="connsiteY46" fmla="*/ 1888808 h 2787015"/>
              <a:gd name="connsiteX47" fmla="*/ 1513389 w 1515578"/>
              <a:gd name="connsiteY47" fmla="*/ 1607820 h 2787015"/>
              <a:gd name="connsiteX48" fmla="*/ 805681 w 1515578"/>
              <a:gd name="connsiteY48" fmla="*/ 219075 h 2787015"/>
              <a:gd name="connsiteX49" fmla="*/ 1057141 w 1515578"/>
              <a:gd name="connsiteY49" fmla="*/ 591503 h 2787015"/>
              <a:gd name="connsiteX50" fmla="*/ 1074286 w 1515578"/>
              <a:gd name="connsiteY50" fmla="*/ 620078 h 2787015"/>
              <a:gd name="connsiteX51" fmla="*/ 805681 w 1515578"/>
              <a:gd name="connsiteY51" fmla="*/ 888683 h 2787015"/>
              <a:gd name="connsiteX52" fmla="*/ 805681 w 1515578"/>
              <a:gd name="connsiteY52" fmla="*/ 219075 h 2787015"/>
              <a:gd name="connsiteX53" fmla="*/ 614229 w 1515578"/>
              <a:gd name="connsiteY53" fmla="*/ 347663 h 2787015"/>
              <a:gd name="connsiteX54" fmla="*/ 710431 w 1515578"/>
              <a:gd name="connsiteY54" fmla="*/ 214313 h 2787015"/>
              <a:gd name="connsiteX55" fmla="*/ 710431 w 1515578"/>
              <a:gd name="connsiteY55" fmla="*/ 505778 h 2787015"/>
              <a:gd name="connsiteX56" fmla="*/ 588511 w 1515578"/>
              <a:gd name="connsiteY56" fmla="*/ 384810 h 2787015"/>
              <a:gd name="connsiteX57" fmla="*/ 614229 w 1515578"/>
              <a:gd name="connsiteY57" fmla="*/ 347663 h 2787015"/>
              <a:gd name="connsiteX58" fmla="*/ 340861 w 1515578"/>
              <a:gd name="connsiteY58" fmla="*/ 799148 h 2787015"/>
              <a:gd name="connsiteX59" fmla="*/ 535171 w 1515578"/>
              <a:gd name="connsiteY59" fmla="*/ 465773 h 2787015"/>
              <a:gd name="connsiteX60" fmla="*/ 710431 w 1515578"/>
              <a:gd name="connsiteY60" fmla="*/ 641033 h 2787015"/>
              <a:gd name="connsiteX61" fmla="*/ 710431 w 1515578"/>
              <a:gd name="connsiteY61" fmla="*/ 1308735 h 2787015"/>
              <a:gd name="connsiteX62" fmla="*/ 295141 w 1515578"/>
              <a:gd name="connsiteY62" fmla="*/ 893445 h 2787015"/>
              <a:gd name="connsiteX63" fmla="*/ 340861 w 1515578"/>
              <a:gd name="connsiteY63" fmla="*/ 799148 h 2787015"/>
              <a:gd name="connsiteX64" fmla="*/ 103689 w 1515578"/>
              <a:gd name="connsiteY64" fmla="*/ 1818323 h 2787015"/>
              <a:gd name="connsiteX65" fmla="*/ 97021 w 1515578"/>
              <a:gd name="connsiteY65" fmla="*/ 1612583 h 2787015"/>
              <a:gd name="connsiteX66" fmla="*/ 254184 w 1515578"/>
              <a:gd name="connsiteY66" fmla="*/ 985838 h 2787015"/>
              <a:gd name="connsiteX67" fmla="*/ 710431 w 1515578"/>
              <a:gd name="connsiteY67" fmla="*/ 1442085 h 2787015"/>
              <a:gd name="connsiteX68" fmla="*/ 710431 w 1515578"/>
              <a:gd name="connsiteY68" fmla="*/ 1602105 h 2787015"/>
              <a:gd name="connsiteX69" fmla="*/ 103689 w 1515578"/>
              <a:gd name="connsiteY69" fmla="*/ 1818323 h 2787015"/>
              <a:gd name="connsiteX70" fmla="*/ 1118101 w 1515578"/>
              <a:gd name="connsiteY70" fmla="*/ 2424113 h 2787015"/>
              <a:gd name="connsiteX71" fmla="*/ 1112386 w 1515578"/>
              <a:gd name="connsiteY71" fmla="*/ 2429828 h 2787015"/>
              <a:gd name="connsiteX72" fmla="*/ 1096194 w 1515578"/>
              <a:gd name="connsiteY72" fmla="*/ 2446020 h 2787015"/>
              <a:gd name="connsiteX73" fmla="*/ 1076191 w 1515578"/>
              <a:gd name="connsiteY73" fmla="*/ 2465070 h 2787015"/>
              <a:gd name="connsiteX74" fmla="*/ 1063809 w 1515578"/>
              <a:gd name="connsiteY74" fmla="*/ 2476500 h 2787015"/>
              <a:gd name="connsiteX75" fmla="*/ 1053331 w 1515578"/>
              <a:gd name="connsiteY75" fmla="*/ 2486025 h 2787015"/>
              <a:gd name="connsiteX76" fmla="*/ 1043806 w 1515578"/>
              <a:gd name="connsiteY76" fmla="*/ 2494598 h 2787015"/>
              <a:gd name="connsiteX77" fmla="*/ 1004754 w 1515578"/>
              <a:gd name="connsiteY77" fmla="*/ 2527935 h 2787015"/>
              <a:gd name="connsiteX78" fmla="*/ 991419 w 1515578"/>
              <a:gd name="connsiteY78" fmla="*/ 2538413 h 2787015"/>
              <a:gd name="connsiteX79" fmla="*/ 968559 w 1515578"/>
              <a:gd name="connsiteY79" fmla="*/ 2555558 h 2787015"/>
              <a:gd name="connsiteX80" fmla="*/ 847591 w 1515578"/>
              <a:gd name="connsiteY80" fmla="*/ 2635568 h 2787015"/>
              <a:gd name="connsiteX81" fmla="*/ 836161 w 1515578"/>
              <a:gd name="connsiteY81" fmla="*/ 2642235 h 2787015"/>
              <a:gd name="connsiteX82" fmla="*/ 812349 w 1515578"/>
              <a:gd name="connsiteY82" fmla="*/ 2655570 h 2787015"/>
              <a:gd name="connsiteX83" fmla="*/ 803776 w 1515578"/>
              <a:gd name="connsiteY83" fmla="*/ 2660333 h 2787015"/>
              <a:gd name="connsiteX84" fmla="*/ 796156 w 1515578"/>
              <a:gd name="connsiteY84" fmla="*/ 2664143 h 2787015"/>
              <a:gd name="connsiteX85" fmla="*/ 790441 w 1515578"/>
              <a:gd name="connsiteY85" fmla="*/ 2667000 h 2787015"/>
              <a:gd name="connsiteX86" fmla="*/ 785679 w 1515578"/>
              <a:gd name="connsiteY86" fmla="*/ 2669858 h 2787015"/>
              <a:gd name="connsiteX87" fmla="*/ 781869 w 1515578"/>
              <a:gd name="connsiteY87" fmla="*/ 2671763 h 2787015"/>
              <a:gd name="connsiteX88" fmla="*/ 777106 w 1515578"/>
              <a:gd name="connsiteY88" fmla="*/ 2673668 h 2787015"/>
              <a:gd name="connsiteX89" fmla="*/ 769486 w 1515578"/>
              <a:gd name="connsiteY89" fmla="*/ 2677478 h 2787015"/>
              <a:gd name="connsiteX90" fmla="*/ 761866 w 1515578"/>
              <a:gd name="connsiteY90" fmla="*/ 2681288 h 2787015"/>
              <a:gd name="connsiteX91" fmla="*/ 759009 w 1515578"/>
              <a:gd name="connsiteY91" fmla="*/ 2682240 h 2787015"/>
              <a:gd name="connsiteX92" fmla="*/ 759009 w 1515578"/>
              <a:gd name="connsiteY92" fmla="*/ 2682240 h 2787015"/>
              <a:gd name="connsiteX93" fmla="*/ 753294 w 1515578"/>
              <a:gd name="connsiteY93" fmla="*/ 2679383 h 2787015"/>
              <a:gd name="connsiteX94" fmla="*/ 752341 w 1515578"/>
              <a:gd name="connsiteY94" fmla="*/ 2678430 h 2787015"/>
              <a:gd name="connsiteX95" fmla="*/ 749484 w 1515578"/>
              <a:gd name="connsiteY95" fmla="*/ 2676525 h 2787015"/>
              <a:gd name="connsiteX96" fmla="*/ 747579 w 1515578"/>
              <a:gd name="connsiteY96" fmla="*/ 2675573 h 2787015"/>
              <a:gd name="connsiteX97" fmla="*/ 697096 w 1515578"/>
              <a:gd name="connsiteY97" fmla="*/ 2649855 h 2787015"/>
              <a:gd name="connsiteX98" fmla="*/ 681856 w 1515578"/>
              <a:gd name="connsiteY98" fmla="*/ 2641283 h 2787015"/>
              <a:gd name="connsiteX99" fmla="*/ 595179 w 1515578"/>
              <a:gd name="connsiteY99" fmla="*/ 2586990 h 2787015"/>
              <a:gd name="connsiteX100" fmla="*/ 583749 w 1515578"/>
              <a:gd name="connsiteY100" fmla="*/ 2579370 h 2787015"/>
              <a:gd name="connsiteX101" fmla="*/ 578034 w 1515578"/>
              <a:gd name="connsiteY101" fmla="*/ 2574608 h 2787015"/>
              <a:gd name="connsiteX102" fmla="*/ 558031 w 1515578"/>
              <a:gd name="connsiteY102" fmla="*/ 2560320 h 2787015"/>
              <a:gd name="connsiteX103" fmla="*/ 540886 w 1515578"/>
              <a:gd name="connsiteY103" fmla="*/ 2546985 h 2787015"/>
              <a:gd name="connsiteX104" fmla="*/ 527551 w 1515578"/>
              <a:gd name="connsiteY104" fmla="*/ 2537460 h 2787015"/>
              <a:gd name="connsiteX105" fmla="*/ 421824 w 1515578"/>
              <a:gd name="connsiteY105" fmla="*/ 2444115 h 2787015"/>
              <a:gd name="connsiteX106" fmla="*/ 397059 w 1515578"/>
              <a:gd name="connsiteY106" fmla="*/ 2419350 h 2787015"/>
              <a:gd name="connsiteX107" fmla="*/ 759961 w 1515578"/>
              <a:gd name="connsiteY107" fmla="*/ 2312670 h 2787015"/>
              <a:gd name="connsiteX108" fmla="*/ 1122864 w 1515578"/>
              <a:gd name="connsiteY108" fmla="*/ 2419350 h 2787015"/>
              <a:gd name="connsiteX109" fmla="*/ 1122864 w 1515578"/>
              <a:gd name="connsiteY109" fmla="*/ 2419350 h 2787015"/>
              <a:gd name="connsiteX110" fmla="*/ 1118101 w 1515578"/>
              <a:gd name="connsiteY110" fmla="*/ 2424113 h 2787015"/>
              <a:gd name="connsiteX111" fmla="*/ 1283836 w 1515578"/>
              <a:gd name="connsiteY111" fmla="*/ 2205038 h 2787015"/>
              <a:gd name="connsiteX112" fmla="*/ 1277169 w 1515578"/>
              <a:gd name="connsiteY112" fmla="*/ 2217420 h 2787015"/>
              <a:gd name="connsiteX113" fmla="*/ 1269549 w 1515578"/>
              <a:gd name="connsiteY113" fmla="*/ 2229803 h 2787015"/>
              <a:gd name="connsiteX114" fmla="*/ 1266691 w 1515578"/>
              <a:gd name="connsiteY114" fmla="*/ 2234565 h 2787015"/>
              <a:gd name="connsiteX115" fmla="*/ 1259071 w 1515578"/>
              <a:gd name="connsiteY115" fmla="*/ 2245995 h 2787015"/>
              <a:gd name="connsiteX116" fmla="*/ 1258119 w 1515578"/>
              <a:gd name="connsiteY116" fmla="*/ 2247900 h 2787015"/>
              <a:gd name="connsiteX117" fmla="*/ 1253356 w 1515578"/>
              <a:gd name="connsiteY117" fmla="*/ 2255520 h 2787015"/>
              <a:gd name="connsiteX118" fmla="*/ 1240021 w 1515578"/>
              <a:gd name="connsiteY118" fmla="*/ 2276475 h 2787015"/>
              <a:gd name="connsiteX119" fmla="*/ 1185729 w 1515578"/>
              <a:gd name="connsiteY119" fmla="*/ 2349818 h 2787015"/>
              <a:gd name="connsiteX120" fmla="*/ 759009 w 1515578"/>
              <a:gd name="connsiteY120" fmla="*/ 2220278 h 2787015"/>
              <a:gd name="connsiteX121" fmla="*/ 332289 w 1515578"/>
              <a:gd name="connsiteY121" fmla="*/ 2349818 h 2787015"/>
              <a:gd name="connsiteX122" fmla="*/ 277996 w 1515578"/>
              <a:gd name="connsiteY122" fmla="*/ 2276475 h 2787015"/>
              <a:gd name="connsiteX123" fmla="*/ 263709 w 1515578"/>
              <a:gd name="connsiteY123" fmla="*/ 2255520 h 2787015"/>
              <a:gd name="connsiteX124" fmla="*/ 249421 w 1515578"/>
              <a:gd name="connsiteY124" fmla="*/ 2232660 h 2787015"/>
              <a:gd name="connsiteX125" fmla="*/ 237039 w 1515578"/>
              <a:gd name="connsiteY125" fmla="*/ 2212658 h 2787015"/>
              <a:gd name="connsiteX126" fmla="*/ 224656 w 1515578"/>
              <a:gd name="connsiteY126" fmla="*/ 2190750 h 2787015"/>
              <a:gd name="connsiteX127" fmla="*/ 759009 w 1515578"/>
              <a:gd name="connsiteY127" fmla="*/ 1995488 h 2787015"/>
              <a:gd name="connsiteX128" fmla="*/ 1293361 w 1515578"/>
              <a:gd name="connsiteY128" fmla="*/ 2190750 h 2787015"/>
              <a:gd name="connsiteX129" fmla="*/ 1283836 w 1515578"/>
              <a:gd name="connsiteY129" fmla="*/ 2205038 h 2787015"/>
              <a:gd name="connsiteX130" fmla="*/ 1389564 w 1515578"/>
              <a:gd name="connsiteY130" fmla="*/ 1941195 h 2787015"/>
              <a:gd name="connsiteX131" fmla="*/ 1334319 w 1515578"/>
              <a:gd name="connsiteY131" fmla="*/ 2104073 h 2787015"/>
              <a:gd name="connsiteX132" fmla="*/ 757104 w 1515578"/>
              <a:gd name="connsiteY132" fmla="*/ 1901190 h 2787015"/>
              <a:gd name="connsiteX133" fmla="*/ 179889 w 1515578"/>
              <a:gd name="connsiteY133" fmla="*/ 2104073 h 2787015"/>
              <a:gd name="connsiteX134" fmla="*/ 124644 w 1515578"/>
              <a:gd name="connsiteY134" fmla="*/ 1942148 h 2787015"/>
              <a:gd name="connsiteX135" fmla="*/ 120834 w 1515578"/>
              <a:gd name="connsiteY135" fmla="*/ 1925003 h 2787015"/>
              <a:gd name="connsiteX136" fmla="*/ 757104 w 1515578"/>
              <a:gd name="connsiteY136" fmla="*/ 1698308 h 2787015"/>
              <a:gd name="connsiteX137" fmla="*/ 1393374 w 1515578"/>
              <a:gd name="connsiteY137" fmla="*/ 1925955 h 2787015"/>
              <a:gd name="connsiteX138" fmla="*/ 1389564 w 1515578"/>
              <a:gd name="connsiteY138" fmla="*/ 1941195 h 2787015"/>
              <a:gd name="connsiteX139" fmla="*/ 1412424 w 1515578"/>
              <a:gd name="connsiteY139" fmla="*/ 1818323 h 2787015"/>
              <a:gd name="connsiteX140" fmla="*/ 805681 w 1515578"/>
              <a:gd name="connsiteY140" fmla="*/ 1602105 h 2787015"/>
              <a:gd name="connsiteX141" fmla="*/ 805681 w 1515578"/>
              <a:gd name="connsiteY141" fmla="*/ 1022985 h 2787015"/>
              <a:gd name="connsiteX142" fmla="*/ 1122864 w 1515578"/>
              <a:gd name="connsiteY142" fmla="*/ 705803 h 2787015"/>
              <a:gd name="connsiteX143" fmla="*/ 1419091 w 1515578"/>
              <a:gd name="connsiteY143" fmla="*/ 1612583 h 2787015"/>
              <a:gd name="connsiteX144" fmla="*/ 1412424 w 1515578"/>
              <a:gd name="connsiteY144" fmla="*/ 1818323 h 278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15578" h="2787015">
                <a:moveTo>
                  <a:pt x="1513389" y="1607820"/>
                </a:moveTo>
                <a:cubicBezTo>
                  <a:pt x="1496244" y="1287780"/>
                  <a:pt x="1370514" y="929640"/>
                  <a:pt x="1138104" y="542925"/>
                </a:cubicBezTo>
                <a:cubicBezTo>
                  <a:pt x="1046664" y="391478"/>
                  <a:pt x="939031" y="235268"/>
                  <a:pt x="816159" y="76200"/>
                </a:cubicBezTo>
                <a:cubicBezTo>
                  <a:pt x="809491" y="67628"/>
                  <a:pt x="802824" y="58103"/>
                  <a:pt x="795204" y="49530"/>
                </a:cubicBezTo>
                <a:cubicBezTo>
                  <a:pt x="794251" y="48578"/>
                  <a:pt x="793299" y="47625"/>
                  <a:pt x="792346" y="46673"/>
                </a:cubicBezTo>
                <a:cubicBezTo>
                  <a:pt x="788536" y="41910"/>
                  <a:pt x="771391" y="20955"/>
                  <a:pt x="754246" y="0"/>
                </a:cubicBezTo>
                <a:lnTo>
                  <a:pt x="736149" y="21908"/>
                </a:lnTo>
                <a:cubicBezTo>
                  <a:pt x="730434" y="29528"/>
                  <a:pt x="724719" y="36195"/>
                  <a:pt x="719004" y="43815"/>
                </a:cubicBezTo>
                <a:lnTo>
                  <a:pt x="710431" y="57150"/>
                </a:lnTo>
                <a:lnTo>
                  <a:pt x="710431" y="57150"/>
                </a:lnTo>
                <a:cubicBezTo>
                  <a:pt x="705669" y="63818"/>
                  <a:pt x="700906" y="69533"/>
                  <a:pt x="695191" y="76200"/>
                </a:cubicBezTo>
                <a:cubicBezTo>
                  <a:pt x="638041" y="150495"/>
                  <a:pt x="584701" y="222885"/>
                  <a:pt x="536124" y="293370"/>
                </a:cubicBezTo>
                <a:cubicBezTo>
                  <a:pt x="426586" y="451485"/>
                  <a:pt x="332289" y="606743"/>
                  <a:pt x="256089" y="756285"/>
                </a:cubicBezTo>
                <a:cubicBezTo>
                  <a:pt x="100831" y="1061085"/>
                  <a:pt x="15106" y="1347788"/>
                  <a:pt x="1771" y="1607820"/>
                </a:cubicBezTo>
                <a:cubicBezTo>
                  <a:pt x="-2991" y="1704975"/>
                  <a:pt x="1771" y="1798320"/>
                  <a:pt x="17011" y="1885950"/>
                </a:cubicBezTo>
                <a:cubicBezTo>
                  <a:pt x="17964" y="1889760"/>
                  <a:pt x="17964" y="1893570"/>
                  <a:pt x="18916" y="1897380"/>
                </a:cubicBezTo>
                <a:lnTo>
                  <a:pt x="21774" y="1913573"/>
                </a:lnTo>
                <a:cubicBezTo>
                  <a:pt x="24631" y="1930718"/>
                  <a:pt x="28441" y="1946910"/>
                  <a:pt x="33204" y="1964055"/>
                </a:cubicBezTo>
                <a:cubicBezTo>
                  <a:pt x="49396" y="2027873"/>
                  <a:pt x="70351" y="2089785"/>
                  <a:pt x="97021" y="2149793"/>
                </a:cubicBezTo>
                <a:cubicBezTo>
                  <a:pt x="99879" y="2155508"/>
                  <a:pt x="101784" y="2161223"/>
                  <a:pt x="104641" y="2166938"/>
                </a:cubicBezTo>
                <a:cubicBezTo>
                  <a:pt x="107499" y="2173605"/>
                  <a:pt x="111309" y="2181225"/>
                  <a:pt x="115119" y="2187893"/>
                </a:cubicBezTo>
                <a:cubicBezTo>
                  <a:pt x="117024" y="2191703"/>
                  <a:pt x="118929" y="2196465"/>
                  <a:pt x="121786" y="2200275"/>
                </a:cubicBezTo>
                <a:cubicBezTo>
                  <a:pt x="144646" y="2245043"/>
                  <a:pt x="170364" y="2288858"/>
                  <a:pt x="198939" y="2330768"/>
                </a:cubicBezTo>
                <a:cubicBezTo>
                  <a:pt x="216084" y="2356485"/>
                  <a:pt x="235134" y="2381250"/>
                  <a:pt x="254184" y="2405063"/>
                </a:cubicBezTo>
                <a:cubicBezTo>
                  <a:pt x="265614" y="2418398"/>
                  <a:pt x="276091" y="2431733"/>
                  <a:pt x="287521" y="2445068"/>
                </a:cubicBezTo>
                <a:cubicBezTo>
                  <a:pt x="308476" y="2468880"/>
                  <a:pt x="330384" y="2492693"/>
                  <a:pt x="354196" y="2515553"/>
                </a:cubicBezTo>
                <a:cubicBezTo>
                  <a:pt x="541839" y="2700338"/>
                  <a:pt x="734244" y="2777490"/>
                  <a:pt x="741864" y="2780348"/>
                </a:cubicBezTo>
                <a:lnTo>
                  <a:pt x="759009" y="2787015"/>
                </a:lnTo>
                <a:lnTo>
                  <a:pt x="776154" y="2780348"/>
                </a:lnTo>
                <a:cubicBezTo>
                  <a:pt x="783774" y="2777490"/>
                  <a:pt x="976179" y="2700338"/>
                  <a:pt x="1163821" y="2515553"/>
                </a:cubicBezTo>
                <a:cubicBezTo>
                  <a:pt x="1176204" y="2503170"/>
                  <a:pt x="1187634" y="2491740"/>
                  <a:pt x="1198111" y="2480310"/>
                </a:cubicBezTo>
                <a:cubicBezTo>
                  <a:pt x="1206684" y="2471738"/>
                  <a:pt x="1214304" y="2463165"/>
                  <a:pt x="1221924" y="2454593"/>
                </a:cubicBezTo>
                <a:cubicBezTo>
                  <a:pt x="1224781" y="2451735"/>
                  <a:pt x="1226686" y="2448878"/>
                  <a:pt x="1229544" y="2446020"/>
                </a:cubicBezTo>
                <a:lnTo>
                  <a:pt x="1229544" y="2446020"/>
                </a:lnTo>
                <a:cubicBezTo>
                  <a:pt x="1240974" y="2432685"/>
                  <a:pt x="1252404" y="2419350"/>
                  <a:pt x="1262881" y="2406015"/>
                </a:cubicBezTo>
                <a:cubicBezTo>
                  <a:pt x="1281931" y="2382203"/>
                  <a:pt x="1300981" y="2357438"/>
                  <a:pt x="1318126" y="2331720"/>
                </a:cubicBezTo>
                <a:cubicBezTo>
                  <a:pt x="1346701" y="2289810"/>
                  <a:pt x="1372419" y="2245995"/>
                  <a:pt x="1394326" y="2202180"/>
                </a:cubicBezTo>
                <a:cubicBezTo>
                  <a:pt x="1396231" y="2197418"/>
                  <a:pt x="1399089" y="2193608"/>
                  <a:pt x="1400994" y="2189798"/>
                </a:cubicBezTo>
                <a:cubicBezTo>
                  <a:pt x="1402899" y="2185988"/>
                  <a:pt x="1404804" y="2181225"/>
                  <a:pt x="1407661" y="2177415"/>
                </a:cubicBezTo>
                <a:cubicBezTo>
                  <a:pt x="1408614" y="2176463"/>
                  <a:pt x="1408614" y="2174558"/>
                  <a:pt x="1409566" y="2173605"/>
                </a:cubicBezTo>
                <a:cubicBezTo>
                  <a:pt x="1410519" y="2172653"/>
                  <a:pt x="1410519" y="2170748"/>
                  <a:pt x="1411471" y="2169795"/>
                </a:cubicBezTo>
                <a:cubicBezTo>
                  <a:pt x="1412424" y="2167890"/>
                  <a:pt x="1412424" y="2166938"/>
                  <a:pt x="1413376" y="2165033"/>
                </a:cubicBezTo>
                <a:cubicBezTo>
                  <a:pt x="1415281" y="2161223"/>
                  <a:pt x="1417186" y="2156460"/>
                  <a:pt x="1419091" y="2152650"/>
                </a:cubicBezTo>
                <a:cubicBezTo>
                  <a:pt x="1445761" y="2092643"/>
                  <a:pt x="1466716" y="2030730"/>
                  <a:pt x="1482909" y="1966913"/>
                </a:cubicBezTo>
                <a:cubicBezTo>
                  <a:pt x="1486719" y="1950720"/>
                  <a:pt x="1490529" y="1934528"/>
                  <a:pt x="1494339" y="1917383"/>
                </a:cubicBezTo>
                <a:lnTo>
                  <a:pt x="1494339" y="1917383"/>
                </a:lnTo>
                <a:cubicBezTo>
                  <a:pt x="1496244" y="1907858"/>
                  <a:pt x="1498149" y="1898333"/>
                  <a:pt x="1499101" y="1888808"/>
                </a:cubicBezTo>
                <a:cubicBezTo>
                  <a:pt x="1513389" y="1797368"/>
                  <a:pt x="1519104" y="1704023"/>
                  <a:pt x="1513389" y="1607820"/>
                </a:cubicBezTo>
                <a:close/>
                <a:moveTo>
                  <a:pt x="805681" y="219075"/>
                </a:moveTo>
                <a:cubicBezTo>
                  <a:pt x="899979" y="345758"/>
                  <a:pt x="983799" y="470535"/>
                  <a:pt x="1057141" y="591503"/>
                </a:cubicBezTo>
                <a:cubicBezTo>
                  <a:pt x="1062856" y="601028"/>
                  <a:pt x="1068571" y="610553"/>
                  <a:pt x="1074286" y="620078"/>
                </a:cubicBezTo>
                <a:lnTo>
                  <a:pt x="805681" y="888683"/>
                </a:lnTo>
                <a:lnTo>
                  <a:pt x="805681" y="219075"/>
                </a:lnTo>
                <a:close/>
                <a:moveTo>
                  <a:pt x="614229" y="347663"/>
                </a:moveTo>
                <a:cubicBezTo>
                  <a:pt x="644709" y="303848"/>
                  <a:pt x="676141" y="259080"/>
                  <a:pt x="710431" y="214313"/>
                </a:cubicBezTo>
                <a:lnTo>
                  <a:pt x="710431" y="505778"/>
                </a:lnTo>
                <a:lnTo>
                  <a:pt x="588511" y="384810"/>
                </a:lnTo>
                <a:cubicBezTo>
                  <a:pt x="597084" y="372428"/>
                  <a:pt x="605656" y="360045"/>
                  <a:pt x="614229" y="347663"/>
                </a:cubicBezTo>
                <a:close/>
                <a:moveTo>
                  <a:pt x="340861" y="799148"/>
                </a:moveTo>
                <a:cubicBezTo>
                  <a:pt x="396106" y="690563"/>
                  <a:pt x="460876" y="579120"/>
                  <a:pt x="535171" y="465773"/>
                </a:cubicBezTo>
                <a:lnTo>
                  <a:pt x="710431" y="641033"/>
                </a:lnTo>
                <a:lnTo>
                  <a:pt x="710431" y="1308735"/>
                </a:lnTo>
                <a:lnTo>
                  <a:pt x="295141" y="893445"/>
                </a:lnTo>
                <a:cubicBezTo>
                  <a:pt x="309429" y="862013"/>
                  <a:pt x="324669" y="830580"/>
                  <a:pt x="340861" y="799148"/>
                </a:cubicBezTo>
                <a:close/>
                <a:moveTo>
                  <a:pt x="103689" y="1818323"/>
                </a:moveTo>
                <a:cubicBezTo>
                  <a:pt x="96069" y="1752600"/>
                  <a:pt x="93211" y="1683068"/>
                  <a:pt x="97021" y="1612583"/>
                </a:cubicBezTo>
                <a:cubicBezTo>
                  <a:pt x="106546" y="1419225"/>
                  <a:pt x="159886" y="1209675"/>
                  <a:pt x="254184" y="985838"/>
                </a:cubicBezTo>
                <a:lnTo>
                  <a:pt x="710431" y="1442085"/>
                </a:lnTo>
                <a:lnTo>
                  <a:pt x="710431" y="1602105"/>
                </a:lnTo>
                <a:cubicBezTo>
                  <a:pt x="496119" y="1611630"/>
                  <a:pt x="288474" y="1685925"/>
                  <a:pt x="103689" y="1818323"/>
                </a:cubicBezTo>
                <a:close/>
                <a:moveTo>
                  <a:pt x="1118101" y="2424113"/>
                </a:moveTo>
                <a:cubicBezTo>
                  <a:pt x="1116196" y="2426018"/>
                  <a:pt x="1114291" y="2427923"/>
                  <a:pt x="1112386" y="2429828"/>
                </a:cubicBezTo>
                <a:cubicBezTo>
                  <a:pt x="1106671" y="2435543"/>
                  <a:pt x="1101909" y="2441258"/>
                  <a:pt x="1096194" y="2446020"/>
                </a:cubicBezTo>
                <a:cubicBezTo>
                  <a:pt x="1089526" y="2452688"/>
                  <a:pt x="1082859" y="2459355"/>
                  <a:pt x="1076191" y="2465070"/>
                </a:cubicBezTo>
                <a:cubicBezTo>
                  <a:pt x="1072381" y="2468880"/>
                  <a:pt x="1067619" y="2472690"/>
                  <a:pt x="1063809" y="2476500"/>
                </a:cubicBezTo>
                <a:cubicBezTo>
                  <a:pt x="1059999" y="2480310"/>
                  <a:pt x="1056189" y="2483168"/>
                  <a:pt x="1053331" y="2486025"/>
                </a:cubicBezTo>
                <a:cubicBezTo>
                  <a:pt x="1049521" y="2488883"/>
                  <a:pt x="1046664" y="2491740"/>
                  <a:pt x="1043806" y="2494598"/>
                </a:cubicBezTo>
                <a:cubicBezTo>
                  <a:pt x="1030471" y="2506028"/>
                  <a:pt x="1017136" y="2517458"/>
                  <a:pt x="1004754" y="2527935"/>
                </a:cubicBezTo>
                <a:cubicBezTo>
                  <a:pt x="999991" y="2531745"/>
                  <a:pt x="996181" y="2534603"/>
                  <a:pt x="991419" y="2538413"/>
                </a:cubicBezTo>
                <a:cubicBezTo>
                  <a:pt x="983799" y="2544128"/>
                  <a:pt x="976179" y="2549843"/>
                  <a:pt x="968559" y="2555558"/>
                </a:cubicBezTo>
                <a:cubicBezTo>
                  <a:pt x="924744" y="2588895"/>
                  <a:pt x="882834" y="2614613"/>
                  <a:pt x="847591" y="2635568"/>
                </a:cubicBezTo>
                <a:cubicBezTo>
                  <a:pt x="843781" y="2637473"/>
                  <a:pt x="839971" y="2640330"/>
                  <a:pt x="836161" y="2642235"/>
                </a:cubicBezTo>
                <a:cubicBezTo>
                  <a:pt x="827589" y="2646998"/>
                  <a:pt x="819016" y="2651760"/>
                  <a:pt x="812349" y="2655570"/>
                </a:cubicBezTo>
                <a:cubicBezTo>
                  <a:pt x="809491" y="2657475"/>
                  <a:pt x="806634" y="2658428"/>
                  <a:pt x="803776" y="2660333"/>
                </a:cubicBezTo>
                <a:cubicBezTo>
                  <a:pt x="800919" y="2662238"/>
                  <a:pt x="798061" y="2663190"/>
                  <a:pt x="796156" y="2664143"/>
                </a:cubicBezTo>
                <a:cubicBezTo>
                  <a:pt x="794251" y="2665095"/>
                  <a:pt x="792346" y="2666048"/>
                  <a:pt x="790441" y="2667000"/>
                </a:cubicBezTo>
                <a:cubicBezTo>
                  <a:pt x="788536" y="2667953"/>
                  <a:pt x="787584" y="2668905"/>
                  <a:pt x="785679" y="2669858"/>
                </a:cubicBezTo>
                <a:cubicBezTo>
                  <a:pt x="784726" y="2670810"/>
                  <a:pt x="782821" y="2670810"/>
                  <a:pt x="781869" y="2671763"/>
                </a:cubicBezTo>
                <a:cubicBezTo>
                  <a:pt x="779964" y="2672715"/>
                  <a:pt x="779011" y="2673668"/>
                  <a:pt x="777106" y="2673668"/>
                </a:cubicBezTo>
                <a:cubicBezTo>
                  <a:pt x="774249" y="2674620"/>
                  <a:pt x="772344" y="2676525"/>
                  <a:pt x="769486" y="2677478"/>
                </a:cubicBezTo>
                <a:cubicBezTo>
                  <a:pt x="766629" y="2678430"/>
                  <a:pt x="763771" y="2680335"/>
                  <a:pt x="761866" y="2681288"/>
                </a:cubicBezTo>
                <a:cubicBezTo>
                  <a:pt x="760914" y="2681288"/>
                  <a:pt x="759961" y="2682240"/>
                  <a:pt x="759009" y="2682240"/>
                </a:cubicBezTo>
                <a:lnTo>
                  <a:pt x="759009" y="2682240"/>
                </a:lnTo>
                <a:cubicBezTo>
                  <a:pt x="757104" y="2681288"/>
                  <a:pt x="755199" y="2680335"/>
                  <a:pt x="753294" y="2679383"/>
                </a:cubicBezTo>
                <a:cubicBezTo>
                  <a:pt x="753294" y="2679383"/>
                  <a:pt x="752341" y="2679383"/>
                  <a:pt x="752341" y="2678430"/>
                </a:cubicBezTo>
                <a:cubicBezTo>
                  <a:pt x="751389" y="2677478"/>
                  <a:pt x="750436" y="2677478"/>
                  <a:pt x="749484" y="2676525"/>
                </a:cubicBezTo>
                <a:cubicBezTo>
                  <a:pt x="748531" y="2676525"/>
                  <a:pt x="748531" y="2675573"/>
                  <a:pt x="747579" y="2675573"/>
                </a:cubicBezTo>
                <a:cubicBezTo>
                  <a:pt x="734244" y="2668905"/>
                  <a:pt x="717099" y="2660333"/>
                  <a:pt x="697096" y="2649855"/>
                </a:cubicBezTo>
                <a:cubicBezTo>
                  <a:pt x="692334" y="2646998"/>
                  <a:pt x="687571" y="2644140"/>
                  <a:pt x="681856" y="2641283"/>
                </a:cubicBezTo>
                <a:cubicBezTo>
                  <a:pt x="656139" y="2626995"/>
                  <a:pt x="626611" y="2608898"/>
                  <a:pt x="595179" y="2586990"/>
                </a:cubicBezTo>
                <a:cubicBezTo>
                  <a:pt x="591369" y="2584133"/>
                  <a:pt x="587559" y="2582228"/>
                  <a:pt x="583749" y="2579370"/>
                </a:cubicBezTo>
                <a:cubicBezTo>
                  <a:pt x="581844" y="2577465"/>
                  <a:pt x="579939" y="2576513"/>
                  <a:pt x="578034" y="2574608"/>
                </a:cubicBezTo>
                <a:cubicBezTo>
                  <a:pt x="571366" y="2569845"/>
                  <a:pt x="564699" y="2565083"/>
                  <a:pt x="558031" y="2560320"/>
                </a:cubicBezTo>
                <a:cubicBezTo>
                  <a:pt x="552316" y="2556510"/>
                  <a:pt x="546601" y="2551748"/>
                  <a:pt x="540886" y="2546985"/>
                </a:cubicBezTo>
                <a:cubicBezTo>
                  <a:pt x="537076" y="2544128"/>
                  <a:pt x="532314" y="2540318"/>
                  <a:pt x="527551" y="2537460"/>
                </a:cubicBezTo>
                <a:cubicBezTo>
                  <a:pt x="493261" y="2510790"/>
                  <a:pt x="457066" y="2479358"/>
                  <a:pt x="421824" y="2444115"/>
                </a:cubicBezTo>
                <a:cubicBezTo>
                  <a:pt x="413251" y="2436495"/>
                  <a:pt x="405631" y="2427923"/>
                  <a:pt x="397059" y="2419350"/>
                </a:cubicBezTo>
                <a:cubicBezTo>
                  <a:pt x="509454" y="2349818"/>
                  <a:pt x="634231" y="2312670"/>
                  <a:pt x="759961" y="2312670"/>
                </a:cubicBezTo>
                <a:cubicBezTo>
                  <a:pt x="885691" y="2312670"/>
                  <a:pt x="1010469" y="2349818"/>
                  <a:pt x="1122864" y="2419350"/>
                </a:cubicBezTo>
                <a:cubicBezTo>
                  <a:pt x="1122864" y="2419350"/>
                  <a:pt x="1122864" y="2419350"/>
                  <a:pt x="1122864" y="2419350"/>
                </a:cubicBezTo>
                <a:cubicBezTo>
                  <a:pt x="1120006" y="2422208"/>
                  <a:pt x="1119054" y="2423160"/>
                  <a:pt x="1118101" y="2424113"/>
                </a:cubicBezTo>
                <a:close/>
                <a:moveTo>
                  <a:pt x="1283836" y="2205038"/>
                </a:moveTo>
                <a:cubicBezTo>
                  <a:pt x="1281931" y="2208848"/>
                  <a:pt x="1279074" y="2213610"/>
                  <a:pt x="1277169" y="2217420"/>
                </a:cubicBezTo>
                <a:cubicBezTo>
                  <a:pt x="1274311" y="2221230"/>
                  <a:pt x="1272406" y="2225040"/>
                  <a:pt x="1269549" y="2229803"/>
                </a:cubicBezTo>
                <a:cubicBezTo>
                  <a:pt x="1268596" y="2231708"/>
                  <a:pt x="1267644" y="2232660"/>
                  <a:pt x="1266691" y="2234565"/>
                </a:cubicBezTo>
                <a:cubicBezTo>
                  <a:pt x="1263834" y="2238375"/>
                  <a:pt x="1261929" y="2242185"/>
                  <a:pt x="1259071" y="2245995"/>
                </a:cubicBezTo>
                <a:cubicBezTo>
                  <a:pt x="1259071" y="2246948"/>
                  <a:pt x="1258119" y="2246948"/>
                  <a:pt x="1258119" y="2247900"/>
                </a:cubicBezTo>
                <a:cubicBezTo>
                  <a:pt x="1256214" y="2250758"/>
                  <a:pt x="1254309" y="2253615"/>
                  <a:pt x="1253356" y="2255520"/>
                </a:cubicBezTo>
                <a:cubicBezTo>
                  <a:pt x="1248594" y="2262188"/>
                  <a:pt x="1243831" y="2269808"/>
                  <a:pt x="1240021" y="2276475"/>
                </a:cubicBezTo>
                <a:cubicBezTo>
                  <a:pt x="1222876" y="2301240"/>
                  <a:pt x="1204779" y="2326005"/>
                  <a:pt x="1185729" y="2349818"/>
                </a:cubicBezTo>
                <a:cubicBezTo>
                  <a:pt x="1054284" y="2265045"/>
                  <a:pt x="907599" y="2220278"/>
                  <a:pt x="759009" y="2220278"/>
                </a:cubicBezTo>
                <a:cubicBezTo>
                  <a:pt x="610419" y="2220278"/>
                  <a:pt x="463734" y="2265045"/>
                  <a:pt x="332289" y="2349818"/>
                </a:cubicBezTo>
                <a:cubicBezTo>
                  <a:pt x="313239" y="2326005"/>
                  <a:pt x="295141" y="2302193"/>
                  <a:pt x="277996" y="2276475"/>
                </a:cubicBezTo>
                <a:cubicBezTo>
                  <a:pt x="273234" y="2269808"/>
                  <a:pt x="268471" y="2262188"/>
                  <a:pt x="263709" y="2255520"/>
                </a:cubicBezTo>
                <a:cubicBezTo>
                  <a:pt x="258946" y="2247900"/>
                  <a:pt x="254184" y="2240280"/>
                  <a:pt x="249421" y="2232660"/>
                </a:cubicBezTo>
                <a:cubicBezTo>
                  <a:pt x="245611" y="2225993"/>
                  <a:pt x="240849" y="2219325"/>
                  <a:pt x="237039" y="2212658"/>
                </a:cubicBezTo>
                <a:cubicBezTo>
                  <a:pt x="232276" y="2205038"/>
                  <a:pt x="228466" y="2198370"/>
                  <a:pt x="224656" y="2190750"/>
                </a:cubicBezTo>
                <a:cubicBezTo>
                  <a:pt x="384676" y="2063115"/>
                  <a:pt x="568509" y="1995488"/>
                  <a:pt x="759009" y="1995488"/>
                </a:cubicBezTo>
                <a:cubicBezTo>
                  <a:pt x="948556" y="1995488"/>
                  <a:pt x="1133341" y="2063115"/>
                  <a:pt x="1293361" y="2190750"/>
                </a:cubicBezTo>
                <a:cubicBezTo>
                  <a:pt x="1289551" y="2195513"/>
                  <a:pt x="1286694" y="2200275"/>
                  <a:pt x="1283836" y="2205038"/>
                </a:cubicBezTo>
                <a:close/>
                <a:moveTo>
                  <a:pt x="1389564" y="1941195"/>
                </a:moveTo>
                <a:cubicBezTo>
                  <a:pt x="1376229" y="1996440"/>
                  <a:pt x="1357179" y="2051685"/>
                  <a:pt x="1334319" y="2104073"/>
                </a:cubicBezTo>
                <a:cubicBezTo>
                  <a:pt x="1160964" y="1970723"/>
                  <a:pt x="962844" y="1901190"/>
                  <a:pt x="757104" y="1901190"/>
                </a:cubicBezTo>
                <a:cubicBezTo>
                  <a:pt x="552316" y="1901190"/>
                  <a:pt x="354196" y="1970723"/>
                  <a:pt x="179889" y="2104073"/>
                </a:cubicBezTo>
                <a:cubicBezTo>
                  <a:pt x="157029" y="2051685"/>
                  <a:pt x="138931" y="1997393"/>
                  <a:pt x="124644" y="1942148"/>
                </a:cubicBezTo>
                <a:cubicBezTo>
                  <a:pt x="123691" y="1936433"/>
                  <a:pt x="121786" y="1930718"/>
                  <a:pt x="120834" y="1925003"/>
                </a:cubicBezTo>
                <a:cubicBezTo>
                  <a:pt x="312286" y="1776413"/>
                  <a:pt x="531361" y="1698308"/>
                  <a:pt x="757104" y="1698308"/>
                </a:cubicBezTo>
                <a:cubicBezTo>
                  <a:pt x="981894" y="1698308"/>
                  <a:pt x="1201921" y="1776413"/>
                  <a:pt x="1393374" y="1925955"/>
                </a:cubicBezTo>
                <a:cubicBezTo>
                  <a:pt x="1392421" y="1929765"/>
                  <a:pt x="1391469" y="1935480"/>
                  <a:pt x="1389564" y="1941195"/>
                </a:cubicBezTo>
                <a:close/>
                <a:moveTo>
                  <a:pt x="1412424" y="1818323"/>
                </a:moveTo>
                <a:cubicBezTo>
                  <a:pt x="1227639" y="1685925"/>
                  <a:pt x="1019994" y="1611630"/>
                  <a:pt x="805681" y="1602105"/>
                </a:cubicBezTo>
                <a:lnTo>
                  <a:pt x="805681" y="1022985"/>
                </a:lnTo>
                <a:lnTo>
                  <a:pt x="1122864" y="705803"/>
                </a:lnTo>
                <a:cubicBezTo>
                  <a:pt x="1304791" y="1034415"/>
                  <a:pt x="1403851" y="1339215"/>
                  <a:pt x="1419091" y="1612583"/>
                </a:cubicBezTo>
                <a:cubicBezTo>
                  <a:pt x="1421949" y="1684020"/>
                  <a:pt x="1420044" y="1752600"/>
                  <a:pt x="1412424" y="1818323"/>
                </a:cubicBezTo>
                <a:close/>
              </a:path>
            </a:pathLst>
          </a:custGeom>
          <a:solidFill>
            <a:schemeClr val="bg2"/>
          </a:solidFill>
          <a:ln w="9525" cap="flat">
            <a:noFill/>
            <a:prstDash val="solid"/>
            <a:miter/>
          </a:ln>
        </p:spPr>
        <p:txBody>
          <a:bodyPr rtlCol="0" anchor="ctr"/>
          <a:lstStyle/>
          <a:p>
            <a:endParaRPr lang="en-ID" sz="1349"/>
          </a:p>
        </p:txBody>
      </p:sp>
      <p:sp>
        <p:nvSpPr>
          <p:cNvPr id="3" name="Slide Number Placeholder 2">
            <a:extLst>
              <a:ext uri="{FF2B5EF4-FFF2-40B4-BE49-F238E27FC236}">
                <a16:creationId xmlns:a16="http://schemas.microsoft.com/office/drawing/2014/main" id="{B48B1F2F-D36E-48F7-B80A-742B73F69F6A}"/>
              </a:ext>
            </a:extLst>
          </p:cNvPr>
          <p:cNvSpPr>
            <a:spLocks noGrp="1"/>
          </p:cNvSpPr>
          <p:nvPr>
            <p:ph type="sldNum" sz="quarter" idx="11"/>
          </p:nvPr>
        </p:nvSpPr>
        <p:spPr/>
        <p:txBody>
          <a:bodyPr/>
          <a:lstStyle/>
          <a:p>
            <a:fld id="{950356F5-5040-45F3-9DFE-AA818FBF1AB1}" type="slidenum">
              <a:rPr lang="en-ID" smtClean="0"/>
              <a:pPr/>
              <a:t>8</a:t>
            </a:fld>
            <a:endParaRPr lang="en-ID"/>
          </a:p>
        </p:txBody>
      </p:sp>
    </p:spTree>
    <p:extLst>
      <p:ext uri="{BB962C8B-B14F-4D97-AF65-F5344CB8AC3E}">
        <p14:creationId xmlns:p14="http://schemas.microsoft.com/office/powerpoint/2010/main" val="76530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par>
                          <p:cTn id="14" fill="hold">
                            <p:stCondLst>
                              <p:cond delay="500"/>
                            </p:stCondLst>
                            <p:childTnLst>
                              <p:par>
                                <p:cTn id="15" presetID="16" presetClass="entr" presetSubtype="21" fill="hold" grpId="0"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750"/>
                                        <p:tgtEl>
                                          <p:spTgt spid="8">
                                            <p:txEl>
                                              <p:pRg st="0" end="0"/>
                                            </p:txEl>
                                          </p:spTgt>
                                        </p:tgtEl>
                                      </p:cBhvr>
                                    </p:animEffect>
                                  </p:childTnLst>
                                </p:cTn>
                              </p:par>
                            </p:childTnLst>
                          </p:cTn>
                        </p:par>
                        <p:par>
                          <p:cTn id="18" fill="hold">
                            <p:stCondLst>
                              <p:cond delay="1250"/>
                            </p:stCondLst>
                            <p:childTnLst>
                              <p:par>
                                <p:cTn id="19" presetID="16" presetClass="entr" presetSubtype="37"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outVertical)">
                                      <p:cBhvr>
                                        <p:cTn id="21" dur="750"/>
                                        <p:tgtEl>
                                          <p:spTgt spid="7"/>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750" fill="hold"/>
                                        <p:tgtEl>
                                          <p:spTgt spid="40"/>
                                        </p:tgtEl>
                                        <p:attrNameLst>
                                          <p:attrName>ppt_x</p:attrName>
                                        </p:attrNameLst>
                                      </p:cBhvr>
                                      <p:tavLst>
                                        <p:tav tm="0">
                                          <p:val>
                                            <p:strVal val="#ppt_x"/>
                                          </p:val>
                                        </p:tav>
                                        <p:tav tm="100000">
                                          <p:val>
                                            <p:strVal val="#ppt_x"/>
                                          </p:val>
                                        </p:tav>
                                      </p:tavLst>
                                    </p:anim>
                                    <p:anim calcmode="lin" valueType="num">
                                      <p:cBhvr additive="base">
                                        <p:cTn id="26" dur="750" fill="hold"/>
                                        <p:tgtEl>
                                          <p:spTgt spid="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750" fill="hold"/>
                                        <p:tgtEl>
                                          <p:spTgt spid="41"/>
                                        </p:tgtEl>
                                        <p:attrNameLst>
                                          <p:attrName>ppt_x</p:attrName>
                                        </p:attrNameLst>
                                      </p:cBhvr>
                                      <p:tavLst>
                                        <p:tav tm="0">
                                          <p:val>
                                            <p:strVal val="#ppt_x"/>
                                          </p:val>
                                        </p:tav>
                                        <p:tav tm="100000">
                                          <p:val>
                                            <p:strVal val="#ppt_x"/>
                                          </p:val>
                                        </p:tav>
                                      </p:tavLst>
                                    </p:anim>
                                    <p:anim calcmode="lin" valueType="num">
                                      <p:cBhvr additive="base">
                                        <p:cTn id="30" dur="75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750" fill="hold"/>
                                        <p:tgtEl>
                                          <p:spTgt spid="42"/>
                                        </p:tgtEl>
                                        <p:attrNameLst>
                                          <p:attrName>ppt_x</p:attrName>
                                        </p:attrNameLst>
                                      </p:cBhvr>
                                      <p:tavLst>
                                        <p:tav tm="0">
                                          <p:val>
                                            <p:strVal val="#ppt_x"/>
                                          </p:val>
                                        </p:tav>
                                        <p:tav tm="100000">
                                          <p:val>
                                            <p:strVal val="#ppt_x"/>
                                          </p:val>
                                        </p:tav>
                                      </p:tavLst>
                                    </p:anim>
                                    <p:anim calcmode="lin" valueType="num">
                                      <p:cBhvr additive="base">
                                        <p:cTn id="34" dur="750" fill="hold"/>
                                        <p:tgtEl>
                                          <p:spTgt spid="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750" fill="hold"/>
                                        <p:tgtEl>
                                          <p:spTgt spid="2"/>
                                        </p:tgtEl>
                                        <p:attrNameLst>
                                          <p:attrName>ppt_x</p:attrName>
                                        </p:attrNameLst>
                                      </p:cBhvr>
                                      <p:tavLst>
                                        <p:tav tm="0">
                                          <p:val>
                                            <p:strVal val="#ppt_x"/>
                                          </p:val>
                                        </p:tav>
                                        <p:tav tm="100000">
                                          <p:val>
                                            <p:strVal val="#ppt_x"/>
                                          </p:val>
                                        </p:tav>
                                      </p:tavLst>
                                    </p:anim>
                                    <p:anim calcmode="lin" valueType="num">
                                      <p:cBhvr additive="base">
                                        <p:cTn id="38" dur="750" fill="hold"/>
                                        <p:tgtEl>
                                          <p:spTgt spid="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750" fill="hold"/>
                                        <p:tgtEl>
                                          <p:spTgt spid="45"/>
                                        </p:tgtEl>
                                        <p:attrNameLst>
                                          <p:attrName>ppt_x</p:attrName>
                                        </p:attrNameLst>
                                      </p:cBhvr>
                                      <p:tavLst>
                                        <p:tav tm="0">
                                          <p:val>
                                            <p:strVal val="#ppt_x"/>
                                          </p:val>
                                        </p:tav>
                                        <p:tav tm="100000">
                                          <p:val>
                                            <p:strVal val="#ppt_x"/>
                                          </p:val>
                                        </p:tav>
                                      </p:tavLst>
                                    </p:anim>
                                    <p:anim calcmode="lin" valueType="num">
                                      <p:cBhvr additive="base">
                                        <p:cTn id="42" dur="750" fill="hold"/>
                                        <p:tgtEl>
                                          <p:spTgt spid="4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anim calcmode="lin" valueType="num">
                                      <p:cBhvr additive="base">
                                        <p:cTn id="45" dur="750" fill="hold"/>
                                        <p:tgtEl>
                                          <p:spTgt spid="54"/>
                                        </p:tgtEl>
                                        <p:attrNameLst>
                                          <p:attrName>ppt_x</p:attrName>
                                        </p:attrNameLst>
                                      </p:cBhvr>
                                      <p:tavLst>
                                        <p:tav tm="0">
                                          <p:val>
                                            <p:strVal val="#ppt_x"/>
                                          </p:val>
                                        </p:tav>
                                        <p:tav tm="100000">
                                          <p:val>
                                            <p:strVal val="#ppt_x"/>
                                          </p:val>
                                        </p:tav>
                                      </p:tavLst>
                                    </p:anim>
                                    <p:anim calcmode="lin" valueType="num">
                                      <p:cBhvr additive="base">
                                        <p:cTn id="46" dur="750" fill="hold"/>
                                        <p:tgtEl>
                                          <p:spTgt spid="5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750" fill="hold"/>
                                        <p:tgtEl>
                                          <p:spTgt spid="10"/>
                                        </p:tgtEl>
                                        <p:attrNameLst>
                                          <p:attrName>ppt_x</p:attrName>
                                        </p:attrNameLst>
                                      </p:cBhvr>
                                      <p:tavLst>
                                        <p:tav tm="0">
                                          <p:val>
                                            <p:strVal val="#ppt_x"/>
                                          </p:val>
                                        </p:tav>
                                        <p:tav tm="100000">
                                          <p:val>
                                            <p:strVal val="#ppt_x"/>
                                          </p:val>
                                        </p:tav>
                                      </p:tavLst>
                                    </p:anim>
                                    <p:anim calcmode="lin" valueType="num">
                                      <p:cBhvr additive="base">
                                        <p:cTn id="50" dur="750" fill="hold"/>
                                        <p:tgtEl>
                                          <p:spTgt spid="1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additive="base">
                                        <p:cTn id="53" dur="750" fill="hold"/>
                                        <p:tgtEl>
                                          <p:spTgt spid="56"/>
                                        </p:tgtEl>
                                        <p:attrNameLst>
                                          <p:attrName>ppt_x</p:attrName>
                                        </p:attrNameLst>
                                      </p:cBhvr>
                                      <p:tavLst>
                                        <p:tav tm="0">
                                          <p:val>
                                            <p:strVal val="#ppt_x"/>
                                          </p:val>
                                        </p:tav>
                                        <p:tav tm="100000">
                                          <p:val>
                                            <p:strVal val="#ppt_x"/>
                                          </p:val>
                                        </p:tav>
                                      </p:tavLst>
                                    </p:anim>
                                    <p:anim calcmode="lin" valueType="num">
                                      <p:cBhvr additive="base">
                                        <p:cTn id="54" dur="750" fill="hold"/>
                                        <p:tgtEl>
                                          <p:spTgt spid="5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750" fill="hold"/>
                                        <p:tgtEl>
                                          <p:spTgt spid="4"/>
                                        </p:tgtEl>
                                        <p:attrNameLst>
                                          <p:attrName>ppt_x</p:attrName>
                                        </p:attrNameLst>
                                      </p:cBhvr>
                                      <p:tavLst>
                                        <p:tav tm="0">
                                          <p:val>
                                            <p:strVal val="#ppt_x"/>
                                          </p:val>
                                        </p:tav>
                                        <p:tav tm="100000">
                                          <p:val>
                                            <p:strVal val="#ppt_x"/>
                                          </p:val>
                                        </p:tav>
                                      </p:tavLst>
                                    </p:anim>
                                    <p:anim calcmode="lin" valueType="num">
                                      <p:cBhvr additive="base">
                                        <p:cTn id="58" dur="750" fill="hold"/>
                                        <p:tgtEl>
                                          <p:spTgt spid="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750" fill="hold"/>
                                        <p:tgtEl>
                                          <p:spTgt spid="6"/>
                                        </p:tgtEl>
                                        <p:attrNameLst>
                                          <p:attrName>ppt_x</p:attrName>
                                        </p:attrNameLst>
                                      </p:cBhvr>
                                      <p:tavLst>
                                        <p:tav tm="0">
                                          <p:val>
                                            <p:strVal val="#ppt_x"/>
                                          </p:val>
                                        </p:tav>
                                        <p:tav tm="100000">
                                          <p:val>
                                            <p:strVal val="#ppt_x"/>
                                          </p:val>
                                        </p:tav>
                                      </p:tavLst>
                                    </p:anim>
                                    <p:anim calcmode="lin" valueType="num">
                                      <p:cBhvr additive="base">
                                        <p:cTn id="62" dur="75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animBg="1"/>
      <p:bldP spid="4" grpId="0"/>
      <p:bldP spid="7" grpId="0"/>
      <p:bldP spid="8" grpId="0" build="p"/>
      <p:bldP spid="40" grpId="0"/>
      <p:bldP spid="41" grpId="0"/>
      <p:bldP spid="10" grpId="0"/>
      <p:bldP spid="54" grpId="0"/>
      <p:bldP spid="56" grpId="0"/>
      <p:bldP spid="13" grpId="0" animBg="1"/>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sHolder1">
            <a:extLst>
              <a:ext uri="{FF2B5EF4-FFF2-40B4-BE49-F238E27FC236}">
                <a16:creationId xmlns:a16="http://schemas.microsoft.com/office/drawing/2014/main" id="{DDFC2B6B-4601-46D4-960F-14E348C90A24}"/>
              </a:ext>
            </a:extLst>
          </p:cNvPr>
          <p:cNvSpPr>
            <a:spLocks noGrp="1"/>
          </p:cNvSpPr>
          <p:nvPr>
            <p:ph type="pic" sz="quarter" idx="11"/>
          </p:nvPr>
        </p:nvSpPr>
        <p:spPr/>
      </p:sp>
      <p:cxnSp>
        <p:nvCxnSpPr>
          <p:cNvPr id="18" name="Straight Connector 17">
            <a:extLst>
              <a:ext uri="{FF2B5EF4-FFF2-40B4-BE49-F238E27FC236}">
                <a16:creationId xmlns:a16="http://schemas.microsoft.com/office/drawing/2014/main" id="{24AAE4C2-E52B-4753-BED7-678297C31B7B}"/>
              </a:ext>
            </a:extLst>
          </p:cNvPr>
          <p:cNvCxnSpPr>
            <a:cxnSpLocks/>
          </p:cNvCxnSpPr>
          <p:nvPr/>
        </p:nvCxnSpPr>
        <p:spPr>
          <a:xfrm>
            <a:off x="5284146" y="-142875"/>
            <a:ext cx="0" cy="460495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6CDA1AD-3E39-4D03-8A6C-D2D6E9E8BD09}"/>
              </a:ext>
            </a:extLst>
          </p:cNvPr>
          <p:cNvSpPr/>
          <p:nvPr/>
        </p:nvSpPr>
        <p:spPr>
          <a:xfrm>
            <a:off x="4970106" y="1727124"/>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20" name="TextBox">
            <a:extLst>
              <a:ext uri="{FF2B5EF4-FFF2-40B4-BE49-F238E27FC236}">
                <a16:creationId xmlns:a16="http://schemas.microsoft.com/office/drawing/2014/main" id="{FDC9601F-E229-42BE-B769-D9F67EFE4032}"/>
              </a:ext>
            </a:extLst>
          </p:cNvPr>
          <p:cNvSpPr txBox="1"/>
          <p:nvPr/>
        </p:nvSpPr>
        <p:spPr>
          <a:xfrm>
            <a:off x="5850057" y="1913687"/>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24" name="TextBox">
            <a:extLst>
              <a:ext uri="{FF2B5EF4-FFF2-40B4-BE49-F238E27FC236}">
                <a16:creationId xmlns:a16="http://schemas.microsoft.com/office/drawing/2014/main" id="{9F67FCF1-DB81-415D-95B4-AB1A70DE1F3B}"/>
              </a:ext>
            </a:extLst>
          </p:cNvPr>
          <p:cNvSpPr txBox="1"/>
          <p:nvPr/>
        </p:nvSpPr>
        <p:spPr>
          <a:xfrm>
            <a:off x="5850057" y="1667643"/>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29" name="Rectangle: Rounded Corners 28">
            <a:extLst>
              <a:ext uri="{FF2B5EF4-FFF2-40B4-BE49-F238E27FC236}">
                <a16:creationId xmlns:a16="http://schemas.microsoft.com/office/drawing/2014/main" id="{BFA81CAF-9A09-40AE-8460-53FC280E5F42}"/>
              </a:ext>
            </a:extLst>
          </p:cNvPr>
          <p:cNvSpPr/>
          <p:nvPr/>
        </p:nvSpPr>
        <p:spPr>
          <a:xfrm>
            <a:off x="4970106" y="3074272"/>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0" name="TextBox">
            <a:extLst>
              <a:ext uri="{FF2B5EF4-FFF2-40B4-BE49-F238E27FC236}">
                <a16:creationId xmlns:a16="http://schemas.microsoft.com/office/drawing/2014/main" id="{2B7C8811-B778-4903-AFFB-E2E5F069004A}"/>
              </a:ext>
            </a:extLst>
          </p:cNvPr>
          <p:cNvSpPr txBox="1"/>
          <p:nvPr/>
        </p:nvSpPr>
        <p:spPr>
          <a:xfrm>
            <a:off x="5850057" y="3260835"/>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34" name="TextBox">
            <a:extLst>
              <a:ext uri="{FF2B5EF4-FFF2-40B4-BE49-F238E27FC236}">
                <a16:creationId xmlns:a16="http://schemas.microsoft.com/office/drawing/2014/main" id="{1C7AF2EE-8670-4832-8F3C-026B58CA6407}"/>
              </a:ext>
            </a:extLst>
          </p:cNvPr>
          <p:cNvSpPr txBox="1"/>
          <p:nvPr/>
        </p:nvSpPr>
        <p:spPr>
          <a:xfrm>
            <a:off x="5850057" y="3014791"/>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35" name="Rectangle: Rounded Corners 34">
            <a:extLst>
              <a:ext uri="{FF2B5EF4-FFF2-40B4-BE49-F238E27FC236}">
                <a16:creationId xmlns:a16="http://schemas.microsoft.com/office/drawing/2014/main" id="{18E0A604-6B75-40F6-89A9-8E8D5D4C78BC}"/>
              </a:ext>
            </a:extLst>
          </p:cNvPr>
          <p:cNvSpPr/>
          <p:nvPr/>
        </p:nvSpPr>
        <p:spPr>
          <a:xfrm>
            <a:off x="4970106" y="4421420"/>
            <a:ext cx="628081" cy="628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36" name="TextBox">
            <a:extLst>
              <a:ext uri="{FF2B5EF4-FFF2-40B4-BE49-F238E27FC236}">
                <a16:creationId xmlns:a16="http://schemas.microsoft.com/office/drawing/2014/main" id="{2F7C4BDC-2C59-4DDF-ACA3-0A650FB43B36}"/>
              </a:ext>
            </a:extLst>
          </p:cNvPr>
          <p:cNvSpPr txBox="1"/>
          <p:nvPr/>
        </p:nvSpPr>
        <p:spPr>
          <a:xfrm>
            <a:off x="5850057" y="4607982"/>
            <a:ext cx="2745136" cy="456792"/>
          </a:xfrm>
          <a:prstGeom prst="rect">
            <a:avLst/>
          </a:prstGeom>
          <a:noFill/>
        </p:spPr>
        <p:txBody>
          <a:bodyPr wrap="square" lIns="0" tIns="0" rIns="0" bIns="0" rtlCol="0">
            <a:spAutoFit/>
          </a:bodyPr>
          <a:lstStyle>
            <a:defPPr>
              <a:defRPr lang="en-US"/>
            </a:defPPr>
            <a:lvl1pPr algn="dist">
              <a:lnSpc>
                <a:spcPct val="150000"/>
              </a:lnSpc>
              <a:defRPr sz="1400">
                <a:solidFill>
                  <a:schemeClr val="tx1">
                    <a:lumMod val="50000"/>
                    <a:lumOff val="50000"/>
                  </a:schemeClr>
                </a:solidFill>
              </a:defRPr>
            </a:lvl1pPr>
          </a:lstStyle>
          <a:p>
            <a:pPr algn="l"/>
            <a:r>
              <a:rPr lang="en-US" sz="1050">
                <a:solidFill>
                  <a:schemeClr val="tx1"/>
                </a:solidFill>
              </a:rPr>
              <a:t>facilis mollitia tenetur blanditiis officiis quo libero aut viverra cupiditate saepe cum repellendus hendrerit</a:t>
            </a:r>
            <a:endParaRPr lang="en-ID" sz="1050">
              <a:solidFill>
                <a:schemeClr val="tx1"/>
              </a:solidFill>
            </a:endParaRPr>
          </a:p>
        </p:txBody>
      </p:sp>
      <p:sp>
        <p:nvSpPr>
          <p:cNvPr id="40" name="TextBox">
            <a:extLst>
              <a:ext uri="{FF2B5EF4-FFF2-40B4-BE49-F238E27FC236}">
                <a16:creationId xmlns:a16="http://schemas.microsoft.com/office/drawing/2014/main" id="{36FD4B30-98C0-4BD1-9F09-54AB58C40A41}"/>
              </a:ext>
            </a:extLst>
          </p:cNvPr>
          <p:cNvSpPr txBox="1"/>
          <p:nvPr/>
        </p:nvSpPr>
        <p:spPr>
          <a:xfrm>
            <a:off x="5850057" y="4361939"/>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6" name="Rectangle: Rounded Corners 65">
            <a:extLst>
              <a:ext uri="{FF2B5EF4-FFF2-40B4-BE49-F238E27FC236}">
                <a16:creationId xmlns:a16="http://schemas.microsoft.com/office/drawing/2014/main" id="{CC375744-3871-4082-A1C5-8C4D6E092E6C}"/>
              </a:ext>
            </a:extLst>
          </p:cNvPr>
          <p:cNvSpPr/>
          <p:nvPr/>
        </p:nvSpPr>
        <p:spPr>
          <a:xfrm>
            <a:off x="2409609" y="2044204"/>
            <a:ext cx="1716283" cy="750914"/>
          </a:xfrm>
          <a:prstGeom prst="round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49"/>
          </a:p>
        </p:txBody>
      </p:sp>
      <p:sp>
        <p:nvSpPr>
          <p:cNvPr id="63" name="TextBox">
            <a:extLst>
              <a:ext uri="{FF2B5EF4-FFF2-40B4-BE49-F238E27FC236}">
                <a16:creationId xmlns:a16="http://schemas.microsoft.com/office/drawing/2014/main" id="{FEA220E8-9728-4065-8A3E-5586B6323DC8}"/>
              </a:ext>
            </a:extLst>
          </p:cNvPr>
          <p:cNvSpPr txBox="1"/>
          <p:nvPr/>
        </p:nvSpPr>
        <p:spPr>
          <a:xfrm>
            <a:off x="2596990" y="2071888"/>
            <a:ext cx="922016" cy="238912"/>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1200">
                <a:solidFill>
                  <a:schemeClr val="tx1"/>
                </a:solidFill>
                <a:latin typeface="+mj-lt"/>
              </a:rPr>
              <a:t>Description</a:t>
            </a:r>
          </a:p>
        </p:txBody>
      </p:sp>
      <p:sp>
        <p:nvSpPr>
          <p:cNvPr id="65" name="TextBox">
            <a:extLst>
              <a:ext uri="{FF2B5EF4-FFF2-40B4-BE49-F238E27FC236}">
                <a16:creationId xmlns:a16="http://schemas.microsoft.com/office/drawing/2014/main" id="{E6B9C7D5-083B-47E0-AAED-400D4E8CBDCE}"/>
              </a:ext>
            </a:extLst>
          </p:cNvPr>
          <p:cNvSpPr txBox="1"/>
          <p:nvPr/>
        </p:nvSpPr>
        <p:spPr>
          <a:xfrm>
            <a:off x="2596990" y="2274902"/>
            <a:ext cx="1594196" cy="418063"/>
          </a:xfrm>
          <a:prstGeom prst="rect">
            <a:avLst/>
          </a:prstGeom>
          <a:noFill/>
        </p:spPr>
        <p:txBody>
          <a:bodyPr wrap="square" lIns="0" tIns="0" rIns="0" bIns="0" rtlCol="0">
            <a:spAutoFit/>
          </a:bodyPr>
          <a:lstStyle>
            <a:defPPr>
              <a:defRPr lang="en-US"/>
            </a:defPPr>
            <a:lvl1pPr algn="ctr">
              <a:lnSpc>
                <a:spcPct val="150000"/>
              </a:lnSpc>
              <a:defRPr sz="1400" b="1">
                <a:solidFill>
                  <a:schemeClr val="tx1">
                    <a:lumMod val="65000"/>
                    <a:lumOff val="35000"/>
                  </a:schemeClr>
                </a:solidFill>
              </a:defRPr>
            </a:lvl1pPr>
          </a:lstStyle>
          <a:p>
            <a:pPr algn="l"/>
            <a:r>
              <a:rPr lang="en-ID" sz="2100">
                <a:solidFill>
                  <a:schemeClr val="accent1"/>
                </a:solidFill>
                <a:latin typeface="+mj-lt"/>
              </a:rPr>
              <a:t>2019 - 2020</a:t>
            </a:r>
          </a:p>
        </p:txBody>
      </p:sp>
      <p:sp>
        <p:nvSpPr>
          <p:cNvPr id="4" name="PsHolder15">
            <a:extLst>
              <a:ext uri="{FF2B5EF4-FFF2-40B4-BE49-F238E27FC236}">
                <a16:creationId xmlns:a16="http://schemas.microsoft.com/office/drawing/2014/main" id="{AD67CB0E-01A7-4900-B764-633F7437DA71}"/>
              </a:ext>
            </a:extLst>
          </p:cNvPr>
          <p:cNvSpPr>
            <a:spLocks noGrp="1"/>
          </p:cNvSpPr>
          <p:nvPr>
            <p:ph type="pic" sz="quarter" idx="10"/>
          </p:nvPr>
        </p:nvSpPr>
        <p:spPr/>
      </p:sp>
      <p:grpSp>
        <p:nvGrpSpPr>
          <p:cNvPr id="59" name="Group 58">
            <a:extLst>
              <a:ext uri="{FF2B5EF4-FFF2-40B4-BE49-F238E27FC236}">
                <a16:creationId xmlns:a16="http://schemas.microsoft.com/office/drawing/2014/main" id="{132EBB7B-301F-4F58-A518-76CDCE6DE30D}"/>
              </a:ext>
            </a:extLst>
          </p:cNvPr>
          <p:cNvGrpSpPr/>
          <p:nvPr/>
        </p:nvGrpSpPr>
        <p:grpSpPr>
          <a:xfrm>
            <a:off x="5167844" y="4615337"/>
            <a:ext cx="232605" cy="240246"/>
            <a:chOff x="5721280" y="3049426"/>
            <a:chExt cx="741178" cy="765526"/>
          </a:xfrm>
          <a:solidFill>
            <a:schemeClr val="bg2"/>
          </a:solidFill>
        </p:grpSpPr>
        <p:sp>
          <p:nvSpPr>
            <p:cNvPr id="60" name="Freeform: Shape 59">
              <a:extLst>
                <a:ext uri="{FF2B5EF4-FFF2-40B4-BE49-F238E27FC236}">
                  <a16:creationId xmlns:a16="http://schemas.microsoft.com/office/drawing/2014/main" id="{9CE65739-6422-4F80-B111-28F5B02B8C78}"/>
                </a:ext>
              </a:extLst>
            </p:cNvPr>
            <p:cNvSpPr/>
            <p:nvPr/>
          </p:nvSpPr>
          <p:spPr>
            <a:xfrm>
              <a:off x="6091174" y="3443668"/>
              <a:ext cx="371284" cy="371284"/>
            </a:xfrm>
            <a:custGeom>
              <a:avLst/>
              <a:gdLst>
                <a:gd name="connsiteX0" fmla="*/ 191357 w 371284"/>
                <a:gd name="connsiteY0" fmla="*/ 130112 h 371284"/>
                <a:gd name="connsiteX1" fmla="*/ 184499 w 371284"/>
                <a:gd name="connsiteY1" fmla="*/ 132874 h 371284"/>
                <a:gd name="connsiteX2" fmla="*/ 80391 w 371284"/>
                <a:gd name="connsiteY2" fmla="*/ 221647 h 371284"/>
                <a:gd name="connsiteX3" fmla="*/ 44387 w 371284"/>
                <a:gd name="connsiteY3" fmla="*/ 258794 h 371284"/>
                <a:gd name="connsiteX4" fmla="*/ 26099 w 371284"/>
                <a:gd name="connsiteY4" fmla="*/ 185356 h 371284"/>
                <a:gd name="connsiteX5" fmla="*/ 172498 w 371284"/>
                <a:gd name="connsiteY5" fmla="*/ 32956 h 371284"/>
                <a:gd name="connsiteX6" fmla="*/ 371285 w 371284"/>
                <a:gd name="connsiteY6" fmla="*/ 0 h 371284"/>
                <a:gd name="connsiteX7" fmla="*/ 245174 w 371284"/>
                <a:gd name="connsiteY7" fmla="*/ 318421 h 371284"/>
                <a:gd name="connsiteX8" fmla="*/ 172498 w 371284"/>
                <a:gd name="connsiteY8" fmla="*/ 338519 h 371284"/>
                <a:gd name="connsiteX9" fmla="*/ 77248 w 371284"/>
                <a:gd name="connsiteY9" fmla="*/ 302038 h 371284"/>
                <a:gd name="connsiteX10" fmla="*/ 30861 w 371284"/>
                <a:gd name="connsiteY10" fmla="*/ 371284 h 371284"/>
                <a:gd name="connsiteX11" fmla="*/ 0 w 371284"/>
                <a:gd name="connsiteY11" fmla="*/ 371284 h 371284"/>
                <a:gd name="connsiteX12" fmla="*/ 39243 w 371284"/>
                <a:gd name="connsiteY12" fmla="*/ 297656 h 371284"/>
                <a:gd name="connsiteX13" fmla="*/ 47625 w 371284"/>
                <a:gd name="connsiteY13" fmla="*/ 288131 h 371284"/>
                <a:gd name="connsiteX14" fmla="*/ 202311 w 371284"/>
                <a:gd name="connsiteY14" fmla="*/ 141446 h 371284"/>
                <a:gd name="connsiteX15" fmla="*/ 192136 w 371284"/>
                <a:gd name="connsiteY15" fmla="*/ 130125 h 371284"/>
                <a:gd name="connsiteX16" fmla="*/ 191357 w 371284"/>
                <a:gd name="connsiteY16" fmla="*/ 130112 h 371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1284" h="371284">
                  <a:moveTo>
                    <a:pt x="191357" y="130112"/>
                  </a:moveTo>
                  <a:cubicBezTo>
                    <a:pt x="188817" y="130193"/>
                    <a:pt x="186387" y="131173"/>
                    <a:pt x="184499" y="132874"/>
                  </a:cubicBezTo>
                  <a:cubicBezTo>
                    <a:pt x="147925" y="160197"/>
                    <a:pt x="113150" y="189849"/>
                    <a:pt x="80391" y="221647"/>
                  </a:cubicBezTo>
                  <a:cubicBezTo>
                    <a:pt x="67247" y="234791"/>
                    <a:pt x="55340" y="246793"/>
                    <a:pt x="44387" y="258794"/>
                  </a:cubicBezTo>
                  <a:cubicBezTo>
                    <a:pt x="32403" y="236169"/>
                    <a:pt x="26125" y="210960"/>
                    <a:pt x="26099" y="185356"/>
                  </a:cubicBezTo>
                  <a:cubicBezTo>
                    <a:pt x="24452" y="102849"/>
                    <a:pt x="89991" y="34623"/>
                    <a:pt x="172498" y="32956"/>
                  </a:cubicBezTo>
                  <a:cubicBezTo>
                    <a:pt x="249364" y="34957"/>
                    <a:pt x="371285" y="0"/>
                    <a:pt x="371285" y="0"/>
                  </a:cubicBezTo>
                  <a:cubicBezTo>
                    <a:pt x="371285" y="134112"/>
                    <a:pt x="357188" y="253556"/>
                    <a:pt x="245174" y="318421"/>
                  </a:cubicBezTo>
                  <a:cubicBezTo>
                    <a:pt x="223252" y="331662"/>
                    <a:pt x="198109" y="338616"/>
                    <a:pt x="172498" y="338519"/>
                  </a:cubicBezTo>
                  <a:cubicBezTo>
                    <a:pt x="137319" y="338609"/>
                    <a:pt x="103365" y="325604"/>
                    <a:pt x="77248" y="302038"/>
                  </a:cubicBezTo>
                  <a:cubicBezTo>
                    <a:pt x="49530" y="332994"/>
                    <a:pt x="30861" y="359188"/>
                    <a:pt x="30861" y="371284"/>
                  </a:cubicBezTo>
                  <a:lnTo>
                    <a:pt x="0" y="371284"/>
                  </a:lnTo>
                  <a:cubicBezTo>
                    <a:pt x="0" y="352806"/>
                    <a:pt x="15430" y="326612"/>
                    <a:pt x="39243" y="297656"/>
                  </a:cubicBezTo>
                  <a:cubicBezTo>
                    <a:pt x="41910" y="294418"/>
                    <a:pt x="47625" y="288131"/>
                    <a:pt x="47625" y="288131"/>
                  </a:cubicBezTo>
                  <a:lnTo>
                    <a:pt x="202311" y="141446"/>
                  </a:lnTo>
                  <a:cubicBezTo>
                    <a:pt x="202628" y="135510"/>
                    <a:pt x="198072" y="130441"/>
                    <a:pt x="192136" y="130125"/>
                  </a:cubicBezTo>
                  <a:cubicBezTo>
                    <a:pt x="191877" y="130111"/>
                    <a:pt x="191617" y="130107"/>
                    <a:pt x="191357" y="130112"/>
                  </a:cubicBezTo>
                  <a:close/>
                </a:path>
              </a:pathLst>
            </a:custGeom>
            <a:grpFill/>
            <a:ln w="9525" cap="flat">
              <a:noFill/>
              <a:prstDash val="solid"/>
              <a:miter/>
            </a:ln>
          </p:spPr>
          <p:txBody>
            <a:bodyPr rtlCol="0" anchor="ctr"/>
            <a:lstStyle/>
            <a:p>
              <a:endParaRPr lang="en-ID" sz="1349">
                <a:solidFill>
                  <a:schemeClr val="bg2"/>
                </a:solidFill>
              </a:endParaRPr>
            </a:p>
          </p:txBody>
        </p:sp>
        <p:sp>
          <p:nvSpPr>
            <p:cNvPr id="61" name="Freeform: Shape 60">
              <a:extLst>
                <a:ext uri="{FF2B5EF4-FFF2-40B4-BE49-F238E27FC236}">
                  <a16:creationId xmlns:a16="http://schemas.microsoft.com/office/drawing/2014/main" id="{08A595BA-097D-4E86-85EE-93DF3E322CDE}"/>
                </a:ext>
              </a:extLst>
            </p:cNvPr>
            <p:cNvSpPr/>
            <p:nvPr/>
          </p:nvSpPr>
          <p:spPr>
            <a:xfrm>
              <a:off x="5721280" y="3321653"/>
              <a:ext cx="289788" cy="431196"/>
            </a:xfrm>
            <a:custGeom>
              <a:avLst/>
              <a:gdLst>
                <a:gd name="connsiteX0" fmla="*/ 81858 w 289788"/>
                <a:gd name="connsiteY0" fmla="*/ 330518 h 431196"/>
                <a:gd name="connsiteX1" fmla="*/ 118339 w 289788"/>
                <a:gd name="connsiteY1" fmla="*/ 354997 h 431196"/>
                <a:gd name="connsiteX2" fmla="*/ 289789 w 289788"/>
                <a:gd name="connsiteY2" fmla="*/ 354997 h 431196"/>
                <a:gd name="connsiteX3" fmla="*/ 289789 w 289788"/>
                <a:gd name="connsiteY3" fmla="*/ 431197 h 431196"/>
                <a:gd name="connsiteX4" fmla="*/ 118339 w 289788"/>
                <a:gd name="connsiteY4" fmla="*/ 431197 h 431196"/>
                <a:gd name="connsiteX5" fmla="*/ 14040 w 289788"/>
                <a:gd name="connsiteY5" fmla="*/ 368618 h 431196"/>
                <a:gd name="connsiteX6" fmla="*/ 18612 w 289788"/>
                <a:gd name="connsiteY6" fmla="*/ 252222 h 431196"/>
                <a:gd name="connsiteX7" fmla="*/ 117672 w 289788"/>
                <a:gd name="connsiteY7" fmla="*/ 80772 h 431196"/>
                <a:gd name="connsiteX8" fmla="*/ 52331 w 289788"/>
                <a:gd name="connsiteY8" fmla="*/ 42672 h 431196"/>
                <a:gd name="connsiteX9" fmla="*/ 211779 w 289788"/>
                <a:gd name="connsiteY9" fmla="*/ 0 h 431196"/>
                <a:gd name="connsiteX10" fmla="*/ 254451 w 289788"/>
                <a:gd name="connsiteY10" fmla="*/ 159449 h 431196"/>
                <a:gd name="connsiteX11" fmla="*/ 185014 w 289788"/>
                <a:gd name="connsiteY11" fmla="*/ 119539 h 431196"/>
                <a:gd name="connsiteX12" fmla="*/ 85573 w 289788"/>
                <a:gd name="connsiteY12" fmla="*/ 291941 h 431196"/>
                <a:gd name="connsiteX13" fmla="*/ 81858 w 289788"/>
                <a:gd name="connsiteY13" fmla="*/ 330518 h 431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788" h="431196">
                  <a:moveTo>
                    <a:pt x="81858" y="330518"/>
                  </a:moveTo>
                  <a:cubicBezTo>
                    <a:pt x="89045" y="344368"/>
                    <a:pt x="102798" y="353597"/>
                    <a:pt x="118339" y="354997"/>
                  </a:cubicBezTo>
                  <a:lnTo>
                    <a:pt x="289789" y="354997"/>
                  </a:lnTo>
                  <a:lnTo>
                    <a:pt x="289789" y="431197"/>
                  </a:lnTo>
                  <a:lnTo>
                    <a:pt x="118339" y="431197"/>
                  </a:lnTo>
                  <a:cubicBezTo>
                    <a:pt x="74907" y="430407"/>
                    <a:pt x="35175" y="406568"/>
                    <a:pt x="14040" y="368618"/>
                  </a:cubicBezTo>
                  <a:cubicBezTo>
                    <a:pt x="-6207" y="331989"/>
                    <a:pt x="-4446" y="287149"/>
                    <a:pt x="18612" y="252222"/>
                  </a:cubicBezTo>
                  <a:lnTo>
                    <a:pt x="117672" y="80772"/>
                  </a:lnTo>
                  <a:lnTo>
                    <a:pt x="52331" y="42672"/>
                  </a:lnTo>
                  <a:lnTo>
                    <a:pt x="211779" y="0"/>
                  </a:lnTo>
                  <a:lnTo>
                    <a:pt x="254451" y="159449"/>
                  </a:lnTo>
                  <a:lnTo>
                    <a:pt x="185014" y="119539"/>
                  </a:lnTo>
                  <a:lnTo>
                    <a:pt x="85573" y="291941"/>
                  </a:lnTo>
                  <a:cubicBezTo>
                    <a:pt x="77086" y="303042"/>
                    <a:pt x="75646" y="318002"/>
                    <a:pt x="81858" y="330518"/>
                  </a:cubicBezTo>
                  <a:close/>
                </a:path>
              </a:pathLst>
            </a:custGeom>
            <a:grpFill/>
            <a:ln w="9525" cap="flat">
              <a:noFill/>
              <a:prstDash val="solid"/>
              <a:miter/>
            </a:ln>
          </p:spPr>
          <p:txBody>
            <a:bodyPr rtlCol="0" anchor="ctr"/>
            <a:lstStyle/>
            <a:p>
              <a:endParaRPr lang="en-ID" sz="1349">
                <a:solidFill>
                  <a:schemeClr val="bg2"/>
                </a:solidFill>
              </a:endParaRPr>
            </a:p>
          </p:txBody>
        </p:sp>
        <p:sp>
          <p:nvSpPr>
            <p:cNvPr id="62" name="Freeform: Shape 61">
              <a:extLst>
                <a:ext uri="{FF2B5EF4-FFF2-40B4-BE49-F238E27FC236}">
                  <a16:creationId xmlns:a16="http://schemas.microsoft.com/office/drawing/2014/main" id="{287DFAA2-2CBF-4364-96C9-EDFBEE166312}"/>
                </a:ext>
              </a:extLst>
            </p:cNvPr>
            <p:cNvSpPr/>
            <p:nvPr/>
          </p:nvSpPr>
          <p:spPr>
            <a:xfrm>
              <a:off x="5937916" y="3049426"/>
              <a:ext cx="446341" cy="355570"/>
            </a:xfrm>
            <a:custGeom>
              <a:avLst/>
              <a:gdLst>
                <a:gd name="connsiteX0" fmla="*/ 0 w 446341"/>
                <a:gd name="connsiteY0" fmla="*/ 209457 h 355570"/>
                <a:gd name="connsiteX1" fmla="*/ 79724 w 446341"/>
                <a:gd name="connsiteY1" fmla="*/ 60581 h 355570"/>
                <a:gd name="connsiteX2" fmla="*/ 183452 w 446341"/>
                <a:gd name="connsiteY2" fmla="*/ 2 h 355570"/>
                <a:gd name="connsiteX3" fmla="*/ 281940 w 446341"/>
                <a:gd name="connsiteY3" fmla="*/ 62296 h 355570"/>
                <a:gd name="connsiteX4" fmla="*/ 381000 w 446341"/>
                <a:gd name="connsiteY4" fmla="*/ 233746 h 355570"/>
                <a:gd name="connsiteX5" fmla="*/ 446342 w 446341"/>
                <a:gd name="connsiteY5" fmla="*/ 195646 h 355570"/>
                <a:gd name="connsiteX6" fmla="*/ 403669 w 446341"/>
                <a:gd name="connsiteY6" fmla="*/ 355571 h 355570"/>
                <a:gd name="connsiteX7" fmla="*/ 244602 w 446341"/>
                <a:gd name="connsiteY7" fmla="*/ 312899 h 355570"/>
                <a:gd name="connsiteX8" fmla="*/ 313944 w 446341"/>
                <a:gd name="connsiteY8" fmla="*/ 272798 h 355570"/>
                <a:gd name="connsiteX9" fmla="*/ 214027 w 446341"/>
                <a:gd name="connsiteY9" fmla="*/ 100301 h 355570"/>
                <a:gd name="connsiteX10" fmla="*/ 182404 w 446341"/>
                <a:gd name="connsiteY10" fmla="*/ 77822 h 355570"/>
                <a:gd name="connsiteX11" fmla="*/ 147161 w 446341"/>
                <a:gd name="connsiteY11" fmla="*/ 99539 h 355570"/>
                <a:gd name="connsiteX12" fmla="*/ 67342 w 446341"/>
                <a:gd name="connsiteY12" fmla="*/ 248414 h 355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6341" h="355570">
                  <a:moveTo>
                    <a:pt x="0" y="209457"/>
                  </a:moveTo>
                  <a:lnTo>
                    <a:pt x="79724" y="60581"/>
                  </a:lnTo>
                  <a:cubicBezTo>
                    <a:pt x="100637" y="22957"/>
                    <a:pt x="140405" y="-269"/>
                    <a:pt x="183452" y="2"/>
                  </a:cubicBezTo>
                  <a:cubicBezTo>
                    <a:pt x="225303" y="861"/>
                    <a:pt x="263230" y="24849"/>
                    <a:pt x="281940" y="62296"/>
                  </a:cubicBezTo>
                  <a:lnTo>
                    <a:pt x="381000" y="233746"/>
                  </a:lnTo>
                  <a:lnTo>
                    <a:pt x="446342" y="195646"/>
                  </a:lnTo>
                  <a:lnTo>
                    <a:pt x="403669" y="355571"/>
                  </a:lnTo>
                  <a:lnTo>
                    <a:pt x="244602" y="312899"/>
                  </a:lnTo>
                  <a:lnTo>
                    <a:pt x="313944" y="272798"/>
                  </a:lnTo>
                  <a:lnTo>
                    <a:pt x="214027" y="100301"/>
                  </a:lnTo>
                  <a:cubicBezTo>
                    <a:pt x="208600" y="87418"/>
                    <a:pt x="196354" y="78712"/>
                    <a:pt x="182404" y="77822"/>
                  </a:cubicBezTo>
                  <a:cubicBezTo>
                    <a:pt x="167713" y="78549"/>
                    <a:pt x="154416" y="86744"/>
                    <a:pt x="147161" y="99539"/>
                  </a:cubicBezTo>
                  <a:lnTo>
                    <a:pt x="67342" y="248414"/>
                  </a:lnTo>
                  <a:close/>
                </a:path>
              </a:pathLst>
            </a:custGeom>
            <a:grpFill/>
            <a:ln w="9525" cap="flat">
              <a:noFill/>
              <a:prstDash val="solid"/>
              <a:miter/>
            </a:ln>
          </p:spPr>
          <p:txBody>
            <a:bodyPr rtlCol="0" anchor="ctr"/>
            <a:lstStyle/>
            <a:p>
              <a:endParaRPr lang="en-ID" sz="1349">
                <a:solidFill>
                  <a:schemeClr val="bg2"/>
                </a:solidFill>
              </a:endParaRPr>
            </a:p>
          </p:txBody>
        </p:sp>
      </p:grpSp>
      <p:sp>
        <p:nvSpPr>
          <p:cNvPr id="64" name="Graphic 15" descr="Leaf">
            <a:extLst>
              <a:ext uri="{FF2B5EF4-FFF2-40B4-BE49-F238E27FC236}">
                <a16:creationId xmlns:a16="http://schemas.microsoft.com/office/drawing/2014/main" id="{E4E3E6F2-206A-4698-A8F0-0E57A6A6BB01}"/>
              </a:ext>
            </a:extLst>
          </p:cNvPr>
          <p:cNvSpPr/>
          <p:nvPr/>
        </p:nvSpPr>
        <p:spPr>
          <a:xfrm>
            <a:off x="5155368" y="1917646"/>
            <a:ext cx="257557" cy="247037"/>
          </a:xfrm>
          <a:custGeom>
            <a:avLst/>
            <a:gdLst>
              <a:gd name="connsiteX0" fmla="*/ 314325 w 676275"/>
              <a:gd name="connsiteY0" fmla="*/ 57150 h 648652"/>
              <a:gd name="connsiteX1" fmla="*/ 47625 w 676275"/>
              <a:gd name="connsiteY1" fmla="*/ 323850 h 648652"/>
              <a:gd name="connsiteX2" fmla="*/ 80963 w 676275"/>
              <a:gd name="connsiteY2" fmla="*/ 452438 h 648652"/>
              <a:gd name="connsiteX3" fmla="*/ 146685 w 676275"/>
              <a:gd name="connsiteY3" fmla="*/ 387668 h 648652"/>
              <a:gd name="connsiteX4" fmla="*/ 336233 w 676275"/>
              <a:gd name="connsiteY4" fmla="*/ 232410 h 648652"/>
              <a:gd name="connsiteX5" fmla="*/ 348615 w 676275"/>
              <a:gd name="connsiteY5" fmla="*/ 227648 h 648652"/>
              <a:gd name="connsiteX6" fmla="*/ 367665 w 676275"/>
              <a:gd name="connsiteY6" fmla="*/ 246698 h 648652"/>
              <a:gd name="connsiteX7" fmla="*/ 360045 w 676275"/>
              <a:gd name="connsiteY7" fmla="*/ 261938 h 648652"/>
              <a:gd name="connsiteX8" fmla="*/ 360045 w 676275"/>
              <a:gd name="connsiteY8" fmla="*/ 261938 h 648652"/>
              <a:gd name="connsiteX9" fmla="*/ 86678 w 676275"/>
              <a:gd name="connsiteY9" fmla="*/ 502920 h 648652"/>
              <a:gd name="connsiteX10" fmla="*/ 71438 w 676275"/>
              <a:gd name="connsiteY10" fmla="*/ 520065 h 648652"/>
              <a:gd name="connsiteX11" fmla="*/ 71438 w 676275"/>
              <a:gd name="connsiteY11" fmla="*/ 520065 h 648652"/>
              <a:gd name="connsiteX12" fmla="*/ 0 w 676275"/>
              <a:gd name="connsiteY12" fmla="*/ 648653 h 648652"/>
              <a:gd name="connsiteX13" fmla="*/ 57150 w 676275"/>
              <a:gd name="connsiteY13" fmla="*/ 648653 h 648652"/>
              <a:gd name="connsiteX14" fmla="*/ 140970 w 676275"/>
              <a:gd name="connsiteY14" fmla="*/ 527685 h 648652"/>
              <a:gd name="connsiteX15" fmla="*/ 314325 w 676275"/>
              <a:gd name="connsiteY15" fmla="*/ 591503 h 648652"/>
              <a:gd name="connsiteX16" fmla="*/ 446723 w 676275"/>
              <a:gd name="connsiteY16" fmla="*/ 556260 h 648652"/>
              <a:gd name="connsiteX17" fmla="*/ 446723 w 676275"/>
              <a:gd name="connsiteY17" fmla="*/ 556260 h 648652"/>
              <a:gd name="connsiteX18" fmla="*/ 676275 w 676275"/>
              <a:gd name="connsiteY18" fmla="*/ 0 h 648652"/>
              <a:gd name="connsiteX19" fmla="*/ 314325 w 676275"/>
              <a:gd name="connsiteY19" fmla="*/ 57150 h 64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6275" h="648652">
                <a:moveTo>
                  <a:pt x="314325" y="57150"/>
                </a:moveTo>
                <a:cubicBezTo>
                  <a:pt x="166688" y="57150"/>
                  <a:pt x="47625" y="176213"/>
                  <a:pt x="47625" y="323850"/>
                </a:cubicBezTo>
                <a:cubicBezTo>
                  <a:pt x="47625" y="370523"/>
                  <a:pt x="60007" y="414338"/>
                  <a:pt x="80963" y="452438"/>
                </a:cubicBezTo>
                <a:cubicBezTo>
                  <a:pt x="100965" y="431483"/>
                  <a:pt x="122873" y="410528"/>
                  <a:pt x="146685" y="387668"/>
                </a:cubicBezTo>
                <a:cubicBezTo>
                  <a:pt x="206693" y="331470"/>
                  <a:pt x="277178" y="274320"/>
                  <a:pt x="336233" y="232410"/>
                </a:cubicBezTo>
                <a:cubicBezTo>
                  <a:pt x="340043" y="229552"/>
                  <a:pt x="343853" y="227648"/>
                  <a:pt x="348615" y="227648"/>
                </a:cubicBezTo>
                <a:cubicBezTo>
                  <a:pt x="359093" y="227648"/>
                  <a:pt x="367665" y="236220"/>
                  <a:pt x="367665" y="246698"/>
                </a:cubicBezTo>
                <a:cubicBezTo>
                  <a:pt x="367665" y="253365"/>
                  <a:pt x="364808" y="258127"/>
                  <a:pt x="360045" y="261938"/>
                </a:cubicBezTo>
                <a:lnTo>
                  <a:pt x="360045" y="261938"/>
                </a:lnTo>
                <a:cubicBezTo>
                  <a:pt x="275273" y="322898"/>
                  <a:pt x="162878" y="417195"/>
                  <a:pt x="86678" y="502920"/>
                </a:cubicBezTo>
                <a:cubicBezTo>
                  <a:pt x="86678" y="502920"/>
                  <a:pt x="76200" y="514350"/>
                  <a:pt x="71438" y="520065"/>
                </a:cubicBezTo>
                <a:lnTo>
                  <a:pt x="71438" y="520065"/>
                </a:lnTo>
                <a:cubicBezTo>
                  <a:pt x="28575" y="570548"/>
                  <a:pt x="0" y="616268"/>
                  <a:pt x="0" y="648653"/>
                </a:cubicBezTo>
                <a:lnTo>
                  <a:pt x="57150" y="648653"/>
                </a:lnTo>
                <a:cubicBezTo>
                  <a:pt x="57150" y="627698"/>
                  <a:pt x="90488" y="581978"/>
                  <a:pt x="140970" y="527685"/>
                </a:cubicBezTo>
                <a:cubicBezTo>
                  <a:pt x="187643" y="567690"/>
                  <a:pt x="247650" y="591503"/>
                  <a:pt x="314325" y="591503"/>
                </a:cubicBezTo>
                <a:cubicBezTo>
                  <a:pt x="361950" y="591503"/>
                  <a:pt x="407670" y="579120"/>
                  <a:pt x="446723" y="556260"/>
                </a:cubicBezTo>
                <a:lnTo>
                  <a:pt x="446723" y="556260"/>
                </a:lnTo>
                <a:cubicBezTo>
                  <a:pt x="650558" y="442913"/>
                  <a:pt x="676275" y="234315"/>
                  <a:pt x="676275" y="0"/>
                </a:cubicBezTo>
                <a:cubicBezTo>
                  <a:pt x="676275" y="0"/>
                  <a:pt x="454343" y="60960"/>
                  <a:pt x="314325" y="57150"/>
                </a:cubicBezTo>
                <a:close/>
              </a:path>
            </a:pathLst>
          </a:custGeom>
          <a:solidFill>
            <a:schemeClr val="bg2"/>
          </a:solidFill>
          <a:ln w="9525" cap="flat">
            <a:noFill/>
            <a:prstDash val="solid"/>
            <a:miter/>
          </a:ln>
        </p:spPr>
        <p:txBody>
          <a:bodyPr rtlCol="0" anchor="ctr"/>
          <a:lstStyle/>
          <a:p>
            <a:endParaRPr lang="en-ID" sz="1349"/>
          </a:p>
        </p:txBody>
      </p:sp>
      <p:sp>
        <p:nvSpPr>
          <p:cNvPr id="67" name="Graphic 9" descr="Deciduous tree">
            <a:extLst>
              <a:ext uri="{FF2B5EF4-FFF2-40B4-BE49-F238E27FC236}">
                <a16:creationId xmlns:a16="http://schemas.microsoft.com/office/drawing/2014/main" id="{49104971-6DB7-4949-8079-20A5397C837E}"/>
              </a:ext>
            </a:extLst>
          </p:cNvPr>
          <p:cNvSpPr/>
          <p:nvPr/>
        </p:nvSpPr>
        <p:spPr>
          <a:xfrm>
            <a:off x="5153026" y="3254195"/>
            <a:ext cx="262240" cy="268236"/>
          </a:xfrm>
          <a:custGeom>
            <a:avLst/>
            <a:gdLst>
              <a:gd name="connsiteX0" fmla="*/ 717233 w 791527"/>
              <a:gd name="connsiteY0" fmla="*/ 255270 h 809625"/>
              <a:gd name="connsiteX1" fmla="*/ 646748 w 791527"/>
              <a:gd name="connsiteY1" fmla="*/ 164783 h 809625"/>
              <a:gd name="connsiteX2" fmla="*/ 646748 w 791527"/>
              <a:gd name="connsiteY2" fmla="*/ 156210 h 809625"/>
              <a:gd name="connsiteX3" fmla="*/ 528638 w 791527"/>
              <a:gd name="connsiteY3" fmla="*/ 38100 h 809625"/>
              <a:gd name="connsiteX4" fmla="*/ 474345 w 791527"/>
              <a:gd name="connsiteY4" fmla="*/ 51435 h 809625"/>
              <a:gd name="connsiteX5" fmla="*/ 376238 w 791527"/>
              <a:gd name="connsiteY5" fmla="*/ 0 h 809625"/>
              <a:gd name="connsiteX6" fmla="*/ 262890 w 791527"/>
              <a:gd name="connsiteY6" fmla="*/ 81915 h 809625"/>
              <a:gd name="connsiteX7" fmla="*/ 204788 w 791527"/>
              <a:gd name="connsiteY7" fmla="*/ 66675 h 809625"/>
              <a:gd name="connsiteX8" fmla="*/ 85725 w 791527"/>
              <a:gd name="connsiteY8" fmla="*/ 185738 h 809625"/>
              <a:gd name="connsiteX9" fmla="*/ 106680 w 791527"/>
              <a:gd name="connsiteY9" fmla="*/ 252413 h 809625"/>
              <a:gd name="connsiteX10" fmla="*/ 0 w 791527"/>
              <a:gd name="connsiteY10" fmla="*/ 390525 h 809625"/>
              <a:gd name="connsiteX11" fmla="*/ 142875 w 791527"/>
              <a:gd name="connsiteY11" fmla="*/ 533400 h 809625"/>
              <a:gd name="connsiteX12" fmla="*/ 177165 w 791527"/>
              <a:gd name="connsiteY12" fmla="*/ 529590 h 809625"/>
              <a:gd name="connsiteX13" fmla="*/ 328613 w 791527"/>
              <a:gd name="connsiteY13" fmla="*/ 681038 h 809625"/>
              <a:gd name="connsiteX14" fmla="*/ 324803 w 791527"/>
              <a:gd name="connsiteY14" fmla="*/ 771525 h 809625"/>
              <a:gd name="connsiteX15" fmla="*/ 319088 w 791527"/>
              <a:gd name="connsiteY15" fmla="*/ 784860 h 809625"/>
              <a:gd name="connsiteX16" fmla="*/ 310515 w 791527"/>
              <a:gd name="connsiteY16" fmla="*/ 793433 h 809625"/>
              <a:gd name="connsiteX17" fmla="*/ 317183 w 791527"/>
              <a:gd name="connsiteY17" fmla="*/ 809625 h 809625"/>
              <a:gd name="connsiteX18" fmla="*/ 421958 w 791527"/>
              <a:gd name="connsiteY18" fmla="*/ 809625 h 809625"/>
              <a:gd name="connsiteX19" fmla="*/ 430530 w 791527"/>
              <a:gd name="connsiteY19" fmla="*/ 795338 h 809625"/>
              <a:gd name="connsiteX20" fmla="*/ 422910 w 791527"/>
              <a:gd name="connsiteY20" fmla="*/ 782955 h 809625"/>
              <a:gd name="connsiteX21" fmla="*/ 417195 w 791527"/>
              <a:gd name="connsiteY21" fmla="*/ 769620 h 809625"/>
              <a:gd name="connsiteX22" fmla="*/ 413385 w 791527"/>
              <a:gd name="connsiteY22" fmla="*/ 654368 h 809625"/>
              <a:gd name="connsiteX23" fmla="*/ 414338 w 791527"/>
              <a:gd name="connsiteY23" fmla="*/ 652463 h 809625"/>
              <a:gd name="connsiteX24" fmla="*/ 516255 w 791527"/>
              <a:gd name="connsiteY24" fmla="*/ 571500 h 809625"/>
              <a:gd name="connsiteX25" fmla="*/ 640080 w 791527"/>
              <a:gd name="connsiteY25" fmla="*/ 469583 h 809625"/>
              <a:gd name="connsiteX26" fmla="*/ 677228 w 791527"/>
              <a:gd name="connsiteY26" fmla="*/ 476250 h 809625"/>
              <a:gd name="connsiteX27" fmla="*/ 791528 w 791527"/>
              <a:gd name="connsiteY27" fmla="*/ 361950 h 809625"/>
              <a:gd name="connsiteX28" fmla="*/ 717233 w 791527"/>
              <a:gd name="connsiteY28" fmla="*/ 255270 h 809625"/>
              <a:gd name="connsiteX29" fmla="*/ 374333 w 791527"/>
              <a:gd name="connsiteY29" fmla="*/ 545783 h 809625"/>
              <a:gd name="connsiteX30" fmla="*/ 354330 w 791527"/>
              <a:gd name="connsiteY30" fmla="*/ 465773 h 809625"/>
              <a:gd name="connsiteX31" fmla="*/ 419100 w 791527"/>
              <a:gd name="connsiteY31" fmla="*/ 443865 h 809625"/>
              <a:gd name="connsiteX32" fmla="*/ 374333 w 791527"/>
              <a:gd name="connsiteY32" fmla="*/ 545783 h 809625"/>
              <a:gd name="connsiteX33" fmla="*/ 230505 w 791527"/>
              <a:gd name="connsiteY33" fmla="*/ 502920 h 809625"/>
              <a:gd name="connsiteX34" fmla="*/ 272415 w 791527"/>
              <a:gd name="connsiteY34" fmla="*/ 451485 h 809625"/>
              <a:gd name="connsiteX35" fmla="*/ 299085 w 791527"/>
              <a:gd name="connsiteY35" fmla="*/ 461010 h 809625"/>
              <a:gd name="connsiteX36" fmla="*/ 328613 w 791527"/>
              <a:gd name="connsiteY36" fmla="*/ 578168 h 809625"/>
              <a:gd name="connsiteX37" fmla="*/ 230505 w 791527"/>
              <a:gd name="connsiteY37" fmla="*/ 502920 h 809625"/>
              <a:gd name="connsiteX38" fmla="*/ 494348 w 791527"/>
              <a:gd name="connsiteY38" fmla="*/ 528638 h 809625"/>
              <a:gd name="connsiteX39" fmla="*/ 415290 w 791527"/>
              <a:gd name="connsiteY39" fmla="*/ 573405 h 809625"/>
              <a:gd name="connsiteX40" fmla="*/ 483870 w 791527"/>
              <a:gd name="connsiteY40" fmla="*/ 432435 h 809625"/>
              <a:gd name="connsiteX41" fmla="*/ 566738 w 791527"/>
              <a:gd name="connsiteY41" fmla="*/ 456248 h 809625"/>
              <a:gd name="connsiteX42" fmla="*/ 593408 w 791527"/>
              <a:gd name="connsiteY42" fmla="*/ 453390 h 809625"/>
              <a:gd name="connsiteX43" fmla="*/ 494348 w 791527"/>
              <a:gd name="connsiteY43" fmla="*/ 528638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91527" h="809625">
                <a:moveTo>
                  <a:pt x="717233" y="255270"/>
                </a:moveTo>
                <a:cubicBezTo>
                  <a:pt x="705803" y="217170"/>
                  <a:pt x="681038" y="184785"/>
                  <a:pt x="646748" y="164783"/>
                </a:cubicBezTo>
                <a:cubicBezTo>
                  <a:pt x="646748" y="161925"/>
                  <a:pt x="646748" y="159068"/>
                  <a:pt x="646748" y="156210"/>
                </a:cubicBezTo>
                <a:cubicBezTo>
                  <a:pt x="647700" y="91440"/>
                  <a:pt x="594360" y="38100"/>
                  <a:pt x="528638" y="38100"/>
                </a:cubicBezTo>
                <a:cubicBezTo>
                  <a:pt x="508635" y="38100"/>
                  <a:pt x="490538" y="42863"/>
                  <a:pt x="474345" y="51435"/>
                </a:cubicBezTo>
                <a:cubicBezTo>
                  <a:pt x="452438" y="20003"/>
                  <a:pt x="417195" y="0"/>
                  <a:pt x="376238" y="0"/>
                </a:cubicBezTo>
                <a:cubicBezTo>
                  <a:pt x="323850" y="0"/>
                  <a:pt x="279083" y="34290"/>
                  <a:pt x="262890" y="81915"/>
                </a:cubicBezTo>
                <a:cubicBezTo>
                  <a:pt x="245745" y="72390"/>
                  <a:pt x="225743" y="66675"/>
                  <a:pt x="204788" y="66675"/>
                </a:cubicBezTo>
                <a:cubicBezTo>
                  <a:pt x="139065" y="66675"/>
                  <a:pt x="85725" y="120015"/>
                  <a:pt x="85725" y="185738"/>
                </a:cubicBezTo>
                <a:cubicBezTo>
                  <a:pt x="85725" y="210503"/>
                  <a:pt x="93345" y="233363"/>
                  <a:pt x="106680" y="252413"/>
                </a:cubicBezTo>
                <a:cubicBezTo>
                  <a:pt x="44768" y="268605"/>
                  <a:pt x="0" y="323850"/>
                  <a:pt x="0" y="390525"/>
                </a:cubicBezTo>
                <a:cubicBezTo>
                  <a:pt x="0" y="469583"/>
                  <a:pt x="63818" y="533400"/>
                  <a:pt x="142875" y="533400"/>
                </a:cubicBezTo>
                <a:cubicBezTo>
                  <a:pt x="154305" y="533400"/>
                  <a:pt x="165735" y="531495"/>
                  <a:pt x="177165" y="529590"/>
                </a:cubicBezTo>
                <a:cubicBezTo>
                  <a:pt x="222885" y="550545"/>
                  <a:pt x="323850" y="611505"/>
                  <a:pt x="328613" y="681038"/>
                </a:cubicBezTo>
                <a:lnTo>
                  <a:pt x="324803" y="771525"/>
                </a:lnTo>
                <a:cubicBezTo>
                  <a:pt x="324803" y="776288"/>
                  <a:pt x="322898" y="781050"/>
                  <a:pt x="319088" y="784860"/>
                </a:cubicBezTo>
                <a:lnTo>
                  <a:pt x="310515" y="793433"/>
                </a:lnTo>
                <a:cubicBezTo>
                  <a:pt x="304800" y="800100"/>
                  <a:pt x="308610" y="809625"/>
                  <a:pt x="317183" y="809625"/>
                </a:cubicBezTo>
                <a:lnTo>
                  <a:pt x="421958" y="809625"/>
                </a:lnTo>
                <a:cubicBezTo>
                  <a:pt x="429578" y="809625"/>
                  <a:pt x="433388" y="802005"/>
                  <a:pt x="430530" y="795338"/>
                </a:cubicBezTo>
                <a:cubicBezTo>
                  <a:pt x="430530" y="795338"/>
                  <a:pt x="425768" y="785813"/>
                  <a:pt x="422910" y="782955"/>
                </a:cubicBezTo>
                <a:cubicBezTo>
                  <a:pt x="420053" y="779145"/>
                  <a:pt x="417195" y="775335"/>
                  <a:pt x="417195" y="769620"/>
                </a:cubicBezTo>
                <a:lnTo>
                  <a:pt x="413385" y="654368"/>
                </a:lnTo>
                <a:cubicBezTo>
                  <a:pt x="413385" y="653415"/>
                  <a:pt x="414338" y="652463"/>
                  <a:pt x="414338" y="652463"/>
                </a:cubicBezTo>
                <a:cubicBezTo>
                  <a:pt x="421958" y="618173"/>
                  <a:pt x="467678" y="595313"/>
                  <a:pt x="516255" y="571500"/>
                </a:cubicBezTo>
                <a:cubicBezTo>
                  <a:pt x="564833" y="547688"/>
                  <a:pt x="621983" y="519113"/>
                  <a:pt x="640080" y="469583"/>
                </a:cubicBezTo>
                <a:cubicBezTo>
                  <a:pt x="651510" y="473393"/>
                  <a:pt x="663893" y="476250"/>
                  <a:pt x="677228" y="476250"/>
                </a:cubicBezTo>
                <a:cubicBezTo>
                  <a:pt x="740093" y="476250"/>
                  <a:pt x="791528" y="424815"/>
                  <a:pt x="791528" y="361950"/>
                </a:cubicBezTo>
                <a:cubicBezTo>
                  <a:pt x="790575" y="313373"/>
                  <a:pt x="760095" y="271463"/>
                  <a:pt x="717233" y="255270"/>
                </a:cubicBezTo>
                <a:close/>
                <a:moveTo>
                  <a:pt x="374333" y="545783"/>
                </a:moveTo>
                <a:cubicBezTo>
                  <a:pt x="371475" y="521970"/>
                  <a:pt x="365760" y="493395"/>
                  <a:pt x="354330" y="465773"/>
                </a:cubicBezTo>
                <a:cubicBezTo>
                  <a:pt x="378143" y="462915"/>
                  <a:pt x="400050" y="455295"/>
                  <a:pt x="419100" y="443865"/>
                </a:cubicBezTo>
                <a:cubicBezTo>
                  <a:pt x="399098" y="478155"/>
                  <a:pt x="383858" y="515303"/>
                  <a:pt x="374333" y="545783"/>
                </a:cubicBezTo>
                <a:close/>
                <a:moveTo>
                  <a:pt x="230505" y="502920"/>
                </a:moveTo>
                <a:cubicBezTo>
                  <a:pt x="247650" y="489585"/>
                  <a:pt x="261938" y="471488"/>
                  <a:pt x="272415" y="451485"/>
                </a:cubicBezTo>
                <a:cubicBezTo>
                  <a:pt x="280988" y="455295"/>
                  <a:pt x="289560" y="459105"/>
                  <a:pt x="299085" y="461010"/>
                </a:cubicBezTo>
                <a:cubicBezTo>
                  <a:pt x="323850" y="501968"/>
                  <a:pt x="328613" y="548640"/>
                  <a:pt x="328613" y="578168"/>
                </a:cubicBezTo>
                <a:cubicBezTo>
                  <a:pt x="298133" y="545783"/>
                  <a:pt x="259080" y="520065"/>
                  <a:pt x="230505" y="502920"/>
                </a:cubicBezTo>
                <a:close/>
                <a:moveTo>
                  <a:pt x="494348" y="528638"/>
                </a:moveTo>
                <a:cubicBezTo>
                  <a:pt x="466725" y="541973"/>
                  <a:pt x="438150" y="556260"/>
                  <a:pt x="415290" y="573405"/>
                </a:cubicBezTo>
                <a:cubicBezTo>
                  <a:pt x="427673" y="534353"/>
                  <a:pt x="449580" y="475298"/>
                  <a:pt x="483870" y="432435"/>
                </a:cubicBezTo>
                <a:cubicBezTo>
                  <a:pt x="507683" y="447675"/>
                  <a:pt x="536258" y="456248"/>
                  <a:pt x="566738" y="456248"/>
                </a:cubicBezTo>
                <a:cubicBezTo>
                  <a:pt x="576263" y="456248"/>
                  <a:pt x="584835" y="455295"/>
                  <a:pt x="593408" y="453390"/>
                </a:cubicBezTo>
                <a:cubicBezTo>
                  <a:pt x="582930" y="482918"/>
                  <a:pt x="545783" y="502920"/>
                  <a:pt x="494348" y="528638"/>
                </a:cubicBezTo>
                <a:close/>
              </a:path>
            </a:pathLst>
          </a:custGeom>
          <a:solidFill>
            <a:schemeClr val="bg2"/>
          </a:solidFill>
          <a:ln w="9525" cap="flat">
            <a:noFill/>
            <a:prstDash val="solid"/>
            <a:miter/>
          </a:ln>
        </p:spPr>
        <p:txBody>
          <a:bodyPr rtlCol="0" anchor="ctr"/>
          <a:lstStyle/>
          <a:p>
            <a:endParaRPr lang="en-ID" sz="1349"/>
          </a:p>
        </p:txBody>
      </p:sp>
      <p:sp>
        <p:nvSpPr>
          <p:cNvPr id="2" name="Slide Number Placeholder 1">
            <a:extLst>
              <a:ext uri="{FF2B5EF4-FFF2-40B4-BE49-F238E27FC236}">
                <a16:creationId xmlns:a16="http://schemas.microsoft.com/office/drawing/2014/main" id="{6CEA64C2-E7B6-45FD-9D5C-CCF08A689B42}"/>
              </a:ext>
            </a:extLst>
          </p:cNvPr>
          <p:cNvSpPr>
            <a:spLocks noGrp="1"/>
          </p:cNvSpPr>
          <p:nvPr>
            <p:ph type="sldNum" sz="quarter" idx="12"/>
          </p:nvPr>
        </p:nvSpPr>
        <p:spPr/>
        <p:txBody>
          <a:bodyPr/>
          <a:lstStyle/>
          <a:p>
            <a:fld id="{950356F5-5040-45F3-9DFE-AA818FBF1AB1}" type="slidenum">
              <a:rPr lang="en-ID" smtClean="0"/>
              <a:pPr/>
              <a:t>9</a:t>
            </a:fld>
            <a:endParaRPr lang="en-ID"/>
          </a:p>
        </p:txBody>
      </p:sp>
    </p:spTree>
    <p:extLst>
      <p:ext uri="{BB962C8B-B14F-4D97-AF65-F5344CB8AC3E}">
        <p14:creationId xmlns:p14="http://schemas.microsoft.com/office/powerpoint/2010/main" val="740174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750" fill="hold"/>
                                        <p:tgtEl>
                                          <p:spTgt spid="64"/>
                                        </p:tgtEl>
                                        <p:attrNameLst>
                                          <p:attrName>ppt_x</p:attrName>
                                        </p:attrNameLst>
                                      </p:cBhvr>
                                      <p:tavLst>
                                        <p:tav tm="0">
                                          <p:val>
                                            <p:strVal val="#ppt_x"/>
                                          </p:val>
                                        </p:tav>
                                        <p:tav tm="100000">
                                          <p:val>
                                            <p:strVal val="#ppt_x"/>
                                          </p:val>
                                        </p:tav>
                                      </p:tavLst>
                                    </p:anim>
                                    <p:anim calcmode="lin" valueType="num">
                                      <p:cBhvr additive="base">
                                        <p:cTn id="16" dur="750" fill="hold"/>
                                        <p:tgtEl>
                                          <p:spTgt spid="64"/>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750" fill="hold"/>
                                        <p:tgtEl>
                                          <p:spTgt spid="20"/>
                                        </p:tgtEl>
                                        <p:attrNameLst>
                                          <p:attrName>ppt_x</p:attrName>
                                        </p:attrNameLst>
                                      </p:cBhvr>
                                      <p:tavLst>
                                        <p:tav tm="0">
                                          <p:val>
                                            <p:strVal val="#ppt_x"/>
                                          </p:val>
                                        </p:tav>
                                        <p:tav tm="100000">
                                          <p:val>
                                            <p:strVal val="#ppt_x"/>
                                          </p:val>
                                        </p:tav>
                                      </p:tavLst>
                                    </p:anim>
                                    <p:anim calcmode="lin" valueType="num">
                                      <p:cBhvr additive="base">
                                        <p:cTn id="24" dur="75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750" fill="hold"/>
                                        <p:tgtEl>
                                          <p:spTgt spid="29"/>
                                        </p:tgtEl>
                                        <p:attrNameLst>
                                          <p:attrName>ppt_x</p:attrName>
                                        </p:attrNameLst>
                                      </p:cBhvr>
                                      <p:tavLst>
                                        <p:tav tm="0">
                                          <p:val>
                                            <p:strVal val="#ppt_x"/>
                                          </p:val>
                                        </p:tav>
                                        <p:tav tm="100000">
                                          <p:val>
                                            <p:strVal val="#ppt_x"/>
                                          </p:val>
                                        </p:tav>
                                      </p:tavLst>
                                    </p:anim>
                                    <p:anim calcmode="lin" valueType="num">
                                      <p:cBhvr additive="base">
                                        <p:cTn id="28" dur="750" fill="hold"/>
                                        <p:tgtEl>
                                          <p:spTgt spid="29"/>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 calcmode="lin" valueType="num">
                                      <p:cBhvr additive="base">
                                        <p:cTn id="31" dur="750" fill="hold"/>
                                        <p:tgtEl>
                                          <p:spTgt spid="67"/>
                                        </p:tgtEl>
                                        <p:attrNameLst>
                                          <p:attrName>ppt_x</p:attrName>
                                        </p:attrNameLst>
                                      </p:cBhvr>
                                      <p:tavLst>
                                        <p:tav tm="0">
                                          <p:val>
                                            <p:strVal val="#ppt_x"/>
                                          </p:val>
                                        </p:tav>
                                        <p:tav tm="100000">
                                          <p:val>
                                            <p:strVal val="#ppt_x"/>
                                          </p:val>
                                        </p:tav>
                                      </p:tavLst>
                                    </p:anim>
                                    <p:anim calcmode="lin" valueType="num">
                                      <p:cBhvr additive="base">
                                        <p:cTn id="32" dur="750" fill="hold"/>
                                        <p:tgtEl>
                                          <p:spTgt spid="67"/>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750" fill="hold"/>
                                        <p:tgtEl>
                                          <p:spTgt spid="34"/>
                                        </p:tgtEl>
                                        <p:attrNameLst>
                                          <p:attrName>ppt_x</p:attrName>
                                        </p:attrNameLst>
                                      </p:cBhvr>
                                      <p:tavLst>
                                        <p:tav tm="0">
                                          <p:val>
                                            <p:strVal val="#ppt_x"/>
                                          </p:val>
                                        </p:tav>
                                        <p:tav tm="100000">
                                          <p:val>
                                            <p:strVal val="#ppt_x"/>
                                          </p:val>
                                        </p:tav>
                                      </p:tavLst>
                                    </p:anim>
                                    <p:anim calcmode="lin" valueType="num">
                                      <p:cBhvr additive="base">
                                        <p:cTn id="36" dur="750" fill="hold"/>
                                        <p:tgtEl>
                                          <p:spTgt spid="34"/>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750" fill="hold"/>
                                        <p:tgtEl>
                                          <p:spTgt spid="30"/>
                                        </p:tgtEl>
                                        <p:attrNameLst>
                                          <p:attrName>ppt_x</p:attrName>
                                        </p:attrNameLst>
                                      </p:cBhvr>
                                      <p:tavLst>
                                        <p:tav tm="0">
                                          <p:val>
                                            <p:strVal val="#ppt_x"/>
                                          </p:val>
                                        </p:tav>
                                        <p:tav tm="100000">
                                          <p:val>
                                            <p:strVal val="#ppt_x"/>
                                          </p:val>
                                        </p:tav>
                                      </p:tavLst>
                                    </p:anim>
                                    <p:anim calcmode="lin" valueType="num">
                                      <p:cBhvr additive="base">
                                        <p:cTn id="40" dur="75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750" fill="hold"/>
                                        <p:tgtEl>
                                          <p:spTgt spid="35"/>
                                        </p:tgtEl>
                                        <p:attrNameLst>
                                          <p:attrName>ppt_x</p:attrName>
                                        </p:attrNameLst>
                                      </p:cBhvr>
                                      <p:tavLst>
                                        <p:tav tm="0">
                                          <p:val>
                                            <p:strVal val="#ppt_x"/>
                                          </p:val>
                                        </p:tav>
                                        <p:tav tm="100000">
                                          <p:val>
                                            <p:strVal val="#ppt_x"/>
                                          </p:val>
                                        </p:tav>
                                      </p:tavLst>
                                    </p:anim>
                                    <p:anim calcmode="lin" valueType="num">
                                      <p:cBhvr additive="base">
                                        <p:cTn id="44" dur="750" fill="hold"/>
                                        <p:tgtEl>
                                          <p:spTgt spid="35"/>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750" fill="hold"/>
                                        <p:tgtEl>
                                          <p:spTgt spid="59"/>
                                        </p:tgtEl>
                                        <p:attrNameLst>
                                          <p:attrName>ppt_x</p:attrName>
                                        </p:attrNameLst>
                                      </p:cBhvr>
                                      <p:tavLst>
                                        <p:tav tm="0">
                                          <p:val>
                                            <p:strVal val="#ppt_x"/>
                                          </p:val>
                                        </p:tav>
                                        <p:tav tm="100000">
                                          <p:val>
                                            <p:strVal val="#ppt_x"/>
                                          </p:val>
                                        </p:tav>
                                      </p:tavLst>
                                    </p:anim>
                                    <p:anim calcmode="lin" valueType="num">
                                      <p:cBhvr additive="base">
                                        <p:cTn id="48" dur="750" fill="hold"/>
                                        <p:tgtEl>
                                          <p:spTgt spid="59"/>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750" fill="hold"/>
                                        <p:tgtEl>
                                          <p:spTgt spid="40"/>
                                        </p:tgtEl>
                                        <p:attrNameLst>
                                          <p:attrName>ppt_x</p:attrName>
                                        </p:attrNameLst>
                                      </p:cBhvr>
                                      <p:tavLst>
                                        <p:tav tm="0">
                                          <p:val>
                                            <p:strVal val="#ppt_x"/>
                                          </p:val>
                                        </p:tav>
                                        <p:tav tm="100000">
                                          <p:val>
                                            <p:strVal val="#ppt_x"/>
                                          </p:val>
                                        </p:tav>
                                      </p:tavLst>
                                    </p:anim>
                                    <p:anim calcmode="lin" valueType="num">
                                      <p:cBhvr additive="base">
                                        <p:cTn id="52" dur="750" fill="hold"/>
                                        <p:tgtEl>
                                          <p:spTgt spid="40"/>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750" fill="hold"/>
                                        <p:tgtEl>
                                          <p:spTgt spid="36"/>
                                        </p:tgtEl>
                                        <p:attrNameLst>
                                          <p:attrName>ppt_x</p:attrName>
                                        </p:attrNameLst>
                                      </p:cBhvr>
                                      <p:tavLst>
                                        <p:tav tm="0">
                                          <p:val>
                                            <p:strVal val="#ppt_x"/>
                                          </p:val>
                                        </p:tav>
                                        <p:tav tm="100000">
                                          <p:val>
                                            <p:strVal val="#ppt_x"/>
                                          </p:val>
                                        </p:tav>
                                      </p:tavLst>
                                    </p:anim>
                                    <p:anim calcmode="lin" valueType="num">
                                      <p:cBhvr additive="base">
                                        <p:cTn id="56" dur="750" fill="hold"/>
                                        <p:tgtEl>
                                          <p:spTgt spid="36"/>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750" fill="hold"/>
                                        <p:tgtEl>
                                          <p:spTgt spid="66"/>
                                        </p:tgtEl>
                                        <p:attrNameLst>
                                          <p:attrName>ppt_x</p:attrName>
                                        </p:attrNameLst>
                                      </p:cBhvr>
                                      <p:tavLst>
                                        <p:tav tm="0">
                                          <p:val>
                                            <p:strVal val="#ppt_x"/>
                                          </p:val>
                                        </p:tav>
                                        <p:tav tm="100000">
                                          <p:val>
                                            <p:strVal val="#ppt_x"/>
                                          </p:val>
                                        </p:tav>
                                      </p:tavLst>
                                    </p:anim>
                                    <p:anim calcmode="lin" valueType="num">
                                      <p:cBhvr additive="base">
                                        <p:cTn id="60" dur="750" fill="hold"/>
                                        <p:tgtEl>
                                          <p:spTgt spid="66"/>
                                        </p:tgtEl>
                                        <p:attrNameLst>
                                          <p:attrName>ppt_y</p:attrName>
                                        </p:attrNameLst>
                                      </p:cBhvr>
                                      <p:tavLst>
                                        <p:tav tm="0">
                                          <p:val>
                                            <p:strVal val="0-#ppt_h/2"/>
                                          </p:val>
                                        </p:tav>
                                        <p:tav tm="100000">
                                          <p:val>
                                            <p:strVal val="#ppt_y"/>
                                          </p:val>
                                        </p:tav>
                                      </p:tavLst>
                                    </p:anim>
                                  </p:childTnLst>
                                </p:cTn>
                              </p:par>
                              <p:par>
                                <p:cTn id="61" presetID="2" presetClass="entr" presetSubtype="1" fill="hold" grpId="0" nodeType="withEffect">
                                  <p:stCondLst>
                                    <p:cond delay="0"/>
                                  </p:stCondLst>
                                  <p:childTnLst>
                                    <p:set>
                                      <p:cBhvr>
                                        <p:cTn id="62" dur="1" fill="hold">
                                          <p:stCondLst>
                                            <p:cond delay="0"/>
                                          </p:stCondLst>
                                        </p:cTn>
                                        <p:tgtEl>
                                          <p:spTgt spid="63"/>
                                        </p:tgtEl>
                                        <p:attrNameLst>
                                          <p:attrName>style.visibility</p:attrName>
                                        </p:attrNameLst>
                                      </p:cBhvr>
                                      <p:to>
                                        <p:strVal val="visible"/>
                                      </p:to>
                                    </p:set>
                                    <p:anim calcmode="lin" valueType="num">
                                      <p:cBhvr additive="base">
                                        <p:cTn id="63" dur="750" fill="hold"/>
                                        <p:tgtEl>
                                          <p:spTgt spid="63"/>
                                        </p:tgtEl>
                                        <p:attrNameLst>
                                          <p:attrName>ppt_x</p:attrName>
                                        </p:attrNameLst>
                                      </p:cBhvr>
                                      <p:tavLst>
                                        <p:tav tm="0">
                                          <p:val>
                                            <p:strVal val="#ppt_x"/>
                                          </p:val>
                                        </p:tav>
                                        <p:tav tm="100000">
                                          <p:val>
                                            <p:strVal val="#ppt_x"/>
                                          </p:val>
                                        </p:tav>
                                      </p:tavLst>
                                    </p:anim>
                                    <p:anim calcmode="lin" valueType="num">
                                      <p:cBhvr additive="base">
                                        <p:cTn id="64" dur="750" fill="hold"/>
                                        <p:tgtEl>
                                          <p:spTgt spid="63"/>
                                        </p:tgtEl>
                                        <p:attrNameLst>
                                          <p:attrName>ppt_y</p:attrName>
                                        </p:attrNameLst>
                                      </p:cBhvr>
                                      <p:tavLst>
                                        <p:tav tm="0">
                                          <p:val>
                                            <p:strVal val="0-#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anim calcmode="lin" valueType="num">
                                      <p:cBhvr additive="base">
                                        <p:cTn id="67" dur="750" fill="hold"/>
                                        <p:tgtEl>
                                          <p:spTgt spid="65"/>
                                        </p:tgtEl>
                                        <p:attrNameLst>
                                          <p:attrName>ppt_x</p:attrName>
                                        </p:attrNameLst>
                                      </p:cBhvr>
                                      <p:tavLst>
                                        <p:tav tm="0">
                                          <p:val>
                                            <p:strVal val="#ppt_x"/>
                                          </p:val>
                                        </p:tav>
                                        <p:tav tm="100000">
                                          <p:val>
                                            <p:strVal val="#ppt_x"/>
                                          </p:val>
                                        </p:tav>
                                      </p:tavLst>
                                    </p:anim>
                                    <p:anim calcmode="lin" valueType="num">
                                      <p:cBhvr additive="base">
                                        <p:cTn id="68" dur="750" fill="hold"/>
                                        <p:tgtEl>
                                          <p:spTgt spid="6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24" grpId="0"/>
      <p:bldP spid="29" grpId="0" animBg="1"/>
      <p:bldP spid="30" grpId="0"/>
      <p:bldP spid="34" grpId="0"/>
      <p:bldP spid="35" grpId="0" animBg="1"/>
      <p:bldP spid="36" grpId="0"/>
      <p:bldP spid="40" grpId="0"/>
      <p:bldP spid="66" grpId="0" animBg="1"/>
      <p:bldP spid="63" grpId="0"/>
      <p:bldP spid="65" grpId="0"/>
      <p:bldP spid="64" grpId="0" animBg="1"/>
      <p:bldP spid="67" grpId="0" animBg="1"/>
    </p:bldLst>
  </p:timing>
</p:sld>
</file>

<file path=ppt/theme/theme1.xml><?xml version="1.0" encoding="utf-8"?>
<a:theme xmlns:a="http://schemas.openxmlformats.org/drawingml/2006/main" name="Office Theme">
  <a:themeElements>
    <a:clrScheme name="Main Color">
      <a:dk1>
        <a:srgbClr val="3C3C3C"/>
      </a:dk1>
      <a:lt1>
        <a:srgbClr val="FFFFFF"/>
      </a:lt1>
      <a:dk2>
        <a:srgbClr val="313C3F"/>
      </a:dk2>
      <a:lt2>
        <a:srgbClr val="FFFFFF"/>
      </a:lt2>
      <a:accent1>
        <a:srgbClr val="1EAD96"/>
      </a:accent1>
      <a:accent2>
        <a:srgbClr val="188C79"/>
      </a:accent2>
      <a:accent3>
        <a:srgbClr val="12685A"/>
      </a:accent3>
      <a:accent4>
        <a:srgbClr val="0C443B"/>
      </a:accent4>
      <a:accent5>
        <a:srgbClr val="0B3D35"/>
      </a:accent5>
      <a:accent6>
        <a:srgbClr val="09352E"/>
      </a:accent6>
      <a:hlink>
        <a:srgbClr val="FFFFFF"/>
      </a:hlink>
      <a:folHlink>
        <a:srgbClr val="FFFFFF"/>
      </a:folHlink>
    </a:clrScheme>
    <a:fontScheme name="Main Font">
      <a:majorFont>
        <a:latin typeface="Ubuntu"/>
        <a:ea typeface=""/>
        <a:cs typeface=""/>
      </a:majorFont>
      <a:minorFont>
        <a:latin typeface="Josefi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just">
          <a:lnSpc>
            <a:spcPct val="150000"/>
          </a:lnSpc>
          <a:defRPr sz="14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13288</TotalTime>
  <Words>1580</Words>
  <Application>Microsoft Office PowerPoint</Application>
  <PresentationFormat>On-screen Show (4:3)</PresentationFormat>
  <Paragraphs>303</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Josefin Sans</vt:lpstr>
      <vt:lpstr>Ubuntu</vt:lpstr>
      <vt:lpstr>Office Theme</vt:lpstr>
      <vt:lpstr>PowerPoint Presentation</vt:lpstr>
      <vt:lpstr>Hello and Welcome To Eco Leaf</vt:lpstr>
      <vt:lpstr>Table of Content</vt:lpstr>
      <vt:lpstr>PowerPoint Presentation</vt:lpstr>
      <vt:lpstr>More About Eco Leaf</vt:lpstr>
      <vt:lpstr>About Our Vision</vt:lpstr>
      <vt:lpstr>This About Eco Leaf Mission</vt:lpstr>
      <vt:lpstr>Our History</vt:lpstr>
      <vt:lpstr>PowerPoint Presentation</vt:lpstr>
      <vt:lpstr>This About Our Services</vt:lpstr>
      <vt:lpstr>Our Achievement</vt:lpstr>
      <vt:lpstr>PowerPoint Presentation</vt:lpstr>
      <vt:lpstr>Meet The Team</vt:lpstr>
      <vt:lpstr>Meet The Team</vt:lpstr>
      <vt:lpstr>Meet The Eco Leaf Team</vt:lpstr>
      <vt:lpstr>PowerPoint Presentation</vt:lpstr>
      <vt:lpstr>About Our Device Mockup</vt:lpstr>
      <vt:lpstr>Our Mockup</vt:lpstr>
      <vt:lpstr>Eco Leaf Image Gallery</vt:lpstr>
      <vt:lpstr>Eco Leaf Image Gallery</vt:lpstr>
      <vt:lpstr>Our Gallery</vt:lpstr>
      <vt:lpstr>Our Process</vt:lpstr>
      <vt:lpstr>Ecology Infographic (Leaf )</vt:lpstr>
      <vt:lpstr>Chart Infographic</vt:lpstr>
      <vt:lpstr>Chart Infographic</vt:lpstr>
      <vt:lpstr>USA Map</vt:lpstr>
      <vt:lpstr>Our Pricelist</vt:lpstr>
      <vt:lpstr>Our Testimonial</vt:lpstr>
      <vt:lpstr>Our Contact</vt:lpstr>
      <vt:lpstr>PowerPoint Presentation</vt:lpstr>
    </vt:vector>
  </TitlesOfParts>
  <Manager>Slide Factory</Manager>
  <Company>Walkin' Out!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Slide Factory</dc:creator>
  <cp:lastModifiedBy>saeful anwar</cp:lastModifiedBy>
  <cp:revision>690</cp:revision>
  <dcterms:created xsi:type="dcterms:W3CDTF">2018-11-06T00:42:49Z</dcterms:created>
  <dcterms:modified xsi:type="dcterms:W3CDTF">2020-11-23T04:13:10Z</dcterms:modified>
</cp:coreProperties>
</file>