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26" r:id="rId2"/>
    <p:sldId id="353" r:id="rId3"/>
    <p:sldId id="323" r:id="rId4"/>
    <p:sldId id="273" r:id="rId5"/>
    <p:sldId id="324" r:id="rId6"/>
    <p:sldId id="315" r:id="rId7"/>
    <p:sldId id="316" r:id="rId8"/>
    <p:sldId id="317" r:id="rId9"/>
    <p:sldId id="318" r:id="rId10"/>
    <p:sldId id="319" r:id="rId11"/>
    <p:sldId id="320" r:id="rId12"/>
    <p:sldId id="321" r:id="rId13"/>
    <p:sldId id="322" r:id="rId14"/>
    <p:sldId id="352" r:id="rId15"/>
    <p:sldId id="327" r:id="rId16"/>
    <p:sldId id="329" r:id="rId17"/>
    <p:sldId id="330" r:id="rId18"/>
    <p:sldId id="342" r:id="rId19"/>
    <p:sldId id="331" r:id="rId20"/>
    <p:sldId id="332" r:id="rId21"/>
    <p:sldId id="333" r:id="rId22"/>
    <p:sldId id="334" r:id="rId23"/>
    <p:sldId id="335" r:id="rId24"/>
    <p:sldId id="336" r:id="rId25"/>
    <p:sldId id="337" r:id="rId26"/>
    <p:sldId id="338" r:id="rId27"/>
    <p:sldId id="339" r:id="rId28"/>
    <p:sldId id="340" r:id="rId29"/>
    <p:sldId id="341" r:id="rId30"/>
    <p:sldId id="343" r:id="rId31"/>
    <p:sldId id="344" r:id="rId32"/>
    <p:sldId id="345" r:id="rId33"/>
    <p:sldId id="354" r:id="rId34"/>
    <p:sldId id="351" r:id="rId35"/>
    <p:sldId id="355" r:id="rId36"/>
    <p:sldId id="350"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E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87" d="100"/>
          <a:sy n="87" d="100"/>
        </p:scale>
        <p:origin x="-204" y="-7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FC029F-C9FE-4E4D-A29A-12B3968F70C2}" type="datetimeFigureOut">
              <a:rPr lang="en-US" smtClean="0"/>
              <a:t>8/19/2021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2D862-C2CF-4112-A498-8E310701B931}" type="slidenum">
              <a:rPr lang="en-US" smtClean="0"/>
              <a:t>‹#›</a:t>
            </a:fld>
            <a:endParaRPr lang="en-US"/>
          </a:p>
        </p:txBody>
      </p:sp>
    </p:spTree>
    <p:extLst>
      <p:ext uri="{BB962C8B-B14F-4D97-AF65-F5344CB8AC3E}">
        <p14:creationId xmlns:p14="http://schemas.microsoft.com/office/powerpoint/2010/main" val="350967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33</a:t>
            </a:fld>
            <a:endParaRPr lang="zh-CN" altLang="en-US"/>
          </a:p>
        </p:txBody>
      </p:sp>
    </p:spTree>
    <p:extLst>
      <p:ext uri="{BB962C8B-B14F-4D97-AF65-F5344CB8AC3E}">
        <p14:creationId xmlns:p14="http://schemas.microsoft.com/office/powerpoint/2010/main" val="1627584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8/19/2021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2257426"/>
            <a:ext cx="457200" cy="330994"/>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228600"/>
            <a:ext cx="6553200" cy="43660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228601"/>
            <a:ext cx="1447800" cy="4388644"/>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4288"/>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057400"/>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8/19/2021</a:t>
            </a:fld>
            <a:endParaRPr lang="en-US"/>
          </a:p>
        </p:txBody>
      </p:sp>
      <p:sp>
        <p:nvSpPr>
          <p:cNvPr id="8" name="Straight Connector 7"/>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400050"/>
            <a:ext cx="7772400" cy="1143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171450"/>
            <a:ext cx="8534400" cy="569214"/>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4807458"/>
            <a:ext cx="3044952" cy="274320"/>
          </a:xfrm>
        </p:spPr>
        <p:txBody>
          <a:bodyPr/>
          <a:lstStyle/>
          <a:p>
            <a:fld id="{1D8BD707-D9CF-40AE-B4C6-C98DA3205C09}" type="datetimeFigureOut">
              <a:rPr lang="en-US" smtClean="0"/>
              <a:pPr/>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028700"/>
            <a:ext cx="4038600" cy="3511296"/>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028700"/>
            <a:ext cx="4038600" cy="3511296"/>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8/19/2021</a:t>
            </a:fld>
            <a:endParaRPr lang="en-US"/>
          </a:p>
        </p:txBody>
      </p:sp>
      <p:sp>
        <p:nvSpPr>
          <p:cNvPr id="8" name="Footer Placeholder 7"/>
          <p:cNvSpPr>
            <a:spLocks noGrp="1"/>
          </p:cNvSpPr>
          <p:nvPr>
            <p:ph type="ftr" sz="quarter" idx="11"/>
          </p:nvPr>
        </p:nvSpPr>
        <p:spPr>
          <a:xfrm>
            <a:off x="304800" y="4807458"/>
            <a:ext cx="3581400" cy="274320"/>
          </a:xfrm>
        </p:spPr>
        <p:txBody>
          <a:bodyPr/>
          <a:lstStyle/>
          <a:p>
            <a:endParaRPr lang="en-US"/>
          </a:p>
        </p:txBody>
      </p:sp>
      <p:sp>
        <p:nvSpPr>
          <p:cNvPr id="15" name="Straight Connector 14"/>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1853537"/>
            <a:ext cx="4041648" cy="286380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1853537"/>
            <a:ext cx="4038600" cy="286664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781812"/>
            <a:ext cx="457200" cy="330994"/>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777015"/>
            <a:ext cx="457200" cy="330994"/>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4743450"/>
            <a:ext cx="609600" cy="330993"/>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685800"/>
            <a:ext cx="2362200" cy="74295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514350"/>
            <a:ext cx="5638800" cy="4057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8/19/2021</a:t>
            </a:fld>
            <a:endParaRPr lang="en-US"/>
          </a:p>
        </p:txBody>
      </p:sp>
      <p:sp>
        <p:nvSpPr>
          <p:cNvPr id="6" name="Footer Placeholder 5"/>
          <p:cNvSpPr>
            <a:spLocks noGrp="1"/>
          </p:cNvSpPr>
          <p:nvPr>
            <p:ph type="ftr" sz="quarter" idx="11"/>
          </p:nvPr>
        </p:nvSpPr>
        <p:spPr>
          <a:xfrm>
            <a:off x="301752" y="4808136"/>
            <a:ext cx="3383280" cy="27432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34554"/>
            <a:ext cx="457200" cy="330994"/>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457200"/>
            <a:ext cx="5867400" cy="32004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4803738"/>
            <a:ext cx="3044952" cy="274320"/>
          </a:xfrm>
        </p:spPr>
        <p:txBody>
          <a:bodyPr/>
          <a:lstStyle/>
          <a:p>
            <a:fld id="{1D8BD707-D9CF-40AE-B4C6-C98DA3205C09}" type="datetimeFigureOut">
              <a:rPr lang="en-US" smtClean="0"/>
              <a:pPr/>
              <a:t>8/19/2021</a:t>
            </a:fld>
            <a:endParaRPr lang="en-US"/>
          </a:p>
        </p:txBody>
      </p:sp>
      <p:sp>
        <p:nvSpPr>
          <p:cNvPr id="6" name="Footer Placeholder 5"/>
          <p:cNvSpPr>
            <a:spLocks noGrp="1"/>
          </p:cNvSpPr>
          <p:nvPr>
            <p:ph type="ftr" sz="quarter" idx="11"/>
          </p:nvPr>
        </p:nvSpPr>
        <p:spPr>
          <a:xfrm>
            <a:off x="301752" y="4808136"/>
            <a:ext cx="3584448" cy="27432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l="-17000" r="-17000"/>
          </a:stretch>
        </a:blip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8/19/2021</a:t>
            </a:fld>
            <a:endParaRPr lang="en-US"/>
          </a:p>
        </p:txBody>
      </p:sp>
      <p:sp>
        <p:nvSpPr>
          <p:cNvPr id="3" name="Footer Placeholder 2"/>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171450"/>
            <a:ext cx="8534400" cy="569214"/>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microsoft.com/office/2007/relationships/hdphoto" Target="../media/hdphoto6.wdp"/><Relationship Id="rId7" Type="http://schemas.openxmlformats.org/officeDocument/2006/relationships/image" Target="../media/image54.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36.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6.wdp"/><Relationship Id="rId7" Type="http://schemas.openxmlformats.org/officeDocument/2006/relationships/image" Target="../media/image57.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36.pn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3" Type="http://schemas.microsoft.com/office/2007/relationships/hdphoto" Target="../media/hdphoto6.wdp"/><Relationship Id="rId7" Type="http://schemas.openxmlformats.org/officeDocument/2006/relationships/image" Target="../media/image5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36.png"/><Relationship Id="rId4" Type="http://schemas.openxmlformats.org/officeDocument/2006/relationships/slide" Target="slide5.xml"/><Relationship Id="rId9" Type="http://schemas.openxmlformats.org/officeDocument/2006/relationships/image" Target="../media/image61.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microsoft.com/office/2007/relationships/hdphoto" Target="../media/hdphoto6.wdp"/><Relationship Id="rId7" Type="http://schemas.openxmlformats.org/officeDocument/2006/relationships/image" Target="../media/image63.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36.png"/><Relationship Id="rId4" Type="http://schemas.openxmlformats.org/officeDocument/2006/relationships/slide" Target="slide5.xml"/><Relationship Id="rId9"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7.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3" Type="http://schemas.openxmlformats.org/officeDocument/2006/relationships/image" Target="../media/image77.png"/><Relationship Id="rId18" Type="http://schemas.openxmlformats.org/officeDocument/2006/relationships/image" Target="../media/image82.png"/><Relationship Id="rId26" Type="http://schemas.openxmlformats.org/officeDocument/2006/relationships/image" Target="../media/image90.png"/><Relationship Id="rId39" Type="http://schemas.openxmlformats.org/officeDocument/2006/relationships/image" Target="../media/image103.png"/><Relationship Id="rId21" Type="http://schemas.openxmlformats.org/officeDocument/2006/relationships/image" Target="../media/image85.png"/><Relationship Id="rId34" Type="http://schemas.openxmlformats.org/officeDocument/2006/relationships/image" Target="../media/image98.png"/><Relationship Id="rId7" Type="http://schemas.openxmlformats.org/officeDocument/2006/relationships/image" Target="../media/image71.jpe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9.png"/><Relationship Id="rId33" Type="http://schemas.openxmlformats.org/officeDocument/2006/relationships/image" Target="../media/image97.png"/><Relationship Id="rId38" Type="http://schemas.openxmlformats.org/officeDocument/2006/relationships/image" Target="../media/image102.png"/><Relationship Id="rId2" Type="http://schemas.openxmlformats.org/officeDocument/2006/relationships/image" Target="../media/image66.png"/><Relationship Id="rId16" Type="http://schemas.openxmlformats.org/officeDocument/2006/relationships/image" Target="../media/image80.png"/><Relationship Id="rId20" Type="http://schemas.openxmlformats.org/officeDocument/2006/relationships/image" Target="../media/image84.png"/><Relationship Id="rId29"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5.png"/><Relationship Id="rId24" Type="http://schemas.openxmlformats.org/officeDocument/2006/relationships/image" Target="../media/image88.png"/><Relationship Id="rId32" Type="http://schemas.openxmlformats.org/officeDocument/2006/relationships/image" Target="../media/image96.png"/><Relationship Id="rId37" Type="http://schemas.openxmlformats.org/officeDocument/2006/relationships/image" Target="../media/image101.png"/><Relationship Id="rId40" Type="http://schemas.openxmlformats.org/officeDocument/2006/relationships/image" Target="../media/image104.png"/><Relationship Id="rId5" Type="http://schemas.openxmlformats.org/officeDocument/2006/relationships/image" Target="../media/image69.png"/><Relationship Id="rId15" Type="http://schemas.openxmlformats.org/officeDocument/2006/relationships/image" Target="../media/image79.png"/><Relationship Id="rId23" Type="http://schemas.openxmlformats.org/officeDocument/2006/relationships/image" Target="../media/image87.png"/><Relationship Id="rId28" Type="http://schemas.openxmlformats.org/officeDocument/2006/relationships/image" Target="../media/image92.png"/><Relationship Id="rId36" Type="http://schemas.openxmlformats.org/officeDocument/2006/relationships/image" Target="../media/image100.png"/><Relationship Id="rId10" Type="http://schemas.openxmlformats.org/officeDocument/2006/relationships/image" Target="../media/image74.png"/><Relationship Id="rId19" Type="http://schemas.openxmlformats.org/officeDocument/2006/relationships/image" Target="../media/image83.png"/><Relationship Id="rId31" Type="http://schemas.openxmlformats.org/officeDocument/2006/relationships/image" Target="../media/image95.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png"/><Relationship Id="rId27" Type="http://schemas.openxmlformats.org/officeDocument/2006/relationships/image" Target="../media/image91.png"/><Relationship Id="rId30" Type="http://schemas.openxmlformats.org/officeDocument/2006/relationships/image" Target="../media/image94.png"/><Relationship Id="rId35" Type="http://schemas.openxmlformats.org/officeDocument/2006/relationships/image" Target="../media/image99.png"/><Relationship Id="rId8" Type="http://schemas.openxmlformats.org/officeDocument/2006/relationships/image" Target="../media/image72.png"/><Relationship Id="rId3"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106.gif"/><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1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05.jpeg"/><Relationship Id="rId1" Type="http://schemas.openxmlformats.org/officeDocument/2006/relationships/slideLayout" Target="../slideLayouts/slideLayout2.xml"/><Relationship Id="rId5" Type="http://schemas.openxmlformats.org/officeDocument/2006/relationships/image" Target="../media/image41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slide" Target="slide2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13" Type="http://schemas.microsoft.com/office/2007/relationships/hdphoto" Target="../media/hdphoto9.wdp"/><Relationship Id="rId18" Type="http://schemas.openxmlformats.org/officeDocument/2006/relationships/image" Target="../media/image126.png"/><Relationship Id="rId3" Type="http://schemas.openxmlformats.org/officeDocument/2006/relationships/slide" Target="slide23.xml"/><Relationship Id="rId7" Type="http://schemas.openxmlformats.org/officeDocument/2006/relationships/image" Target="../media/image122.jpeg"/><Relationship Id="rId12" Type="http://schemas.openxmlformats.org/officeDocument/2006/relationships/image" Target="../media/image124.png"/><Relationship Id="rId17" Type="http://schemas.openxmlformats.org/officeDocument/2006/relationships/slide" Target="slide28.xml"/><Relationship Id="rId2" Type="http://schemas.openxmlformats.org/officeDocument/2006/relationships/image" Target="../media/image116.png"/><Relationship Id="rId16" Type="http://schemas.microsoft.com/office/2007/relationships/hdphoto" Target="../media/hdphoto10.wdp"/><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26.xml"/><Relationship Id="rId5" Type="http://schemas.microsoft.com/office/2007/relationships/hdphoto" Target="../media/hdphoto7.wdp"/><Relationship Id="rId15" Type="http://schemas.openxmlformats.org/officeDocument/2006/relationships/image" Target="../media/image125.png"/><Relationship Id="rId10" Type="http://schemas.microsoft.com/office/2007/relationships/hdphoto" Target="../media/hdphoto8.wdp"/><Relationship Id="rId19" Type="http://schemas.microsoft.com/office/2007/relationships/hdphoto" Target="../media/hdphoto11.wdp"/><Relationship Id="rId4" Type="http://schemas.openxmlformats.org/officeDocument/2006/relationships/image" Target="../media/image121.png"/><Relationship Id="rId9" Type="http://schemas.openxmlformats.org/officeDocument/2006/relationships/image" Target="../media/image123.png"/><Relationship Id="rId14" Type="http://schemas.openxmlformats.org/officeDocument/2006/relationships/slide" Target="slide27.xml"/></Relationships>
</file>

<file path=ppt/slides/_rels/slide2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28.png"/><Relationship Id="rId4" Type="http://schemas.openxmlformats.org/officeDocument/2006/relationships/slide" Target="slide22.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30.png"/><Relationship Id="rId4" Type="http://schemas.openxmlformats.org/officeDocument/2006/relationships/image" Target="../media/image128.png"/></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9.jpeg"/><Relationship Id="rId4" Type="http://schemas.openxmlformats.org/officeDocument/2006/relationships/image" Target="../media/image128.png"/></Relationships>
</file>

<file path=ppt/slides/_rels/slide2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31.png"/><Relationship Id="rId4" Type="http://schemas.openxmlformats.org/officeDocument/2006/relationships/image" Target="../media/image128.png"/></Relationships>
</file>

<file path=ppt/slides/_rels/slide2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32.png"/><Relationship Id="rId4" Type="http://schemas.openxmlformats.org/officeDocument/2006/relationships/image" Target="../media/image128.png"/></Relationships>
</file>

<file path=ppt/slides/_rels/slide2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33.jpeg"/><Relationship Id="rId1" Type="http://schemas.openxmlformats.org/officeDocument/2006/relationships/slideLayout" Target="../slideLayouts/slideLayout2.xml"/><Relationship Id="rId5" Type="http://schemas.openxmlformats.org/officeDocument/2006/relationships/image" Target="../media/image6.gi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png"/><Relationship Id="rId3" Type="http://schemas.openxmlformats.org/officeDocument/2006/relationships/image" Target="../media/image9.jpeg"/><Relationship Id="rId7" Type="http://schemas.openxmlformats.org/officeDocument/2006/relationships/slide" Target="slide5.xml"/><Relationship Id="rId12" Type="http://schemas.microsoft.com/office/2007/relationships/hdphoto" Target="../media/hdphoto2.wdp"/><Relationship Id="rId17" Type="http://schemas.openxmlformats.org/officeDocument/2006/relationships/image" Target="../media/image18.jpeg"/><Relationship Id="rId2" Type="http://schemas.openxmlformats.org/officeDocument/2006/relationships/image" Target="../media/image8.jpg"/><Relationship Id="rId16"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5.png"/><Relationship Id="rId5" Type="http://schemas.openxmlformats.org/officeDocument/2006/relationships/image" Target="../media/image11.jpg"/><Relationship Id="rId15" Type="http://schemas.openxmlformats.org/officeDocument/2006/relationships/image" Target="../media/image16.jpeg"/><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slide" Target="slide4.xml"/><Relationship Id="rId1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6.png"/><Relationship Id="rId4" Type="http://schemas.openxmlformats.org/officeDocument/2006/relationships/image" Target="../media/image135.png"/></Relationships>
</file>

<file path=ppt/slides/_rels/slide31.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38.png"/></Relationships>
</file>

<file path=ppt/slides/_rels/slide3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33.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1.png"/><Relationship Id="rId7" Type="http://schemas.openxmlformats.org/officeDocument/2006/relationships/image" Target="../media/image14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slide" Target="slide4.xml"/><Relationship Id="rId9" Type="http://schemas.openxmlformats.org/officeDocument/2006/relationships/image" Target="../media/image146.png"/></Relationships>
</file>

<file path=ppt/slides/_rels/slide3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48.png"/></Relationships>
</file>

<file path=ppt/slides/_rels/slide3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 Id="rId4" Type="http://schemas.openxmlformats.org/officeDocument/2006/relationships/image" Target="../media/image149.png"/></Relationships>
</file>

<file path=ppt/slides/_rels/slide3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slide" Target="slide13.xml"/><Relationship Id="rId18" Type="http://schemas.openxmlformats.org/officeDocument/2006/relationships/image" Target="../media/image27.png"/><Relationship Id="rId26" Type="http://schemas.openxmlformats.org/officeDocument/2006/relationships/image" Target="../media/image31.png"/><Relationship Id="rId3" Type="http://schemas.openxmlformats.org/officeDocument/2006/relationships/image" Target="../media/image20.jpg"/><Relationship Id="rId21" Type="http://schemas.openxmlformats.org/officeDocument/2006/relationships/slide" Target="slide9.xml"/><Relationship Id="rId7" Type="http://schemas.openxmlformats.org/officeDocument/2006/relationships/slide" Target="slide14.xml"/><Relationship Id="rId12" Type="http://schemas.microsoft.com/office/2007/relationships/hdphoto" Target="../media/hdphoto5.wdp"/><Relationship Id="rId17" Type="http://schemas.openxmlformats.org/officeDocument/2006/relationships/slide" Target="slide7.xml"/><Relationship Id="rId25" Type="http://schemas.openxmlformats.org/officeDocument/2006/relationships/slide" Target="slide11.xml"/><Relationship Id="rId2" Type="http://schemas.openxmlformats.org/officeDocument/2006/relationships/image" Target="../media/image19.jpg"/><Relationship Id="rId16" Type="http://schemas.openxmlformats.org/officeDocument/2006/relationships/image" Target="../media/image26.png"/><Relationship Id="rId20" Type="http://schemas.openxmlformats.org/officeDocument/2006/relationships/image" Target="../media/image28.png"/><Relationship Id="rId29" Type="http://schemas.openxmlformats.org/officeDocument/2006/relationships/image" Target="../media/image33.jpe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24.png"/><Relationship Id="rId24" Type="http://schemas.openxmlformats.org/officeDocument/2006/relationships/image" Target="../media/image30.png"/><Relationship Id="rId5" Type="http://schemas.openxmlformats.org/officeDocument/2006/relationships/image" Target="../media/image21.png"/><Relationship Id="rId15" Type="http://schemas.openxmlformats.org/officeDocument/2006/relationships/slide" Target="slide6.xml"/><Relationship Id="rId23" Type="http://schemas.openxmlformats.org/officeDocument/2006/relationships/slide" Target="slide10.xml"/><Relationship Id="rId28" Type="http://schemas.openxmlformats.org/officeDocument/2006/relationships/image" Target="../media/image32.png"/><Relationship Id="rId10" Type="http://schemas.microsoft.com/office/2007/relationships/hdphoto" Target="../media/hdphoto4.wdp"/><Relationship Id="rId19" Type="http://schemas.openxmlformats.org/officeDocument/2006/relationships/slide" Target="slide8.xml"/><Relationship Id="rId4" Type="http://schemas.openxmlformats.org/officeDocument/2006/relationships/image" Target="../media/image17.jpg"/><Relationship Id="rId9" Type="http://schemas.openxmlformats.org/officeDocument/2006/relationships/image" Target="../media/image23.png"/><Relationship Id="rId14" Type="http://schemas.openxmlformats.org/officeDocument/2006/relationships/image" Target="../media/image25.png"/><Relationship Id="rId22" Type="http://schemas.openxmlformats.org/officeDocument/2006/relationships/image" Target="../media/image29.png"/><Relationship Id="rId27" Type="http://schemas.openxmlformats.org/officeDocument/2006/relationships/slide" Target="slide12.xml"/><Relationship Id="rId30" Type="http://schemas.openxmlformats.org/officeDocument/2006/relationships/image" Target="../media/image34.jpe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hdphoto" Target="../media/hdphoto6.wdp"/><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slide" Target="slide5.xml"/><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hdphoto" Target="../media/hdphoto6.wdp"/><Relationship Id="rId7"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6.png"/><Relationship Id="rId4" Type="http://schemas.openxmlformats.org/officeDocument/2006/relationships/slide" Target="slide5.xml"/><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6.wdp"/><Relationship Id="rId7"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6.pn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microsoft.com/office/2007/relationships/hdphoto" Target="../media/hdphoto6.wdp"/><Relationship Id="rId7" Type="http://schemas.openxmlformats.org/officeDocument/2006/relationships/image" Target="../media/image51.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36.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DMIN\Desktop\Tai nguyen thiet ke tro choi\Bảng gỗ\49f1b87228eb6bdb68e300357ebeb9ca (2).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30692" y="1044403"/>
            <a:ext cx="8279909" cy="21174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20861924">
            <a:off x="647796" y="1735914"/>
            <a:ext cx="8145102" cy="2890895"/>
          </a:xfrm>
          <a:prstGeom prst="rect">
            <a:avLst/>
          </a:prstGeom>
          <a:solidFill>
            <a:schemeClr val="accent2">
              <a:lumMod val="40000"/>
              <a:lumOff val="60000"/>
            </a:schemeClr>
          </a:solidFill>
          <a:ln w="57150">
            <a:solidFill>
              <a:srgbClr val="FF000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rPr>
              <a:t>TOÁN  6</a:t>
            </a:r>
          </a:p>
          <a:p>
            <a:pPr algn="ctr"/>
            <a:r>
              <a:rPr lang="en-US" sz="3200" b="1" smtClean="0">
                <a:solidFill>
                  <a:srgbClr val="FF0000"/>
                </a:solidFill>
              </a:rPr>
              <a:t>KẾT NỐI TRI THỨC VỚI CUỘC SỐNG </a:t>
            </a:r>
            <a:endParaRPr lang="en-US" sz="3200" b="1" smtClean="0">
              <a:solidFill>
                <a:srgbClr val="FF0000"/>
              </a:solidFill>
            </a:endParaRPr>
          </a:p>
        </p:txBody>
      </p:sp>
      <p:pic>
        <p:nvPicPr>
          <p:cNvPr id="6148" name="Picture 4" descr="D:\GIAO AN\MAU POWER POINT DEP\ANH DONG PP\2-ctu.vn_anh_dong_mau_slide_powerpoint_dep_(17).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15118" y="3854750"/>
            <a:ext cx="12954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57" y="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599" y="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98485" y="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11430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1661166"/>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749813">
            <a:off x="2258641" y="3123828"/>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28014" y="740773"/>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6744" y="-11543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70627" y="1833299"/>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740773"/>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905" y="2311256"/>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108710"/>
            <a:ext cx="2209800" cy="198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43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20759" y="2784953"/>
            <a:ext cx="8534400" cy="3534069"/>
            <a:chOff x="2991619" y="1066800"/>
            <a:chExt cx="6152381" cy="6139774"/>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5453974"/>
            </a:xfrm>
            <a:prstGeom prst="rect">
              <a:avLst/>
            </a:prstGeom>
            <a:noFill/>
            <a:ln>
              <a:solidFill>
                <a:schemeClr val="accent2">
                  <a:lumMod val="50000"/>
                </a:schemeClr>
              </a:solidFill>
            </a:ln>
          </p:spPr>
          <p:txBody>
            <a:bodyPr wrap="square" rtlCol="0">
              <a:spAutoFit/>
            </a:bodyPr>
            <a:lstStyle/>
            <a:p>
              <a:endParaRPr lang="en-US" smtClean="0"/>
            </a:p>
            <a:p>
              <a:endParaRPr lang="en-US" smtClean="0"/>
            </a:p>
            <a:p>
              <a:pPr algn="ctr"/>
              <a:r>
                <a:rPr lang="en-US" b="1" smtClean="0">
                  <a:latin typeface="Times New Roman" pitchFamily="18" charset="0"/>
                  <a:cs typeface="Times New Roman" pitchFamily="18" charset="0"/>
                </a:rPr>
                <a:t>1 - E  </a:t>
              </a:r>
            </a:p>
            <a:p>
              <a:pPr algn="ctr"/>
              <a:r>
                <a:rPr lang="en-US" b="1" smtClean="0">
                  <a:latin typeface="Times New Roman" pitchFamily="18" charset="0"/>
                  <a:cs typeface="Times New Roman" pitchFamily="18" charset="0"/>
                </a:rPr>
                <a:t>2 -D  </a:t>
              </a:r>
            </a:p>
            <a:p>
              <a:pPr algn="ctr"/>
              <a:r>
                <a:rPr lang="en-US" b="1" smtClean="0">
                  <a:latin typeface="Times New Roman" pitchFamily="18" charset="0"/>
                  <a:cs typeface="Times New Roman" pitchFamily="18" charset="0"/>
                </a:rPr>
                <a:t>3 - A  </a:t>
              </a:r>
            </a:p>
            <a:p>
              <a:pPr algn="ctr"/>
              <a:r>
                <a:rPr lang="en-US" b="1" smtClean="0">
                  <a:latin typeface="Times New Roman" pitchFamily="18" charset="0"/>
                  <a:cs typeface="Times New Roman" pitchFamily="18" charset="0"/>
                </a:rPr>
                <a:t> 4 - B  </a:t>
              </a:r>
            </a:p>
            <a:p>
              <a:pPr algn="ctr"/>
              <a:r>
                <a:rPr lang="en-US" b="1" smtClean="0">
                  <a:latin typeface="Times New Roman" pitchFamily="18" charset="0"/>
                  <a:cs typeface="Times New Roman" pitchFamily="18" charset="0"/>
                </a:rPr>
                <a:t> 5 - C</a:t>
              </a:r>
              <a:endParaRPr lang="en-US" b="1">
                <a:latin typeface="Times New Roman" pitchFamily="18" charset="0"/>
                <a:cs typeface="Times New Roman" pitchFamily="18" charset="0"/>
              </a:endParaRPr>
            </a:p>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14301"/>
            <a:ext cx="6858001" cy="62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263" y="745254"/>
            <a:ext cx="8188365" cy="22836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4439265" y="951271"/>
            <a:ext cx="1828800" cy="1747684"/>
          </a:xfrm>
          <a:custGeom>
            <a:avLst/>
            <a:gdLst>
              <a:gd name="connsiteX0" fmla="*/ 0 w 1828800"/>
              <a:gd name="connsiteY0" fmla="*/ 0 h 2330245"/>
              <a:gd name="connsiteX1" fmla="*/ 88490 w 1828800"/>
              <a:gd name="connsiteY1" fmla="*/ 14749 h 2330245"/>
              <a:gd name="connsiteX2" fmla="*/ 147483 w 1828800"/>
              <a:gd name="connsiteY2" fmla="*/ 58994 h 2330245"/>
              <a:gd name="connsiteX3" fmla="*/ 250722 w 1828800"/>
              <a:gd name="connsiteY3" fmla="*/ 117987 h 2330245"/>
              <a:gd name="connsiteX4" fmla="*/ 309716 w 1828800"/>
              <a:gd name="connsiteY4" fmla="*/ 206478 h 2330245"/>
              <a:gd name="connsiteX5" fmla="*/ 398206 w 1828800"/>
              <a:gd name="connsiteY5" fmla="*/ 265471 h 2330245"/>
              <a:gd name="connsiteX6" fmla="*/ 442451 w 1828800"/>
              <a:gd name="connsiteY6" fmla="*/ 324465 h 2330245"/>
              <a:gd name="connsiteX7" fmla="*/ 471948 w 1828800"/>
              <a:gd name="connsiteY7" fmla="*/ 368710 h 2330245"/>
              <a:gd name="connsiteX8" fmla="*/ 575187 w 1828800"/>
              <a:gd name="connsiteY8" fmla="*/ 471949 h 2330245"/>
              <a:gd name="connsiteX9" fmla="*/ 678425 w 1828800"/>
              <a:gd name="connsiteY9" fmla="*/ 619433 h 2330245"/>
              <a:gd name="connsiteX10" fmla="*/ 707922 w 1828800"/>
              <a:gd name="connsiteY10" fmla="*/ 663678 h 2330245"/>
              <a:gd name="connsiteX11" fmla="*/ 752167 w 1828800"/>
              <a:gd name="connsiteY11" fmla="*/ 707923 h 2330245"/>
              <a:gd name="connsiteX12" fmla="*/ 781664 w 1828800"/>
              <a:gd name="connsiteY12" fmla="*/ 796413 h 2330245"/>
              <a:gd name="connsiteX13" fmla="*/ 796412 w 1828800"/>
              <a:gd name="connsiteY13" fmla="*/ 840658 h 2330245"/>
              <a:gd name="connsiteX14" fmla="*/ 825909 w 1828800"/>
              <a:gd name="connsiteY14" fmla="*/ 884904 h 2330245"/>
              <a:gd name="connsiteX15" fmla="*/ 840658 w 1828800"/>
              <a:gd name="connsiteY15" fmla="*/ 943897 h 2330245"/>
              <a:gd name="connsiteX16" fmla="*/ 855406 w 1828800"/>
              <a:gd name="connsiteY16" fmla="*/ 1076633 h 2330245"/>
              <a:gd name="connsiteX17" fmla="*/ 884903 w 1828800"/>
              <a:gd name="connsiteY17" fmla="*/ 1150374 h 2330245"/>
              <a:gd name="connsiteX18" fmla="*/ 899651 w 1828800"/>
              <a:gd name="connsiteY18" fmla="*/ 1194620 h 2330245"/>
              <a:gd name="connsiteX19" fmla="*/ 929148 w 1828800"/>
              <a:gd name="connsiteY19" fmla="*/ 1253613 h 2330245"/>
              <a:gd name="connsiteX20" fmla="*/ 943896 w 1828800"/>
              <a:gd name="connsiteY20" fmla="*/ 1297858 h 2330245"/>
              <a:gd name="connsiteX21" fmla="*/ 958645 w 1828800"/>
              <a:gd name="connsiteY21" fmla="*/ 1356852 h 2330245"/>
              <a:gd name="connsiteX22" fmla="*/ 1061883 w 1828800"/>
              <a:gd name="connsiteY22" fmla="*/ 1504336 h 2330245"/>
              <a:gd name="connsiteX23" fmla="*/ 1106129 w 1828800"/>
              <a:gd name="connsiteY23" fmla="*/ 1533833 h 2330245"/>
              <a:gd name="connsiteX24" fmla="*/ 1165122 w 1828800"/>
              <a:gd name="connsiteY24" fmla="*/ 1637071 h 2330245"/>
              <a:gd name="connsiteX25" fmla="*/ 1209367 w 1828800"/>
              <a:gd name="connsiteY25" fmla="*/ 1666568 h 2330245"/>
              <a:gd name="connsiteX26" fmla="*/ 1238864 w 1828800"/>
              <a:gd name="connsiteY26" fmla="*/ 1710813 h 2330245"/>
              <a:gd name="connsiteX27" fmla="*/ 1283109 w 1828800"/>
              <a:gd name="connsiteY27" fmla="*/ 1740310 h 2330245"/>
              <a:gd name="connsiteX28" fmla="*/ 1297858 w 1828800"/>
              <a:gd name="connsiteY28" fmla="*/ 1784555 h 2330245"/>
              <a:gd name="connsiteX29" fmla="*/ 1386348 w 1828800"/>
              <a:gd name="connsiteY29" fmla="*/ 1873045 h 2330245"/>
              <a:gd name="connsiteX30" fmla="*/ 1430593 w 1828800"/>
              <a:gd name="connsiteY30" fmla="*/ 1917291 h 2330245"/>
              <a:gd name="connsiteX31" fmla="*/ 1474838 w 1828800"/>
              <a:gd name="connsiteY31" fmla="*/ 1976284 h 2330245"/>
              <a:gd name="connsiteX32" fmla="*/ 1548580 w 1828800"/>
              <a:gd name="connsiteY32" fmla="*/ 2064774 h 2330245"/>
              <a:gd name="connsiteX33" fmla="*/ 1637070 w 1828800"/>
              <a:gd name="connsiteY33" fmla="*/ 2109020 h 2330245"/>
              <a:gd name="connsiteX34" fmla="*/ 1725561 w 1828800"/>
              <a:gd name="connsiteY34" fmla="*/ 2153265 h 2330245"/>
              <a:gd name="connsiteX35" fmla="*/ 1814051 w 1828800"/>
              <a:gd name="connsiteY35" fmla="*/ 2330245 h 2330245"/>
              <a:gd name="connsiteX36" fmla="*/ 1828800 w 1828800"/>
              <a:gd name="connsiteY36" fmla="*/ 2330245 h 233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28800" h="2330245">
                <a:moveTo>
                  <a:pt x="0" y="0"/>
                </a:moveTo>
                <a:cubicBezTo>
                  <a:pt x="29497" y="4916"/>
                  <a:pt x="60725" y="3643"/>
                  <a:pt x="88490" y="14749"/>
                </a:cubicBezTo>
                <a:cubicBezTo>
                  <a:pt x="111312" y="23878"/>
                  <a:pt x="127481" y="44707"/>
                  <a:pt x="147483" y="58994"/>
                </a:cubicBezTo>
                <a:cubicBezTo>
                  <a:pt x="196123" y="93737"/>
                  <a:pt x="193114" y="89183"/>
                  <a:pt x="250722" y="117987"/>
                </a:cubicBezTo>
                <a:cubicBezTo>
                  <a:pt x="270387" y="147484"/>
                  <a:pt x="280219" y="186813"/>
                  <a:pt x="309716" y="206478"/>
                </a:cubicBezTo>
                <a:cubicBezTo>
                  <a:pt x="339213" y="226142"/>
                  <a:pt x="376936" y="237110"/>
                  <a:pt x="398206" y="265471"/>
                </a:cubicBezTo>
                <a:cubicBezTo>
                  <a:pt x="412954" y="285136"/>
                  <a:pt x="428164" y="304463"/>
                  <a:pt x="442451" y="324465"/>
                </a:cubicBezTo>
                <a:cubicBezTo>
                  <a:pt x="452754" y="338889"/>
                  <a:pt x="460090" y="355535"/>
                  <a:pt x="471948" y="368710"/>
                </a:cubicBezTo>
                <a:cubicBezTo>
                  <a:pt x="504505" y="404884"/>
                  <a:pt x="548191" y="431455"/>
                  <a:pt x="575187" y="471949"/>
                </a:cubicBezTo>
                <a:cubicBezTo>
                  <a:pt x="710791" y="675355"/>
                  <a:pt x="569244" y="466579"/>
                  <a:pt x="678425" y="619433"/>
                </a:cubicBezTo>
                <a:cubicBezTo>
                  <a:pt x="688728" y="633857"/>
                  <a:pt x="696574" y="650061"/>
                  <a:pt x="707922" y="663678"/>
                </a:cubicBezTo>
                <a:cubicBezTo>
                  <a:pt x="721275" y="679701"/>
                  <a:pt x="737419" y="693175"/>
                  <a:pt x="752167" y="707923"/>
                </a:cubicBezTo>
                <a:lnTo>
                  <a:pt x="781664" y="796413"/>
                </a:lnTo>
                <a:cubicBezTo>
                  <a:pt x="786580" y="811161"/>
                  <a:pt x="787789" y="827723"/>
                  <a:pt x="796412" y="840658"/>
                </a:cubicBezTo>
                <a:lnTo>
                  <a:pt x="825909" y="884904"/>
                </a:lnTo>
                <a:cubicBezTo>
                  <a:pt x="830825" y="904568"/>
                  <a:pt x="837576" y="923863"/>
                  <a:pt x="840658" y="943897"/>
                </a:cubicBezTo>
                <a:cubicBezTo>
                  <a:pt x="847427" y="987897"/>
                  <a:pt x="846078" y="1033104"/>
                  <a:pt x="855406" y="1076633"/>
                </a:cubicBezTo>
                <a:cubicBezTo>
                  <a:pt x="860953" y="1102519"/>
                  <a:pt x="875607" y="1125586"/>
                  <a:pt x="884903" y="1150374"/>
                </a:cubicBezTo>
                <a:cubicBezTo>
                  <a:pt x="890362" y="1164931"/>
                  <a:pt x="893527" y="1180331"/>
                  <a:pt x="899651" y="1194620"/>
                </a:cubicBezTo>
                <a:cubicBezTo>
                  <a:pt x="908311" y="1214828"/>
                  <a:pt x="920487" y="1233405"/>
                  <a:pt x="929148" y="1253613"/>
                </a:cubicBezTo>
                <a:cubicBezTo>
                  <a:pt x="935272" y="1267902"/>
                  <a:pt x="939625" y="1282910"/>
                  <a:pt x="943896" y="1297858"/>
                </a:cubicBezTo>
                <a:cubicBezTo>
                  <a:pt x="949465" y="1317348"/>
                  <a:pt x="949580" y="1338722"/>
                  <a:pt x="958645" y="1356852"/>
                </a:cubicBezTo>
                <a:cubicBezTo>
                  <a:pt x="963463" y="1366487"/>
                  <a:pt x="1043386" y="1485839"/>
                  <a:pt x="1061883" y="1504336"/>
                </a:cubicBezTo>
                <a:cubicBezTo>
                  <a:pt x="1074417" y="1516870"/>
                  <a:pt x="1091380" y="1524001"/>
                  <a:pt x="1106129" y="1533833"/>
                </a:cubicBezTo>
                <a:cubicBezTo>
                  <a:pt x="1117697" y="1556970"/>
                  <a:pt x="1144274" y="1616223"/>
                  <a:pt x="1165122" y="1637071"/>
                </a:cubicBezTo>
                <a:cubicBezTo>
                  <a:pt x="1177656" y="1649605"/>
                  <a:pt x="1194619" y="1656736"/>
                  <a:pt x="1209367" y="1666568"/>
                </a:cubicBezTo>
                <a:cubicBezTo>
                  <a:pt x="1219199" y="1681316"/>
                  <a:pt x="1226330" y="1698279"/>
                  <a:pt x="1238864" y="1710813"/>
                </a:cubicBezTo>
                <a:cubicBezTo>
                  <a:pt x="1251398" y="1723347"/>
                  <a:pt x="1272036" y="1726469"/>
                  <a:pt x="1283109" y="1740310"/>
                </a:cubicBezTo>
                <a:cubicBezTo>
                  <a:pt x="1292821" y="1752449"/>
                  <a:pt x="1288314" y="1772284"/>
                  <a:pt x="1297858" y="1784555"/>
                </a:cubicBezTo>
                <a:cubicBezTo>
                  <a:pt x="1323468" y="1817482"/>
                  <a:pt x="1356851" y="1843548"/>
                  <a:pt x="1386348" y="1873045"/>
                </a:cubicBezTo>
                <a:cubicBezTo>
                  <a:pt x="1401096" y="1887794"/>
                  <a:pt x="1418078" y="1900605"/>
                  <a:pt x="1430593" y="1917291"/>
                </a:cubicBezTo>
                <a:cubicBezTo>
                  <a:pt x="1445341" y="1936955"/>
                  <a:pt x="1460551" y="1956282"/>
                  <a:pt x="1474838" y="1976284"/>
                </a:cubicBezTo>
                <a:cubicBezTo>
                  <a:pt x="1508959" y="2024054"/>
                  <a:pt x="1499974" y="2024269"/>
                  <a:pt x="1548580" y="2064774"/>
                </a:cubicBezTo>
                <a:cubicBezTo>
                  <a:pt x="1611976" y="2117604"/>
                  <a:pt x="1570558" y="2075764"/>
                  <a:pt x="1637070" y="2109020"/>
                </a:cubicBezTo>
                <a:cubicBezTo>
                  <a:pt x="1751431" y="2166200"/>
                  <a:pt x="1614350" y="2116193"/>
                  <a:pt x="1725561" y="2153265"/>
                </a:cubicBezTo>
                <a:cubicBezTo>
                  <a:pt x="1732835" y="2175085"/>
                  <a:pt x="1775932" y="2330245"/>
                  <a:pt x="1814051" y="2330245"/>
                </a:cubicBezTo>
                <a:lnTo>
                  <a:pt x="1828800" y="2330245"/>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498258" y="1393723"/>
            <a:ext cx="1740310" cy="951271"/>
          </a:xfrm>
          <a:custGeom>
            <a:avLst/>
            <a:gdLst>
              <a:gd name="connsiteX0" fmla="*/ 0 w 1740310"/>
              <a:gd name="connsiteY0" fmla="*/ 0 h 1268361"/>
              <a:gd name="connsiteX1" fmla="*/ 250723 w 1740310"/>
              <a:gd name="connsiteY1" fmla="*/ 58993 h 1268361"/>
              <a:gd name="connsiteX2" fmla="*/ 353961 w 1740310"/>
              <a:gd name="connsiteY2" fmla="*/ 162232 h 1268361"/>
              <a:gd name="connsiteX3" fmla="*/ 442452 w 1740310"/>
              <a:gd name="connsiteY3" fmla="*/ 221226 h 1268361"/>
              <a:gd name="connsiteX4" fmla="*/ 486697 w 1740310"/>
              <a:gd name="connsiteY4" fmla="*/ 250722 h 1268361"/>
              <a:gd name="connsiteX5" fmla="*/ 516194 w 1740310"/>
              <a:gd name="connsiteY5" fmla="*/ 294968 h 1268361"/>
              <a:gd name="connsiteX6" fmla="*/ 560439 w 1740310"/>
              <a:gd name="connsiteY6" fmla="*/ 324464 h 1268361"/>
              <a:gd name="connsiteX7" fmla="*/ 604684 w 1740310"/>
              <a:gd name="connsiteY7" fmla="*/ 368709 h 1268361"/>
              <a:gd name="connsiteX8" fmla="*/ 648929 w 1740310"/>
              <a:gd name="connsiteY8" fmla="*/ 398206 h 1268361"/>
              <a:gd name="connsiteX9" fmla="*/ 707923 w 1740310"/>
              <a:gd name="connsiteY9" fmla="*/ 442451 h 1268361"/>
              <a:gd name="connsiteX10" fmla="*/ 752168 w 1740310"/>
              <a:gd name="connsiteY10" fmla="*/ 486697 h 1268361"/>
              <a:gd name="connsiteX11" fmla="*/ 796413 w 1740310"/>
              <a:gd name="connsiteY11" fmla="*/ 516193 h 1268361"/>
              <a:gd name="connsiteX12" fmla="*/ 840658 w 1740310"/>
              <a:gd name="connsiteY12" fmla="*/ 560438 h 1268361"/>
              <a:gd name="connsiteX13" fmla="*/ 943897 w 1740310"/>
              <a:gd name="connsiteY13" fmla="*/ 619432 h 1268361"/>
              <a:gd name="connsiteX14" fmla="*/ 1032387 w 1740310"/>
              <a:gd name="connsiteY14" fmla="*/ 693174 h 1268361"/>
              <a:gd name="connsiteX15" fmla="*/ 1106129 w 1740310"/>
              <a:gd name="connsiteY15" fmla="*/ 766916 h 1268361"/>
              <a:gd name="connsiteX16" fmla="*/ 1209368 w 1740310"/>
              <a:gd name="connsiteY16" fmla="*/ 870155 h 1268361"/>
              <a:gd name="connsiteX17" fmla="*/ 1253613 w 1740310"/>
              <a:gd name="connsiteY17" fmla="*/ 914400 h 1268361"/>
              <a:gd name="connsiteX18" fmla="*/ 1283110 w 1740310"/>
              <a:gd name="connsiteY18" fmla="*/ 958645 h 1268361"/>
              <a:gd name="connsiteX19" fmla="*/ 1415845 w 1740310"/>
              <a:gd name="connsiteY19" fmla="*/ 1076632 h 1268361"/>
              <a:gd name="connsiteX20" fmla="*/ 1489587 w 1740310"/>
              <a:gd name="connsiteY20" fmla="*/ 1135626 h 1268361"/>
              <a:gd name="connsiteX21" fmla="*/ 1533832 w 1740310"/>
              <a:gd name="connsiteY21" fmla="*/ 1179871 h 1268361"/>
              <a:gd name="connsiteX22" fmla="*/ 1710813 w 1740310"/>
              <a:gd name="connsiteY22" fmla="*/ 1268361 h 1268361"/>
              <a:gd name="connsiteX23" fmla="*/ 1740310 w 1740310"/>
              <a:gd name="connsiteY23" fmla="*/ 1268361 h 126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40310" h="1268361">
                <a:moveTo>
                  <a:pt x="0" y="0"/>
                </a:moveTo>
                <a:cubicBezTo>
                  <a:pt x="83574" y="19664"/>
                  <a:pt x="172674" y="23220"/>
                  <a:pt x="250723" y="58993"/>
                </a:cubicBezTo>
                <a:cubicBezTo>
                  <a:pt x="294965" y="79270"/>
                  <a:pt x="313468" y="135236"/>
                  <a:pt x="353961" y="162232"/>
                </a:cubicBezTo>
                <a:lnTo>
                  <a:pt x="442452" y="221226"/>
                </a:lnTo>
                <a:lnTo>
                  <a:pt x="486697" y="250722"/>
                </a:lnTo>
                <a:cubicBezTo>
                  <a:pt x="496529" y="265471"/>
                  <a:pt x="503660" y="282434"/>
                  <a:pt x="516194" y="294968"/>
                </a:cubicBezTo>
                <a:cubicBezTo>
                  <a:pt x="528728" y="307502"/>
                  <a:pt x="546822" y="313117"/>
                  <a:pt x="560439" y="324464"/>
                </a:cubicBezTo>
                <a:cubicBezTo>
                  <a:pt x="576462" y="337816"/>
                  <a:pt x="588661" y="355356"/>
                  <a:pt x="604684" y="368709"/>
                </a:cubicBezTo>
                <a:cubicBezTo>
                  <a:pt x="618301" y="380057"/>
                  <a:pt x="634505" y="387903"/>
                  <a:pt x="648929" y="398206"/>
                </a:cubicBezTo>
                <a:cubicBezTo>
                  <a:pt x="668931" y="412493"/>
                  <a:pt x="689260" y="426454"/>
                  <a:pt x="707923" y="442451"/>
                </a:cubicBezTo>
                <a:cubicBezTo>
                  <a:pt x="723759" y="456025"/>
                  <a:pt x="736145" y="473344"/>
                  <a:pt x="752168" y="486697"/>
                </a:cubicBezTo>
                <a:cubicBezTo>
                  <a:pt x="765785" y="498044"/>
                  <a:pt x="782796" y="504846"/>
                  <a:pt x="796413" y="516193"/>
                </a:cubicBezTo>
                <a:cubicBezTo>
                  <a:pt x="812436" y="529545"/>
                  <a:pt x="823686" y="548315"/>
                  <a:pt x="840658" y="560438"/>
                </a:cubicBezTo>
                <a:cubicBezTo>
                  <a:pt x="941635" y="632565"/>
                  <a:pt x="860293" y="549762"/>
                  <a:pt x="943897" y="619432"/>
                </a:cubicBezTo>
                <a:cubicBezTo>
                  <a:pt x="1057454" y="714064"/>
                  <a:pt x="922535" y="619938"/>
                  <a:pt x="1032387" y="693174"/>
                </a:cubicBezTo>
                <a:cubicBezTo>
                  <a:pt x="1094658" y="786580"/>
                  <a:pt x="1024194" y="693174"/>
                  <a:pt x="1106129" y="766916"/>
                </a:cubicBezTo>
                <a:cubicBezTo>
                  <a:pt x="1142303" y="799473"/>
                  <a:pt x="1174955" y="835742"/>
                  <a:pt x="1209368" y="870155"/>
                </a:cubicBezTo>
                <a:cubicBezTo>
                  <a:pt x="1224116" y="884903"/>
                  <a:pt x="1242043" y="897046"/>
                  <a:pt x="1253613" y="914400"/>
                </a:cubicBezTo>
                <a:cubicBezTo>
                  <a:pt x="1263445" y="929148"/>
                  <a:pt x="1271334" y="945397"/>
                  <a:pt x="1283110" y="958645"/>
                </a:cubicBezTo>
                <a:cubicBezTo>
                  <a:pt x="1356582" y="1041301"/>
                  <a:pt x="1348599" y="1031801"/>
                  <a:pt x="1415845" y="1076632"/>
                </a:cubicBezTo>
                <a:cubicBezTo>
                  <a:pt x="1481814" y="1175584"/>
                  <a:pt x="1404102" y="1078635"/>
                  <a:pt x="1489587" y="1135626"/>
                </a:cubicBezTo>
                <a:cubicBezTo>
                  <a:pt x="1506941" y="1147196"/>
                  <a:pt x="1517368" y="1167066"/>
                  <a:pt x="1533832" y="1179871"/>
                </a:cubicBezTo>
                <a:cubicBezTo>
                  <a:pt x="1572180" y="1209697"/>
                  <a:pt x="1655360" y="1268361"/>
                  <a:pt x="1710813" y="1268361"/>
                </a:cubicBezTo>
                <a:lnTo>
                  <a:pt x="1740310" y="1268361"/>
                </a:ln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439266" y="1072937"/>
            <a:ext cx="1887793" cy="884912"/>
          </a:xfrm>
          <a:custGeom>
            <a:avLst/>
            <a:gdLst>
              <a:gd name="connsiteX0" fmla="*/ 0 w 1887793"/>
              <a:gd name="connsiteY0" fmla="*/ 1179883 h 1179883"/>
              <a:gd name="connsiteX1" fmla="*/ 117987 w 1887793"/>
              <a:gd name="connsiteY1" fmla="*/ 1061895 h 1179883"/>
              <a:gd name="connsiteX2" fmla="*/ 162232 w 1887793"/>
              <a:gd name="connsiteY2" fmla="*/ 1047147 h 1179883"/>
              <a:gd name="connsiteX3" fmla="*/ 206477 w 1887793"/>
              <a:gd name="connsiteY3" fmla="*/ 1002902 h 1179883"/>
              <a:gd name="connsiteX4" fmla="*/ 294967 w 1887793"/>
              <a:gd name="connsiteY4" fmla="*/ 943908 h 1179883"/>
              <a:gd name="connsiteX5" fmla="*/ 383458 w 1887793"/>
              <a:gd name="connsiteY5" fmla="*/ 884915 h 1179883"/>
              <a:gd name="connsiteX6" fmla="*/ 471948 w 1887793"/>
              <a:gd name="connsiteY6" fmla="*/ 825921 h 1179883"/>
              <a:gd name="connsiteX7" fmla="*/ 516193 w 1887793"/>
              <a:gd name="connsiteY7" fmla="*/ 796424 h 1179883"/>
              <a:gd name="connsiteX8" fmla="*/ 604683 w 1887793"/>
              <a:gd name="connsiteY8" fmla="*/ 722683 h 1179883"/>
              <a:gd name="connsiteX9" fmla="*/ 678425 w 1887793"/>
              <a:gd name="connsiteY9" fmla="*/ 663689 h 1179883"/>
              <a:gd name="connsiteX10" fmla="*/ 722670 w 1887793"/>
              <a:gd name="connsiteY10" fmla="*/ 619444 h 1179883"/>
              <a:gd name="connsiteX11" fmla="*/ 766916 w 1887793"/>
              <a:gd name="connsiteY11" fmla="*/ 589947 h 1179883"/>
              <a:gd name="connsiteX12" fmla="*/ 929148 w 1887793"/>
              <a:gd name="connsiteY12" fmla="*/ 516205 h 1179883"/>
              <a:gd name="connsiteX13" fmla="*/ 988141 w 1887793"/>
              <a:gd name="connsiteY13" fmla="*/ 427715 h 1179883"/>
              <a:gd name="connsiteX14" fmla="*/ 1032387 w 1887793"/>
              <a:gd name="connsiteY14" fmla="*/ 368721 h 1179883"/>
              <a:gd name="connsiteX15" fmla="*/ 1076632 w 1887793"/>
              <a:gd name="connsiteY15" fmla="*/ 353973 h 1179883"/>
              <a:gd name="connsiteX16" fmla="*/ 1179870 w 1887793"/>
              <a:gd name="connsiteY16" fmla="*/ 294979 h 1179883"/>
              <a:gd name="connsiteX17" fmla="*/ 1209367 w 1887793"/>
              <a:gd name="connsiteY17" fmla="*/ 250734 h 1179883"/>
              <a:gd name="connsiteX18" fmla="*/ 1371600 w 1887793"/>
              <a:gd name="connsiteY18" fmla="*/ 162244 h 1179883"/>
              <a:gd name="connsiteX19" fmla="*/ 1460090 w 1887793"/>
              <a:gd name="connsiteY19" fmla="*/ 103250 h 1179883"/>
              <a:gd name="connsiteX20" fmla="*/ 1637070 w 1887793"/>
              <a:gd name="connsiteY20" fmla="*/ 73753 h 1179883"/>
              <a:gd name="connsiteX21" fmla="*/ 1725561 w 1887793"/>
              <a:gd name="connsiteY21" fmla="*/ 44257 h 1179883"/>
              <a:gd name="connsiteX22" fmla="*/ 1784554 w 1887793"/>
              <a:gd name="connsiteY22" fmla="*/ 29508 h 1179883"/>
              <a:gd name="connsiteX23" fmla="*/ 1887793 w 1887793"/>
              <a:gd name="connsiteY23" fmla="*/ 12 h 117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7793" h="1179883">
                <a:moveTo>
                  <a:pt x="0" y="1179883"/>
                </a:moveTo>
                <a:cubicBezTo>
                  <a:pt x="45980" y="1122407"/>
                  <a:pt x="55962" y="1097338"/>
                  <a:pt x="117987" y="1061895"/>
                </a:cubicBezTo>
                <a:cubicBezTo>
                  <a:pt x="131485" y="1054182"/>
                  <a:pt x="147484" y="1052063"/>
                  <a:pt x="162232" y="1047147"/>
                </a:cubicBezTo>
                <a:cubicBezTo>
                  <a:pt x="176980" y="1032399"/>
                  <a:pt x="190013" y="1015707"/>
                  <a:pt x="206477" y="1002902"/>
                </a:cubicBezTo>
                <a:cubicBezTo>
                  <a:pt x="234460" y="981137"/>
                  <a:pt x="265470" y="963573"/>
                  <a:pt x="294967" y="943908"/>
                </a:cubicBezTo>
                <a:lnTo>
                  <a:pt x="383458" y="884915"/>
                </a:lnTo>
                <a:lnTo>
                  <a:pt x="471948" y="825921"/>
                </a:lnTo>
                <a:lnTo>
                  <a:pt x="516193" y="796424"/>
                </a:lnTo>
                <a:cubicBezTo>
                  <a:pt x="588060" y="688625"/>
                  <a:pt x="492410" y="816244"/>
                  <a:pt x="604683" y="722683"/>
                </a:cubicBezTo>
                <a:cubicBezTo>
                  <a:pt x="693630" y="648560"/>
                  <a:pt x="572787" y="698901"/>
                  <a:pt x="678425" y="663689"/>
                </a:cubicBezTo>
                <a:cubicBezTo>
                  <a:pt x="693173" y="648941"/>
                  <a:pt x="706647" y="632796"/>
                  <a:pt x="722670" y="619444"/>
                </a:cubicBezTo>
                <a:cubicBezTo>
                  <a:pt x="736287" y="608096"/>
                  <a:pt x="751355" y="598435"/>
                  <a:pt x="766916" y="589947"/>
                </a:cubicBezTo>
                <a:cubicBezTo>
                  <a:pt x="870548" y="533420"/>
                  <a:pt x="853179" y="541527"/>
                  <a:pt x="929148" y="516205"/>
                </a:cubicBezTo>
                <a:cubicBezTo>
                  <a:pt x="954234" y="440945"/>
                  <a:pt x="927882" y="498017"/>
                  <a:pt x="988141" y="427715"/>
                </a:cubicBezTo>
                <a:cubicBezTo>
                  <a:pt x="1004138" y="409052"/>
                  <a:pt x="1013503" y="384457"/>
                  <a:pt x="1032387" y="368721"/>
                </a:cubicBezTo>
                <a:cubicBezTo>
                  <a:pt x="1044330" y="358769"/>
                  <a:pt x="1062343" y="360097"/>
                  <a:pt x="1076632" y="353973"/>
                </a:cubicBezTo>
                <a:cubicBezTo>
                  <a:pt x="1129023" y="331520"/>
                  <a:pt x="1135437" y="324602"/>
                  <a:pt x="1179870" y="294979"/>
                </a:cubicBezTo>
                <a:cubicBezTo>
                  <a:pt x="1189702" y="280231"/>
                  <a:pt x="1196833" y="263268"/>
                  <a:pt x="1209367" y="250734"/>
                </a:cubicBezTo>
                <a:cubicBezTo>
                  <a:pt x="1236347" y="223754"/>
                  <a:pt x="1371348" y="162412"/>
                  <a:pt x="1371600" y="162244"/>
                </a:cubicBezTo>
                <a:cubicBezTo>
                  <a:pt x="1401097" y="142579"/>
                  <a:pt x="1425698" y="111848"/>
                  <a:pt x="1460090" y="103250"/>
                </a:cubicBezTo>
                <a:cubicBezTo>
                  <a:pt x="1557535" y="78889"/>
                  <a:pt x="1498970" y="91016"/>
                  <a:pt x="1637070" y="73753"/>
                </a:cubicBezTo>
                <a:cubicBezTo>
                  <a:pt x="1666567" y="63921"/>
                  <a:pt x="1695397" y="51798"/>
                  <a:pt x="1725561" y="44257"/>
                </a:cubicBezTo>
                <a:cubicBezTo>
                  <a:pt x="1745225" y="39341"/>
                  <a:pt x="1765139" y="35332"/>
                  <a:pt x="1784554" y="29508"/>
                </a:cubicBezTo>
                <a:cubicBezTo>
                  <a:pt x="1888056" y="-1543"/>
                  <a:pt x="1840317" y="12"/>
                  <a:pt x="1887793" y="12"/>
                </a:cubicBez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601498" y="1504307"/>
            <a:ext cx="1710813" cy="940239"/>
          </a:xfrm>
          <a:custGeom>
            <a:avLst/>
            <a:gdLst>
              <a:gd name="connsiteX0" fmla="*/ 0 w 1710813"/>
              <a:gd name="connsiteY0" fmla="*/ 1253652 h 1253652"/>
              <a:gd name="connsiteX1" fmla="*/ 191729 w 1710813"/>
              <a:gd name="connsiteY1" fmla="*/ 1179910 h 1253652"/>
              <a:gd name="connsiteX2" fmla="*/ 235974 w 1710813"/>
              <a:gd name="connsiteY2" fmla="*/ 1150413 h 1253652"/>
              <a:gd name="connsiteX3" fmla="*/ 294968 w 1710813"/>
              <a:gd name="connsiteY3" fmla="*/ 1120916 h 1253652"/>
              <a:gd name="connsiteX4" fmla="*/ 339213 w 1710813"/>
              <a:gd name="connsiteY4" fmla="*/ 1076671 h 1253652"/>
              <a:gd name="connsiteX5" fmla="*/ 398206 w 1710813"/>
              <a:gd name="connsiteY5" fmla="*/ 1047174 h 1253652"/>
              <a:gd name="connsiteX6" fmla="*/ 442451 w 1710813"/>
              <a:gd name="connsiteY6" fmla="*/ 1017677 h 1253652"/>
              <a:gd name="connsiteX7" fmla="*/ 501445 w 1710813"/>
              <a:gd name="connsiteY7" fmla="*/ 1002929 h 1253652"/>
              <a:gd name="connsiteX8" fmla="*/ 545690 w 1710813"/>
              <a:gd name="connsiteY8" fmla="*/ 988181 h 1253652"/>
              <a:gd name="connsiteX9" fmla="*/ 560438 w 1710813"/>
              <a:gd name="connsiteY9" fmla="*/ 943935 h 1253652"/>
              <a:gd name="connsiteX10" fmla="*/ 619432 w 1710813"/>
              <a:gd name="connsiteY10" fmla="*/ 855445 h 1253652"/>
              <a:gd name="connsiteX11" fmla="*/ 722671 w 1710813"/>
              <a:gd name="connsiteY11" fmla="*/ 796452 h 1253652"/>
              <a:gd name="connsiteX12" fmla="*/ 781664 w 1710813"/>
              <a:gd name="connsiteY12" fmla="*/ 752206 h 1253652"/>
              <a:gd name="connsiteX13" fmla="*/ 825909 w 1710813"/>
              <a:gd name="connsiteY13" fmla="*/ 707961 h 1253652"/>
              <a:gd name="connsiteX14" fmla="*/ 870155 w 1710813"/>
              <a:gd name="connsiteY14" fmla="*/ 693213 h 1253652"/>
              <a:gd name="connsiteX15" fmla="*/ 914400 w 1710813"/>
              <a:gd name="connsiteY15" fmla="*/ 648968 h 1253652"/>
              <a:gd name="connsiteX16" fmla="*/ 958645 w 1710813"/>
              <a:gd name="connsiteY16" fmla="*/ 589974 h 1253652"/>
              <a:gd name="connsiteX17" fmla="*/ 1002890 w 1710813"/>
              <a:gd name="connsiteY17" fmla="*/ 560477 h 1253652"/>
              <a:gd name="connsiteX18" fmla="*/ 1106129 w 1710813"/>
              <a:gd name="connsiteY18" fmla="*/ 457239 h 1253652"/>
              <a:gd name="connsiteX19" fmla="*/ 1179871 w 1710813"/>
              <a:gd name="connsiteY19" fmla="*/ 398245 h 1253652"/>
              <a:gd name="connsiteX20" fmla="*/ 1268361 w 1710813"/>
              <a:gd name="connsiteY20" fmla="*/ 309755 h 1253652"/>
              <a:gd name="connsiteX21" fmla="*/ 1297858 w 1710813"/>
              <a:gd name="connsiteY21" fmla="*/ 265510 h 1253652"/>
              <a:gd name="connsiteX22" fmla="*/ 1342103 w 1710813"/>
              <a:gd name="connsiteY22" fmla="*/ 236013 h 1253652"/>
              <a:gd name="connsiteX23" fmla="*/ 1386348 w 1710813"/>
              <a:gd name="connsiteY23" fmla="*/ 191768 h 1253652"/>
              <a:gd name="connsiteX24" fmla="*/ 1474838 w 1710813"/>
              <a:gd name="connsiteY24" fmla="*/ 132774 h 1253652"/>
              <a:gd name="connsiteX25" fmla="*/ 1651819 w 1710813"/>
              <a:gd name="connsiteY25" fmla="*/ 14787 h 1253652"/>
              <a:gd name="connsiteX26" fmla="*/ 1710813 w 1710813"/>
              <a:gd name="connsiteY26" fmla="*/ 39 h 125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0813" h="1253652">
                <a:moveTo>
                  <a:pt x="0" y="1253652"/>
                </a:moveTo>
                <a:cubicBezTo>
                  <a:pt x="63910" y="1229071"/>
                  <a:pt x="128996" y="1207356"/>
                  <a:pt x="191729" y="1179910"/>
                </a:cubicBezTo>
                <a:cubicBezTo>
                  <a:pt x="207968" y="1172805"/>
                  <a:pt x="220584" y="1159207"/>
                  <a:pt x="235974" y="1150413"/>
                </a:cubicBezTo>
                <a:cubicBezTo>
                  <a:pt x="255063" y="1139505"/>
                  <a:pt x="277077" y="1133695"/>
                  <a:pt x="294968" y="1120916"/>
                </a:cubicBezTo>
                <a:cubicBezTo>
                  <a:pt x="311940" y="1108793"/>
                  <a:pt x="322241" y="1088794"/>
                  <a:pt x="339213" y="1076671"/>
                </a:cubicBezTo>
                <a:cubicBezTo>
                  <a:pt x="357103" y="1063892"/>
                  <a:pt x="379117" y="1058082"/>
                  <a:pt x="398206" y="1047174"/>
                </a:cubicBezTo>
                <a:cubicBezTo>
                  <a:pt x="413596" y="1038380"/>
                  <a:pt x="426159" y="1024659"/>
                  <a:pt x="442451" y="1017677"/>
                </a:cubicBezTo>
                <a:cubicBezTo>
                  <a:pt x="461082" y="1009692"/>
                  <a:pt x="481955" y="1008497"/>
                  <a:pt x="501445" y="1002929"/>
                </a:cubicBezTo>
                <a:cubicBezTo>
                  <a:pt x="516393" y="998658"/>
                  <a:pt x="530942" y="993097"/>
                  <a:pt x="545690" y="988181"/>
                </a:cubicBezTo>
                <a:cubicBezTo>
                  <a:pt x="550606" y="973432"/>
                  <a:pt x="552888" y="957525"/>
                  <a:pt x="560438" y="943935"/>
                </a:cubicBezTo>
                <a:cubicBezTo>
                  <a:pt x="577654" y="912945"/>
                  <a:pt x="587724" y="871299"/>
                  <a:pt x="619432" y="855445"/>
                </a:cubicBezTo>
                <a:cubicBezTo>
                  <a:pt x="677035" y="826644"/>
                  <a:pt x="674036" y="831192"/>
                  <a:pt x="722671" y="796452"/>
                </a:cubicBezTo>
                <a:cubicBezTo>
                  <a:pt x="742673" y="782165"/>
                  <a:pt x="763001" y="768203"/>
                  <a:pt x="781664" y="752206"/>
                </a:cubicBezTo>
                <a:cubicBezTo>
                  <a:pt x="797500" y="738632"/>
                  <a:pt x="808555" y="719530"/>
                  <a:pt x="825909" y="707961"/>
                </a:cubicBezTo>
                <a:cubicBezTo>
                  <a:pt x="838844" y="699338"/>
                  <a:pt x="855406" y="698129"/>
                  <a:pt x="870155" y="693213"/>
                </a:cubicBezTo>
                <a:cubicBezTo>
                  <a:pt x="884903" y="678465"/>
                  <a:pt x="900826" y="664804"/>
                  <a:pt x="914400" y="648968"/>
                </a:cubicBezTo>
                <a:cubicBezTo>
                  <a:pt x="930397" y="630305"/>
                  <a:pt x="941264" y="607355"/>
                  <a:pt x="958645" y="589974"/>
                </a:cubicBezTo>
                <a:cubicBezTo>
                  <a:pt x="971179" y="577440"/>
                  <a:pt x="988142" y="570309"/>
                  <a:pt x="1002890" y="560477"/>
                </a:cubicBezTo>
                <a:cubicBezTo>
                  <a:pt x="1070507" y="459052"/>
                  <a:pt x="1028252" y="483197"/>
                  <a:pt x="1106129" y="457239"/>
                </a:cubicBezTo>
                <a:cubicBezTo>
                  <a:pt x="1187093" y="335792"/>
                  <a:pt x="1081235" y="474962"/>
                  <a:pt x="1179871" y="398245"/>
                </a:cubicBezTo>
                <a:cubicBezTo>
                  <a:pt x="1212799" y="372635"/>
                  <a:pt x="1245222" y="344464"/>
                  <a:pt x="1268361" y="309755"/>
                </a:cubicBezTo>
                <a:cubicBezTo>
                  <a:pt x="1278193" y="295007"/>
                  <a:pt x="1285324" y="278044"/>
                  <a:pt x="1297858" y="265510"/>
                </a:cubicBezTo>
                <a:cubicBezTo>
                  <a:pt x="1310392" y="252976"/>
                  <a:pt x="1328486" y="247361"/>
                  <a:pt x="1342103" y="236013"/>
                </a:cubicBezTo>
                <a:cubicBezTo>
                  <a:pt x="1358126" y="222660"/>
                  <a:pt x="1369884" y="204573"/>
                  <a:pt x="1386348" y="191768"/>
                </a:cubicBezTo>
                <a:cubicBezTo>
                  <a:pt x="1414331" y="170003"/>
                  <a:pt x="1449770" y="157841"/>
                  <a:pt x="1474838" y="132774"/>
                </a:cubicBezTo>
                <a:cubicBezTo>
                  <a:pt x="1585314" y="22300"/>
                  <a:pt x="1523756" y="57475"/>
                  <a:pt x="1651819" y="14787"/>
                </a:cubicBezTo>
                <a:cubicBezTo>
                  <a:pt x="1700727" y="-1516"/>
                  <a:pt x="1680518" y="39"/>
                  <a:pt x="1710813" y="39"/>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046840" y="2013155"/>
            <a:ext cx="251213" cy="796413"/>
          </a:xfrm>
          <a:custGeom>
            <a:avLst/>
            <a:gdLst>
              <a:gd name="connsiteX0" fmla="*/ 0 w 251213"/>
              <a:gd name="connsiteY0" fmla="*/ 1061884 h 1061884"/>
              <a:gd name="connsiteX1" fmla="*/ 14748 w 251213"/>
              <a:gd name="connsiteY1" fmla="*/ 678426 h 1061884"/>
              <a:gd name="connsiteX2" fmla="*/ 29496 w 251213"/>
              <a:gd name="connsiteY2" fmla="*/ 634181 h 1061884"/>
              <a:gd name="connsiteX3" fmla="*/ 44245 w 251213"/>
              <a:gd name="connsiteY3" fmla="*/ 545691 h 1061884"/>
              <a:gd name="connsiteX4" fmla="*/ 88490 w 251213"/>
              <a:gd name="connsiteY4" fmla="*/ 383459 h 1061884"/>
              <a:gd name="connsiteX5" fmla="*/ 117987 w 251213"/>
              <a:gd name="connsiteY5" fmla="*/ 280220 h 1061884"/>
              <a:gd name="connsiteX6" fmla="*/ 176980 w 251213"/>
              <a:gd name="connsiteY6" fmla="*/ 191729 h 1061884"/>
              <a:gd name="connsiteX7" fmla="*/ 235974 w 251213"/>
              <a:gd name="connsiteY7" fmla="*/ 88491 h 1061884"/>
              <a:gd name="connsiteX8" fmla="*/ 250722 w 251213"/>
              <a:gd name="connsiteY8" fmla="*/ 0 h 106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213" h="1061884">
                <a:moveTo>
                  <a:pt x="0" y="1061884"/>
                </a:moveTo>
                <a:cubicBezTo>
                  <a:pt x="4916" y="934065"/>
                  <a:pt x="5947" y="806037"/>
                  <a:pt x="14748" y="678426"/>
                </a:cubicBezTo>
                <a:cubicBezTo>
                  <a:pt x="15818" y="662917"/>
                  <a:pt x="26124" y="649357"/>
                  <a:pt x="29496" y="634181"/>
                </a:cubicBezTo>
                <a:cubicBezTo>
                  <a:pt x="35983" y="604990"/>
                  <a:pt x="37979" y="574931"/>
                  <a:pt x="44245" y="545691"/>
                </a:cubicBezTo>
                <a:cubicBezTo>
                  <a:pt x="89317" y="335358"/>
                  <a:pt x="56396" y="495793"/>
                  <a:pt x="88490" y="383459"/>
                </a:cubicBezTo>
                <a:cubicBezTo>
                  <a:pt x="92984" y="367728"/>
                  <a:pt x="107584" y="298946"/>
                  <a:pt x="117987" y="280220"/>
                </a:cubicBezTo>
                <a:cubicBezTo>
                  <a:pt x="135203" y="249230"/>
                  <a:pt x="161126" y="223437"/>
                  <a:pt x="176980" y="191729"/>
                </a:cubicBezTo>
                <a:cubicBezTo>
                  <a:pt x="214404" y="116882"/>
                  <a:pt x="194282" y="151029"/>
                  <a:pt x="235974" y="88491"/>
                </a:cubicBezTo>
                <a:cubicBezTo>
                  <a:pt x="255386" y="30254"/>
                  <a:pt x="250722" y="59792"/>
                  <a:pt x="250722" y="0"/>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2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7110" y="3389824"/>
            <a:ext cx="1295400" cy="44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5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6512"/>
            <a:chOff x="2991619" y="1066800"/>
            <a:chExt cx="6152381" cy="3768683"/>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7717"/>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099579"/>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566576"/>
            </a:xfrm>
            <a:prstGeom prst="rect">
              <a:avLst/>
            </a:prstGeom>
            <a:noFill/>
            <a:ln>
              <a:solidFill>
                <a:schemeClr val="accent2">
                  <a:lumMod val="50000"/>
                </a:schemeClr>
              </a:solidFill>
            </a:ln>
          </p:spPr>
          <p:txBody>
            <a:bodyPr wrap="square" rtlCol="0">
              <a:spAutoFit/>
            </a:bodyPr>
            <a:lstStyle/>
            <a:p>
              <a:endParaRPr lang="en-US" smtClean="0"/>
            </a:p>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1" y="443626"/>
            <a:ext cx="7239001" cy="37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927021"/>
            <a:ext cx="5334000" cy="111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5841" y="3409916"/>
            <a:ext cx="3167519" cy="82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4526507" y="1498110"/>
            <a:ext cx="731293" cy="539182"/>
          </a:xfrm>
          <a:prstGeom prst="ellipse">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149074"/>
            <a:chOff x="2991619" y="1066800"/>
            <a:chExt cx="6152381" cy="3733608"/>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3047808"/>
            </a:xfrm>
            <a:prstGeom prst="rect">
              <a:avLst/>
            </a:prstGeom>
            <a:noFill/>
            <a:ln>
              <a:solidFill>
                <a:schemeClr val="accent2">
                  <a:lumMod val="50000"/>
                </a:schemeClr>
              </a:solidFill>
            </a:ln>
          </p:spPr>
          <p:txBody>
            <a:bodyPr wrap="square" rtlCol="0">
              <a:spAutoFit/>
            </a:bodyPr>
            <a:lstStyle/>
            <a:p>
              <a:endParaRPr lang="en-US" smtClean="0"/>
            </a:p>
            <a:p>
              <a:endParaRPr lang="en-US"/>
            </a:p>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6108" y="342900"/>
            <a:ext cx="7067487" cy="115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6640" y="1657350"/>
            <a:ext cx="4777354" cy="979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3482" y="3200400"/>
            <a:ext cx="6924675" cy="145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6408" y="1657350"/>
            <a:ext cx="1387586" cy="37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6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wipe(down)">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wipe(down)">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149074"/>
            <a:chOff x="2991619" y="1066800"/>
            <a:chExt cx="6152381" cy="3733608"/>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3047808"/>
            </a:xfrm>
            <a:prstGeom prst="rect">
              <a:avLst/>
            </a:prstGeom>
            <a:noFill/>
            <a:ln>
              <a:solidFill>
                <a:schemeClr val="accent2">
                  <a:lumMod val="50000"/>
                </a:schemeClr>
              </a:solidFill>
            </a:ln>
          </p:spPr>
          <p:txBody>
            <a:bodyPr wrap="square" rtlCol="0">
              <a:spAutoFit/>
            </a:bodyPr>
            <a:lstStyle/>
            <a:p>
              <a:endParaRPr lang="en-US" smtClean="0"/>
            </a:p>
            <a:p>
              <a:endParaRPr lang="en-US"/>
            </a:p>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7261" y="400050"/>
            <a:ext cx="6839064" cy="84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500" y="1314565"/>
            <a:ext cx="5562601" cy="114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625" y="3338017"/>
            <a:ext cx="5522294" cy="131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1" y="1335709"/>
            <a:ext cx="2310839" cy="435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99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wipe(down)">
                                      <p:cBhvr>
                                        <p:cTn id="15" dur="500"/>
                                        <p:tgtEl>
                                          <p:spTgt spid="205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wipe(down)">
                                      <p:cBhvr>
                                        <p:cTn id="2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387" y="49775"/>
            <a:ext cx="6887633" cy="240065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5000" b="1" smtClean="0">
                <a:ln/>
                <a:solidFill>
                  <a:srgbClr val="FF0000"/>
                </a:solidFill>
                <a:latin typeface=".VnCommercial Script" panose="020B7200000000000000" pitchFamily="34" charset="0"/>
              </a:rPr>
              <a:t>Thank you!</a:t>
            </a:r>
            <a:endParaRPr lang="en-US" sz="15000" b="1">
              <a:ln/>
              <a:solidFill>
                <a:srgbClr val="FF0000"/>
              </a:solidFill>
              <a:latin typeface=".VnCommercial Script" panose="020B7200000000000000" pitchFamily="34" charset="0"/>
            </a:endParaRPr>
          </a:p>
        </p:txBody>
      </p:sp>
      <p:pic>
        <p:nvPicPr>
          <p:cNvPr id="6" name="Ảnh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3320" y="1634825"/>
            <a:ext cx="2819400" cy="3331302"/>
          </a:xfrm>
          <a:prstGeom prst="rect">
            <a:avLst/>
          </a:prstGeom>
        </p:spPr>
      </p:pic>
      <p:pic>
        <p:nvPicPr>
          <p:cNvPr id="7" name="Giỏ">
            <a:hlinkClick r:id="rId3" action="ppaction://hlinksldjump"/>
          </p:cNvPr>
          <p:cNvPicPr>
            <a:picLocks noChangeAspect="1"/>
          </p:cNvPicPr>
          <p:nvPr/>
        </p:nvPicPr>
        <p:blipFill>
          <a:blip r:embed="rId4" cstate="print">
            <a:clrChange>
              <a:clrFrom>
                <a:srgbClr val="F6F6F6"/>
              </a:clrFrom>
              <a:clrTo>
                <a:srgbClr val="F6F6F6">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09365" y="3087641"/>
            <a:ext cx="1752600" cy="1112227"/>
          </a:xfrm>
          <a:prstGeom prst="rect">
            <a:avLst/>
          </a:prstGeom>
        </p:spPr>
      </p:pic>
      <p:pic>
        <p:nvPicPr>
          <p:cNvPr id="8" name="4"/>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020192" y="3432961"/>
            <a:ext cx="470782" cy="313855"/>
          </a:xfrm>
          <a:prstGeom prst="rect">
            <a:avLst/>
          </a:prstGeom>
        </p:spPr>
      </p:pic>
      <p:pic>
        <p:nvPicPr>
          <p:cNvPr id="9" name="5"/>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684673" y="3381396"/>
            <a:ext cx="470782" cy="313855"/>
          </a:xfrm>
          <a:prstGeom prst="rect">
            <a:avLst/>
          </a:prstGeom>
        </p:spPr>
      </p:pic>
      <p:pic>
        <p:nvPicPr>
          <p:cNvPr id="10" name="6"/>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542585" y="3143549"/>
            <a:ext cx="470782" cy="313855"/>
          </a:xfrm>
          <a:prstGeom prst="rect">
            <a:avLst/>
          </a:prstGeom>
        </p:spPr>
      </p:pic>
      <p:pic>
        <p:nvPicPr>
          <p:cNvPr id="11" name="7"/>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277029" y="3375644"/>
            <a:ext cx="470782" cy="313855"/>
          </a:xfrm>
          <a:prstGeom prst="rect">
            <a:avLst/>
          </a:prstGeom>
        </p:spPr>
      </p:pic>
      <p:pic>
        <p:nvPicPr>
          <p:cNvPr id="12" name="8"/>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044297" y="3432962"/>
            <a:ext cx="470782" cy="313855"/>
          </a:xfrm>
          <a:prstGeom prst="rect">
            <a:avLst/>
          </a:prstGeom>
        </p:spPr>
      </p:pic>
    </p:spTree>
    <p:extLst>
      <p:ext uri="{BB962C8B-B14F-4D97-AF65-F5344CB8AC3E}">
        <p14:creationId xmlns:p14="http://schemas.microsoft.com/office/powerpoint/2010/main" val="118550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par>
                                <p:cTn id="17" presetID="47"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70000">
              <a:schemeClr val="bg1"/>
            </a:gs>
            <a:gs pos="100000">
              <a:srgbClr val="D1C39F"/>
            </a:gs>
          </a:gsLst>
          <a:lin ang="5400000" scaled="0"/>
        </a:gradFill>
        <a:effectLst/>
      </p:bgPr>
    </p:bg>
    <p:spTree>
      <p:nvGrpSpPr>
        <p:cNvPr id="1" name=""/>
        <p:cNvGrpSpPr/>
        <p:nvPr/>
      </p:nvGrpSpPr>
      <p:grpSpPr>
        <a:xfrm>
          <a:off x="0" y="0"/>
          <a:ext cx="0" cy="0"/>
          <a:chOff x="0" y="0"/>
          <a:chExt cx="0" cy="0"/>
        </a:xfrm>
      </p:grpSpPr>
      <p:pic>
        <p:nvPicPr>
          <p:cNvPr id="2095"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464" y="2868217"/>
            <a:ext cx="771525" cy="211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4"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76" y="3146822"/>
            <a:ext cx="8032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3"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9338" y="2606278"/>
            <a:ext cx="138112"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7489" y="2226469"/>
            <a:ext cx="1201737" cy="42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1"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4275" y="4282678"/>
            <a:ext cx="1481138" cy="43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0" name="Picture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500" y="3798094"/>
            <a:ext cx="2419350" cy="102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9" name="Picture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938" y="3214688"/>
            <a:ext cx="1847850" cy="80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8" name="Picture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626" y="2221706"/>
            <a:ext cx="2200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7"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676" y="3224213"/>
            <a:ext cx="201613" cy="16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6" name="Picture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1" y="1489472"/>
            <a:ext cx="12414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5" name="Picture 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8350" y="2234803"/>
            <a:ext cx="153988"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4" name="Picture 3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04125" y="2000251"/>
            <a:ext cx="1022350" cy="20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2" name="Picture 3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23239" y="1709738"/>
            <a:ext cx="130175" cy="113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0" name="Picture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7164" y="1007269"/>
            <a:ext cx="130175" cy="14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9"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842963"/>
            <a:ext cx="2201862" cy="61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 name="Picture 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84751" y="326232"/>
            <a:ext cx="828675" cy="797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7" name="Picture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65638" y="1154906"/>
            <a:ext cx="2000250" cy="35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65239" y="150019"/>
            <a:ext cx="5056187" cy="188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8789" y="840582"/>
            <a:ext cx="4865687" cy="138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79989" y="1482329"/>
            <a:ext cx="1938337" cy="72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40513" y="628650"/>
            <a:ext cx="1816100" cy="1045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29400" y="1496616"/>
            <a:ext cx="915988"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80276" y="1303735"/>
            <a:ext cx="1450975" cy="74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80276" y="1863329"/>
            <a:ext cx="1350963" cy="554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84588" y="1882379"/>
            <a:ext cx="16954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5150" y="1487091"/>
            <a:ext cx="3494088"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3863" y="2218135"/>
            <a:ext cx="3617912" cy="122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14650" y="2478881"/>
            <a:ext cx="2116138"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5325" y="2488406"/>
            <a:ext cx="334645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926014" y="1885950"/>
            <a:ext cx="873125" cy="150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987925" y="3106341"/>
            <a:ext cx="1492250" cy="1608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426076" y="3109913"/>
            <a:ext cx="1160463" cy="49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283325" y="3387329"/>
            <a:ext cx="1485900" cy="129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283326" y="3383757"/>
            <a:ext cx="1590675" cy="1132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283326" y="3383756"/>
            <a:ext cx="20986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 name="Picture 20"/>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292850" y="3374231"/>
            <a:ext cx="2287588"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9" name="Picture 2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962526" y="1907381"/>
            <a:ext cx="151447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0" name="Picture 2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191250" y="2224088"/>
            <a:ext cx="1720850" cy="69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1" name="Picture 2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173788" y="2695575"/>
            <a:ext cx="1600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2" name="Picture 2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564438" y="2864644"/>
            <a:ext cx="1003300" cy="606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Picture 2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564438" y="3118247"/>
            <a:ext cx="550862" cy="38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Rounded Corners 1"/>
          <p:cNvSpPr/>
          <p:nvPr/>
        </p:nvSpPr>
        <p:spPr>
          <a:xfrm>
            <a:off x="4502150" y="1857375"/>
            <a:ext cx="1098550" cy="3417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rgbClr val="FF0000"/>
                </a:solidFill>
                <a:latin typeface="Times New Roman" panose="02020603050405020304" pitchFamily="18" charset="0"/>
                <a:cs typeface="Times New Roman" panose="02020603050405020304" pitchFamily="18" charset="0"/>
              </a:rPr>
              <a:t>Số học</a:t>
            </a:r>
          </a:p>
        </p:txBody>
      </p:sp>
      <p:sp>
        <p:nvSpPr>
          <p:cNvPr id="3" name="Rectangle 2"/>
          <p:cNvSpPr/>
          <p:nvPr/>
        </p:nvSpPr>
        <p:spPr>
          <a:xfrm>
            <a:off x="2001839" y="226219"/>
            <a:ext cx="1825625" cy="48458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200">
                <a:solidFill>
                  <a:srgbClr val="FF0000"/>
                </a:solidFill>
                <a:latin typeface="Times New Roman" panose="02020603050405020304" pitchFamily="18" charset="0"/>
                <a:cs typeface="Times New Roman" panose="02020603050405020304" pitchFamily="18" charset="0"/>
              </a:rPr>
              <a:t>Các cách viết tập hợp</a:t>
            </a:r>
          </a:p>
          <a:p>
            <a:pPr algn="ctr" eaLnBrk="1" hangingPunct="1">
              <a:defRPr/>
            </a:pPr>
            <a:r>
              <a:rPr lang="en-US" sz="1200">
                <a:solidFill>
                  <a:srgbClr val="FF0000"/>
                </a:solidFill>
                <a:latin typeface="Times New Roman" panose="02020603050405020304" pitchFamily="18" charset="0"/>
                <a:cs typeface="Times New Roman" panose="02020603050405020304" pitchFamily="18" charset="0"/>
              </a:rPr>
              <a:t>Số phần tử của tập hợp</a:t>
            </a:r>
          </a:p>
          <a:p>
            <a:pPr algn="ctr" eaLnBrk="1" hangingPunct="1">
              <a:defRPr/>
            </a:pPr>
            <a:r>
              <a:rPr lang="en-US" sz="1200">
                <a:solidFill>
                  <a:srgbClr val="FF0000"/>
                </a:solidFill>
                <a:latin typeface="Times New Roman" panose="02020603050405020304" pitchFamily="18" charset="0"/>
                <a:cs typeface="Times New Roman" panose="02020603050405020304" pitchFamily="18" charset="0"/>
              </a:rPr>
              <a:t>Các ký hiệu</a:t>
            </a:r>
          </a:p>
        </p:txBody>
      </p:sp>
      <p:sp>
        <p:nvSpPr>
          <p:cNvPr id="4" name="Rectangle 3"/>
          <p:cNvSpPr/>
          <p:nvPr/>
        </p:nvSpPr>
        <p:spPr>
          <a:xfrm>
            <a:off x="7227889" y="295275"/>
            <a:ext cx="1222375"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a:solidFill>
                  <a:srgbClr val="333399">
                    <a:lumMod val="60000"/>
                    <a:lumOff val="40000"/>
                  </a:srgbClr>
                </a:solidFill>
                <a:latin typeface="Times New Roman" panose="02020603050405020304" pitchFamily="18" charset="0"/>
                <a:cs typeface="Times New Roman" panose="02020603050405020304" pitchFamily="18" charset="0"/>
              </a:rPr>
              <a:t>Nếu có số nguyên x sao cho b+x=a thì ta có a-b=x</a:t>
            </a:r>
          </a:p>
        </p:txBody>
      </p:sp>
      <p:sp>
        <p:nvSpPr>
          <p:cNvPr id="5" name="Rectangle 4"/>
          <p:cNvSpPr/>
          <p:nvPr/>
        </p:nvSpPr>
        <p:spPr>
          <a:xfrm>
            <a:off x="7924801" y="1008460"/>
            <a:ext cx="1222375"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a:solidFill>
                  <a:srgbClr val="333399">
                    <a:lumMod val="60000"/>
                    <a:lumOff val="40000"/>
                  </a:srgbClr>
                </a:solidFill>
                <a:latin typeface="Times New Roman" panose="02020603050405020304" pitchFamily="18" charset="0"/>
                <a:cs typeface="Times New Roman" panose="02020603050405020304" pitchFamily="18" charset="0"/>
              </a:rPr>
              <a:t>Nếu có số nguyên q sao cho b.q= a thì ta có phép chia hết a:b=q</a:t>
            </a:r>
          </a:p>
        </p:txBody>
      </p:sp>
    </p:spTree>
    <p:extLst>
      <p:ext uri="{BB962C8B-B14F-4D97-AF65-F5344CB8AC3E}">
        <p14:creationId xmlns:p14="http://schemas.microsoft.com/office/powerpoint/2010/main" val="1579433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nodeType="afterGroup">
                            <p:stCondLst>
                              <p:cond delay="500"/>
                            </p:stCondLst>
                            <p:childTnLst>
                              <p:par>
                                <p:cTn id="14" presetID="0" presetClass="entr" presetSubtype="160898312" fill="hold" nodeType="afterEffect">
                                  <p:stCondLst>
                                    <p:cond delay="0"/>
                                  </p:stCondLst>
                                  <p:childTnLst>
                                    <p:set>
                                      <p:cBhvr>
                                        <p:cTn id="15" dur="1" fill="hold">
                                          <p:stCondLst>
                                            <p:cond delay="499"/>
                                          </p:stCondLst>
                                        </p:cTn>
                                        <p:tgtEl>
                                          <p:spTgt spid="2077"/>
                                        </p:tgtEl>
                                        <p:attrNameLst>
                                          <p:attrName>style.visibility</p:attrName>
                                        </p:attrNameLst>
                                      </p:cBhvr>
                                      <p:to>
                                        <p:strVal val="visible"/>
                                      </p:to>
                                    </p:set>
                                  </p:childTnLst>
                                </p:cTn>
                              </p:par>
                            </p:childTnLst>
                          </p:cTn>
                        </p:par>
                        <p:par>
                          <p:cTn id="16" fill="hold" nodeType="afterGroup">
                            <p:stCondLst>
                              <p:cond delay="1000"/>
                            </p:stCondLst>
                            <p:childTnLst>
                              <p:par>
                                <p:cTn id="17" presetID="0" presetClass="entr" presetSubtype="160917240" fill="hold" nodeType="afterEffect">
                                  <p:stCondLst>
                                    <p:cond delay="0"/>
                                  </p:stCondLst>
                                  <p:childTnLst>
                                    <p:set>
                                      <p:cBhvr>
                                        <p:cTn id="18" dur="1" fill="hold">
                                          <p:stCondLst>
                                            <p:cond delay="499"/>
                                          </p:stCondLst>
                                        </p:cTn>
                                        <p:tgtEl>
                                          <p:spTgt spid="20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wipe(down)">
                                      <p:cBhvr>
                                        <p:cTn id="23" dur="500"/>
                                        <p:tgtEl>
                                          <p:spTgt spid="2051"/>
                                        </p:tgtEl>
                                      </p:cBhvr>
                                    </p:animEffect>
                                  </p:childTnLst>
                                </p:cTn>
                              </p:par>
                            </p:childTnLst>
                          </p:cTn>
                        </p:par>
                        <p:par>
                          <p:cTn id="24" fill="hold" nodeType="afterGroup">
                            <p:stCondLst>
                              <p:cond delay="500"/>
                            </p:stCondLst>
                            <p:childTnLst>
                              <p:par>
                                <p:cTn id="25" presetID="0" presetClass="entr" presetSubtype="144323516" fill="hold" nodeType="afterEffect">
                                  <p:stCondLst>
                                    <p:cond delay="0"/>
                                  </p:stCondLst>
                                  <p:childTnLst>
                                    <p:set>
                                      <p:cBhvr>
                                        <p:cTn id="26" dur="1" fill="hold">
                                          <p:stCondLst>
                                            <p:cond delay="499"/>
                                          </p:stCondLst>
                                        </p:cTn>
                                        <p:tgtEl>
                                          <p:spTgt spid="207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wipe(left)">
                                      <p:cBhvr>
                                        <p:cTn id="31" dur="500"/>
                                        <p:tgtEl>
                                          <p:spTgt spid="205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053"/>
                                        </p:tgtEl>
                                        <p:attrNameLst>
                                          <p:attrName>style.visibility</p:attrName>
                                        </p:attrNameLst>
                                      </p:cBhvr>
                                      <p:to>
                                        <p:strVal val="visible"/>
                                      </p:to>
                                    </p:set>
                                    <p:animEffect transition="in" filter="wipe(left)">
                                      <p:cBhvr>
                                        <p:cTn id="36" dur="500"/>
                                        <p:tgtEl>
                                          <p:spTgt spid="2053"/>
                                        </p:tgtEl>
                                      </p:cBhvr>
                                    </p:animEffect>
                                  </p:childTnLst>
                                </p:cTn>
                              </p:par>
                            </p:childTnLst>
                          </p:cTn>
                        </p:par>
                        <p:par>
                          <p:cTn id="37" fill="hold" nodeType="afterGroup">
                            <p:stCondLst>
                              <p:cond delay="500"/>
                            </p:stCondLst>
                            <p:childTnLst>
                              <p:par>
                                <p:cTn id="38" presetID="0" presetClass="entr" presetSubtype="132929540" fill="hold" nodeType="afterEffect">
                                  <p:stCondLst>
                                    <p:cond delay="0"/>
                                  </p:stCondLst>
                                  <p:childTnLst>
                                    <p:set>
                                      <p:cBhvr>
                                        <p:cTn id="39" dur="1" fill="hold">
                                          <p:stCondLst>
                                            <p:cond delay="499"/>
                                          </p:stCondLst>
                                        </p:cTn>
                                        <p:tgtEl>
                                          <p:spTgt spid="2080"/>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2054"/>
                                        </p:tgtEl>
                                        <p:attrNameLst>
                                          <p:attrName>style.visibility</p:attrName>
                                        </p:attrNameLst>
                                      </p:cBhvr>
                                      <p:to>
                                        <p:strVal val="visible"/>
                                      </p:to>
                                    </p:set>
                                    <p:animEffect transition="in" filter="wipe(left)">
                                      <p:cBhvr>
                                        <p:cTn id="49" dur="500"/>
                                        <p:tgtEl>
                                          <p:spTgt spid="205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055"/>
                                        </p:tgtEl>
                                        <p:attrNameLst>
                                          <p:attrName>style.visibility</p:attrName>
                                        </p:attrNameLst>
                                      </p:cBhvr>
                                      <p:to>
                                        <p:strVal val="visible"/>
                                      </p:to>
                                    </p:set>
                                    <p:animEffect transition="in" filter="wipe(left)">
                                      <p:cBhvr>
                                        <p:cTn id="54" dur="500"/>
                                        <p:tgtEl>
                                          <p:spTgt spid="2055"/>
                                        </p:tgtEl>
                                      </p:cBhvr>
                                    </p:animEffect>
                                  </p:childTnLst>
                                </p:cTn>
                              </p:par>
                            </p:childTnLst>
                          </p:cTn>
                        </p:par>
                        <p:par>
                          <p:cTn id="55" fill="hold" nodeType="afterGroup">
                            <p:stCondLst>
                              <p:cond delay="500"/>
                            </p:stCondLst>
                            <p:childTnLst>
                              <p:par>
                                <p:cTn id="56" presetID="0" presetClass="entr" presetSubtype="160089768" fill="hold" nodeType="afterEffect">
                                  <p:stCondLst>
                                    <p:cond delay="0"/>
                                  </p:stCondLst>
                                  <p:childTnLst>
                                    <p:set>
                                      <p:cBhvr>
                                        <p:cTn id="57" dur="1" fill="hold">
                                          <p:stCondLst>
                                            <p:cond delay="499"/>
                                          </p:stCondLst>
                                        </p:cTn>
                                        <p:tgtEl>
                                          <p:spTgt spid="2082"/>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056"/>
                                        </p:tgtEl>
                                        <p:attrNameLst>
                                          <p:attrName>style.visibility</p:attrName>
                                        </p:attrNameLst>
                                      </p:cBhvr>
                                      <p:to>
                                        <p:strVal val="visible"/>
                                      </p:to>
                                    </p:set>
                                    <p:animEffect transition="in" filter="wipe(left)">
                                      <p:cBhvr>
                                        <p:cTn id="67" dur="500"/>
                                        <p:tgtEl>
                                          <p:spTgt spid="2056"/>
                                        </p:tgtEl>
                                      </p:cBhvr>
                                    </p:animEffect>
                                  </p:childTnLst>
                                </p:cTn>
                              </p:par>
                            </p:childTnLst>
                          </p:cTn>
                        </p:par>
                        <p:par>
                          <p:cTn id="68" fill="hold" nodeType="afterGroup">
                            <p:stCondLst>
                              <p:cond delay="500"/>
                            </p:stCondLst>
                            <p:childTnLst>
                              <p:par>
                                <p:cTn id="69" presetID="0" presetClass="entr" presetSubtype="138937276" fill="hold" nodeType="afterEffect">
                                  <p:stCondLst>
                                    <p:cond delay="0"/>
                                  </p:stCondLst>
                                  <p:childTnLst>
                                    <p:set>
                                      <p:cBhvr>
                                        <p:cTn id="70" dur="1" fill="hold">
                                          <p:stCondLst>
                                            <p:cond delay="499"/>
                                          </p:stCondLst>
                                        </p:cTn>
                                        <p:tgtEl>
                                          <p:spTgt spid="2084"/>
                                        </p:tgtEl>
                                        <p:attrNameLst>
                                          <p:attrName>style.visibility</p:attrName>
                                        </p:attrNameLst>
                                      </p:cBhvr>
                                      <p:to>
                                        <p:strVal val="visible"/>
                                      </p:to>
                                    </p:set>
                                  </p:childTnLst>
                                </p:cTn>
                              </p:par>
                            </p:childTnLst>
                          </p:cTn>
                        </p:par>
                        <p:par>
                          <p:cTn id="71" fill="hold" nodeType="afterGroup">
                            <p:stCondLst>
                              <p:cond delay="1000"/>
                            </p:stCondLst>
                            <p:childTnLst>
                              <p:par>
                                <p:cTn id="72" presetID="0" presetClass="entr" presetSubtype="139069524" fill="hold" nodeType="afterEffect">
                                  <p:stCondLst>
                                    <p:cond delay="0"/>
                                  </p:stCondLst>
                                  <p:childTnLst>
                                    <p:set>
                                      <p:cBhvr>
                                        <p:cTn id="73" dur="1" fill="hold">
                                          <p:stCondLst>
                                            <p:cond delay="499"/>
                                          </p:stCondLst>
                                        </p:cTn>
                                        <p:tgtEl>
                                          <p:spTgt spid="2085"/>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nodeType="clickEffect">
                                  <p:stCondLst>
                                    <p:cond delay="0"/>
                                  </p:stCondLst>
                                  <p:childTnLst>
                                    <p:set>
                                      <p:cBhvr>
                                        <p:cTn id="77" dur="1" fill="hold">
                                          <p:stCondLst>
                                            <p:cond delay="0"/>
                                          </p:stCondLst>
                                        </p:cTn>
                                        <p:tgtEl>
                                          <p:spTgt spid="2057"/>
                                        </p:tgtEl>
                                        <p:attrNameLst>
                                          <p:attrName>style.visibility</p:attrName>
                                        </p:attrNameLst>
                                      </p:cBhvr>
                                      <p:to>
                                        <p:strVal val="visible"/>
                                      </p:to>
                                    </p:set>
                                    <p:animEffect transition="in" filter="wipe(down)">
                                      <p:cBhvr>
                                        <p:cTn id="78" dur="500"/>
                                        <p:tgtEl>
                                          <p:spTgt spid="205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nodeType="clickEffect">
                                  <p:stCondLst>
                                    <p:cond delay="0"/>
                                  </p:stCondLst>
                                  <p:childTnLst>
                                    <p:set>
                                      <p:cBhvr>
                                        <p:cTn id="82" dur="1" fill="hold">
                                          <p:stCondLst>
                                            <p:cond delay="0"/>
                                          </p:stCondLst>
                                        </p:cTn>
                                        <p:tgtEl>
                                          <p:spTgt spid="2058"/>
                                        </p:tgtEl>
                                        <p:attrNameLst>
                                          <p:attrName>style.visibility</p:attrName>
                                        </p:attrNameLst>
                                      </p:cBhvr>
                                      <p:to>
                                        <p:strVal val="visible"/>
                                      </p:to>
                                    </p:set>
                                    <p:animEffect transition="in" filter="wipe(right)">
                                      <p:cBhvr>
                                        <p:cTn id="83" dur="500"/>
                                        <p:tgtEl>
                                          <p:spTgt spid="2058"/>
                                        </p:tgtEl>
                                      </p:cBhvr>
                                    </p:animEffect>
                                  </p:childTnLst>
                                </p:cTn>
                              </p:par>
                            </p:childTnLst>
                          </p:cTn>
                        </p:par>
                        <p:par>
                          <p:cTn id="84" fill="hold" nodeType="afterGroup">
                            <p:stCondLst>
                              <p:cond delay="500"/>
                            </p:stCondLst>
                            <p:childTnLst>
                              <p:par>
                                <p:cTn id="85" presetID="0" presetClass="entr" presetSubtype="139298284" fill="hold" nodeType="afterEffect">
                                  <p:stCondLst>
                                    <p:cond delay="0"/>
                                  </p:stCondLst>
                                  <p:childTnLst>
                                    <p:set>
                                      <p:cBhvr>
                                        <p:cTn id="86" dur="1" fill="hold">
                                          <p:stCondLst>
                                            <p:cond delay="499"/>
                                          </p:stCondLst>
                                        </p:cTn>
                                        <p:tgtEl>
                                          <p:spTgt spid="2086"/>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2" fill="hold" nodeType="clickEffect">
                                  <p:stCondLst>
                                    <p:cond delay="0"/>
                                  </p:stCondLst>
                                  <p:childTnLst>
                                    <p:set>
                                      <p:cBhvr>
                                        <p:cTn id="90" dur="1" fill="hold">
                                          <p:stCondLst>
                                            <p:cond delay="0"/>
                                          </p:stCondLst>
                                        </p:cTn>
                                        <p:tgtEl>
                                          <p:spTgt spid="2059"/>
                                        </p:tgtEl>
                                        <p:attrNameLst>
                                          <p:attrName>style.visibility</p:attrName>
                                        </p:attrNameLst>
                                      </p:cBhvr>
                                      <p:to>
                                        <p:strVal val="visible"/>
                                      </p:to>
                                    </p:set>
                                    <p:animEffect transition="in" filter="wipe(right)">
                                      <p:cBhvr>
                                        <p:cTn id="91" dur="500"/>
                                        <p:tgtEl>
                                          <p:spTgt spid="2059"/>
                                        </p:tgtEl>
                                      </p:cBhvr>
                                    </p:animEffect>
                                  </p:childTnLst>
                                </p:cTn>
                              </p:par>
                            </p:childTnLst>
                          </p:cTn>
                        </p:par>
                        <p:par>
                          <p:cTn id="92" fill="hold" nodeType="afterGroup">
                            <p:stCondLst>
                              <p:cond delay="500"/>
                            </p:stCondLst>
                            <p:childTnLst>
                              <p:par>
                                <p:cTn id="93" presetID="0" presetClass="entr" presetSubtype="140783372" fill="hold" nodeType="afterEffect">
                                  <p:stCondLst>
                                    <p:cond delay="0"/>
                                  </p:stCondLst>
                                  <p:childTnLst>
                                    <p:set>
                                      <p:cBhvr>
                                        <p:cTn id="94" dur="1" fill="hold">
                                          <p:stCondLst>
                                            <p:cond delay="499"/>
                                          </p:stCondLst>
                                        </p:cTn>
                                        <p:tgtEl>
                                          <p:spTgt spid="2087"/>
                                        </p:tgtEl>
                                        <p:attrNameLst>
                                          <p:attrName>style.visibility</p:attrName>
                                        </p:attrNameLst>
                                      </p:cBhvr>
                                      <p:to>
                                        <p:strVal val="visible"/>
                                      </p:to>
                                    </p:set>
                                  </p:childTnLst>
                                </p:cTn>
                              </p:par>
                            </p:childTnLst>
                          </p:cTn>
                        </p:par>
                        <p:par>
                          <p:cTn id="95" fill="hold" nodeType="afterGroup">
                            <p:stCondLst>
                              <p:cond delay="1000"/>
                            </p:stCondLst>
                            <p:childTnLst>
                              <p:par>
                                <p:cTn id="96" presetID="0" presetClass="entr" presetSubtype="141099264" fill="hold" nodeType="afterEffect">
                                  <p:stCondLst>
                                    <p:cond delay="0"/>
                                  </p:stCondLst>
                                  <p:childTnLst>
                                    <p:set>
                                      <p:cBhvr>
                                        <p:cTn id="97" dur="1" fill="hold">
                                          <p:stCondLst>
                                            <p:cond delay="499"/>
                                          </p:stCondLst>
                                        </p:cTn>
                                        <p:tgtEl>
                                          <p:spTgt spid="2088"/>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1" fill="hold" nodeType="clickEffect">
                                  <p:stCondLst>
                                    <p:cond delay="0"/>
                                  </p:stCondLst>
                                  <p:childTnLst>
                                    <p:set>
                                      <p:cBhvr>
                                        <p:cTn id="101" dur="1" fill="hold">
                                          <p:stCondLst>
                                            <p:cond delay="0"/>
                                          </p:stCondLst>
                                        </p:cTn>
                                        <p:tgtEl>
                                          <p:spTgt spid="2060"/>
                                        </p:tgtEl>
                                        <p:attrNameLst>
                                          <p:attrName>style.visibility</p:attrName>
                                        </p:attrNameLst>
                                      </p:cBhvr>
                                      <p:to>
                                        <p:strVal val="visible"/>
                                      </p:to>
                                    </p:set>
                                    <p:animEffect transition="in" filter="wipe(up)">
                                      <p:cBhvr>
                                        <p:cTn id="102" dur="500"/>
                                        <p:tgtEl>
                                          <p:spTgt spid="2060"/>
                                        </p:tgtEl>
                                      </p:cBhvr>
                                    </p:animEffect>
                                  </p:childTnLst>
                                </p:cTn>
                              </p:par>
                            </p:childTnLst>
                          </p:cTn>
                        </p:par>
                        <p:par>
                          <p:cTn id="103" fill="hold" nodeType="afterGroup">
                            <p:stCondLst>
                              <p:cond delay="500"/>
                            </p:stCondLst>
                            <p:childTnLst>
                              <p:par>
                                <p:cTn id="104" presetID="0" presetClass="entr" presetSubtype="141322896" fill="hold" nodeType="afterEffect">
                                  <p:stCondLst>
                                    <p:cond delay="0"/>
                                  </p:stCondLst>
                                  <p:childTnLst>
                                    <p:set>
                                      <p:cBhvr>
                                        <p:cTn id="105" dur="1" fill="hold">
                                          <p:stCondLst>
                                            <p:cond delay="499"/>
                                          </p:stCondLst>
                                        </p:cTn>
                                        <p:tgtEl>
                                          <p:spTgt spid="2089"/>
                                        </p:tgtEl>
                                        <p:attrNameLst>
                                          <p:attrName>style.visibility</p:attrName>
                                        </p:attrNameLst>
                                      </p:cBhvr>
                                      <p:to>
                                        <p:strVal val="visible"/>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2" fill="hold" nodeType="clickEffect">
                                  <p:stCondLst>
                                    <p:cond delay="0"/>
                                  </p:stCondLst>
                                  <p:childTnLst>
                                    <p:set>
                                      <p:cBhvr>
                                        <p:cTn id="109" dur="1" fill="hold">
                                          <p:stCondLst>
                                            <p:cond delay="0"/>
                                          </p:stCondLst>
                                        </p:cTn>
                                        <p:tgtEl>
                                          <p:spTgt spid="2061"/>
                                        </p:tgtEl>
                                        <p:attrNameLst>
                                          <p:attrName>style.visibility</p:attrName>
                                        </p:attrNameLst>
                                      </p:cBhvr>
                                      <p:to>
                                        <p:strVal val="visible"/>
                                      </p:to>
                                    </p:set>
                                    <p:animEffect transition="in" filter="wipe(right)">
                                      <p:cBhvr>
                                        <p:cTn id="110" dur="500"/>
                                        <p:tgtEl>
                                          <p:spTgt spid="2061"/>
                                        </p:tgtEl>
                                      </p:cBhvr>
                                    </p:animEffect>
                                  </p:childTnLst>
                                </p:cTn>
                              </p:par>
                            </p:childTnLst>
                          </p:cTn>
                        </p:par>
                        <p:par>
                          <p:cTn id="111" fill="hold" nodeType="afterGroup">
                            <p:stCondLst>
                              <p:cond delay="500"/>
                            </p:stCondLst>
                            <p:childTnLst>
                              <p:par>
                                <p:cTn id="112" presetID="0" presetClass="entr" presetSubtype="141783736" fill="hold" nodeType="afterEffect">
                                  <p:stCondLst>
                                    <p:cond delay="0"/>
                                  </p:stCondLst>
                                  <p:childTnLst>
                                    <p:set>
                                      <p:cBhvr>
                                        <p:cTn id="113" dur="1" fill="hold">
                                          <p:stCondLst>
                                            <p:cond delay="499"/>
                                          </p:stCondLst>
                                        </p:cTn>
                                        <p:tgtEl>
                                          <p:spTgt spid="2090"/>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nodeType="clickEffect">
                                  <p:stCondLst>
                                    <p:cond delay="0"/>
                                  </p:stCondLst>
                                  <p:childTnLst>
                                    <p:set>
                                      <p:cBhvr>
                                        <p:cTn id="117" dur="1" fill="hold">
                                          <p:stCondLst>
                                            <p:cond delay="0"/>
                                          </p:stCondLst>
                                        </p:cTn>
                                        <p:tgtEl>
                                          <p:spTgt spid="2062"/>
                                        </p:tgtEl>
                                        <p:attrNameLst>
                                          <p:attrName>style.visibility</p:attrName>
                                        </p:attrNameLst>
                                      </p:cBhvr>
                                      <p:to>
                                        <p:strVal val="visible"/>
                                      </p:to>
                                    </p:set>
                                    <p:animEffect transition="in" filter="wipe(left)">
                                      <p:cBhvr>
                                        <p:cTn id="118" dur="500"/>
                                        <p:tgtEl>
                                          <p:spTgt spid="2062"/>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8" fill="hold" nodeType="clickEffect">
                                  <p:stCondLst>
                                    <p:cond delay="0"/>
                                  </p:stCondLst>
                                  <p:childTnLst>
                                    <p:set>
                                      <p:cBhvr>
                                        <p:cTn id="122" dur="1" fill="hold">
                                          <p:stCondLst>
                                            <p:cond delay="0"/>
                                          </p:stCondLst>
                                        </p:cTn>
                                        <p:tgtEl>
                                          <p:spTgt spid="2063"/>
                                        </p:tgtEl>
                                        <p:attrNameLst>
                                          <p:attrName>style.visibility</p:attrName>
                                        </p:attrNameLst>
                                      </p:cBhvr>
                                      <p:to>
                                        <p:strVal val="visible"/>
                                      </p:to>
                                    </p:set>
                                    <p:animEffect transition="in" filter="wipe(left)">
                                      <p:cBhvr>
                                        <p:cTn id="123" dur="500"/>
                                        <p:tgtEl>
                                          <p:spTgt spid="2063"/>
                                        </p:tgtEl>
                                      </p:cBhvr>
                                    </p:animEffect>
                                  </p:childTnLst>
                                </p:cTn>
                              </p:par>
                            </p:childTnLst>
                          </p:cTn>
                        </p:par>
                        <p:par>
                          <p:cTn id="124" fill="hold" nodeType="afterGroup">
                            <p:stCondLst>
                              <p:cond delay="500"/>
                            </p:stCondLst>
                            <p:childTnLst>
                              <p:par>
                                <p:cTn id="125" presetID="0" presetClass="entr" presetSubtype="142619644" fill="hold" nodeType="afterEffect">
                                  <p:stCondLst>
                                    <p:cond delay="0"/>
                                  </p:stCondLst>
                                  <p:childTnLst>
                                    <p:set>
                                      <p:cBhvr>
                                        <p:cTn id="126" dur="1" fill="hold">
                                          <p:stCondLst>
                                            <p:cond delay="499"/>
                                          </p:stCondLst>
                                        </p:cTn>
                                        <p:tgtEl>
                                          <p:spTgt spid="2091"/>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nodeType="clickEffect">
                                  <p:stCondLst>
                                    <p:cond delay="0"/>
                                  </p:stCondLst>
                                  <p:childTnLst>
                                    <p:set>
                                      <p:cBhvr>
                                        <p:cTn id="130" dur="1" fill="hold">
                                          <p:stCondLst>
                                            <p:cond delay="0"/>
                                          </p:stCondLst>
                                        </p:cTn>
                                        <p:tgtEl>
                                          <p:spTgt spid="2064"/>
                                        </p:tgtEl>
                                        <p:attrNameLst>
                                          <p:attrName>style.visibility</p:attrName>
                                        </p:attrNameLst>
                                      </p:cBhvr>
                                      <p:to>
                                        <p:strVal val="visible"/>
                                      </p:to>
                                    </p:set>
                                    <p:animEffect transition="in" filter="wipe(left)">
                                      <p:cBhvr>
                                        <p:cTn id="131" dur="500"/>
                                        <p:tgtEl>
                                          <p:spTgt spid="2064"/>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nodeType="clickEffect">
                                  <p:stCondLst>
                                    <p:cond delay="0"/>
                                  </p:stCondLst>
                                  <p:childTnLst>
                                    <p:set>
                                      <p:cBhvr>
                                        <p:cTn id="135" dur="1" fill="hold">
                                          <p:stCondLst>
                                            <p:cond delay="0"/>
                                          </p:stCondLst>
                                        </p:cTn>
                                        <p:tgtEl>
                                          <p:spTgt spid="2065"/>
                                        </p:tgtEl>
                                        <p:attrNameLst>
                                          <p:attrName>style.visibility</p:attrName>
                                        </p:attrNameLst>
                                      </p:cBhvr>
                                      <p:to>
                                        <p:strVal val="visible"/>
                                      </p:to>
                                    </p:set>
                                    <p:animEffect transition="in" filter="wipe(left)">
                                      <p:cBhvr>
                                        <p:cTn id="136" dur="500"/>
                                        <p:tgtEl>
                                          <p:spTgt spid="2065"/>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2" presetClass="entr" presetSubtype="8" fill="hold" nodeType="clickEffect">
                                  <p:stCondLst>
                                    <p:cond delay="0"/>
                                  </p:stCondLst>
                                  <p:childTnLst>
                                    <p:set>
                                      <p:cBhvr>
                                        <p:cTn id="140" dur="1" fill="hold">
                                          <p:stCondLst>
                                            <p:cond delay="0"/>
                                          </p:stCondLst>
                                        </p:cTn>
                                        <p:tgtEl>
                                          <p:spTgt spid="2066"/>
                                        </p:tgtEl>
                                        <p:attrNameLst>
                                          <p:attrName>style.visibility</p:attrName>
                                        </p:attrNameLst>
                                      </p:cBhvr>
                                      <p:to>
                                        <p:strVal val="visible"/>
                                      </p:to>
                                    </p:set>
                                    <p:animEffect transition="in" filter="wipe(left)">
                                      <p:cBhvr>
                                        <p:cTn id="141" dur="500"/>
                                        <p:tgtEl>
                                          <p:spTgt spid="2066"/>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2" presetClass="entr" presetSubtype="8" fill="hold" nodeType="clickEffect">
                                  <p:stCondLst>
                                    <p:cond delay="0"/>
                                  </p:stCondLst>
                                  <p:childTnLst>
                                    <p:set>
                                      <p:cBhvr>
                                        <p:cTn id="145" dur="1" fill="hold">
                                          <p:stCondLst>
                                            <p:cond delay="0"/>
                                          </p:stCondLst>
                                        </p:cTn>
                                        <p:tgtEl>
                                          <p:spTgt spid="2067"/>
                                        </p:tgtEl>
                                        <p:attrNameLst>
                                          <p:attrName>style.visibility</p:attrName>
                                        </p:attrNameLst>
                                      </p:cBhvr>
                                      <p:to>
                                        <p:strVal val="visible"/>
                                      </p:to>
                                    </p:set>
                                    <p:animEffect transition="in" filter="wipe(left)">
                                      <p:cBhvr>
                                        <p:cTn id="146" dur="500"/>
                                        <p:tgtEl>
                                          <p:spTgt spid="2067"/>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8" fill="hold" nodeType="clickEffect">
                                  <p:stCondLst>
                                    <p:cond delay="0"/>
                                  </p:stCondLst>
                                  <p:childTnLst>
                                    <p:set>
                                      <p:cBhvr>
                                        <p:cTn id="150" dur="1" fill="hold">
                                          <p:stCondLst>
                                            <p:cond delay="0"/>
                                          </p:stCondLst>
                                        </p:cTn>
                                        <p:tgtEl>
                                          <p:spTgt spid="2068"/>
                                        </p:tgtEl>
                                        <p:attrNameLst>
                                          <p:attrName>style.visibility</p:attrName>
                                        </p:attrNameLst>
                                      </p:cBhvr>
                                      <p:to>
                                        <p:strVal val="visible"/>
                                      </p:to>
                                    </p:set>
                                    <p:animEffect transition="in" filter="wipe(left)">
                                      <p:cBhvr>
                                        <p:cTn id="151" dur="500"/>
                                        <p:tgtEl>
                                          <p:spTgt spid="2068"/>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8" fill="hold" nodeType="clickEffect">
                                  <p:stCondLst>
                                    <p:cond delay="0"/>
                                  </p:stCondLst>
                                  <p:childTnLst>
                                    <p:set>
                                      <p:cBhvr>
                                        <p:cTn id="155" dur="1" fill="hold">
                                          <p:stCondLst>
                                            <p:cond delay="0"/>
                                          </p:stCondLst>
                                        </p:cTn>
                                        <p:tgtEl>
                                          <p:spTgt spid="2069"/>
                                        </p:tgtEl>
                                        <p:attrNameLst>
                                          <p:attrName>style.visibility</p:attrName>
                                        </p:attrNameLst>
                                      </p:cBhvr>
                                      <p:to>
                                        <p:strVal val="visible"/>
                                      </p:to>
                                    </p:set>
                                    <p:animEffect transition="in" filter="wipe(left)">
                                      <p:cBhvr>
                                        <p:cTn id="156" dur="500"/>
                                        <p:tgtEl>
                                          <p:spTgt spid="2069"/>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2" presetClass="entr" presetSubtype="8" fill="hold" nodeType="clickEffect">
                                  <p:stCondLst>
                                    <p:cond delay="0"/>
                                  </p:stCondLst>
                                  <p:childTnLst>
                                    <p:set>
                                      <p:cBhvr>
                                        <p:cTn id="160" dur="1" fill="hold">
                                          <p:stCondLst>
                                            <p:cond delay="0"/>
                                          </p:stCondLst>
                                        </p:cTn>
                                        <p:tgtEl>
                                          <p:spTgt spid="2070"/>
                                        </p:tgtEl>
                                        <p:attrNameLst>
                                          <p:attrName>style.visibility</p:attrName>
                                        </p:attrNameLst>
                                      </p:cBhvr>
                                      <p:to>
                                        <p:strVal val="visible"/>
                                      </p:to>
                                    </p:set>
                                    <p:animEffect transition="in" filter="wipe(left)">
                                      <p:cBhvr>
                                        <p:cTn id="161" dur="500"/>
                                        <p:tgtEl>
                                          <p:spTgt spid="2070"/>
                                        </p:tgtEl>
                                      </p:cBhvr>
                                    </p:animEffect>
                                  </p:childTnLst>
                                </p:cTn>
                              </p:par>
                            </p:childTnLst>
                          </p:cTn>
                        </p:par>
                        <p:par>
                          <p:cTn id="162" fill="hold" nodeType="afterGroup">
                            <p:stCondLst>
                              <p:cond delay="500"/>
                            </p:stCondLst>
                            <p:childTnLst>
                              <p:par>
                                <p:cTn id="163" presetID="0" presetClass="entr" presetSubtype="144066108" fill="hold" nodeType="afterEffect">
                                  <p:stCondLst>
                                    <p:cond delay="0"/>
                                  </p:stCondLst>
                                  <p:childTnLst>
                                    <p:set>
                                      <p:cBhvr>
                                        <p:cTn id="164" dur="1" fill="hold">
                                          <p:stCondLst>
                                            <p:cond delay="499"/>
                                          </p:stCondLst>
                                        </p:cTn>
                                        <p:tgtEl>
                                          <p:spTgt spid="2092"/>
                                        </p:tgtEl>
                                        <p:attrNameLst>
                                          <p:attrName>style.visibility</p:attrName>
                                        </p:attrNameLst>
                                      </p:cBhvr>
                                      <p:to>
                                        <p:strVal val="visible"/>
                                      </p:to>
                                    </p:set>
                                  </p:childTnLst>
                                </p:cTn>
                              </p:par>
                            </p:childTnLst>
                          </p:cTn>
                        </p:par>
                        <p:par>
                          <p:cTn id="165" fill="hold" nodeType="afterGroup">
                            <p:stCondLst>
                              <p:cond delay="1000"/>
                            </p:stCondLst>
                            <p:childTnLst>
                              <p:par>
                                <p:cTn id="166" presetID="0" presetClass="entr" presetSubtype="148388064" fill="hold" nodeType="afterEffect">
                                  <p:stCondLst>
                                    <p:cond delay="0"/>
                                  </p:stCondLst>
                                  <p:childTnLst>
                                    <p:set>
                                      <p:cBhvr>
                                        <p:cTn id="167" dur="1" fill="hold">
                                          <p:stCondLst>
                                            <p:cond delay="499"/>
                                          </p:stCondLst>
                                        </p:cTn>
                                        <p:tgtEl>
                                          <p:spTgt spid="2093"/>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2" presetClass="entr" presetSubtype="8" fill="hold" nodeType="clickEffect">
                                  <p:stCondLst>
                                    <p:cond delay="0"/>
                                  </p:stCondLst>
                                  <p:childTnLst>
                                    <p:set>
                                      <p:cBhvr>
                                        <p:cTn id="171" dur="1" fill="hold">
                                          <p:stCondLst>
                                            <p:cond delay="0"/>
                                          </p:stCondLst>
                                        </p:cTn>
                                        <p:tgtEl>
                                          <p:spTgt spid="2071"/>
                                        </p:tgtEl>
                                        <p:attrNameLst>
                                          <p:attrName>style.visibility</p:attrName>
                                        </p:attrNameLst>
                                      </p:cBhvr>
                                      <p:to>
                                        <p:strVal val="visible"/>
                                      </p:to>
                                    </p:set>
                                    <p:animEffect transition="in" filter="wipe(left)">
                                      <p:cBhvr>
                                        <p:cTn id="172" dur="500"/>
                                        <p:tgtEl>
                                          <p:spTgt spid="2071"/>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8" fill="hold" nodeType="clickEffect">
                                  <p:stCondLst>
                                    <p:cond delay="0"/>
                                  </p:stCondLst>
                                  <p:childTnLst>
                                    <p:set>
                                      <p:cBhvr>
                                        <p:cTn id="176" dur="1" fill="hold">
                                          <p:stCondLst>
                                            <p:cond delay="0"/>
                                          </p:stCondLst>
                                        </p:cTn>
                                        <p:tgtEl>
                                          <p:spTgt spid="2072"/>
                                        </p:tgtEl>
                                        <p:attrNameLst>
                                          <p:attrName>style.visibility</p:attrName>
                                        </p:attrNameLst>
                                      </p:cBhvr>
                                      <p:to>
                                        <p:strVal val="visible"/>
                                      </p:to>
                                    </p:set>
                                    <p:animEffect transition="in" filter="wipe(left)">
                                      <p:cBhvr>
                                        <p:cTn id="177" dur="500"/>
                                        <p:tgtEl>
                                          <p:spTgt spid="2072"/>
                                        </p:tgtEl>
                                      </p:cBhvr>
                                    </p:animEffect>
                                  </p:childTnLst>
                                </p:cTn>
                              </p:par>
                            </p:childTnLst>
                          </p:cTn>
                        </p:par>
                        <p:par>
                          <p:cTn id="178" fill="hold" nodeType="afterGroup">
                            <p:stCondLst>
                              <p:cond delay="500"/>
                            </p:stCondLst>
                            <p:childTnLst>
                              <p:par>
                                <p:cTn id="179" presetID="0" presetClass="entr" presetSubtype="153623276" fill="hold" nodeType="afterEffect">
                                  <p:stCondLst>
                                    <p:cond delay="0"/>
                                  </p:stCondLst>
                                  <p:childTnLst>
                                    <p:set>
                                      <p:cBhvr>
                                        <p:cTn id="180" dur="1" fill="hold">
                                          <p:stCondLst>
                                            <p:cond delay="499"/>
                                          </p:stCondLst>
                                        </p:cTn>
                                        <p:tgtEl>
                                          <p:spTgt spid="2094"/>
                                        </p:tgtEl>
                                        <p:attrNameLst>
                                          <p:attrName>style.visibility</p:attrName>
                                        </p:attrNameLst>
                                      </p:cBhvr>
                                      <p:to>
                                        <p:strVal val="visible"/>
                                      </p:to>
                                    </p:set>
                                  </p:childTnLst>
                                </p:cTn>
                              </p:par>
                            </p:childTnLst>
                          </p:cTn>
                        </p:par>
                        <p:par>
                          <p:cTn id="181" fill="hold" nodeType="afterGroup">
                            <p:stCondLst>
                              <p:cond delay="1000"/>
                            </p:stCondLst>
                            <p:childTnLst>
                              <p:par>
                                <p:cTn id="182" presetID="0" presetClass="entr" presetSubtype="154343948" fill="hold" nodeType="afterEffect">
                                  <p:stCondLst>
                                    <p:cond delay="0"/>
                                  </p:stCondLst>
                                  <p:childTnLst>
                                    <p:set>
                                      <p:cBhvr>
                                        <p:cTn id="183" dur="1" fill="hold">
                                          <p:stCondLst>
                                            <p:cond delay="499"/>
                                          </p:stCondLst>
                                        </p:cTn>
                                        <p:tgtEl>
                                          <p:spTgt spid="2095"/>
                                        </p:tgtEl>
                                        <p:attrNameLst>
                                          <p:attrName>style.visibility</p:attrName>
                                        </p:attrNameLst>
                                      </p:cBhvr>
                                      <p:to>
                                        <p:strVal val="visible"/>
                                      </p:to>
                                    </p:se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22" presetClass="entr" presetSubtype="8" fill="hold" nodeType="clickEffect">
                                  <p:stCondLst>
                                    <p:cond delay="0"/>
                                  </p:stCondLst>
                                  <p:childTnLst>
                                    <p:set>
                                      <p:cBhvr>
                                        <p:cTn id="187" dur="1" fill="hold">
                                          <p:stCondLst>
                                            <p:cond delay="0"/>
                                          </p:stCondLst>
                                        </p:cTn>
                                        <p:tgtEl>
                                          <p:spTgt spid="2073"/>
                                        </p:tgtEl>
                                        <p:attrNameLst>
                                          <p:attrName>style.visibility</p:attrName>
                                        </p:attrNameLst>
                                      </p:cBhvr>
                                      <p:to>
                                        <p:strVal val="visible"/>
                                      </p:to>
                                    </p:set>
                                    <p:animEffect transition="in" filter="wipe(left)">
                                      <p:cBhvr>
                                        <p:cTn id="188" dur="500"/>
                                        <p:tgtEl>
                                          <p:spTgt spid="2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blip>
          <a:srcRect/>
          <a:tile tx="0" ty="0" sx="100000" sy="100000" flip="none" algn="tl"/>
        </a:blipFill>
        <a:effectLst/>
      </p:bgPr>
    </p:bg>
    <p:spTree>
      <p:nvGrpSpPr>
        <p:cNvPr id="1" name=""/>
        <p:cNvGrpSpPr/>
        <p:nvPr/>
      </p:nvGrpSpPr>
      <p:grpSpPr>
        <a:xfrm>
          <a:off x="0" y="0"/>
          <a:ext cx="0" cy="0"/>
          <a:chOff x="0" y="0"/>
          <a:chExt cx="0" cy="0"/>
        </a:xfrm>
      </p:grpSpPr>
      <p:sp>
        <p:nvSpPr>
          <p:cNvPr id="4" name="Cloud Callout 3"/>
          <p:cNvSpPr/>
          <p:nvPr/>
        </p:nvSpPr>
        <p:spPr>
          <a:xfrm>
            <a:off x="4077673" y="86934"/>
            <a:ext cx="4412725" cy="1786943"/>
          </a:xfrm>
          <a:prstGeom prst="cloudCallout">
            <a:avLst>
              <a:gd name="adj1" fmla="val -27400"/>
              <a:gd name="adj2" fmla="val 84663"/>
            </a:avLst>
          </a:prstGeom>
          <a:solidFill>
            <a:srgbClr val="EE9F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HÌNH HỌC,  </a:t>
            </a:r>
            <a:r>
              <a:rPr lang="en-US" sz="2800" smtClean="0">
                <a:solidFill>
                  <a:schemeClr val="tx1"/>
                </a:solidFill>
                <a:latin typeface="Times New Roman" panose="02020603050405020304" pitchFamily="18" charset="0"/>
                <a:cs typeface="Times New Roman" panose="02020603050405020304" pitchFamily="18" charset="0"/>
              </a:rPr>
              <a:t>chúng ta </a:t>
            </a:r>
            <a:r>
              <a:rPr lang="en-US" sz="2800" smtClean="0">
                <a:solidFill>
                  <a:schemeClr val="tx1"/>
                </a:solidFill>
                <a:latin typeface="Times New Roman" panose="02020603050405020304" pitchFamily="18" charset="0"/>
                <a:cs typeface="Times New Roman" panose="02020603050405020304" pitchFamily="18" charset="0"/>
              </a:rPr>
              <a:t>đã </a:t>
            </a:r>
            <a:r>
              <a:rPr lang="en-US" sz="2800" smtClean="0">
                <a:solidFill>
                  <a:schemeClr val="tx1"/>
                </a:solidFill>
                <a:latin typeface="Times New Roman" panose="02020603050405020304" pitchFamily="18" charset="0"/>
                <a:cs typeface="Times New Roman" panose="02020603050405020304" pitchFamily="18" charset="0"/>
              </a:rPr>
              <a:t>được </a:t>
            </a:r>
            <a:r>
              <a:rPr lang="en-US" sz="2800" smtClean="0">
                <a:solidFill>
                  <a:schemeClr val="tx1"/>
                </a:solidFill>
                <a:latin typeface="Times New Roman" panose="02020603050405020304" pitchFamily="18" charset="0"/>
                <a:cs typeface="Times New Roman" panose="02020603050405020304" pitchFamily="18" charset="0"/>
              </a:rPr>
              <a:t>học những </a:t>
            </a:r>
            <a:r>
              <a:rPr lang="en-US" sz="2800" smtClean="0">
                <a:solidFill>
                  <a:schemeClr val="tx1"/>
                </a:solidFill>
                <a:latin typeface="Times New Roman" panose="02020603050405020304" pitchFamily="18" charset="0"/>
                <a:cs typeface="Times New Roman" panose="02020603050405020304" pitchFamily="18" charset="0"/>
              </a:rPr>
              <a:t>gì ?</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900" y="1873876"/>
            <a:ext cx="4206461" cy="3410645"/>
          </a:xfrm>
          <a:prstGeom prst="rect">
            <a:avLst/>
          </a:prstGeom>
        </p:spPr>
      </p:pic>
    </p:spTree>
    <p:extLst>
      <p:ext uri="{BB962C8B-B14F-4D97-AF65-F5344CB8AC3E}">
        <p14:creationId xmlns:p14="http://schemas.microsoft.com/office/powerpoint/2010/main" val="401551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cxnSp>
        <p:nvCxnSpPr>
          <p:cNvPr id="7" name="Straight Arrow Connector 6"/>
          <p:cNvCxnSpPr/>
          <p:nvPr/>
        </p:nvCxnSpPr>
        <p:spPr>
          <a:xfrm>
            <a:off x="2495480" y="289777"/>
            <a:ext cx="4484673" cy="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stretch>
            <a:fillRect/>
          </a:stretch>
        </p:blipFill>
        <p:spPr>
          <a:xfrm>
            <a:off x="6726497" y="1583847"/>
            <a:ext cx="2173913" cy="1630435"/>
          </a:xfrm>
          <a:prstGeom prst="rect">
            <a:avLst/>
          </a:prstGeom>
        </p:spPr>
      </p:pic>
      <p:pic>
        <p:nvPicPr>
          <p:cNvPr id="16" name="Picture 15"/>
          <p:cNvPicPr>
            <a:picLocks noChangeAspect="1"/>
          </p:cNvPicPr>
          <p:nvPr/>
        </p:nvPicPr>
        <p:blipFill>
          <a:blip r:embed="rId3"/>
          <a:stretch>
            <a:fillRect/>
          </a:stretch>
        </p:blipFill>
        <p:spPr>
          <a:xfrm>
            <a:off x="345668" y="1583848"/>
            <a:ext cx="2137133" cy="1349768"/>
          </a:xfrm>
          <a:prstGeom prst="rect">
            <a:avLst/>
          </a:prstGeom>
        </p:spPr>
      </p:pic>
      <p:pic>
        <p:nvPicPr>
          <p:cNvPr id="17" name="Picture 16"/>
          <p:cNvPicPr>
            <a:picLocks noChangeAspect="1"/>
          </p:cNvPicPr>
          <p:nvPr/>
        </p:nvPicPr>
        <p:blipFill>
          <a:blip r:embed="rId4"/>
          <a:stretch>
            <a:fillRect/>
          </a:stretch>
        </p:blipFill>
        <p:spPr>
          <a:xfrm>
            <a:off x="354367" y="0"/>
            <a:ext cx="2141113" cy="1284668"/>
          </a:xfrm>
          <a:prstGeom prst="rect">
            <a:avLst/>
          </a:prstGeom>
        </p:spPr>
      </p:pic>
      <p:pic>
        <p:nvPicPr>
          <p:cNvPr id="18" name="Picture 17"/>
          <p:cNvPicPr>
            <a:picLocks noChangeAspect="1"/>
          </p:cNvPicPr>
          <p:nvPr/>
        </p:nvPicPr>
        <p:blipFill>
          <a:blip r:embed="rId5"/>
          <a:stretch>
            <a:fillRect/>
          </a:stretch>
        </p:blipFill>
        <p:spPr>
          <a:xfrm>
            <a:off x="6980152" y="0"/>
            <a:ext cx="1502900" cy="1477851"/>
          </a:xfrm>
          <a:prstGeom prst="rect">
            <a:avLst/>
          </a:prstGeom>
        </p:spPr>
      </p:pic>
      <p:pic>
        <p:nvPicPr>
          <p:cNvPr id="19" name="Picture 18"/>
          <p:cNvPicPr>
            <a:picLocks noChangeAspect="1"/>
          </p:cNvPicPr>
          <p:nvPr/>
        </p:nvPicPr>
        <p:blipFill>
          <a:blip r:embed="rId6"/>
          <a:stretch>
            <a:fillRect/>
          </a:stretch>
        </p:blipFill>
        <p:spPr>
          <a:xfrm>
            <a:off x="336984" y="3410921"/>
            <a:ext cx="2149813" cy="1420907"/>
          </a:xfrm>
          <a:prstGeom prst="rect">
            <a:avLst/>
          </a:prstGeom>
        </p:spPr>
      </p:pic>
      <p:pic>
        <p:nvPicPr>
          <p:cNvPr id="20" name="Picture 19"/>
          <p:cNvPicPr>
            <a:picLocks noChangeAspect="1"/>
          </p:cNvPicPr>
          <p:nvPr/>
        </p:nvPicPr>
        <p:blipFill>
          <a:blip r:embed="rId7"/>
          <a:stretch>
            <a:fillRect/>
          </a:stretch>
        </p:blipFill>
        <p:spPr>
          <a:xfrm>
            <a:off x="3687484" y="3781401"/>
            <a:ext cx="1740962" cy="1362100"/>
          </a:xfrm>
          <a:prstGeom prst="rect">
            <a:avLst/>
          </a:prstGeom>
        </p:spPr>
      </p:pic>
      <p:pic>
        <p:nvPicPr>
          <p:cNvPr id="21" name="Picture 20"/>
          <p:cNvPicPr>
            <a:picLocks noChangeAspect="1"/>
          </p:cNvPicPr>
          <p:nvPr/>
        </p:nvPicPr>
        <p:blipFill>
          <a:blip r:embed="rId8"/>
          <a:stretch>
            <a:fillRect/>
          </a:stretch>
        </p:blipFill>
        <p:spPr>
          <a:xfrm>
            <a:off x="6726497" y="3390202"/>
            <a:ext cx="1599695" cy="1462348"/>
          </a:xfrm>
          <a:prstGeom prst="rect">
            <a:avLst/>
          </a:prstGeom>
        </p:spPr>
      </p:pic>
      <p:cxnSp>
        <p:nvCxnSpPr>
          <p:cNvPr id="26" name="Straight Arrow Connector 25"/>
          <p:cNvCxnSpPr/>
          <p:nvPr/>
        </p:nvCxnSpPr>
        <p:spPr>
          <a:xfrm>
            <a:off x="2482800" y="2500113"/>
            <a:ext cx="4243697" cy="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82800" y="3533643"/>
            <a:ext cx="4243697" cy="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4604648" y="289778"/>
            <a:ext cx="6340" cy="99489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595139" y="2109905"/>
            <a:ext cx="1" cy="39020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591531" y="2122700"/>
            <a:ext cx="0" cy="165870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0" idx="3"/>
          </p:cNvCxnSpPr>
          <p:nvPr/>
        </p:nvCxnSpPr>
        <p:spPr>
          <a:xfrm flipV="1">
            <a:off x="5428445" y="4462451"/>
            <a:ext cx="1298051" cy="1"/>
          </a:xfrm>
          <a:prstGeom prst="straightConnector1">
            <a:avLst/>
          </a:prstGeom>
          <a:ln w="762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9"/>
          <a:stretch>
            <a:fillRect/>
          </a:stretch>
        </p:blipFill>
        <p:spPr>
          <a:xfrm>
            <a:off x="3027989" y="1287945"/>
            <a:ext cx="3151427" cy="834757"/>
          </a:xfrm>
          <a:prstGeom prst="rect">
            <a:avLst/>
          </a:prstGeom>
        </p:spPr>
      </p:pic>
    </p:spTree>
    <p:extLst>
      <p:ext uri="{BB962C8B-B14F-4D97-AF65-F5344CB8AC3E}">
        <p14:creationId xmlns:p14="http://schemas.microsoft.com/office/powerpoint/2010/main" val="313766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up)">
                                      <p:cBhvr>
                                        <p:cTn id="12" dur="500"/>
                                        <p:tgtEl>
                                          <p:spTgt spid="38"/>
                                        </p:tgtEl>
                                      </p:cBhvr>
                                    </p:animEffect>
                                  </p:childTnLst>
                                </p:cTn>
                              </p:par>
                              <p:par>
                                <p:cTn id="13" presetID="22" presetClass="entr" presetSubtype="8"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500"/>
                                        <p:tgtEl>
                                          <p:spTgt spid="40"/>
                                        </p:tgtEl>
                                      </p:cBhvr>
                                    </p:animEffect>
                                  </p:childTnLst>
                                </p:cTn>
                              </p:par>
                              <p:par>
                                <p:cTn id="19" presetID="22" presetClass="entr" presetSubtype="8"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par>
                                <p:cTn id="27" presetID="2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par>
                                <p:cTn id="43" presetID="22" presetClass="entr" presetSubtype="1"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par>
                                <p:cTn id="51" presetID="16" presetClass="entr" presetSubtype="21"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par>
                                <p:cTn id="54" presetID="22" presetClass="entr" presetSubtype="1"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blip>
          <a:srcRect/>
          <a:tile tx="0" ty="0" sx="100000" sy="100000" flip="none" algn="tl"/>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9761" y="1314451"/>
            <a:ext cx="9163521" cy="3405362"/>
          </a:xfrm>
          <a:prstGeom prst="rect">
            <a:avLst/>
          </a:prstGeom>
        </p:spPr>
      </p:pic>
      <p:sp>
        <p:nvSpPr>
          <p:cNvPr id="29" name="TextBox 28"/>
          <p:cNvSpPr txBox="1"/>
          <p:nvPr/>
        </p:nvSpPr>
        <p:spPr>
          <a:xfrm>
            <a:off x="533400" y="2698331"/>
            <a:ext cx="1828800" cy="523220"/>
          </a:xfrm>
          <a:prstGeom prst="rect">
            <a:avLst/>
          </a:prstGeom>
          <a:noFill/>
        </p:spPr>
        <p:txBody>
          <a:bodyPr wrap="square">
            <a:spAutoFit/>
          </a:bodyPr>
          <a:lstStyle/>
          <a:p>
            <a:pPr algn="ctr">
              <a:defRPr/>
            </a:pPr>
            <a:r>
              <a:rPr lang="en-US" sz="28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4a</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0" name="TextBox 29"/>
          <p:cNvSpPr txBox="1"/>
          <p:nvPr/>
        </p:nvSpPr>
        <p:spPr>
          <a:xfrm>
            <a:off x="2058554" y="2698331"/>
            <a:ext cx="1828800" cy="954107"/>
          </a:xfrm>
          <a:prstGeom prst="rect">
            <a:avLst/>
          </a:prstGeom>
          <a:noFill/>
        </p:spPr>
        <p:txBody>
          <a:bodyPr wrap="square">
            <a:spAutoFit/>
          </a:bodyPr>
          <a:lstStyle/>
          <a:p>
            <a:pPr algn="ctr">
              <a:defRPr/>
            </a:pPr>
            <a:r>
              <a:rPr lang="en-US" sz="28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2(</a:t>
            </a:r>
            <a:r>
              <a:rPr lang="en-US" sz="28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r>
              <a:rPr lang="en-US" sz="28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1" name="TextBox 30"/>
          <p:cNvSpPr txBox="1"/>
          <p:nvPr/>
        </p:nvSpPr>
        <p:spPr>
          <a:xfrm>
            <a:off x="3754915" y="2731383"/>
            <a:ext cx="1828800" cy="830997"/>
          </a:xfrm>
          <a:prstGeom prst="rect">
            <a:avLst/>
          </a:prstGeom>
          <a:noFill/>
        </p:spPr>
        <p:txBody>
          <a:bodyPr wrap="square">
            <a:spAutoFit/>
          </a:bodyPr>
          <a:lstStyle/>
          <a:p>
            <a:pPr algn="ctr">
              <a:defRPr/>
            </a:pP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a:t>
            </a:r>
            <a:r>
              <a:rPr lang="en-US" sz="24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a+b+c+d</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2" name="TextBox 31"/>
          <p:cNvSpPr txBox="1"/>
          <p:nvPr/>
        </p:nvSpPr>
        <p:spPr>
          <a:xfrm>
            <a:off x="5535175" y="2731382"/>
            <a:ext cx="1828800" cy="830997"/>
          </a:xfrm>
          <a:prstGeom prst="rect">
            <a:avLst/>
          </a:prstGeom>
          <a:noFill/>
        </p:spPr>
        <p:txBody>
          <a:bodyPr wrap="square">
            <a:spAutoFit/>
          </a:bodyPr>
          <a:lstStyle/>
          <a:p>
            <a:pPr algn="ctr">
              <a:defRPr/>
            </a:pP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2(</a:t>
            </a:r>
            <a:r>
              <a:rPr lang="en-US" sz="24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3" name="TextBox 32"/>
          <p:cNvSpPr txBox="1"/>
          <p:nvPr/>
        </p:nvSpPr>
        <p:spPr>
          <a:xfrm>
            <a:off x="7304762" y="2744498"/>
            <a:ext cx="1828800" cy="461665"/>
          </a:xfrm>
          <a:prstGeom prst="rect">
            <a:avLst/>
          </a:prstGeom>
          <a:noFill/>
        </p:spPr>
        <p:txBody>
          <a:bodyPr wrap="square">
            <a:spAutoFit/>
          </a:bodyPr>
          <a:lstStyle/>
          <a:p>
            <a:pPr algn="ctr">
              <a:defRPr/>
            </a:pP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4m</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4" name="TextBox 33"/>
          <p:cNvSpPr txBox="1"/>
          <p:nvPr/>
        </p:nvSpPr>
        <p:spPr>
          <a:xfrm>
            <a:off x="533400" y="3898481"/>
            <a:ext cx="1828800"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a:t>
            </a: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a</a:t>
            </a:r>
            <a:r>
              <a:rPr lang="en-US" sz="2800" b="1" i="1" baseline="30000"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2</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5" name="TextBox 34"/>
          <p:cNvSpPr txBox="1"/>
          <p:nvPr/>
        </p:nvSpPr>
        <p:spPr>
          <a:xfrm>
            <a:off x="1990961" y="3898481"/>
            <a:ext cx="1828800"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a:t>
            </a: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ab</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6" name="TextBox 35"/>
              <p:cNvSpPr txBox="1"/>
              <p:nvPr/>
            </p:nvSpPr>
            <p:spPr>
              <a:xfrm>
                <a:off x="3640615" y="3831925"/>
                <a:ext cx="2057401" cy="1143518"/>
              </a:xfrm>
              <a:prstGeom prst="rect">
                <a:avLst/>
              </a:prstGeom>
              <a:noFill/>
            </p:spPr>
            <p:txBody>
              <a:bodyPr wrap="square">
                <a:spAutoFit/>
              </a:bodyPr>
              <a:lstStyle/>
              <a:p>
                <a:pPr algn="ctr">
                  <a:defRPr/>
                </a:pP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2800" b="1" i="1" smtClean="0">
                            <a:solidFill>
                              <a:srgbClr val="0000CC"/>
                            </a:solidFill>
                            <a:effectLst>
                              <a:outerShdw blurRad="38100" dist="38100" dir="2700000" algn="tl">
                                <a:srgbClr val="000000">
                                  <a:alpha val="43137"/>
                                </a:srgbClr>
                              </a:outerShdw>
                            </a:effectLst>
                            <a:latin typeface="Cambria Math"/>
                            <a:ea typeface="Tahoma" panose="020B0604030504040204" pitchFamily="34" charset="0"/>
                            <a:cs typeface="Arial" panose="020B0604020202020204" pitchFamily="34" charset="0"/>
                          </a:rPr>
                        </m:ctrlPr>
                      </m:fPr>
                      <m:num>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𝟏</m:t>
                        </m:r>
                      </m:num>
                      <m:den>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𝟐</m:t>
                        </m:r>
                      </m:den>
                    </m:f>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m:t>
                    </m:r>
                  </m:oMath>
                </a14:m>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a+b)h</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640614" y="5109232"/>
                <a:ext cx="2057401" cy="712631"/>
              </a:xfrm>
              <a:prstGeom prst="rect">
                <a:avLst/>
              </a:prstGeom>
              <a:blipFill rotWithShape="0">
                <a:blip r:embed="rId4"/>
                <a:stretch>
                  <a:fillRect l="-2663" r="-3846" b="-17094"/>
                </a:stretch>
              </a:blipFill>
            </p:spPr>
            <p:txBody>
              <a:bodyPr/>
              <a:lstStyle/>
              <a:p>
                <a:r>
                  <a:rPr lang="en-US">
                    <a:noFill/>
                  </a:rPr>
                  <a:t> </a:t>
                </a:r>
              </a:p>
            </p:txBody>
          </p:sp>
        </mc:Fallback>
      </mc:AlternateContent>
      <p:sp>
        <p:nvSpPr>
          <p:cNvPr id="37" name="TextBox 36"/>
          <p:cNvSpPr txBox="1"/>
          <p:nvPr/>
        </p:nvSpPr>
        <p:spPr>
          <a:xfrm>
            <a:off x="5314042" y="3898481"/>
            <a:ext cx="2057401" cy="523220"/>
          </a:xfrm>
          <a:prstGeom prst="rect">
            <a:avLst/>
          </a:prstGeom>
          <a:noFill/>
        </p:spPr>
        <p:txBody>
          <a:bodyPr wrap="square">
            <a:spAutoFit/>
          </a:bodyPr>
          <a:lstStyle/>
          <a:p>
            <a:pPr algn="ctr">
              <a:defRPr/>
            </a:pP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=ah</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 name="TextBox 37"/>
              <p:cNvSpPr txBox="1"/>
              <p:nvPr/>
            </p:nvSpPr>
            <p:spPr>
              <a:xfrm>
                <a:off x="7066303" y="3866774"/>
                <a:ext cx="2057401" cy="712631"/>
              </a:xfrm>
              <a:prstGeom prst="rect">
                <a:avLst/>
              </a:prstGeom>
              <a:noFill/>
            </p:spPr>
            <p:txBody>
              <a:bodyPr wrap="square">
                <a:spAutoFit/>
              </a:bodyPr>
              <a:lstStyle/>
              <a:p>
                <a:pPr algn="ctr">
                  <a:defRPr/>
                </a:pPr>
                <a:r>
                  <a:rPr lang="en-US" sz="2800" b="1" i="1"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2800" b="1" i="1">
                            <a:solidFill>
                              <a:srgbClr val="0000CC"/>
                            </a:solidFill>
                            <a:effectLst>
                              <a:outerShdw blurRad="38100" dist="38100" dir="2700000" algn="tl">
                                <a:srgbClr val="000000">
                                  <a:alpha val="43137"/>
                                </a:srgbClr>
                              </a:outerShdw>
                            </a:effectLst>
                            <a:latin typeface="Cambria Math"/>
                            <a:ea typeface="Tahoma" panose="020B0604030504040204" pitchFamily="34" charset="0"/>
                            <a:cs typeface="Arial" panose="020B0604020202020204" pitchFamily="34" charset="0"/>
                          </a:rPr>
                        </m:ctrlPr>
                      </m:fPr>
                      <m:num>
                        <m: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𝟏</m:t>
                        </m:r>
                      </m:num>
                      <m:den>
                        <m: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𝟐</m:t>
                        </m:r>
                      </m:den>
                    </m:f>
                  </m:oMath>
                </a14:m>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7066302" y="5155698"/>
                <a:ext cx="2057401" cy="712631"/>
              </a:xfrm>
              <a:prstGeom prst="rect">
                <a:avLst/>
              </a:prstGeom>
              <a:blipFill rotWithShape="0">
                <a:blip r:embed="rId5"/>
                <a:stretch>
                  <a:fillRect b="-16239"/>
                </a:stretch>
              </a:blipFill>
            </p:spPr>
            <p:txBody>
              <a:bodyPr/>
              <a:lstStyle/>
              <a:p>
                <a:r>
                  <a:rPr lang="en-US">
                    <a:noFill/>
                  </a:rPr>
                  <a:t> </a:t>
                </a:r>
              </a:p>
            </p:txBody>
          </p:sp>
        </mc:Fallback>
      </mc:AlternateContent>
      <p:sp>
        <p:nvSpPr>
          <p:cNvPr id="39" name="Text Box 5"/>
          <p:cNvSpPr txBox="1">
            <a:spLocks noChangeArrowheads="1"/>
          </p:cNvSpPr>
          <p:nvPr/>
        </p:nvSpPr>
        <p:spPr bwMode="auto">
          <a:xfrm>
            <a:off x="277256" y="630684"/>
            <a:ext cx="8589486" cy="461665"/>
          </a:xfrm>
          <a:prstGeom prst="rect">
            <a:avLst/>
          </a:prstGeom>
          <a:solidFill>
            <a:schemeClr val="bg1"/>
          </a:solidFill>
          <a:ln w="9525">
            <a:solidFill>
              <a:schemeClr val="bg1"/>
            </a:solidFill>
            <a:miter lim="800000"/>
            <a:headEnd/>
            <a:tailEnd/>
          </a:ln>
        </p:spPr>
        <p:txBody>
          <a:bodyPr wrap="square">
            <a:spAutoFit/>
          </a:bodyPr>
          <a:lstStyle/>
          <a:p>
            <a:pPr>
              <a:spcBef>
                <a:spcPct val="50000"/>
              </a:spcBef>
            </a:pPr>
            <a:r>
              <a:rPr lang="en-US" sz="2400" b="1" i="1" dirty="0" smtClean="0">
                <a:solidFill>
                  <a:srgbClr val="00B050"/>
                </a:solidFill>
              </a:rPr>
              <a:t>CHU VI, DIỆN TÍCH CỦA MỘT SỐ TỨ GIÁC ĐÃ HỌC</a:t>
            </a:r>
          </a:p>
        </p:txBody>
      </p:sp>
    </p:spTree>
    <p:extLst>
      <p:ext uri="{BB962C8B-B14F-4D97-AF65-F5344CB8AC3E}">
        <p14:creationId xmlns:p14="http://schemas.microsoft.com/office/powerpoint/2010/main" val="1429471513"/>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randombar(horizont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randombar(horizont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randombar(horizont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randombar(horizontal)">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randombar(horizontal)">
                                      <p:cBhvr>
                                        <p:cTn id="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 y="16994"/>
            <a:ext cx="9145588" cy="510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28626" y="3086100"/>
            <a:ext cx="6094938" cy="830997"/>
          </a:xfrm>
          <a:prstGeom prst="rect">
            <a:avLst/>
          </a:prstGeom>
          <a:noFill/>
        </p:spPr>
        <p:txBody>
          <a:bodyPr wrap="none" lIns="91440" tIns="45720" rIns="91440" bIns="45720">
            <a:spAutoFit/>
          </a:bodyPr>
          <a:lstStyle/>
          <a:p>
            <a:pPr algn="ctr"/>
            <a:r>
              <a:rPr lang="en-US" sz="4800" b="1" cap="none" spc="0" dirty="0" smtClean="0">
                <a:ln w="18000">
                  <a:solidFill>
                    <a:srgbClr val="FF0000"/>
                  </a:solidFill>
                  <a:prstDash val="solid"/>
                  <a:miter lim="800000"/>
                </a:ln>
                <a:solidFill>
                  <a:srgbClr val="FFFF00"/>
                </a:solidFill>
                <a:effectLst>
                  <a:outerShdw blurRad="25500" dist="23000" dir="7020000" algn="tl">
                    <a:srgbClr val="000000">
                      <a:alpha val="50000"/>
                    </a:srgbClr>
                  </a:outerShdw>
                </a:effectLst>
              </a:rPr>
              <a:t> </a:t>
            </a:r>
            <a:r>
              <a:rPr lang="en-US" sz="4000" b="1" cap="none" spc="0" dirty="0" smtClean="0">
                <a:ln w="18000">
                  <a:solidFill>
                    <a:srgbClr val="FF0000"/>
                  </a:solidFill>
                  <a:prstDash val="solid"/>
                  <a:miter lim="800000"/>
                </a:ln>
                <a:solidFill>
                  <a:srgbClr val="FFFF00"/>
                </a:solidFill>
                <a:effectLst>
                  <a:outerShdw blurRad="25500" dist="23000" dir="7020000" algn="tl">
                    <a:srgbClr val="000000">
                      <a:alpha val="50000"/>
                    </a:srgbClr>
                  </a:outerShdw>
                </a:effectLst>
              </a:rPr>
              <a:t> CHIẾN SĨ GIAO LIÊN</a:t>
            </a:r>
            <a:endParaRPr lang="en-US" sz="4000" b="1" cap="none" spc="0" dirty="0">
              <a:ln w="18000">
                <a:solidFill>
                  <a:srgbClr val="FF0000"/>
                </a:solidFill>
                <a:prstDash val="solid"/>
                <a:miter lim="800000"/>
              </a:ln>
              <a:solidFill>
                <a:srgbClr val="FFFF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10817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afterEffect">
                                  <p:stCondLst>
                                    <p:cond delay="0"/>
                                  </p:stCondLst>
                                  <p:childTnLst>
                                    <p:animClr clrSpc="hsl" dir="cw">
                                      <p:cBhvr override="childStyle">
                                        <p:cTn id="6" dur="3000" fill="hold"/>
                                        <p:tgtEl>
                                          <p:spTgt spid="7"/>
                                        </p:tgtEl>
                                        <p:attrNameLst>
                                          <p:attrName>style.color</p:attrName>
                                        </p:attrNameLst>
                                      </p:cBhvr>
                                      <p:by>
                                        <p:hsl h="7200000" s="0" l="0"/>
                                      </p:by>
                                    </p:animClr>
                                    <p:animClr clrSpc="hsl" dir="cw">
                                      <p:cBhvr>
                                        <p:cTn id="7" dur="3000" fill="hold"/>
                                        <p:tgtEl>
                                          <p:spTgt spid="7"/>
                                        </p:tgtEl>
                                        <p:attrNameLst>
                                          <p:attrName>fillcolor</p:attrName>
                                        </p:attrNameLst>
                                      </p:cBhvr>
                                      <p:by>
                                        <p:hsl h="7200000" s="0" l="0"/>
                                      </p:by>
                                    </p:animClr>
                                    <p:animClr clrSpc="hsl" dir="cw">
                                      <p:cBhvr>
                                        <p:cTn id="8" dur="3000" fill="hold"/>
                                        <p:tgtEl>
                                          <p:spTgt spid="7"/>
                                        </p:tgtEl>
                                        <p:attrNameLst>
                                          <p:attrName>stroke.color</p:attrName>
                                        </p:attrNameLst>
                                      </p:cBhvr>
                                      <p:by>
                                        <p:hsl h="7200000" s="0" l="0"/>
                                      </p:by>
                                    </p:animClr>
                                    <p:set>
                                      <p:cBhvr>
                                        <p:cTn id="9" dur="3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3845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066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solidFill>
                  <a:srgbClr val="C00000"/>
                </a:solidFill>
              </a:rPr>
              <a:t>KIM ĐỒNG</a:t>
            </a:r>
            <a:endParaRPr lang="en-US" b="1">
              <a:solidFill>
                <a:srgbClr val="C00000"/>
              </a:solidFill>
            </a:endParaRPr>
          </a:p>
        </p:txBody>
      </p:sp>
      <p:sp>
        <p:nvSpPr>
          <p:cNvPr id="4" name="TextBox 3"/>
          <p:cNvSpPr txBox="1"/>
          <p:nvPr/>
        </p:nvSpPr>
        <p:spPr>
          <a:xfrm>
            <a:off x="304800" y="857250"/>
            <a:ext cx="8686800" cy="3816429"/>
          </a:xfrm>
          <a:prstGeom prst="rect">
            <a:avLst/>
          </a:prstGeom>
          <a:noFill/>
        </p:spPr>
        <p:txBody>
          <a:bodyPr wrap="square" rtlCol="0">
            <a:spAutoFit/>
          </a:bodyPr>
          <a:lstStyle/>
          <a:p>
            <a:r>
              <a:rPr lang="en-US" sz="2200" b="1">
                <a:solidFill>
                  <a:srgbClr val="002060"/>
                </a:solidFill>
                <a:latin typeface="Times New Roman" pitchFamily="18" charset="0"/>
                <a:cs typeface="Times New Roman" pitchFamily="18" charset="0"/>
              </a:rPr>
              <a:t>Kim Đồng</a:t>
            </a:r>
            <a:r>
              <a:rPr lang="en-US" sz="2200">
                <a:solidFill>
                  <a:srgbClr val="002060"/>
                </a:solidFill>
                <a:latin typeface="Times New Roman" pitchFamily="18" charset="0"/>
                <a:cs typeface="Times New Roman" pitchFamily="18" charset="0"/>
              </a:rPr>
              <a:t> (1929 – 15 tháng 2 năm 1943) là bí danh của </a:t>
            </a:r>
            <a:r>
              <a:rPr lang="en-US" sz="2200" b="1">
                <a:solidFill>
                  <a:srgbClr val="002060"/>
                </a:solidFill>
                <a:latin typeface="Times New Roman" pitchFamily="18" charset="0"/>
                <a:cs typeface="Times New Roman" pitchFamily="18" charset="0"/>
              </a:rPr>
              <a:t>Nông Văn Dèn</a:t>
            </a:r>
            <a:r>
              <a:rPr lang="en-US" sz="2200">
                <a:solidFill>
                  <a:srgbClr val="002060"/>
                </a:solidFill>
                <a:latin typeface="Times New Roman" pitchFamily="18" charset="0"/>
                <a:cs typeface="Times New Roman" pitchFamily="18" charset="0"/>
              </a:rPr>
              <a:t> </a:t>
            </a:r>
            <a:r>
              <a:rPr lang="en-US" sz="2200" smtClean="0">
                <a:solidFill>
                  <a:srgbClr val="002060"/>
                </a:solidFill>
                <a:latin typeface="Times New Roman" pitchFamily="18" charset="0"/>
                <a:cs typeface="Times New Roman" pitchFamily="18" charset="0"/>
              </a:rPr>
              <a:t>một </a:t>
            </a:r>
            <a:r>
              <a:rPr lang="en-US" sz="2200">
                <a:solidFill>
                  <a:srgbClr val="002060"/>
                </a:solidFill>
                <a:latin typeface="Times New Roman" pitchFamily="18" charset="0"/>
                <a:cs typeface="Times New Roman" pitchFamily="18" charset="0"/>
              </a:rPr>
              <a:t>thiếu niên người dân tộc Nùng, ở thôn Nà Mạ, xã Trường Hà, huyện Hà Quảng, tỉnh Cao Bằng. Anh là người đội trưởng đầu tiên của tổ chức Đội Thiếu niên Tiền phong Hồ Chí Minh.</a:t>
            </a:r>
          </a:p>
          <a:p>
            <a:r>
              <a:rPr lang="en-US" sz="2200" b="1">
                <a:solidFill>
                  <a:srgbClr val="002060"/>
                </a:solidFill>
                <a:latin typeface="Times New Roman" pitchFamily="18" charset="0"/>
                <a:cs typeface="Times New Roman" pitchFamily="18" charset="0"/>
              </a:rPr>
              <a:t>Kim Đồng </a:t>
            </a:r>
            <a:r>
              <a:rPr lang="en-US" sz="2200">
                <a:solidFill>
                  <a:srgbClr val="002060"/>
                </a:solidFill>
                <a:latin typeface="Times New Roman" pitchFamily="18" charset="0"/>
                <a:cs typeface="Times New Roman" pitchFamily="18" charset="0"/>
              </a:rPr>
              <a:t>đã cùng đồng đội làm nhiệm vụ giao liên, đưa đón Việt Minh và chuyển thư từ. Trong một lần đi liên lạc, khi cán bộ đang có cuộc họp, anh phát hiện có quân Pháp đang tới nơi cư trú của cán bộ, Kim Đồng đã đánh lạc hướng họ để các bạn của mình đưa bộ đội về căn cứ được an toàn. Kim Đồng chạy qua suối, quân Pháp theo không kịp liền nổ súng vào anh. Kim Đồng ngã xuống ngay bên bờ suối Lê Nin (Cao Bằng) ngày 15 tháng 2 năm 1943, khi vừa tròn 14 tuổi.</a:t>
            </a:r>
          </a:p>
        </p:txBody>
      </p:sp>
    </p:spTree>
    <p:extLst>
      <p:ext uri="{BB962C8B-B14F-4D97-AF65-F5344CB8AC3E}">
        <p14:creationId xmlns:p14="http://schemas.microsoft.com/office/powerpoint/2010/main" val="64096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18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CÁCH CHƠI</a:t>
            </a:r>
            <a:endParaRPr lang="en-US" b="1" dirty="0">
              <a:solidFill>
                <a:srgbClr val="C00000"/>
              </a:solidFill>
            </a:endParaRPr>
          </a:p>
        </p:txBody>
      </p:sp>
      <p:sp>
        <p:nvSpPr>
          <p:cNvPr id="3" name="Content Placeholder 2"/>
          <p:cNvSpPr>
            <a:spLocks noGrp="1"/>
          </p:cNvSpPr>
          <p:nvPr>
            <p:ph sz="quarter" idx="1"/>
          </p:nvPr>
        </p:nvSpPr>
        <p:spPr>
          <a:xfrm>
            <a:off x="685800" y="1085850"/>
            <a:ext cx="7927848" cy="3429000"/>
          </a:xfrm>
        </p:spPr>
        <p:txBody>
          <a:bodyPr/>
          <a:lstStyle/>
          <a:p>
            <a:pPr algn="just"/>
            <a:r>
              <a:rPr lang="en-US" dirty="0" err="1" smtClean="0">
                <a:solidFill>
                  <a:srgbClr val="002060"/>
                </a:solidFill>
                <a:latin typeface="+mj-lt"/>
              </a:rPr>
              <a:t>Em</a:t>
            </a:r>
            <a:r>
              <a:rPr lang="en-US" dirty="0" smtClean="0">
                <a:solidFill>
                  <a:srgbClr val="002060"/>
                </a:solidFill>
                <a:latin typeface="+mj-lt"/>
              </a:rPr>
              <a:t> </a:t>
            </a:r>
            <a:r>
              <a:rPr lang="en-US" dirty="0" err="1" smtClean="0">
                <a:solidFill>
                  <a:srgbClr val="002060"/>
                </a:solidFill>
                <a:latin typeface="+mj-lt"/>
              </a:rPr>
              <a:t>hãy</a:t>
            </a:r>
            <a:r>
              <a:rPr lang="en-US" dirty="0" smtClean="0">
                <a:solidFill>
                  <a:srgbClr val="002060"/>
                </a:solidFill>
                <a:latin typeface="+mj-lt"/>
              </a:rPr>
              <a:t> </a:t>
            </a:r>
            <a:r>
              <a:rPr lang="en-US" dirty="0" err="1" smtClean="0">
                <a:solidFill>
                  <a:srgbClr val="002060"/>
                </a:solidFill>
                <a:latin typeface="+mj-lt"/>
              </a:rPr>
              <a:t>giúp</a:t>
            </a:r>
            <a:r>
              <a:rPr lang="en-US" dirty="0" smtClean="0">
                <a:solidFill>
                  <a:srgbClr val="002060"/>
                </a:solidFill>
                <a:latin typeface="+mj-lt"/>
              </a:rPr>
              <a:t> </a:t>
            </a:r>
            <a:r>
              <a:rPr lang="en-US" dirty="0" err="1" smtClean="0">
                <a:solidFill>
                  <a:srgbClr val="002060"/>
                </a:solidFill>
                <a:latin typeface="+mj-lt"/>
              </a:rPr>
              <a:t>anh</a:t>
            </a:r>
            <a:r>
              <a:rPr lang="en-US" dirty="0" smtClean="0">
                <a:solidFill>
                  <a:srgbClr val="002060"/>
                </a:solidFill>
                <a:latin typeface="+mj-lt"/>
              </a:rPr>
              <a:t> Kim Đồng </a:t>
            </a:r>
            <a:r>
              <a:rPr lang="en-US" dirty="0" err="1" smtClean="0">
                <a:solidFill>
                  <a:srgbClr val="002060"/>
                </a:solidFill>
                <a:latin typeface="+mj-lt"/>
              </a:rPr>
              <a:t>vận</a:t>
            </a:r>
            <a:r>
              <a:rPr lang="en-US" dirty="0" smtClean="0">
                <a:solidFill>
                  <a:srgbClr val="002060"/>
                </a:solidFill>
                <a:latin typeface="+mj-lt"/>
              </a:rPr>
              <a:t> </a:t>
            </a:r>
            <a:r>
              <a:rPr lang="en-US" dirty="0" err="1" smtClean="0">
                <a:solidFill>
                  <a:srgbClr val="002060"/>
                </a:solidFill>
                <a:latin typeface="+mj-lt"/>
              </a:rPr>
              <a:t>chuyển</a:t>
            </a:r>
            <a:r>
              <a:rPr lang="en-US" dirty="0" smtClean="0">
                <a:solidFill>
                  <a:srgbClr val="002060"/>
                </a:solidFill>
                <a:latin typeface="+mj-lt"/>
              </a:rPr>
              <a:t> </a:t>
            </a:r>
            <a:r>
              <a:rPr lang="en-US" dirty="0" err="1" smtClean="0">
                <a:solidFill>
                  <a:srgbClr val="002060"/>
                </a:solidFill>
                <a:latin typeface="+mj-lt"/>
              </a:rPr>
              <a:t>những</a:t>
            </a:r>
            <a:r>
              <a:rPr lang="en-US" dirty="0" smtClean="0">
                <a:solidFill>
                  <a:srgbClr val="002060"/>
                </a:solidFill>
                <a:latin typeface="+mj-lt"/>
              </a:rPr>
              <a:t> </a:t>
            </a:r>
            <a:r>
              <a:rPr lang="en-US" dirty="0" err="1" smtClean="0">
                <a:solidFill>
                  <a:srgbClr val="002060"/>
                </a:solidFill>
                <a:latin typeface="+mj-lt"/>
              </a:rPr>
              <a:t>bức</a:t>
            </a:r>
            <a:r>
              <a:rPr lang="en-US" dirty="0" smtClean="0">
                <a:solidFill>
                  <a:srgbClr val="002060"/>
                </a:solidFill>
                <a:latin typeface="+mj-lt"/>
              </a:rPr>
              <a:t> </a:t>
            </a:r>
            <a:r>
              <a:rPr lang="en-US" dirty="0" err="1" smtClean="0">
                <a:solidFill>
                  <a:srgbClr val="002060"/>
                </a:solidFill>
                <a:latin typeface="+mj-lt"/>
              </a:rPr>
              <a:t>thư</a:t>
            </a:r>
            <a:r>
              <a:rPr lang="en-US" dirty="0" smtClean="0">
                <a:solidFill>
                  <a:srgbClr val="002060"/>
                </a:solidFill>
                <a:latin typeface="+mj-lt"/>
              </a:rPr>
              <a:t> của </a:t>
            </a:r>
            <a:r>
              <a:rPr lang="en-US" dirty="0" err="1" smtClean="0">
                <a:solidFill>
                  <a:srgbClr val="002060"/>
                </a:solidFill>
                <a:latin typeface="+mj-lt"/>
              </a:rPr>
              <a:t>Việt</a:t>
            </a:r>
            <a:r>
              <a:rPr lang="en-US" dirty="0" smtClean="0">
                <a:solidFill>
                  <a:srgbClr val="002060"/>
                </a:solidFill>
                <a:latin typeface="+mj-lt"/>
              </a:rPr>
              <a:t> Minh </a:t>
            </a:r>
            <a:r>
              <a:rPr lang="en-US" dirty="0" err="1" smtClean="0">
                <a:solidFill>
                  <a:srgbClr val="002060"/>
                </a:solidFill>
                <a:latin typeface="+mj-lt"/>
              </a:rPr>
              <a:t>tới</a:t>
            </a:r>
            <a:r>
              <a:rPr lang="en-US" dirty="0" smtClean="0">
                <a:solidFill>
                  <a:srgbClr val="002060"/>
                </a:solidFill>
                <a:latin typeface="+mj-lt"/>
              </a:rPr>
              <a:t> </a:t>
            </a:r>
            <a:r>
              <a:rPr lang="en-US" dirty="0" err="1" smtClean="0">
                <a:solidFill>
                  <a:srgbClr val="002060"/>
                </a:solidFill>
                <a:latin typeface="+mj-lt"/>
              </a:rPr>
              <a:t>địa</a:t>
            </a:r>
            <a:r>
              <a:rPr lang="en-US" dirty="0" smtClean="0">
                <a:solidFill>
                  <a:srgbClr val="002060"/>
                </a:solidFill>
                <a:latin typeface="+mj-lt"/>
              </a:rPr>
              <a:t> </a:t>
            </a:r>
            <a:r>
              <a:rPr lang="en-US" dirty="0" err="1" smtClean="0">
                <a:solidFill>
                  <a:srgbClr val="002060"/>
                </a:solidFill>
                <a:latin typeface="+mj-lt"/>
              </a:rPr>
              <a:t>điểm</a:t>
            </a:r>
            <a:r>
              <a:rPr lang="en-US" dirty="0" smtClean="0">
                <a:solidFill>
                  <a:srgbClr val="002060"/>
                </a:solidFill>
                <a:latin typeface="+mj-lt"/>
              </a:rPr>
              <a:t> an </a:t>
            </a:r>
            <a:r>
              <a:rPr lang="en-US" dirty="0" err="1" smtClean="0">
                <a:solidFill>
                  <a:srgbClr val="002060"/>
                </a:solidFill>
                <a:latin typeface="+mj-lt"/>
              </a:rPr>
              <a:t>toàn</a:t>
            </a:r>
            <a:r>
              <a:rPr lang="en-US" dirty="0" smtClean="0">
                <a:solidFill>
                  <a:srgbClr val="002060"/>
                </a:solidFill>
                <a:latin typeface="+mj-lt"/>
              </a:rPr>
              <a:t> </a:t>
            </a:r>
            <a:r>
              <a:rPr lang="en-US" dirty="0" err="1" smtClean="0">
                <a:solidFill>
                  <a:srgbClr val="002060"/>
                </a:solidFill>
                <a:latin typeface="+mj-lt"/>
              </a:rPr>
              <a:t>bằng</a:t>
            </a:r>
            <a:r>
              <a:rPr lang="en-US" dirty="0" smtClean="0">
                <a:solidFill>
                  <a:srgbClr val="002060"/>
                </a:solidFill>
                <a:latin typeface="+mj-lt"/>
              </a:rPr>
              <a:t> </a:t>
            </a:r>
            <a:r>
              <a:rPr lang="en-US" dirty="0" err="1" smtClean="0">
                <a:solidFill>
                  <a:srgbClr val="002060"/>
                </a:solidFill>
                <a:latin typeface="+mj-lt"/>
              </a:rPr>
              <a:t>cách</a:t>
            </a:r>
            <a:r>
              <a:rPr lang="en-US" dirty="0" smtClean="0">
                <a:solidFill>
                  <a:srgbClr val="002060"/>
                </a:solidFill>
                <a:latin typeface="+mj-lt"/>
              </a:rPr>
              <a:t> </a:t>
            </a:r>
            <a:r>
              <a:rPr lang="en-US" dirty="0" err="1" smtClean="0">
                <a:solidFill>
                  <a:srgbClr val="002060"/>
                </a:solidFill>
                <a:latin typeface="+mj-lt"/>
              </a:rPr>
              <a:t>lựa</a:t>
            </a:r>
            <a:r>
              <a:rPr lang="en-US" dirty="0" smtClean="0">
                <a:solidFill>
                  <a:srgbClr val="002060"/>
                </a:solidFill>
                <a:latin typeface="+mj-lt"/>
              </a:rPr>
              <a:t> </a:t>
            </a:r>
            <a:r>
              <a:rPr lang="en-US" dirty="0" err="1" smtClean="0">
                <a:solidFill>
                  <a:srgbClr val="002060"/>
                </a:solidFill>
                <a:latin typeface="+mj-lt"/>
              </a:rPr>
              <a:t>chọn</a:t>
            </a:r>
            <a:r>
              <a:rPr lang="en-US" dirty="0" smtClean="0">
                <a:solidFill>
                  <a:srgbClr val="002060"/>
                </a:solidFill>
                <a:latin typeface="+mj-lt"/>
              </a:rPr>
              <a:t> </a:t>
            </a:r>
            <a:r>
              <a:rPr lang="en-US" dirty="0" err="1" smtClean="0">
                <a:solidFill>
                  <a:srgbClr val="002060"/>
                </a:solidFill>
                <a:latin typeface="+mj-lt"/>
              </a:rPr>
              <a:t>những</a:t>
            </a:r>
            <a:r>
              <a:rPr lang="en-US" dirty="0" smtClean="0">
                <a:solidFill>
                  <a:srgbClr val="002060"/>
                </a:solidFill>
                <a:latin typeface="+mj-lt"/>
              </a:rPr>
              <a:t> </a:t>
            </a:r>
            <a:r>
              <a:rPr lang="en-US" dirty="0" err="1" smtClean="0">
                <a:solidFill>
                  <a:srgbClr val="002060"/>
                </a:solidFill>
                <a:latin typeface="+mj-lt"/>
              </a:rPr>
              <a:t>bức</a:t>
            </a:r>
            <a:r>
              <a:rPr lang="en-US" dirty="0" smtClean="0">
                <a:solidFill>
                  <a:srgbClr val="002060"/>
                </a:solidFill>
                <a:latin typeface="+mj-lt"/>
              </a:rPr>
              <a:t> </a:t>
            </a:r>
            <a:r>
              <a:rPr lang="en-US" dirty="0" err="1" smtClean="0">
                <a:solidFill>
                  <a:srgbClr val="002060"/>
                </a:solidFill>
                <a:latin typeface="+mj-lt"/>
              </a:rPr>
              <a:t>thư</a:t>
            </a:r>
            <a:r>
              <a:rPr lang="en-US" dirty="0" smtClean="0">
                <a:solidFill>
                  <a:srgbClr val="002060"/>
                </a:solidFill>
                <a:latin typeface="+mj-lt"/>
              </a:rPr>
              <a:t> </a:t>
            </a:r>
            <a:r>
              <a:rPr lang="en-US" dirty="0" err="1" smtClean="0">
                <a:solidFill>
                  <a:srgbClr val="002060"/>
                </a:solidFill>
                <a:latin typeface="+mj-lt"/>
              </a:rPr>
              <a:t>và</a:t>
            </a:r>
            <a:r>
              <a:rPr lang="en-US" dirty="0" smtClean="0">
                <a:solidFill>
                  <a:srgbClr val="002060"/>
                </a:solidFill>
                <a:latin typeface="+mj-lt"/>
              </a:rPr>
              <a:t> </a:t>
            </a:r>
            <a:r>
              <a:rPr lang="en-US" dirty="0" err="1" smtClean="0">
                <a:solidFill>
                  <a:srgbClr val="002060"/>
                </a:solidFill>
                <a:latin typeface="+mj-lt"/>
              </a:rPr>
              <a:t>trả</a:t>
            </a:r>
            <a:r>
              <a:rPr lang="en-US" dirty="0" smtClean="0">
                <a:solidFill>
                  <a:srgbClr val="002060"/>
                </a:solidFill>
                <a:latin typeface="+mj-lt"/>
              </a:rPr>
              <a:t> </a:t>
            </a:r>
            <a:r>
              <a:rPr lang="en-US" dirty="0" err="1" smtClean="0">
                <a:solidFill>
                  <a:srgbClr val="002060"/>
                </a:solidFill>
                <a:latin typeface="+mj-lt"/>
              </a:rPr>
              <a:t>lời</a:t>
            </a:r>
            <a:r>
              <a:rPr lang="en-US" dirty="0" smtClean="0">
                <a:solidFill>
                  <a:srgbClr val="002060"/>
                </a:solidFill>
                <a:latin typeface="+mj-lt"/>
              </a:rPr>
              <a:t> </a:t>
            </a:r>
            <a:r>
              <a:rPr lang="en-US" dirty="0" err="1" smtClean="0">
                <a:solidFill>
                  <a:srgbClr val="002060"/>
                </a:solidFill>
                <a:latin typeface="+mj-lt"/>
              </a:rPr>
              <a:t>đúng</a:t>
            </a:r>
            <a:r>
              <a:rPr lang="en-US" dirty="0" smtClean="0">
                <a:solidFill>
                  <a:srgbClr val="002060"/>
                </a:solidFill>
                <a:latin typeface="+mj-lt"/>
              </a:rPr>
              <a:t> các </a:t>
            </a:r>
            <a:r>
              <a:rPr lang="en-US" dirty="0" err="1" smtClean="0">
                <a:solidFill>
                  <a:srgbClr val="002060"/>
                </a:solidFill>
                <a:latin typeface="+mj-lt"/>
              </a:rPr>
              <a:t>câu</a:t>
            </a:r>
            <a:r>
              <a:rPr lang="en-US" dirty="0" smtClean="0">
                <a:solidFill>
                  <a:srgbClr val="002060"/>
                </a:solidFill>
                <a:latin typeface="+mj-lt"/>
              </a:rPr>
              <a:t> </a:t>
            </a:r>
            <a:r>
              <a:rPr lang="en-US" dirty="0" err="1" smtClean="0">
                <a:solidFill>
                  <a:srgbClr val="002060"/>
                </a:solidFill>
                <a:latin typeface="+mj-lt"/>
              </a:rPr>
              <a:t>hỏi</a:t>
            </a:r>
            <a:r>
              <a:rPr lang="en-US" dirty="0" smtClean="0">
                <a:solidFill>
                  <a:srgbClr val="002060"/>
                </a:solidFill>
                <a:latin typeface="+mj-lt"/>
              </a:rPr>
              <a:t> </a:t>
            </a:r>
            <a:r>
              <a:rPr lang="en-US" dirty="0" err="1" smtClean="0">
                <a:solidFill>
                  <a:srgbClr val="002060"/>
                </a:solidFill>
                <a:latin typeface="+mj-lt"/>
              </a:rPr>
              <a:t>tương</a:t>
            </a:r>
            <a:r>
              <a:rPr lang="en-US" dirty="0" smtClean="0">
                <a:solidFill>
                  <a:srgbClr val="002060"/>
                </a:solidFill>
                <a:latin typeface="+mj-lt"/>
              </a:rPr>
              <a:t> </a:t>
            </a:r>
            <a:r>
              <a:rPr lang="en-US" dirty="0" err="1" smtClean="0">
                <a:solidFill>
                  <a:srgbClr val="002060"/>
                </a:solidFill>
                <a:latin typeface="+mj-lt"/>
              </a:rPr>
              <a:t>ứng</a:t>
            </a:r>
            <a:r>
              <a:rPr lang="en-US" dirty="0" smtClean="0">
                <a:solidFill>
                  <a:srgbClr val="002060"/>
                </a:solidFill>
                <a:latin typeface="+mj-lt"/>
              </a:rPr>
              <a:t>.</a:t>
            </a:r>
          </a:p>
          <a:p>
            <a:pPr algn="just"/>
            <a:r>
              <a:rPr lang="en-US" dirty="0" err="1" smtClean="0">
                <a:solidFill>
                  <a:srgbClr val="002060"/>
                </a:solidFill>
                <a:latin typeface="+mj-lt"/>
              </a:rPr>
              <a:t>Có</a:t>
            </a:r>
            <a:r>
              <a:rPr lang="en-US" dirty="0" smtClean="0">
                <a:solidFill>
                  <a:srgbClr val="002060"/>
                </a:solidFill>
                <a:latin typeface="+mj-lt"/>
              </a:rPr>
              <a:t> 6 </a:t>
            </a:r>
            <a:r>
              <a:rPr lang="en-US" dirty="0" err="1" smtClean="0">
                <a:solidFill>
                  <a:srgbClr val="002060"/>
                </a:solidFill>
                <a:latin typeface="+mj-lt"/>
              </a:rPr>
              <a:t>bức</a:t>
            </a:r>
            <a:r>
              <a:rPr lang="en-US" dirty="0" smtClean="0">
                <a:solidFill>
                  <a:srgbClr val="002060"/>
                </a:solidFill>
                <a:latin typeface="+mj-lt"/>
              </a:rPr>
              <a:t> </a:t>
            </a:r>
            <a:r>
              <a:rPr lang="en-US" dirty="0" err="1" smtClean="0">
                <a:solidFill>
                  <a:srgbClr val="002060"/>
                </a:solidFill>
                <a:latin typeface="+mj-lt"/>
              </a:rPr>
              <a:t>thư</a:t>
            </a:r>
            <a:r>
              <a:rPr lang="en-US" dirty="0" smtClean="0">
                <a:solidFill>
                  <a:srgbClr val="002060"/>
                </a:solidFill>
                <a:latin typeface="+mj-lt"/>
              </a:rPr>
              <a:t> </a:t>
            </a:r>
            <a:r>
              <a:rPr lang="en-US" dirty="0" err="1" smtClean="0">
                <a:solidFill>
                  <a:srgbClr val="002060"/>
                </a:solidFill>
                <a:latin typeface="+mj-lt"/>
              </a:rPr>
              <a:t>ứng</a:t>
            </a:r>
            <a:r>
              <a:rPr lang="en-US" dirty="0" smtClean="0">
                <a:solidFill>
                  <a:srgbClr val="002060"/>
                </a:solidFill>
                <a:latin typeface="+mj-lt"/>
              </a:rPr>
              <a:t> </a:t>
            </a:r>
            <a:r>
              <a:rPr lang="en-US" dirty="0" err="1" smtClean="0">
                <a:solidFill>
                  <a:srgbClr val="002060"/>
                </a:solidFill>
                <a:latin typeface="+mj-lt"/>
              </a:rPr>
              <a:t>với</a:t>
            </a:r>
            <a:r>
              <a:rPr lang="en-US" dirty="0" smtClean="0">
                <a:solidFill>
                  <a:srgbClr val="002060"/>
                </a:solidFill>
                <a:latin typeface="+mj-lt"/>
              </a:rPr>
              <a:t> 6 </a:t>
            </a:r>
            <a:r>
              <a:rPr lang="en-US" dirty="0" err="1" smtClean="0">
                <a:solidFill>
                  <a:srgbClr val="002060"/>
                </a:solidFill>
                <a:latin typeface="+mj-lt"/>
              </a:rPr>
              <a:t>câu</a:t>
            </a:r>
            <a:r>
              <a:rPr lang="en-US" dirty="0" smtClean="0">
                <a:solidFill>
                  <a:srgbClr val="002060"/>
                </a:solidFill>
                <a:latin typeface="+mj-lt"/>
              </a:rPr>
              <a:t> </a:t>
            </a:r>
            <a:r>
              <a:rPr lang="en-US" dirty="0" err="1" smtClean="0">
                <a:solidFill>
                  <a:srgbClr val="002060"/>
                </a:solidFill>
                <a:latin typeface="+mj-lt"/>
              </a:rPr>
              <a:t>hỏi</a:t>
            </a:r>
            <a:r>
              <a:rPr lang="en-US" dirty="0" smtClean="0">
                <a:solidFill>
                  <a:srgbClr val="002060"/>
                </a:solidFill>
                <a:latin typeface="+mj-lt"/>
              </a:rPr>
              <a:t>.</a:t>
            </a:r>
          </a:p>
          <a:p>
            <a:pPr algn="just"/>
            <a:r>
              <a:rPr lang="en-US" dirty="0" err="1" smtClean="0">
                <a:solidFill>
                  <a:srgbClr val="002060"/>
                </a:solidFill>
                <a:latin typeface="+mj-lt"/>
              </a:rPr>
              <a:t>Mỗi</a:t>
            </a:r>
            <a:r>
              <a:rPr lang="en-US" dirty="0" smtClean="0">
                <a:solidFill>
                  <a:srgbClr val="002060"/>
                </a:solidFill>
                <a:latin typeface="+mj-lt"/>
              </a:rPr>
              <a:t> </a:t>
            </a:r>
            <a:r>
              <a:rPr lang="en-US" dirty="0" err="1" smtClean="0">
                <a:solidFill>
                  <a:srgbClr val="002060"/>
                </a:solidFill>
                <a:latin typeface="+mj-lt"/>
              </a:rPr>
              <a:t>câu</a:t>
            </a:r>
            <a:r>
              <a:rPr lang="en-US" dirty="0" smtClean="0">
                <a:solidFill>
                  <a:srgbClr val="002060"/>
                </a:solidFill>
                <a:latin typeface="+mj-lt"/>
              </a:rPr>
              <a:t> </a:t>
            </a:r>
            <a:r>
              <a:rPr lang="en-US" dirty="0" err="1" smtClean="0">
                <a:solidFill>
                  <a:srgbClr val="002060"/>
                </a:solidFill>
                <a:latin typeface="+mj-lt"/>
              </a:rPr>
              <a:t>hỏi</a:t>
            </a:r>
            <a:r>
              <a:rPr lang="en-US" dirty="0" smtClean="0">
                <a:solidFill>
                  <a:srgbClr val="002060"/>
                </a:solidFill>
                <a:latin typeface="+mj-lt"/>
              </a:rPr>
              <a:t> </a:t>
            </a:r>
            <a:r>
              <a:rPr lang="en-US" dirty="0" err="1" smtClean="0">
                <a:solidFill>
                  <a:srgbClr val="002060"/>
                </a:solidFill>
                <a:latin typeface="+mj-lt"/>
              </a:rPr>
              <a:t>có</a:t>
            </a:r>
            <a:r>
              <a:rPr lang="en-US" dirty="0" smtClean="0">
                <a:solidFill>
                  <a:srgbClr val="002060"/>
                </a:solidFill>
                <a:latin typeface="+mj-lt"/>
              </a:rPr>
              <a:t> </a:t>
            </a:r>
            <a:r>
              <a:rPr lang="en-US" dirty="0" err="1" smtClean="0">
                <a:solidFill>
                  <a:srgbClr val="002060"/>
                </a:solidFill>
                <a:latin typeface="+mj-lt"/>
              </a:rPr>
              <a:t>thời</a:t>
            </a:r>
            <a:r>
              <a:rPr lang="en-US" dirty="0" smtClean="0">
                <a:solidFill>
                  <a:srgbClr val="002060"/>
                </a:solidFill>
                <a:latin typeface="+mj-lt"/>
              </a:rPr>
              <a:t> </a:t>
            </a:r>
            <a:r>
              <a:rPr lang="en-US" dirty="0" err="1" smtClean="0">
                <a:solidFill>
                  <a:srgbClr val="002060"/>
                </a:solidFill>
                <a:latin typeface="+mj-lt"/>
              </a:rPr>
              <a:t>gian</a:t>
            </a:r>
            <a:r>
              <a:rPr lang="en-US" dirty="0" smtClean="0">
                <a:solidFill>
                  <a:srgbClr val="002060"/>
                </a:solidFill>
                <a:latin typeface="+mj-lt"/>
              </a:rPr>
              <a:t> </a:t>
            </a:r>
            <a:r>
              <a:rPr lang="en-US" dirty="0" err="1" smtClean="0">
                <a:solidFill>
                  <a:srgbClr val="002060"/>
                </a:solidFill>
                <a:latin typeface="+mj-lt"/>
              </a:rPr>
              <a:t>suy</a:t>
            </a:r>
            <a:r>
              <a:rPr lang="en-US" dirty="0" smtClean="0">
                <a:solidFill>
                  <a:srgbClr val="002060"/>
                </a:solidFill>
                <a:latin typeface="+mj-lt"/>
              </a:rPr>
              <a:t> </a:t>
            </a:r>
            <a:r>
              <a:rPr lang="en-US" dirty="0" err="1" smtClean="0">
                <a:solidFill>
                  <a:srgbClr val="002060"/>
                </a:solidFill>
                <a:latin typeface="+mj-lt"/>
              </a:rPr>
              <a:t>nghĩ</a:t>
            </a:r>
            <a:r>
              <a:rPr lang="en-US" dirty="0" smtClean="0">
                <a:solidFill>
                  <a:srgbClr val="002060"/>
                </a:solidFill>
                <a:latin typeface="+mj-lt"/>
              </a:rPr>
              <a:t> </a:t>
            </a:r>
            <a:r>
              <a:rPr lang="en-US" dirty="0" err="1" smtClean="0">
                <a:solidFill>
                  <a:srgbClr val="002060"/>
                </a:solidFill>
                <a:latin typeface="+mj-lt"/>
              </a:rPr>
              <a:t>là</a:t>
            </a:r>
            <a:r>
              <a:rPr lang="en-US" dirty="0" smtClean="0">
                <a:solidFill>
                  <a:srgbClr val="002060"/>
                </a:solidFill>
                <a:latin typeface="+mj-lt"/>
              </a:rPr>
              <a:t> 15 </a:t>
            </a:r>
            <a:r>
              <a:rPr lang="en-US" dirty="0" err="1" smtClean="0">
                <a:solidFill>
                  <a:srgbClr val="002060"/>
                </a:solidFill>
                <a:latin typeface="+mj-lt"/>
              </a:rPr>
              <a:t>giây</a:t>
            </a:r>
            <a:r>
              <a:rPr lang="en-US" dirty="0" smtClean="0">
                <a:solidFill>
                  <a:srgbClr val="002060"/>
                </a:solidFill>
                <a:latin typeface="+mj-lt"/>
              </a:rPr>
              <a:t>.</a:t>
            </a:r>
            <a:endParaRPr lang="en-US" dirty="0">
              <a:solidFill>
                <a:srgbClr val="002060"/>
              </a:solidFill>
              <a:latin typeface="+mj-lt"/>
            </a:endParaRPr>
          </a:p>
        </p:txBody>
      </p:sp>
    </p:spTree>
    <p:extLst>
      <p:ext uri="{BB962C8B-B14F-4D97-AF65-F5344CB8AC3E}">
        <p14:creationId xmlns:p14="http://schemas.microsoft.com/office/powerpoint/2010/main" val="366222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 y="10551"/>
            <a:ext cx="9184466" cy="512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381000" y="3028950"/>
            <a:ext cx="8458200" cy="14761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96610" y="3143250"/>
            <a:ext cx="5359159" cy="1508105"/>
          </a:xfrm>
          <a:prstGeom prst="rect">
            <a:avLst/>
          </a:prstGeom>
          <a:noFill/>
        </p:spPr>
        <p:txBody>
          <a:bodyPr wrap="none" rtlCol="0">
            <a:spAutoFit/>
          </a:bodyPr>
          <a:lstStyle/>
          <a:p>
            <a:pPr algn="ctr"/>
            <a:r>
              <a:rPr lang="en-US" sz="4000" b="1" smtClean="0">
                <a:solidFill>
                  <a:srgbClr val="CC0066"/>
                </a:solidFill>
                <a:latin typeface="UVN Bach Tuyet Nang" pitchFamily="18" charset="0"/>
                <a:cs typeface="Arial" panose="020B0604020202020204" pitchFamily="34" charset="0"/>
              </a:rPr>
              <a:t>KIM ĐỒNG</a:t>
            </a:r>
          </a:p>
          <a:p>
            <a:pPr algn="ctr"/>
            <a:endParaRPr lang="en-US" sz="1200" b="1" smtClean="0">
              <a:solidFill>
                <a:srgbClr val="CC0066"/>
              </a:solidFill>
              <a:latin typeface="UVN Bach Tuyet Nang" pitchFamily="18" charset="0"/>
              <a:cs typeface="Arial" panose="020B0604020202020204" pitchFamily="34" charset="0"/>
            </a:endParaRPr>
          </a:p>
          <a:p>
            <a:pPr algn="ctr"/>
            <a:r>
              <a:rPr lang="en-US" sz="4000" b="1" smtClean="0">
                <a:solidFill>
                  <a:srgbClr val="CC0066"/>
                </a:solidFill>
                <a:latin typeface="UVN Bach Tuyet Nang" pitchFamily="18" charset="0"/>
                <a:cs typeface="Arial" panose="020B0604020202020204" pitchFamily="34" charset="0"/>
              </a:rPr>
              <a:t>CHIẾN SĨ GIAO LIÊN</a:t>
            </a:r>
            <a:endParaRPr lang="en-US" sz="4000" b="1" dirty="0">
              <a:solidFill>
                <a:srgbClr val="CC0066"/>
              </a:solidFill>
              <a:latin typeface="UVN Bach Tuyet Nang" pitchFamily="18" charset="0"/>
              <a:cs typeface="Arial" panose="020B0604020202020204" pitchFamily="34" charset="0"/>
            </a:endParaRPr>
          </a:p>
        </p:txBody>
      </p:sp>
      <p:pic>
        <p:nvPicPr>
          <p:cNvPr id="8" name="Picture 11"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1204" y="4372873"/>
            <a:ext cx="1518997" cy="65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57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 y="33987"/>
            <a:ext cx="9145588" cy="510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Tien\Downloads\GAME PP\Kim Dong\58645973-love-letter-une-illustration-de-vecteur-tiré-par-la-main-d-une-lettre-d-amour-isolé-sur-un-fond-d-.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47536" y="2820227"/>
            <a:ext cx="1707802" cy="10858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Tien\Downloads\GAME PP\Kim Dong\1182[1].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5894" y="17079"/>
            <a:ext cx="898107" cy="8845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Tien\Downloads\GAME PP\Kim Dong\58645973-love-letter-une-illustration-de-vecteur-tiré-par-la-main-d-une-lettre-d-amour-isolé-sur-un-fond-d-.jpg">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846" y1="43466" x2="48846" y2="43466"/>
                        <a14:foregroundMark x1="48846" y1="43466" x2="48846" y2="43466"/>
                        <a14:foregroundMark x1="52462" y1="43920" x2="52462" y2="43920"/>
                        <a14:foregroundMark x1="52462" y1="43920" x2="52462" y2="43920"/>
                        <a14:foregroundMark x1="52385" y1="47550" x2="52385" y2="47550"/>
                        <a14:foregroundMark x1="50231" y1="55082" x2="50231" y2="55082"/>
                        <a14:foregroundMark x1="47846" y1="55354" x2="45846" y2="54900"/>
                        <a14:foregroundMark x1="44231" y1="52087" x2="44231" y2="52087"/>
                        <a14:foregroundMark x1="42769" y1="53539" x2="42769" y2="53539"/>
                        <a14:foregroundMark x1="47385" y1="58984" x2="48462" y2="58984"/>
                        <a14:foregroundMark x1="48923" y1="58984" x2="48923" y2="58984"/>
                        <a14:foregroundMark x1="51692" y1="58530" x2="53538" y2="56987"/>
                        <a14:foregroundMark x1="53923" y1="43376" x2="53923" y2="43376"/>
                        <a14:foregroundMark x1="44692" y1="37931" x2="44692" y2="37931"/>
                        <a14:foregroundMark x1="44308" y1="37750" x2="44308" y2="37750"/>
                        <a14:foregroundMark x1="40615" y1="36933" x2="40308" y2="36933"/>
                        <a14:foregroundMark x1="35923" y1="39292" x2="35923" y2="39292"/>
                        <a14:foregroundMark x1="37692" y1="46098" x2="37692" y2="46098"/>
                        <a14:foregroundMark x1="35462" y1="51452" x2="35077" y2="52450"/>
                        <a14:foregroundMark x1="34846" y1="53539" x2="34846" y2="53902"/>
                        <a14:foregroundMark x1="34846" y1="54265" x2="34846" y2="54265"/>
                        <a14:foregroundMark x1="34846" y1="54265" x2="34846" y2="54265"/>
                        <a14:foregroundMark x1="46538" y1="48185" x2="45385" y2="48185"/>
                        <a14:foregroundMark x1="39615" y1="47641" x2="39615" y2="47641"/>
                        <a14:foregroundMark x1="41231" y1="46098" x2="41231" y2="46098"/>
                        <a14:foregroundMark x1="44923" y1="40109" x2="44923" y2="40109"/>
                        <a14:foregroundMark x1="47846" y1="36933" x2="47846" y2="36933"/>
                        <a14:foregroundMark x1="53769" y1="37477" x2="53769" y2="37477"/>
                        <a14:foregroundMark x1="59846" y1="41379" x2="60308" y2="41924"/>
                        <a14:foregroundMark x1="60308" y1="47278" x2="60769" y2="49183"/>
                        <a14:foregroundMark x1="60769" y1="49728" x2="61231" y2="52813"/>
                        <a14:foregroundMark x1="59692" y1="57169" x2="59692" y2="57169"/>
                        <a14:foregroundMark x1="59692" y1="57260" x2="59231" y2="58439"/>
                        <a14:foregroundMark x1="52462" y1="61887" x2="50923" y2="62069"/>
                        <a14:foregroundMark x1="43154" y1="62160" x2="43154" y2="62160"/>
                        <a14:foregroundMark x1="43154" y1="62160" x2="43154" y2="62160"/>
                        <a14:foregroundMark x1="47846" y1="63702" x2="47846" y2="63702"/>
                        <a14:foregroundMark x1="48077" y1="63702" x2="50000" y2="64156"/>
                        <a14:foregroundMark x1="50462" y1="64156" x2="51923" y2="64156"/>
                        <a14:foregroundMark x1="52231" y1="64156" x2="52846" y2="64156"/>
                        <a14:foregroundMark x1="53923" y1="64156" x2="54846" y2="64428"/>
                        <a14:foregroundMark x1="55462" y1="64519" x2="57077" y2="65789"/>
                        <a14:foregroundMark x1="57231" y1="66062" x2="57231" y2="66062"/>
                        <a14:foregroundMark x1="57846" y1="66788" x2="57846" y2="66788"/>
                        <a14:foregroundMark x1="57308" y1="66243" x2="57308" y2="66243"/>
                        <a14:foregroundMark x1="57308" y1="66243" x2="57308" y2="66243"/>
                        <a14:foregroundMark x1="52385" y1="58530" x2="52385" y2="58530"/>
                        <a14:foregroundMark x1="46000" y1="57441" x2="46000" y2="57441"/>
                        <a14:foregroundMark x1="48923" y1="57441" x2="48923" y2="57441"/>
                        <a14:foregroundMark x1="48077" y1="51270" x2="48692" y2="51180"/>
                        <a14:foregroundMark x1="50154" y1="45735" x2="50154" y2="45735"/>
                        <a14:foregroundMark x1="46769" y1="44737" x2="46769" y2="44737"/>
                        <a14:foregroundMark x1="44923" y1="42377" x2="44923" y2="42377"/>
                        <a14:foregroundMark x1="50923" y1="41379" x2="51308" y2="41379"/>
                        <a14:foregroundMark x1="57538" y1="44465" x2="57538" y2="44465"/>
                        <a14:foregroundMark x1="55308" y1="47368" x2="55308" y2="47368"/>
                        <a14:foregroundMark x1="37077" y1="41198" x2="47769" y2="28221"/>
                        <a14:foregroundMark x1="38308" y1="37750" x2="38308" y2="37750"/>
                        <a14:foregroundMark x1="36385" y1="41198" x2="36385" y2="41198"/>
                        <a14:foregroundMark x1="36385" y1="41198" x2="36385" y2="41198"/>
                        <a14:foregroundMark x1="36385" y1="41198" x2="36385" y2="41198"/>
                        <a14:foregroundMark x1="36385" y1="41198" x2="36385" y2="41198"/>
                        <a14:foregroundMark x1="36385" y1="41198" x2="36385" y2="41198"/>
                        <a14:foregroundMark x1="36000" y1="59800" x2="36000" y2="59800"/>
                        <a14:foregroundMark x1="38077" y1="60254" x2="38077" y2="60254"/>
                        <a14:foregroundMark x1="38077" y1="60526" x2="38077" y2="60526"/>
                        <a14:foregroundMark x1="63462" y1="31307" x2="63462" y2="31307"/>
                        <a14:foregroundMark x1="69077" y1="41470" x2="69538" y2="41470"/>
                        <a14:foregroundMark x1="70538" y1="54537" x2="70538" y2="54537"/>
                        <a14:foregroundMark x1="63308" y1="58711" x2="63308" y2="58711"/>
                        <a14:foregroundMark x1="60385" y1="63067" x2="60385" y2="63067"/>
                        <a14:foregroundMark x1="39615" y1="64156" x2="39615" y2="64156"/>
                        <a14:foregroundMark x1="61231" y1="40018" x2="61231" y2="40018"/>
                        <a14:foregroundMark x1="60231" y1="37114" x2="60231" y2="37114"/>
                        <a14:foregroundMark x1="57231" y1="35299" x2="57231" y2="35299"/>
                        <a14:foregroundMark x1="63462" y1="42831" x2="63462" y2="42831"/>
                      </a14:backgroundRemoval>
                    </a14:imgEffect>
                  </a14:imgLayer>
                </a14:imgProps>
              </a:ext>
              <a:ext uri="{28A0092B-C50C-407E-A947-70E740481C1C}">
                <a14:useLocalDpi xmlns:a14="http://schemas.microsoft.com/office/drawing/2010/main" val="0"/>
              </a:ext>
            </a:extLst>
          </a:blip>
          <a:srcRect/>
          <a:stretch>
            <a:fillRect/>
          </a:stretch>
        </p:blipFill>
        <p:spPr bwMode="auto">
          <a:xfrm>
            <a:off x="4899593" y="2476471"/>
            <a:ext cx="1810793" cy="11513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Tien\Downloads\GAME PP\Kim Dong\58645973-love-letter-une-illustration-de-vecteur-tiré-par-la-main-d-une-lettre-d-amour-isolé-sur-un-fond-d-.jpg">
            <a:hlinkClick r:id="rId11" action="ppaction://hlinksldjump"/>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62077" y1="39655" x2="62077" y2="39655"/>
                        <a14:foregroundMark x1="52154" y1="54900" x2="52154" y2="54900"/>
                        <a14:foregroundMark x1="54308" y1="54174" x2="54308" y2="54174"/>
                      </a14:backgroundRemoval>
                    </a14:imgEffect>
                  </a14:imgLayer>
                </a14:imgProps>
              </a:ext>
              <a:ext uri="{28A0092B-C50C-407E-A947-70E740481C1C}">
                <a14:useLocalDpi xmlns:a14="http://schemas.microsoft.com/office/drawing/2010/main" val="0"/>
              </a:ext>
            </a:extLst>
          </a:blip>
          <a:srcRect/>
          <a:stretch>
            <a:fillRect/>
          </a:stretch>
        </p:blipFill>
        <p:spPr bwMode="auto">
          <a:xfrm>
            <a:off x="6499737" y="2497225"/>
            <a:ext cx="1819275" cy="11567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ien\Downloads\GAME PP\Kim Dong\58645973-love-letter-une-illustration-de-vecteur-tiré-par-la-main-d-une-lettre-d-amour-isolé-sur-un-fond-d-.jpg">
            <a:hlinkClick r:id="rId14" action="ppaction://hlinksldjump"/>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38308" y1="37024" x2="38308" y2="37024"/>
                        <a14:foregroundMark x1="41077" y1="65517" x2="41077" y2="65517"/>
                        <a14:foregroundMark x1="52231" y1="52722" x2="52231" y2="52722"/>
                      </a14:backgroundRemoval>
                    </a14:imgEffect>
                  </a14:imgLayer>
                </a14:imgProps>
              </a:ext>
              <a:ext uri="{28A0092B-C50C-407E-A947-70E740481C1C}">
                <a14:useLocalDpi xmlns:a14="http://schemas.microsoft.com/office/drawing/2010/main" val="0"/>
              </a:ext>
            </a:extLst>
          </a:blip>
          <a:srcRect/>
          <a:stretch>
            <a:fillRect/>
          </a:stretch>
        </p:blipFill>
        <p:spPr bwMode="auto">
          <a:xfrm>
            <a:off x="4181181" y="3460401"/>
            <a:ext cx="1778470" cy="11307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Tien\Downloads\GAME PP\Kim Dong\58645973-love-letter-une-illustration-de-vecteur-tiré-par-la-main-d-une-lettre-d-amour-isolé-sur-un-fond-d-.jpg">
            <a:hlinkClick r:id="rId17" action="ppaction://hlinksldjump"/>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10000" b="90000" l="10000" r="90000">
                        <a14:foregroundMark x1="61538" y1="38748" x2="61538" y2="38748"/>
                        <a14:foregroundMark x1="52308" y1="54537" x2="52308" y2="54537"/>
                        <a14:foregroundMark x1="53231" y1="50181" x2="53231" y2="50181"/>
                      </a14:backgroundRemoval>
                    </a14:imgEffect>
                  </a14:imgLayer>
                </a14:imgProps>
              </a:ext>
              <a:ext uri="{28A0092B-C50C-407E-A947-70E740481C1C}">
                <a14:useLocalDpi xmlns:a14="http://schemas.microsoft.com/office/drawing/2010/main" val="0"/>
              </a:ext>
            </a:extLst>
          </a:blip>
          <a:srcRect/>
          <a:stretch>
            <a:fillRect/>
          </a:stretch>
        </p:blipFill>
        <p:spPr bwMode="auto">
          <a:xfrm>
            <a:off x="5644579" y="3362304"/>
            <a:ext cx="1653998" cy="105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81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9"/>
                                        </p:tgtEl>
                                      </p:cBhvr>
                                    </p:animEffect>
                                    <p:set>
                                      <p:cBhvr>
                                        <p:cTn id="7" dur="1" fill="hold">
                                          <p:stCondLst>
                                            <p:cond delay="499"/>
                                          </p:stCondLst>
                                        </p:cTn>
                                        <p:tgtEl>
                                          <p:spTgt spid="4099"/>
                                        </p:tgtEl>
                                        <p:attrNameLst>
                                          <p:attrName>style.visibility</p:attrName>
                                        </p:attrNameLst>
                                      </p:cBhvr>
                                      <p:to>
                                        <p:strVal val="hidden"/>
                                      </p:to>
                                    </p:set>
                                  </p:childTnLst>
                                </p:cTn>
                              </p:par>
                            </p:childTnLst>
                          </p:cTn>
                        </p:par>
                      </p:childTnLst>
                    </p:cTn>
                  </p:par>
                </p:childTnLst>
              </p:cTn>
              <p:nextCondLst>
                <p:cond evt="onClick" delay="0">
                  <p:tgtEl>
                    <p:spTgt spid="4099"/>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62400" y="864049"/>
            <a:ext cx="3689810" cy="1588223"/>
          </a:xfrm>
          <a:prstGeom prst="rect">
            <a:avLst/>
          </a:prstGeom>
        </p:spPr>
      </p:pic>
      <p:pic>
        <p:nvPicPr>
          <p:cNvPr id="205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58" y="2097677"/>
            <a:ext cx="2494455" cy="292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Same Side Corner Rectangle 7"/>
          <p:cNvSpPr/>
          <p:nvPr/>
        </p:nvSpPr>
        <p:spPr>
          <a:xfrm rot="16200000">
            <a:off x="4954142" y="1665003"/>
            <a:ext cx="497681" cy="195262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731836" y="2206724"/>
            <a:ext cx="497681"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954145" y="2334938"/>
            <a:ext cx="497681" cy="1952625"/>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p>
        </p:txBody>
      </p:sp>
      <p:sp>
        <p:nvSpPr>
          <p:cNvPr id="11" name="Round Same Side Corner Rectangle 10"/>
          <p:cNvSpPr/>
          <p:nvPr/>
        </p:nvSpPr>
        <p:spPr>
          <a:xfrm rot="5400000" flipH="1">
            <a:off x="6731836" y="2868177"/>
            <a:ext cx="497681"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954543" y="2988334"/>
            <a:ext cx="496883" cy="1952625"/>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732235" y="3521574"/>
            <a:ext cx="496883"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954543" y="3591444"/>
            <a:ext cx="496883" cy="1952625"/>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732235" y="4124684"/>
            <a:ext cx="496883"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661721" y="2220622"/>
            <a:ext cx="476247"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A</a:t>
            </a:r>
            <a:endParaRPr lang="en-US" sz="4000" b="1" dirty="0">
              <a:solidFill>
                <a:schemeClr val="bg1"/>
              </a:solidFill>
              <a:latin typeface="Comic Sans MS" pitchFamily="66" charset="0"/>
            </a:endParaRPr>
          </a:p>
        </p:txBody>
      </p:sp>
      <p:sp>
        <p:nvSpPr>
          <p:cNvPr id="17" name="TextBox 33"/>
          <p:cNvSpPr txBox="1">
            <a:spLocks noChangeArrowheads="1"/>
          </p:cNvSpPr>
          <p:nvPr/>
        </p:nvSpPr>
        <p:spPr bwMode="auto">
          <a:xfrm>
            <a:off x="6706519" y="2922198"/>
            <a:ext cx="437924"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B</a:t>
            </a:r>
            <a:endParaRPr lang="en-US" sz="4000" b="1" dirty="0">
              <a:solidFill>
                <a:schemeClr val="bg1"/>
              </a:solidFill>
              <a:latin typeface="Comic Sans MS" pitchFamily="66" charset="0"/>
            </a:endParaRPr>
          </a:p>
        </p:txBody>
      </p:sp>
      <p:sp>
        <p:nvSpPr>
          <p:cNvPr id="18" name="TextBox 34"/>
          <p:cNvSpPr txBox="1">
            <a:spLocks noChangeArrowheads="1"/>
          </p:cNvSpPr>
          <p:nvPr/>
        </p:nvSpPr>
        <p:spPr bwMode="auto">
          <a:xfrm>
            <a:off x="6681965" y="3594655"/>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663407" y="4163722"/>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4572000" y="2432135"/>
            <a:ext cx="1066801" cy="584775"/>
          </a:xfrm>
          <a:prstGeom prst="rect">
            <a:avLst/>
          </a:prstGeom>
          <a:noFill/>
          <a:ln w="9525">
            <a:noFill/>
            <a:miter lim="800000"/>
            <a:headEnd/>
            <a:tailEnd/>
          </a:ln>
        </p:spPr>
        <p:txBody>
          <a:bodyPr wrap="square">
            <a:spAutoFit/>
          </a:bodyPr>
          <a:lstStyle/>
          <a:p>
            <a:pPr algn="ctr"/>
            <a:endParaRPr lang="en-US" sz="3200" dirty="0"/>
          </a:p>
        </p:txBody>
      </p:sp>
      <p:sp>
        <p:nvSpPr>
          <p:cNvPr id="21" name="Rectangle 37"/>
          <p:cNvSpPr>
            <a:spLocks noChangeArrowheads="1"/>
          </p:cNvSpPr>
          <p:nvPr/>
        </p:nvSpPr>
        <p:spPr bwMode="auto">
          <a:xfrm>
            <a:off x="4610505" y="3096721"/>
            <a:ext cx="1425731" cy="584775"/>
          </a:xfrm>
          <a:prstGeom prst="rect">
            <a:avLst/>
          </a:prstGeom>
          <a:noFill/>
          <a:ln w="9525">
            <a:noFill/>
            <a:miter lim="800000"/>
            <a:headEnd/>
            <a:tailEnd/>
          </a:ln>
        </p:spPr>
        <p:txBody>
          <a:bodyPr wrap="square">
            <a:spAutoFit/>
          </a:bodyPr>
          <a:lstStyle/>
          <a:p>
            <a:pPr algn="ctr"/>
            <a:r>
              <a:rPr lang="en-US" sz="3200" dirty="0" smtClean="0">
                <a:solidFill>
                  <a:schemeClr val="bg1"/>
                </a:solidFill>
                <a:latin typeface="+mj-lt"/>
              </a:rPr>
              <a:t>21 cm</a:t>
            </a:r>
            <a:r>
              <a:rPr lang="en-US" sz="3200" baseline="30000" dirty="0" smtClean="0">
                <a:solidFill>
                  <a:schemeClr val="bg1"/>
                </a:solidFill>
                <a:latin typeface="+mj-lt"/>
              </a:rPr>
              <a:t>2</a:t>
            </a:r>
            <a:endParaRPr lang="en-US" sz="2400" dirty="0">
              <a:latin typeface="+mj-lt"/>
            </a:endParaRPr>
          </a:p>
        </p:txBody>
      </p:sp>
      <p:sp>
        <p:nvSpPr>
          <p:cNvPr id="22" name="Rectangle 38"/>
          <p:cNvSpPr>
            <a:spLocks noChangeArrowheads="1"/>
          </p:cNvSpPr>
          <p:nvPr/>
        </p:nvSpPr>
        <p:spPr bwMode="auto">
          <a:xfrm>
            <a:off x="4238170" y="3771900"/>
            <a:ext cx="2010231" cy="523220"/>
          </a:xfrm>
          <a:prstGeom prst="rect">
            <a:avLst/>
          </a:prstGeom>
          <a:noFill/>
          <a:ln w="9525">
            <a:noFill/>
            <a:miter lim="800000"/>
            <a:headEnd/>
            <a:tailEnd/>
          </a:ln>
        </p:spPr>
        <p:txBody>
          <a:bodyPr wrap="square">
            <a:spAutoFit/>
          </a:bodyPr>
          <a:lstStyle/>
          <a:p>
            <a:pPr algn="ctr"/>
            <a:r>
              <a:rPr lang="en-US" sz="2800" dirty="0" smtClean="0">
                <a:solidFill>
                  <a:schemeClr val="bg1"/>
                </a:solidFill>
                <a:latin typeface="Arial" charset="0"/>
              </a:rPr>
              <a:t>42</a:t>
            </a:r>
            <a:r>
              <a:rPr lang="en-US" sz="2800" dirty="0" smtClean="0">
                <a:solidFill>
                  <a:schemeClr val="bg1"/>
                </a:solidFill>
              </a:rPr>
              <a:t> </a:t>
            </a:r>
            <a:r>
              <a:rPr lang="en-US" sz="2800" dirty="0">
                <a:solidFill>
                  <a:schemeClr val="bg1"/>
                </a:solidFill>
              </a:rPr>
              <a:t>cm</a:t>
            </a:r>
            <a:r>
              <a:rPr lang="en-US" sz="2800" baseline="30000" dirty="0">
                <a:solidFill>
                  <a:schemeClr val="bg1"/>
                </a:solidFill>
              </a:rPr>
              <a:t>2</a:t>
            </a:r>
            <a:endParaRPr lang="en-US" sz="2000" dirty="0"/>
          </a:p>
        </p:txBody>
      </p:sp>
      <p:sp>
        <p:nvSpPr>
          <p:cNvPr id="23" name="Rectangle 39"/>
          <p:cNvSpPr>
            <a:spLocks noChangeArrowheads="1"/>
          </p:cNvSpPr>
          <p:nvPr/>
        </p:nvSpPr>
        <p:spPr bwMode="auto">
          <a:xfrm>
            <a:off x="4648200" y="4362019"/>
            <a:ext cx="1437398" cy="523220"/>
          </a:xfrm>
          <a:prstGeom prst="rect">
            <a:avLst/>
          </a:prstGeom>
          <a:noFill/>
          <a:ln w="9525">
            <a:noFill/>
            <a:miter lim="800000"/>
            <a:headEnd/>
            <a:tailEnd/>
          </a:ln>
        </p:spPr>
        <p:txBody>
          <a:bodyPr wrap="square">
            <a:spAutoFit/>
          </a:bodyPr>
          <a:lstStyle/>
          <a:p>
            <a:pPr algn="ctr"/>
            <a:r>
              <a:rPr lang="en-US" sz="2800" dirty="0" smtClean="0">
                <a:solidFill>
                  <a:schemeClr val="bg1"/>
                </a:solidFill>
                <a:latin typeface="Arial" charset="0"/>
              </a:rPr>
              <a:t>17</a:t>
            </a:r>
            <a:r>
              <a:rPr lang="en-US" sz="2800" dirty="0" smtClean="0">
                <a:solidFill>
                  <a:schemeClr val="bg1"/>
                </a:solidFill>
              </a:rPr>
              <a:t> </a:t>
            </a:r>
            <a:r>
              <a:rPr lang="en-US" sz="2800" dirty="0">
                <a:solidFill>
                  <a:schemeClr val="bg1"/>
                </a:solidFill>
              </a:rPr>
              <a:t>cm</a:t>
            </a:r>
            <a:r>
              <a:rPr lang="en-US" sz="2800" baseline="30000" dirty="0">
                <a:solidFill>
                  <a:schemeClr val="bg1"/>
                </a:solidFill>
              </a:rPr>
              <a:t>2</a:t>
            </a:r>
            <a:endParaRPr lang="en-US" sz="2000" dirty="0"/>
          </a:p>
        </p:txBody>
      </p:sp>
      <p:sp>
        <p:nvSpPr>
          <p:cNvPr id="38" name="TextBox 37"/>
          <p:cNvSpPr txBox="1"/>
          <p:nvPr/>
        </p:nvSpPr>
        <p:spPr>
          <a:xfrm>
            <a:off x="0" y="197979"/>
            <a:ext cx="8853944"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a:t>1. </a:t>
            </a:r>
            <a:r>
              <a:rPr lang="en-US" sz="2800" dirty="0" err="1"/>
              <a:t>Biết</a:t>
            </a:r>
            <a:r>
              <a:rPr lang="en-US" sz="2800" dirty="0"/>
              <a:t> </a:t>
            </a:r>
            <a:r>
              <a:rPr lang="en-US" sz="2800" dirty="0" err="1"/>
              <a:t>mỗi</a:t>
            </a:r>
            <a:r>
              <a:rPr lang="en-US" sz="2800" dirty="0"/>
              <a:t> ô </a:t>
            </a:r>
            <a:r>
              <a:rPr lang="en-US" sz="2800" dirty="0" err="1"/>
              <a:t>vuông</a:t>
            </a:r>
            <a:r>
              <a:rPr lang="en-US" sz="2800" dirty="0"/>
              <a:t> ở </a:t>
            </a:r>
            <a:r>
              <a:rPr lang="en-US" sz="2800" dirty="0" err="1"/>
              <a:t>hình</a:t>
            </a:r>
            <a:r>
              <a:rPr lang="en-US" sz="2800" dirty="0"/>
              <a:t> </a:t>
            </a:r>
            <a:r>
              <a:rPr lang="en-US" sz="2800" dirty="0" err="1"/>
              <a:t>dưới</a:t>
            </a:r>
            <a:r>
              <a:rPr lang="en-US" sz="2800" dirty="0"/>
              <a:t> </a:t>
            </a:r>
            <a:r>
              <a:rPr lang="en-US" sz="2800" dirty="0" err="1"/>
              <a:t>có</a:t>
            </a:r>
            <a:r>
              <a:rPr lang="en-US" sz="2800" dirty="0"/>
              <a:t> </a:t>
            </a:r>
            <a:r>
              <a:rPr lang="en-US" sz="2800" dirty="0" err="1"/>
              <a:t>cạnh</a:t>
            </a:r>
            <a:r>
              <a:rPr lang="en-US" sz="2800" dirty="0"/>
              <a:t> </a:t>
            </a:r>
            <a:r>
              <a:rPr lang="en-US" sz="2800" dirty="0" err="1"/>
              <a:t>là</a:t>
            </a:r>
            <a:r>
              <a:rPr lang="en-US" sz="2800" dirty="0"/>
              <a:t> </a:t>
            </a:r>
            <a:r>
              <a:rPr lang="en-US" sz="2800" dirty="0" smtClean="0"/>
              <a:t>1cm</a:t>
            </a:r>
            <a:r>
              <a:rPr lang="en-US" sz="2800" dirty="0"/>
              <a:t>. </a:t>
            </a:r>
            <a:r>
              <a:rPr lang="en-US" sz="2800" dirty="0" err="1"/>
              <a:t>Diện</a:t>
            </a:r>
            <a:r>
              <a:rPr lang="en-US" sz="2800" dirty="0"/>
              <a:t> </a:t>
            </a:r>
            <a:r>
              <a:rPr lang="en-US" sz="2800" dirty="0" err="1"/>
              <a:t>tích</a:t>
            </a:r>
            <a:r>
              <a:rPr lang="en-US" sz="2800" dirty="0"/>
              <a:t> của </a:t>
            </a:r>
            <a:r>
              <a:rPr lang="en-US" sz="2800" dirty="0" err="1"/>
              <a:t>hình</a:t>
            </a:r>
            <a:r>
              <a:rPr lang="en-US" sz="2800" dirty="0"/>
              <a:t> </a:t>
            </a:r>
            <a:r>
              <a:rPr lang="en-US" sz="2800" dirty="0" err="1"/>
              <a:t>thang</a:t>
            </a:r>
            <a:r>
              <a:rPr lang="en-US" sz="2800" dirty="0"/>
              <a:t> </a:t>
            </a:r>
            <a:r>
              <a:rPr lang="en-US" sz="2800" dirty="0" err="1"/>
              <a:t>cân</a:t>
            </a:r>
            <a:r>
              <a:rPr lang="en-US" sz="2800" dirty="0"/>
              <a:t> ABCD </a:t>
            </a:r>
            <a:r>
              <a:rPr lang="en-US" sz="2800" dirty="0" err="1"/>
              <a:t>là</a:t>
            </a:r>
            <a:r>
              <a:rPr lang="en-US" sz="2800" dirty="0"/>
              <a:t>:</a:t>
            </a:r>
          </a:p>
        </p:txBody>
      </p:sp>
      <p:sp>
        <p:nvSpPr>
          <p:cNvPr id="3" name="Oval 2"/>
          <p:cNvSpPr/>
          <p:nvPr/>
        </p:nvSpPr>
        <p:spPr>
          <a:xfrm>
            <a:off x="6554597" y="3072639"/>
            <a:ext cx="746431" cy="40772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7"/>
          <p:cNvSpPr>
            <a:spLocks noChangeArrowheads="1"/>
          </p:cNvSpPr>
          <p:nvPr/>
        </p:nvSpPr>
        <p:spPr bwMode="auto">
          <a:xfrm>
            <a:off x="4483542" y="2451576"/>
            <a:ext cx="1684606" cy="584775"/>
          </a:xfrm>
          <a:prstGeom prst="rect">
            <a:avLst/>
          </a:prstGeom>
          <a:noFill/>
          <a:ln w="9525">
            <a:noFill/>
            <a:miter lim="800000"/>
            <a:headEnd/>
            <a:tailEnd/>
          </a:ln>
        </p:spPr>
        <p:txBody>
          <a:bodyPr wrap="square">
            <a:spAutoFit/>
          </a:bodyPr>
          <a:lstStyle/>
          <a:p>
            <a:pPr algn="ctr"/>
            <a:r>
              <a:rPr lang="en-US" sz="3200" dirty="0" smtClean="0">
                <a:solidFill>
                  <a:schemeClr val="bg1"/>
                </a:solidFill>
                <a:latin typeface="+mj-lt"/>
              </a:rPr>
              <a:t>84 cm</a:t>
            </a:r>
            <a:r>
              <a:rPr lang="en-US" sz="3200" baseline="30000" dirty="0" smtClean="0">
                <a:solidFill>
                  <a:schemeClr val="bg1"/>
                </a:solidFill>
                <a:latin typeface="+mj-lt"/>
              </a:rPr>
              <a:t>2</a:t>
            </a:r>
            <a:endParaRPr lang="en-US" sz="2400" dirty="0">
              <a:latin typeface="+mj-lt"/>
            </a:endParaRPr>
          </a:p>
        </p:txBody>
      </p:sp>
      <p:sp>
        <p:nvSpPr>
          <p:cNvPr id="37" name="Rounded Rectangle 36"/>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39" name="Rounded Rectangle 38"/>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0" name="Rounded Rectangle 39"/>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1" name="Rounded Rectangle 40"/>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2" name="Rounded Rectangle 41"/>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3" name="Rounded Rectangle 42"/>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4" name="Rounded Rectangle 43"/>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5" name="Rounded Rectangle 44"/>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6" name="Rounded Rectangle 45"/>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7" name="Rounded Rectangle 46"/>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48" name="Rounded Rectangle 47"/>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49" name="Rounded Rectangle 48"/>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0" name="Rounded Rectangle 49"/>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1" name="Rounded Rectangle 50"/>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2" name="Rounded Rectangle 51"/>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3" name="Rounded Rectangle 52"/>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4"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501587" y="1257300"/>
            <a:ext cx="789361" cy="59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84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4"/>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37"/>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39"/>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0"/>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1"/>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2"/>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3"/>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4"/>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5"/>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6"/>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7"/>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48"/>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49"/>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0"/>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1"/>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2"/>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4"/>
                  </p:tgtEl>
                </p:cond>
              </p:nextCondLst>
            </p:seq>
          </p:childTnLst>
        </p:cTn>
      </p:par>
    </p:tnLst>
    <p:bldLst>
      <p:bldP spid="3"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8" name="Round Same Side Corner Rectangle 7"/>
          <p:cNvSpPr/>
          <p:nvPr/>
        </p:nvSpPr>
        <p:spPr>
          <a:xfrm rot="16200000">
            <a:off x="4557612" y="1438978"/>
            <a:ext cx="497681" cy="225332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761639" y="2139793"/>
            <a:ext cx="497681"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557616" y="2124780"/>
            <a:ext cx="497681" cy="2253327"/>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761639" y="2801246"/>
            <a:ext cx="497681"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558013" y="2778176"/>
            <a:ext cx="496883" cy="2253329"/>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762038" y="3454643"/>
            <a:ext cx="496883"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525342" y="3381286"/>
            <a:ext cx="496883" cy="2253329"/>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762038" y="4057753"/>
            <a:ext cx="496883"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691524" y="2153692"/>
            <a:ext cx="476247"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A</a:t>
            </a:r>
            <a:endParaRPr lang="en-US" sz="4000" b="1">
              <a:solidFill>
                <a:schemeClr val="bg1"/>
              </a:solidFill>
              <a:latin typeface="Comic Sans MS" pitchFamily="66" charset="0"/>
            </a:endParaRPr>
          </a:p>
        </p:txBody>
      </p:sp>
      <p:sp>
        <p:nvSpPr>
          <p:cNvPr id="17" name="TextBox 33"/>
          <p:cNvSpPr txBox="1">
            <a:spLocks noChangeArrowheads="1"/>
          </p:cNvSpPr>
          <p:nvPr/>
        </p:nvSpPr>
        <p:spPr bwMode="auto">
          <a:xfrm>
            <a:off x="6709518" y="2839493"/>
            <a:ext cx="43260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B</a:t>
            </a:r>
            <a:endParaRPr lang="en-US" sz="4000" b="1">
              <a:solidFill>
                <a:schemeClr val="bg1"/>
              </a:solidFill>
              <a:latin typeface="Comic Sans MS" pitchFamily="66" charset="0"/>
            </a:endParaRPr>
          </a:p>
        </p:txBody>
      </p:sp>
      <p:sp>
        <p:nvSpPr>
          <p:cNvPr id="18" name="TextBox 34"/>
          <p:cNvSpPr txBox="1">
            <a:spLocks noChangeArrowheads="1"/>
          </p:cNvSpPr>
          <p:nvPr/>
        </p:nvSpPr>
        <p:spPr bwMode="auto">
          <a:xfrm>
            <a:off x="6711768" y="3527724"/>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693210" y="4096792"/>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4196859" y="2246680"/>
            <a:ext cx="1629231" cy="584775"/>
          </a:xfrm>
          <a:prstGeom prst="rect">
            <a:avLst/>
          </a:prstGeom>
          <a:noFill/>
          <a:ln w="9525">
            <a:noFill/>
            <a:miter lim="800000"/>
            <a:headEnd/>
            <a:tailEnd/>
          </a:ln>
        </p:spPr>
        <p:txBody>
          <a:bodyPr wrap="square">
            <a:spAutoFit/>
          </a:bodyPr>
          <a:lstStyle/>
          <a:p>
            <a:pPr algn="ctr"/>
            <a:r>
              <a:rPr lang="en-US" sz="3200" dirty="0">
                <a:solidFill>
                  <a:schemeClr val="bg1"/>
                </a:solidFill>
              </a:rPr>
              <a:t>9</a:t>
            </a:r>
            <a:r>
              <a:rPr lang="en-US" sz="3200" dirty="0" smtClean="0">
                <a:solidFill>
                  <a:schemeClr val="bg1"/>
                </a:solidFill>
              </a:rPr>
              <a:t> </a:t>
            </a:r>
            <a:r>
              <a:rPr lang="en-US" sz="3200" dirty="0">
                <a:solidFill>
                  <a:schemeClr val="bg1"/>
                </a:solidFill>
              </a:rPr>
              <a:t>cm</a:t>
            </a:r>
            <a:r>
              <a:rPr lang="en-US" sz="3200" baseline="30000" dirty="0">
                <a:solidFill>
                  <a:schemeClr val="bg1"/>
                </a:solidFill>
              </a:rPr>
              <a:t>2</a:t>
            </a:r>
            <a:endParaRPr lang="en-US" sz="1600" dirty="0"/>
          </a:p>
        </p:txBody>
      </p:sp>
      <p:sp>
        <p:nvSpPr>
          <p:cNvPr id="21" name="Rectangle 37"/>
          <p:cNvSpPr>
            <a:spLocks noChangeArrowheads="1"/>
          </p:cNvSpPr>
          <p:nvPr/>
        </p:nvSpPr>
        <p:spPr bwMode="auto">
          <a:xfrm>
            <a:off x="4073110" y="2925189"/>
            <a:ext cx="1723605" cy="584775"/>
          </a:xfrm>
          <a:prstGeom prst="rect">
            <a:avLst/>
          </a:prstGeom>
          <a:noFill/>
          <a:ln w="9525">
            <a:noFill/>
            <a:miter lim="800000"/>
            <a:headEnd/>
            <a:tailEnd/>
          </a:ln>
        </p:spPr>
        <p:txBody>
          <a:bodyPr wrap="square">
            <a:spAutoFit/>
          </a:bodyPr>
          <a:lstStyle/>
          <a:p>
            <a:pPr algn="ctr"/>
            <a:r>
              <a:rPr lang="en-US" sz="3200" dirty="0" smtClean="0">
                <a:solidFill>
                  <a:schemeClr val="bg1"/>
                </a:solidFill>
              </a:rPr>
              <a:t>36 </a:t>
            </a:r>
            <a:r>
              <a:rPr lang="en-US" sz="3200" dirty="0">
                <a:solidFill>
                  <a:schemeClr val="bg1"/>
                </a:solidFill>
              </a:rPr>
              <a:t>cm</a:t>
            </a:r>
            <a:r>
              <a:rPr lang="en-US" sz="3200" baseline="30000" dirty="0">
                <a:solidFill>
                  <a:schemeClr val="bg1"/>
                </a:solidFill>
              </a:rPr>
              <a:t>2</a:t>
            </a:r>
            <a:endParaRPr lang="en-US" sz="1600" dirty="0"/>
          </a:p>
        </p:txBody>
      </p:sp>
      <p:sp>
        <p:nvSpPr>
          <p:cNvPr id="22" name="Rectangle 38"/>
          <p:cNvSpPr>
            <a:spLocks noChangeArrowheads="1"/>
          </p:cNvSpPr>
          <p:nvPr/>
        </p:nvSpPr>
        <p:spPr bwMode="auto">
          <a:xfrm>
            <a:off x="4129478" y="3590597"/>
            <a:ext cx="1617117" cy="523220"/>
          </a:xfrm>
          <a:prstGeom prst="rect">
            <a:avLst/>
          </a:prstGeom>
          <a:noFill/>
          <a:ln w="9525">
            <a:noFill/>
            <a:miter lim="800000"/>
            <a:headEnd/>
            <a:tailEnd/>
          </a:ln>
        </p:spPr>
        <p:txBody>
          <a:bodyPr wrap="square">
            <a:spAutoFit/>
          </a:bodyPr>
          <a:lstStyle/>
          <a:p>
            <a:pPr algn="ctr"/>
            <a:r>
              <a:rPr lang="en-US" sz="2800" dirty="0">
                <a:solidFill>
                  <a:schemeClr val="bg1"/>
                </a:solidFill>
              </a:rPr>
              <a:t>18 cm</a:t>
            </a:r>
            <a:r>
              <a:rPr lang="en-US" sz="2800" baseline="30000" dirty="0">
                <a:solidFill>
                  <a:schemeClr val="bg1"/>
                </a:solidFill>
              </a:rPr>
              <a:t>2</a:t>
            </a:r>
            <a:endParaRPr lang="en-US" sz="1400" dirty="0"/>
          </a:p>
        </p:txBody>
      </p:sp>
      <p:sp>
        <p:nvSpPr>
          <p:cNvPr id="23" name="Rectangle 39"/>
          <p:cNvSpPr>
            <a:spLocks noChangeArrowheads="1"/>
          </p:cNvSpPr>
          <p:nvPr/>
        </p:nvSpPr>
        <p:spPr bwMode="auto">
          <a:xfrm>
            <a:off x="3948244" y="4165407"/>
            <a:ext cx="1952205" cy="584775"/>
          </a:xfrm>
          <a:prstGeom prst="rect">
            <a:avLst/>
          </a:prstGeom>
          <a:noFill/>
          <a:ln w="9525">
            <a:noFill/>
            <a:miter lim="800000"/>
            <a:headEnd/>
            <a:tailEnd/>
          </a:ln>
        </p:spPr>
        <p:txBody>
          <a:bodyPr wrap="square">
            <a:spAutoFit/>
          </a:bodyPr>
          <a:lstStyle/>
          <a:p>
            <a:pPr algn="ctr"/>
            <a:r>
              <a:rPr lang="en-US" sz="3200" dirty="0" smtClean="0">
                <a:solidFill>
                  <a:schemeClr val="bg1"/>
                </a:solidFill>
                <a:latin typeface="+mj-lt"/>
              </a:rPr>
              <a:t>18 cm</a:t>
            </a:r>
            <a:r>
              <a:rPr lang="en-US" sz="3200" baseline="30000" dirty="0" smtClean="0">
                <a:solidFill>
                  <a:schemeClr val="bg1"/>
                </a:solidFill>
                <a:latin typeface="+mj-lt"/>
              </a:rPr>
              <a:t>2</a:t>
            </a:r>
            <a:endParaRPr lang="en-US" sz="1600" dirty="0">
              <a:latin typeface="+mj-lt"/>
            </a:endParaRPr>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31" y="2070698"/>
            <a:ext cx="2387598" cy="266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p:nvSpPr>
        <p:spPr>
          <a:xfrm>
            <a:off x="6548746" y="4274635"/>
            <a:ext cx="746431" cy="40772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6050860" y="922566"/>
            <a:ext cx="2774189" cy="1482662"/>
          </a:xfrm>
          <a:prstGeom prst="rect">
            <a:avLst/>
          </a:prstGeom>
        </p:spPr>
      </p:pic>
      <p:sp>
        <p:nvSpPr>
          <p:cNvPr id="39" name="TextBox 38"/>
          <p:cNvSpPr txBox="1"/>
          <p:nvPr/>
        </p:nvSpPr>
        <p:spPr>
          <a:xfrm>
            <a:off x="194631" y="142695"/>
            <a:ext cx="8853944"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smtClean="0"/>
              <a:t>2. </a:t>
            </a:r>
            <a:r>
              <a:rPr lang="en-US" sz="2800" dirty="0" err="1"/>
              <a:t>Biết</a:t>
            </a:r>
            <a:r>
              <a:rPr lang="en-US" sz="2800" dirty="0"/>
              <a:t> </a:t>
            </a:r>
            <a:r>
              <a:rPr lang="en-US" sz="2800" dirty="0" err="1"/>
              <a:t>mỗi</a:t>
            </a:r>
            <a:r>
              <a:rPr lang="en-US" sz="2800" dirty="0"/>
              <a:t> ô </a:t>
            </a:r>
            <a:r>
              <a:rPr lang="en-US" sz="2800" dirty="0" err="1"/>
              <a:t>vuông</a:t>
            </a:r>
            <a:r>
              <a:rPr lang="en-US" sz="2800" dirty="0"/>
              <a:t> ở </a:t>
            </a:r>
            <a:r>
              <a:rPr lang="en-US" sz="2800" dirty="0" err="1"/>
              <a:t>hình</a:t>
            </a:r>
            <a:r>
              <a:rPr lang="en-US" sz="2800" dirty="0"/>
              <a:t> </a:t>
            </a:r>
            <a:r>
              <a:rPr lang="en-US" sz="2800" dirty="0" err="1"/>
              <a:t>dưới</a:t>
            </a:r>
            <a:r>
              <a:rPr lang="en-US" sz="2800" dirty="0"/>
              <a:t> </a:t>
            </a:r>
            <a:r>
              <a:rPr lang="en-US" sz="2800" dirty="0" err="1"/>
              <a:t>có</a:t>
            </a:r>
            <a:r>
              <a:rPr lang="en-US" sz="2800" dirty="0"/>
              <a:t> </a:t>
            </a:r>
            <a:r>
              <a:rPr lang="en-US" sz="2800" dirty="0" err="1"/>
              <a:t>cạnh</a:t>
            </a:r>
            <a:r>
              <a:rPr lang="en-US" sz="2800" dirty="0"/>
              <a:t> </a:t>
            </a:r>
            <a:r>
              <a:rPr lang="en-US" sz="2800" dirty="0" err="1"/>
              <a:t>là</a:t>
            </a:r>
            <a:r>
              <a:rPr lang="en-US" sz="2800" dirty="0"/>
              <a:t> 1</a:t>
            </a:r>
            <a:r>
              <a:rPr lang="en-US" sz="2800" dirty="0" smtClean="0"/>
              <a:t>cm</a:t>
            </a:r>
            <a:r>
              <a:rPr lang="en-US" sz="2800" dirty="0"/>
              <a:t>. </a:t>
            </a:r>
            <a:r>
              <a:rPr lang="en-US" sz="2800" dirty="0" err="1"/>
              <a:t>Diện</a:t>
            </a:r>
            <a:r>
              <a:rPr lang="en-US" sz="2800" dirty="0"/>
              <a:t> </a:t>
            </a:r>
            <a:r>
              <a:rPr lang="en-US" sz="2800" dirty="0" err="1"/>
              <a:t>tích</a:t>
            </a:r>
            <a:r>
              <a:rPr lang="en-US" sz="2800" dirty="0"/>
              <a:t> của </a:t>
            </a:r>
            <a:r>
              <a:rPr lang="en-US" sz="2800" dirty="0" err="1"/>
              <a:t>hình</a:t>
            </a:r>
            <a:r>
              <a:rPr lang="en-US" sz="2800" dirty="0"/>
              <a:t> </a:t>
            </a:r>
            <a:r>
              <a:rPr lang="en-US" sz="2800" dirty="0" smtClean="0"/>
              <a:t>bình </a:t>
            </a:r>
            <a:r>
              <a:rPr lang="en-US" sz="2800" dirty="0" err="1" smtClean="0"/>
              <a:t>hành</a:t>
            </a:r>
            <a:r>
              <a:rPr lang="en-US" sz="2800" dirty="0" smtClean="0"/>
              <a:t> MNPQ </a:t>
            </a:r>
            <a:r>
              <a:rPr lang="en-US" sz="2800" dirty="0" err="1" smtClean="0"/>
              <a:t>là</a:t>
            </a:r>
            <a:r>
              <a:rPr lang="en-US" sz="2800" dirty="0" smtClean="0"/>
              <a:t>:</a:t>
            </a:r>
            <a:endParaRPr lang="en-US" sz="2800" dirty="0"/>
          </a:p>
        </p:txBody>
      </p:sp>
      <p:sp>
        <p:nvSpPr>
          <p:cNvPr id="40" name="Rounded Rectangle 39"/>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1" name="Rounded Rectangle 40"/>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2" name="Rounded Rectangle 41"/>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3" name="Rounded Rectangle 42"/>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4" name="Rounded Rectangle 43"/>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5" name="Rounded Rectangle 44"/>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6" name="Rounded Rectangle 45"/>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7" name="Rounded Rectangle 46"/>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8" name="Rounded Rectangle 47"/>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9" name="Rounded Rectangle 48"/>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0" name="Rounded Rectangle 49"/>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1" name="Rounded Rectangle 50"/>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2" name="Rounded Rectangle 51"/>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3" name="Rounded Rectangle 52"/>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4" name="Rounded Rectangle 53"/>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5" name="Rounded Rectangle 54"/>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6"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600201" y="1314451"/>
            <a:ext cx="789361" cy="59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25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0"/>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6"/>
                  </p:tgtEl>
                </p:cond>
              </p:nextCondLst>
            </p:seq>
          </p:childTnLst>
        </p:cTn>
      </p:par>
    </p:tnLst>
    <p:bldLst>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8" name="Round Same Side Corner Rectangle 7"/>
          <p:cNvSpPr/>
          <p:nvPr/>
        </p:nvSpPr>
        <p:spPr>
          <a:xfrm rot="16200000">
            <a:off x="4208860" y="1403211"/>
            <a:ext cx="497681" cy="2362198"/>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430872" y="2181183"/>
            <a:ext cx="497681"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208864" y="2089013"/>
            <a:ext cx="497681" cy="236219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430872" y="2842636"/>
            <a:ext cx="497681"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209261" y="2742409"/>
            <a:ext cx="496883" cy="23622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431271" y="3496033"/>
            <a:ext cx="496883"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209261" y="3345518"/>
            <a:ext cx="496883" cy="23622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431271" y="4099143"/>
            <a:ext cx="496883"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360757" y="2195082"/>
            <a:ext cx="476247"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A</a:t>
            </a:r>
            <a:endParaRPr lang="en-US" sz="4000" b="1">
              <a:solidFill>
                <a:schemeClr val="bg1"/>
              </a:solidFill>
              <a:latin typeface="Comic Sans MS" pitchFamily="66" charset="0"/>
            </a:endParaRPr>
          </a:p>
        </p:txBody>
      </p:sp>
      <p:sp>
        <p:nvSpPr>
          <p:cNvPr id="17" name="TextBox 33"/>
          <p:cNvSpPr txBox="1">
            <a:spLocks noChangeArrowheads="1"/>
          </p:cNvSpPr>
          <p:nvPr/>
        </p:nvSpPr>
        <p:spPr bwMode="auto">
          <a:xfrm>
            <a:off x="6378751" y="2880883"/>
            <a:ext cx="43260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B</a:t>
            </a:r>
            <a:endParaRPr lang="en-US" sz="4000" b="1">
              <a:solidFill>
                <a:schemeClr val="bg1"/>
              </a:solidFill>
              <a:latin typeface="Comic Sans MS" pitchFamily="66" charset="0"/>
            </a:endParaRPr>
          </a:p>
        </p:txBody>
      </p:sp>
      <p:sp>
        <p:nvSpPr>
          <p:cNvPr id="18" name="TextBox 34"/>
          <p:cNvSpPr txBox="1">
            <a:spLocks noChangeArrowheads="1"/>
          </p:cNvSpPr>
          <p:nvPr/>
        </p:nvSpPr>
        <p:spPr bwMode="auto">
          <a:xfrm>
            <a:off x="6381001" y="3569114"/>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362443" y="4138182"/>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3704770" y="2251927"/>
            <a:ext cx="1629231" cy="584775"/>
          </a:xfrm>
          <a:prstGeom prst="rect">
            <a:avLst/>
          </a:prstGeom>
          <a:noFill/>
          <a:ln w="9525">
            <a:noFill/>
            <a:miter lim="800000"/>
            <a:headEnd/>
            <a:tailEnd/>
          </a:ln>
        </p:spPr>
        <p:txBody>
          <a:bodyPr wrap="square">
            <a:spAutoFit/>
          </a:bodyPr>
          <a:lstStyle/>
          <a:p>
            <a:pPr algn="ctr"/>
            <a:r>
              <a:rPr lang="en-US" sz="3200" dirty="0">
                <a:solidFill>
                  <a:schemeClr val="bg1"/>
                </a:solidFill>
                <a:latin typeface="+mj-lt"/>
              </a:rPr>
              <a:t>7</a:t>
            </a:r>
            <a:r>
              <a:rPr lang="en-US" sz="3200" dirty="0" smtClean="0">
                <a:solidFill>
                  <a:schemeClr val="bg1"/>
                </a:solidFill>
                <a:latin typeface="+mj-lt"/>
              </a:rPr>
              <a:t> cm</a:t>
            </a:r>
            <a:endParaRPr lang="en-US" sz="3200" dirty="0">
              <a:latin typeface="+mj-lt"/>
            </a:endParaRPr>
          </a:p>
        </p:txBody>
      </p:sp>
      <p:sp>
        <p:nvSpPr>
          <p:cNvPr id="21" name="Rectangle 37"/>
          <p:cNvSpPr>
            <a:spLocks noChangeArrowheads="1"/>
          </p:cNvSpPr>
          <p:nvPr/>
        </p:nvSpPr>
        <p:spPr bwMode="auto">
          <a:xfrm>
            <a:off x="3886176" y="2918146"/>
            <a:ext cx="1244382" cy="584775"/>
          </a:xfrm>
          <a:prstGeom prst="rect">
            <a:avLst/>
          </a:prstGeom>
          <a:noFill/>
          <a:ln w="9525">
            <a:noFill/>
            <a:miter lim="800000"/>
            <a:headEnd/>
            <a:tailEnd/>
          </a:ln>
        </p:spPr>
        <p:txBody>
          <a:bodyPr wrap="square">
            <a:spAutoFit/>
          </a:bodyPr>
          <a:lstStyle/>
          <a:p>
            <a:pPr algn="ctr"/>
            <a:r>
              <a:rPr lang="en-US" sz="3200" dirty="0" smtClean="0">
                <a:solidFill>
                  <a:schemeClr val="bg1"/>
                </a:solidFill>
              </a:rPr>
              <a:t>15 </a:t>
            </a:r>
            <a:r>
              <a:rPr lang="en-US" sz="3200" dirty="0">
                <a:solidFill>
                  <a:schemeClr val="bg1"/>
                </a:solidFill>
              </a:rPr>
              <a:t>cm</a:t>
            </a:r>
            <a:endParaRPr lang="en-US" sz="3200" dirty="0"/>
          </a:p>
        </p:txBody>
      </p:sp>
      <p:sp>
        <p:nvSpPr>
          <p:cNvPr id="22" name="Rectangle 38"/>
          <p:cNvSpPr>
            <a:spLocks noChangeArrowheads="1"/>
          </p:cNvSpPr>
          <p:nvPr/>
        </p:nvSpPr>
        <p:spPr bwMode="auto">
          <a:xfrm>
            <a:off x="3514269" y="3589957"/>
            <a:ext cx="2010231" cy="584775"/>
          </a:xfrm>
          <a:prstGeom prst="rect">
            <a:avLst/>
          </a:prstGeom>
          <a:noFill/>
          <a:ln w="9525">
            <a:noFill/>
            <a:miter lim="800000"/>
            <a:headEnd/>
            <a:tailEnd/>
          </a:ln>
        </p:spPr>
        <p:txBody>
          <a:bodyPr wrap="square">
            <a:spAutoFit/>
          </a:bodyPr>
          <a:lstStyle/>
          <a:p>
            <a:pPr algn="ctr"/>
            <a:r>
              <a:rPr lang="en-US" sz="3200" dirty="0">
                <a:solidFill>
                  <a:schemeClr val="bg1"/>
                </a:solidFill>
              </a:rPr>
              <a:t>14 cm</a:t>
            </a:r>
            <a:endParaRPr lang="en-US" sz="3200" dirty="0"/>
          </a:p>
        </p:txBody>
      </p:sp>
      <p:sp>
        <p:nvSpPr>
          <p:cNvPr id="23" name="Rectangle 39"/>
          <p:cNvSpPr>
            <a:spLocks noChangeArrowheads="1"/>
          </p:cNvSpPr>
          <p:nvPr/>
        </p:nvSpPr>
        <p:spPr bwMode="auto">
          <a:xfrm>
            <a:off x="3477541" y="4163781"/>
            <a:ext cx="1976629" cy="584775"/>
          </a:xfrm>
          <a:prstGeom prst="rect">
            <a:avLst/>
          </a:prstGeom>
          <a:noFill/>
          <a:ln w="9525">
            <a:noFill/>
            <a:miter lim="800000"/>
            <a:headEnd/>
            <a:tailEnd/>
          </a:ln>
        </p:spPr>
        <p:txBody>
          <a:bodyPr wrap="square">
            <a:spAutoFit/>
          </a:bodyPr>
          <a:lstStyle/>
          <a:p>
            <a:pPr algn="ctr"/>
            <a:r>
              <a:rPr lang="en-US" sz="3200" dirty="0" smtClean="0">
                <a:solidFill>
                  <a:schemeClr val="bg1"/>
                </a:solidFill>
              </a:rPr>
              <a:t>30 </a:t>
            </a:r>
            <a:r>
              <a:rPr lang="en-US" sz="3200" dirty="0">
                <a:solidFill>
                  <a:schemeClr val="bg1"/>
                </a:solidFill>
              </a:rPr>
              <a:t>cm</a:t>
            </a:r>
            <a:endParaRPr lang="en-US" sz="3200" dirty="0"/>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0" y="2271122"/>
            <a:ext cx="2483600" cy="266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p:nvSpPr>
        <p:spPr>
          <a:xfrm>
            <a:off x="6252953" y="4293718"/>
            <a:ext cx="746431" cy="40772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94631" y="147100"/>
            <a:ext cx="8853944"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a:t>3</a:t>
            </a:r>
            <a:r>
              <a:rPr lang="en-US" sz="2800" dirty="0" smtClean="0"/>
              <a:t>. </a:t>
            </a:r>
            <a:r>
              <a:rPr lang="en-US" sz="2800" dirty="0" err="1" smtClean="0"/>
              <a:t>Một</a:t>
            </a:r>
            <a:r>
              <a:rPr lang="en-US" sz="2800" dirty="0" smtClean="0"/>
              <a:t> </a:t>
            </a:r>
            <a:r>
              <a:rPr lang="en-US" sz="2800" dirty="0" err="1" smtClean="0"/>
              <a:t>miếng</a:t>
            </a:r>
            <a:r>
              <a:rPr lang="en-US" sz="2800" dirty="0" smtClean="0"/>
              <a:t> </a:t>
            </a:r>
            <a:r>
              <a:rPr lang="en-US" sz="2800" dirty="0" err="1" smtClean="0"/>
              <a:t>gỗ</a:t>
            </a:r>
            <a:r>
              <a:rPr lang="en-US" sz="2800" dirty="0" smtClean="0"/>
              <a:t> </a:t>
            </a:r>
            <a:r>
              <a:rPr lang="en-US" sz="2800" dirty="0" err="1" smtClean="0"/>
              <a:t>hình</a:t>
            </a:r>
            <a:r>
              <a:rPr lang="en-US" sz="2800" dirty="0" smtClean="0"/>
              <a:t> </a:t>
            </a:r>
            <a:r>
              <a:rPr lang="en-US" sz="2800" dirty="0" err="1" smtClean="0"/>
              <a:t>chữ</a:t>
            </a:r>
            <a:r>
              <a:rPr lang="en-US" sz="2800" dirty="0" smtClean="0"/>
              <a:t> </a:t>
            </a:r>
            <a:r>
              <a:rPr lang="en-US" sz="2800" dirty="0" err="1" smtClean="0"/>
              <a:t>nhật</a:t>
            </a:r>
            <a:r>
              <a:rPr lang="en-US" sz="2800" dirty="0" smtClean="0"/>
              <a:t> </a:t>
            </a:r>
            <a:r>
              <a:rPr lang="en-US" sz="2800" dirty="0" err="1" smtClean="0"/>
              <a:t>có</a:t>
            </a:r>
            <a:r>
              <a:rPr lang="en-US" sz="2800" dirty="0" smtClean="0"/>
              <a:t> </a:t>
            </a:r>
            <a:r>
              <a:rPr lang="en-US" sz="2800" dirty="0" err="1" smtClean="0"/>
              <a:t>kích</a:t>
            </a:r>
            <a:r>
              <a:rPr lang="en-US" sz="2800" dirty="0" smtClean="0"/>
              <a:t> </a:t>
            </a:r>
            <a:r>
              <a:rPr lang="en-US" sz="2800" dirty="0" err="1" smtClean="0"/>
              <a:t>thước</a:t>
            </a:r>
            <a:r>
              <a:rPr lang="en-US" sz="2800" dirty="0" smtClean="0"/>
              <a:t> </a:t>
            </a:r>
            <a:r>
              <a:rPr lang="en-US" sz="2800" dirty="0" err="1" smtClean="0"/>
              <a:t>một</a:t>
            </a:r>
            <a:r>
              <a:rPr lang="en-US" sz="2800" dirty="0" smtClean="0"/>
              <a:t> </a:t>
            </a:r>
            <a:r>
              <a:rPr lang="en-US" sz="2800" dirty="0" err="1" smtClean="0"/>
              <a:t>chiều</a:t>
            </a:r>
            <a:r>
              <a:rPr lang="en-US" sz="2800" dirty="0" smtClean="0"/>
              <a:t> </a:t>
            </a:r>
            <a:r>
              <a:rPr lang="en-US" sz="2800" err="1" smtClean="0"/>
              <a:t>là</a:t>
            </a:r>
            <a:r>
              <a:rPr lang="en-US" sz="2800" smtClean="0"/>
              <a:t> </a:t>
            </a:r>
            <a:r>
              <a:rPr lang="en-US" sz="2800" smtClean="0"/>
              <a:t>8 </a:t>
            </a:r>
            <a:r>
              <a:rPr lang="en-US" sz="2800" dirty="0" smtClean="0"/>
              <a:t>cm, </a:t>
            </a:r>
            <a:r>
              <a:rPr lang="en-US" sz="2800" dirty="0" err="1" smtClean="0"/>
              <a:t>diện</a:t>
            </a:r>
            <a:r>
              <a:rPr lang="en-US" sz="2800" dirty="0" smtClean="0"/>
              <a:t> </a:t>
            </a:r>
            <a:r>
              <a:rPr lang="en-US" sz="2800" dirty="0" err="1" smtClean="0"/>
              <a:t>tích</a:t>
            </a:r>
            <a:r>
              <a:rPr lang="en-US" sz="2800" dirty="0" smtClean="0"/>
              <a:t> </a:t>
            </a:r>
            <a:r>
              <a:rPr lang="en-US" sz="2800" dirty="0" err="1" smtClean="0"/>
              <a:t>là</a:t>
            </a:r>
            <a:r>
              <a:rPr lang="en-US" sz="2800" dirty="0" smtClean="0"/>
              <a:t> 56 cm</a:t>
            </a:r>
            <a:r>
              <a:rPr lang="en-US" sz="2800" baseline="30000" dirty="0" smtClean="0"/>
              <a:t>2</a:t>
            </a:r>
            <a:r>
              <a:rPr lang="en-US" sz="2800" dirty="0" smtClean="0"/>
              <a:t>. Chu vi của </a:t>
            </a:r>
            <a:r>
              <a:rPr lang="en-US" sz="2800" dirty="0" err="1" smtClean="0"/>
              <a:t>miếng</a:t>
            </a:r>
            <a:r>
              <a:rPr lang="en-US" sz="2800" dirty="0" smtClean="0"/>
              <a:t> </a:t>
            </a:r>
            <a:r>
              <a:rPr lang="en-US" sz="2800" dirty="0" err="1" smtClean="0"/>
              <a:t>gỗ</a:t>
            </a:r>
            <a:r>
              <a:rPr lang="en-US" sz="2800" dirty="0" smtClean="0"/>
              <a:t> </a:t>
            </a:r>
            <a:r>
              <a:rPr lang="en-US" sz="2800" dirty="0" err="1" smtClean="0"/>
              <a:t>là</a:t>
            </a:r>
            <a:r>
              <a:rPr lang="en-US" sz="2800" dirty="0" smtClean="0"/>
              <a:t>:</a:t>
            </a:r>
            <a:endParaRPr lang="en-US" sz="2800" dirty="0"/>
          </a:p>
        </p:txBody>
      </p:sp>
      <p:sp>
        <p:nvSpPr>
          <p:cNvPr id="40" name="Rounded Rectangle 39"/>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1" name="Rounded Rectangle 40"/>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2" name="Rounded Rectangle 41"/>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3" name="Rounded Rectangle 42"/>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4" name="Rounded Rectangle 43"/>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5" name="Rounded Rectangle 44"/>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6" name="Rounded Rectangle 45"/>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7" name="Rounded Rectangle 46"/>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8" name="Rounded Rectangle 47"/>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9" name="Rounded Rectangle 48"/>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0" name="Rounded Rectangle 49"/>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1" name="Rounded Rectangle 50"/>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2" name="Rounded Rectangle 51"/>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3" name="Rounded Rectangle 52"/>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4" name="Rounded Rectangle 53"/>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5" name="Rounded Rectangle 54"/>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6" name="Picture 2" descr="Káº¿t quáº£ hÃ¬nh áº£nh cho icon Äá»ng há»"/>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158280" y="1387921"/>
            <a:ext cx="789361" cy="59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94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0"/>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6"/>
                  </p:tgtEl>
                </p:cond>
              </p:nextCondLst>
            </p:seq>
          </p:childTnLst>
        </p:cTn>
      </p:par>
    </p:tnLst>
    <p:bldLst>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7" name="TextBox 36"/>
          <p:cNvSpPr txBox="1"/>
          <p:nvPr/>
        </p:nvSpPr>
        <p:spPr>
          <a:xfrm>
            <a:off x="85689" y="139639"/>
            <a:ext cx="8853944" cy="138499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a:t>4</a:t>
            </a:r>
            <a:r>
              <a:rPr lang="en-US" sz="2800" dirty="0" smtClean="0"/>
              <a:t>. </a:t>
            </a:r>
            <a:r>
              <a:rPr lang="en-US" sz="2800" dirty="0" err="1" smtClean="0"/>
              <a:t>Một</a:t>
            </a:r>
            <a:r>
              <a:rPr lang="en-US" sz="2800" dirty="0" smtClean="0"/>
              <a:t> </a:t>
            </a:r>
            <a:r>
              <a:rPr lang="en-US" sz="2800" dirty="0" err="1" smtClean="0"/>
              <a:t>phòng</a:t>
            </a:r>
            <a:r>
              <a:rPr lang="en-US" sz="2800" dirty="0" smtClean="0"/>
              <a:t> </a:t>
            </a:r>
            <a:r>
              <a:rPr lang="en-US" sz="2800" dirty="0" err="1" smtClean="0"/>
              <a:t>tắm</a:t>
            </a:r>
            <a:r>
              <a:rPr lang="en-US" sz="2800" dirty="0" smtClean="0"/>
              <a:t> </a:t>
            </a:r>
            <a:r>
              <a:rPr lang="en-US" sz="2800" dirty="0" err="1" smtClean="0"/>
              <a:t>có</a:t>
            </a:r>
            <a:r>
              <a:rPr lang="en-US" sz="2800" dirty="0" smtClean="0"/>
              <a:t> </a:t>
            </a:r>
            <a:r>
              <a:rPr lang="en-US" sz="2800" dirty="0" err="1" smtClean="0"/>
              <a:t>treo</a:t>
            </a:r>
            <a:r>
              <a:rPr lang="en-US" sz="2800" dirty="0" smtClean="0"/>
              <a:t> </a:t>
            </a:r>
            <a:r>
              <a:rPr lang="en-US" sz="2800" dirty="0" err="1" smtClean="0"/>
              <a:t>một</a:t>
            </a:r>
            <a:r>
              <a:rPr lang="en-US" sz="2800" dirty="0" smtClean="0"/>
              <a:t> </a:t>
            </a:r>
            <a:r>
              <a:rPr lang="en-US" sz="2800" dirty="0" err="1" smtClean="0"/>
              <a:t>chiếc</a:t>
            </a:r>
            <a:r>
              <a:rPr lang="en-US" sz="2800" dirty="0" smtClean="0"/>
              <a:t> </a:t>
            </a:r>
            <a:r>
              <a:rPr lang="en-US" sz="2800" dirty="0" err="1" smtClean="0"/>
              <a:t>gương</a:t>
            </a:r>
            <a:r>
              <a:rPr lang="en-US" sz="2800" dirty="0" smtClean="0"/>
              <a:t> </a:t>
            </a:r>
            <a:r>
              <a:rPr lang="en-US" sz="2800" dirty="0" err="1" smtClean="0"/>
              <a:t>dạng</a:t>
            </a:r>
            <a:r>
              <a:rPr lang="en-US" sz="2800" dirty="0" smtClean="0"/>
              <a:t> </a:t>
            </a:r>
            <a:r>
              <a:rPr lang="en-US" sz="2800" dirty="0" err="1" smtClean="0"/>
              <a:t>hình</a:t>
            </a:r>
            <a:r>
              <a:rPr lang="en-US" sz="2800" dirty="0" smtClean="0"/>
              <a:t> </a:t>
            </a:r>
            <a:r>
              <a:rPr lang="en-US" sz="2800" dirty="0" err="1" smtClean="0"/>
              <a:t>thoi</a:t>
            </a:r>
            <a:r>
              <a:rPr lang="en-US" sz="2800" dirty="0" smtClean="0"/>
              <a:t> </a:t>
            </a:r>
            <a:r>
              <a:rPr lang="en-US" sz="2800" dirty="0" err="1" smtClean="0"/>
              <a:t>bên</a:t>
            </a:r>
            <a:r>
              <a:rPr lang="en-US" sz="2800" dirty="0" smtClean="0"/>
              <a:t> </a:t>
            </a:r>
            <a:r>
              <a:rPr lang="en-US" sz="2800" dirty="0" err="1" smtClean="0"/>
              <a:t>dưới</a:t>
            </a:r>
            <a:r>
              <a:rPr lang="en-US" sz="2800" dirty="0" smtClean="0"/>
              <a:t>. </a:t>
            </a:r>
            <a:r>
              <a:rPr lang="en-US" sz="2800" dirty="0" err="1" smtClean="0"/>
              <a:t>Biết</a:t>
            </a:r>
            <a:r>
              <a:rPr lang="en-US" sz="2800" dirty="0" smtClean="0"/>
              <a:t> </a:t>
            </a:r>
            <a:r>
              <a:rPr lang="en-US" sz="2800" dirty="0" err="1" smtClean="0"/>
              <a:t>mỗi</a:t>
            </a:r>
            <a:r>
              <a:rPr lang="en-US" sz="2800" dirty="0" smtClean="0"/>
              <a:t> ô </a:t>
            </a:r>
            <a:r>
              <a:rPr lang="en-US" sz="2800" dirty="0" err="1" smtClean="0"/>
              <a:t>vuông</a:t>
            </a:r>
            <a:r>
              <a:rPr lang="en-US" sz="2800" dirty="0" smtClean="0"/>
              <a:t> </a:t>
            </a:r>
            <a:r>
              <a:rPr lang="en-US" sz="2800" dirty="0" err="1" smtClean="0"/>
              <a:t>có</a:t>
            </a:r>
            <a:r>
              <a:rPr lang="en-US" sz="2800" dirty="0" smtClean="0"/>
              <a:t> </a:t>
            </a:r>
            <a:r>
              <a:rPr lang="en-US" sz="2800" dirty="0" err="1" smtClean="0"/>
              <a:t>cạnh</a:t>
            </a:r>
            <a:r>
              <a:rPr lang="en-US" sz="2800" dirty="0" smtClean="0"/>
              <a:t> </a:t>
            </a:r>
            <a:r>
              <a:rPr lang="en-US" sz="2800" dirty="0" err="1" smtClean="0"/>
              <a:t>là</a:t>
            </a:r>
            <a:r>
              <a:rPr lang="en-US" sz="2800" dirty="0" smtClean="0"/>
              <a:t> 2 dm. </a:t>
            </a:r>
            <a:r>
              <a:rPr lang="en-US" sz="2800" dirty="0" err="1" smtClean="0"/>
              <a:t>Diện</a:t>
            </a:r>
            <a:r>
              <a:rPr lang="en-US" sz="2800" dirty="0" smtClean="0"/>
              <a:t> </a:t>
            </a:r>
            <a:r>
              <a:rPr lang="en-US" sz="2800" dirty="0" err="1" smtClean="0"/>
              <a:t>tích</a:t>
            </a:r>
            <a:r>
              <a:rPr lang="en-US" sz="2800" dirty="0" smtClean="0"/>
              <a:t> của </a:t>
            </a:r>
            <a:r>
              <a:rPr lang="en-US" sz="2800" dirty="0" err="1" smtClean="0"/>
              <a:t>chiếc</a:t>
            </a:r>
            <a:r>
              <a:rPr lang="en-US" sz="2800" dirty="0" smtClean="0"/>
              <a:t> </a:t>
            </a:r>
            <a:r>
              <a:rPr lang="en-US" sz="2800" dirty="0" err="1" smtClean="0"/>
              <a:t>gương</a:t>
            </a:r>
            <a:r>
              <a:rPr lang="en-US" sz="2800" dirty="0" smtClean="0"/>
              <a:t> </a:t>
            </a:r>
            <a:r>
              <a:rPr lang="en-US" sz="2800" dirty="0" err="1" smtClean="0"/>
              <a:t>là</a:t>
            </a:r>
            <a:r>
              <a:rPr lang="en-US" sz="2800" dirty="0" smtClean="0"/>
              <a:t>: </a:t>
            </a:r>
            <a:endParaRPr lang="en-US" sz="2800" dirty="0"/>
          </a:p>
        </p:txBody>
      </p:sp>
      <p:sp>
        <p:nvSpPr>
          <p:cNvPr id="8" name="Round Same Side Corner Rectangle 7"/>
          <p:cNvSpPr/>
          <p:nvPr/>
        </p:nvSpPr>
        <p:spPr>
          <a:xfrm rot="16200000">
            <a:off x="4246962" y="1676400"/>
            <a:ext cx="497681" cy="2438398"/>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ound Same Side Corner Rectangle 8"/>
          <p:cNvSpPr/>
          <p:nvPr/>
        </p:nvSpPr>
        <p:spPr>
          <a:xfrm rot="5400000" flipH="1">
            <a:off x="6418056" y="2492474"/>
            <a:ext cx="497681"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246964" y="2362203"/>
            <a:ext cx="497681" cy="243839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418056" y="3153927"/>
            <a:ext cx="497681"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247361" y="3015599"/>
            <a:ext cx="496883" cy="24384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418455" y="3807324"/>
            <a:ext cx="496883"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247361" y="3618708"/>
            <a:ext cx="496883" cy="24384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418455" y="4410434"/>
            <a:ext cx="496883"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347941" y="2506372"/>
            <a:ext cx="476247"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A</a:t>
            </a:r>
            <a:endParaRPr lang="en-US" sz="4000" b="1">
              <a:solidFill>
                <a:schemeClr val="bg1"/>
              </a:solidFill>
              <a:latin typeface="Comic Sans MS" pitchFamily="66" charset="0"/>
            </a:endParaRPr>
          </a:p>
        </p:txBody>
      </p:sp>
      <p:sp>
        <p:nvSpPr>
          <p:cNvPr id="17" name="TextBox 33"/>
          <p:cNvSpPr txBox="1">
            <a:spLocks noChangeArrowheads="1"/>
          </p:cNvSpPr>
          <p:nvPr/>
        </p:nvSpPr>
        <p:spPr bwMode="auto">
          <a:xfrm>
            <a:off x="6365935" y="3192174"/>
            <a:ext cx="43260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B</a:t>
            </a:r>
            <a:endParaRPr lang="en-US" sz="4000" b="1">
              <a:solidFill>
                <a:schemeClr val="bg1"/>
              </a:solidFill>
              <a:latin typeface="Comic Sans MS" pitchFamily="66" charset="0"/>
            </a:endParaRPr>
          </a:p>
        </p:txBody>
      </p:sp>
      <p:sp>
        <p:nvSpPr>
          <p:cNvPr id="18" name="TextBox 34"/>
          <p:cNvSpPr txBox="1">
            <a:spLocks noChangeArrowheads="1"/>
          </p:cNvSpPr>
          <p:nvPr/>
        </p:nvSpPr>
        <p:spPr bwMode="auto">
          <a:xfrm>
            <a:off x="6368185" y="3880405"/>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349627" y="4449472"/>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3688246" y="2634564"/>
            <a:ext cx="1767860"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latin typeface="+mj-lt"/>
              </a:rPr>
              <a:t>48 dm</a:t>
            </a:r>
            <a:r>
              <a:rPr lang="en-US" sz="2800" b="1" baseline="30000" dirty="0" smtClean="0">
                <a:solidFill>
                  <a:schemeClr val="bg1"/>
                </a:solidFill>
                <a:latin typeface="+mj-lt"/>
              </a:rPr>
              <a:t>2</a:t>
            </a:r>
            <a:endParaRPr lang="en-US" sz="1600" b="1" dirty="0">
              <a:latin typeface="+mj-lt"/>
            </a:endParaRPr>
          </a:p>
        </p:txBody>
      </p:sp>
      <p:sp>
        <p:nvSpPr>
          <p:cNvPr id="21" name="Rectangle 37"/>
          <p:cNvSpPr>
            <a:spLocks noChangeArrowheads="1"/>
          </p:cNvSpPr>
          <p:nvPr/>
        </p:nvSpPr>
        <p:spPr bwMode="auto">
          <a:xfrm>
            <a:off x="3610396" y="3320364"/>
            <a:ext cx="1845711"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rPr>
              <a:t>96 </a:t>
            </a:r>
            <a:r>
              <a:rPr lang="en-US" sz="2800" b="1" dirty="0">
                <a:solidFill>
                  <a:schemeClr val="bg1"/>
                </a:solidFill>
              </a:rPr>
              <a:t>dm</a:t>
            </a:r>
            <a:r>
              <a:rPr lang="en-US" sz="2800" b="1" baseline="30000" dirty="0">
                <a:solidFill>
                  <a:schemeClr val="bg1"/>
                </a:solidFill>
              </a:rPr>
              <a:t>2</a:t>
            </a:r>
            <a:endParaRPr lang="en-US" sz="1600" b="1" dirty="0"/>
          </a:p>
        </p:txBody>
      </p:sp>
      <p:sp>
        <p:nvSpPr>
          <p:cNvPr id="22" name="Rectangle 38"/>
          <p:cNvSpPr>
            <a:spLocks noChangeArrowheads="1"/>
          </p:cNvSpPr>
          <p:nvPr/>
        </p:nvSpPr>
        <p:spPr bwMode="auto">
          <a:xfrm>
            <a:off x="3783727" y="3949542"/>
            <a:ext cx="1629231"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rPr>
              <a:t>24 </a:t>
            </a:r>
            <a:r>
              <a:rPr lang="en-US" sz="2800" b="1" dirty="0">
                <a:solidFill>
                  <a:schemeClr val="bg1"/>
                </a:solidFill>
              </a:rPr>
              <a:t>dm</a:t>
            </a:r>
            <a:r>
              <a:rPr lang="en-US" sz="2800" b="1" baseline="30000" dirty="0">
                <a:solidFill>
                  <a:schemeClr val="bg1"/>
                </a:solidFill>
              </a:rPr>
              <a:t>2</a:t>
            </a:r>
            <a:endParaRPr lang="en-US" sz="1600" b="1" dirty="0"/>
          </a:p>
        </p:txBody>
      </p:sp>
      <p:sp>
        <p:nvSpPr>
          <p:cNvPr id="23" name="Rectangle 39"/>
          <p:cNvSpPr>
            <a:spLocks noChangeArrowheads="1"/>
          </p:cNvSpPr>
          <p:nvPr/>
        </p:nvSpPr>
        <p:spPr bwMode="auto">
          <a:xfrm>
            <a:off x="3786668" y="4523135"/>
            <a:ext cx="1802562"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rPr>
              <a:t>80 </a:t>
            </a:r>
            <a:r>
              <a:rPr lang="en-US" sz="2800" b="1" dirty="0">
                <a:solidFill>
                  <a:schemeClr val="bg1"/>
                </a:solidFill>
              </a:rPr>
              <a:t>dm</a:t>
            </a:r>
            <a:r>
              <a:rPr lang="en-US" sz="2800" b="1" baseline="30000" dirty="0">
                <a:solidFill>
                  <a:schemeClr val="bg1"/>
                </a:solidFill>
              </a:rPr>
              <a:t>2</a:t>
            </a:r>
            <a:endParaRPr lang="en-US" sz="1600" b="1" dirty="0"/>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2" y="2411558"/>
            <a:ext cx="2572616" cy="266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Oval 39"/>
          <p:cNvSpPr/>
          <p:nvPr/>
        </p:nvSpPr>
        <p:spPr>
          <a:xfrm>
            <a:off x="6239421" y="2711147"/>
            <a:ext cx="746431" cy="40772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5755520" y="1035860"/>
            <a:ext cx="3146473" cy="1407913"/>
          </a:xfrm>
          <a:prstGeom prst="rect">
            <a:avLst/>
          </a:prstGeom>
        </p:spPr>
      </p:pic>
      <p:sp>
        <p:nvSpPr>
          <p:cNvPr id="39" name="Rounded Rectangle 38"/>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1" name="Rounded Rectangle 40"/>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2" name="Rounded Rectangle 41"/>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3" name="Rounded Rectangle 42"/>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4" name="Rounded Rectangle 43"/>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5" name="Rounded Rectangle 44"/>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6" name="Rounded Rectangle 45"/>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7" name="Rounded Rectangle 46"/>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8" name="Rounded Rectangle 47"/>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9" name="Rounded Rectangle 48"/>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0" name="Rounded Rectangle 49"/>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1" name="Rounded Rectangle 50"/>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2" name="Rounded Rectangle 51"/>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3" name="Rounded Rectangle 52"/>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4" name="Rounded Rectangle 53"/>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5" name="Rounded Rectangle 54"/>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6"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981201" y="1409066"/>
            <a:ext cx="789361" cy="59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30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6"/>
                  </p:tgtEl>
                </p:cond>
              </p:nextCondLst>
            </p:seq>
          </p:childTnLst>
        </p:cTn>
      </p:par>
    </p:tnLst>
    <p:bldLst>
      <p:bldP spid="40" grpId="0" animBg="1"/>
      <p:bldP spid="39"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8" name="Round Same Side Corner Rectangle 7"/>
          <p:cNvSpPr/>
          <p:nvPr/>
        </p:nvSpPr>
        <p:spPr>
          <a:xfrm rot="16200000">
            <a:off x="3980260" y="1631811"/>
            <a:ext cx="497681" cy="1904998"/>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137715" y="2181184"/>
            <a:ext cx="497681"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3980264" y="2317613"/>
            <a:ext cx="497681" cy="190499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137715" y="2842637"/>
            <a:ext cx="497681"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3980661" y="2971009"/>
            <a:ext cx="496883" cy="19050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138114" y="3496034"/>
            <a:ext cx="496883"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3980661" y="3574118"/>
            <a:ext cx="496883" cy="19050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138114" y="4099144"/>
            <a:ext cx="496883"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095567" y="2238100"/>
            <a:ext cx="476247"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A</a:t>
            </a:r>
            <a:endParaRPr lang="en-US" sz="4000" b="1" dirty="0">
              <a:solidFill>
                <a:schemeClr val="bg1"/>
              </a:solidFill>
              <a:latin typeface="Comic Sans MS" pitchFamily="66" charset="0"/>
            </a:endParaRPr>
          </a:p>
        </p:txBody>
      </p:sp>
      <p:sp>
        <p:nvSpPr>
          <p:cNvPr id="17" name="TextBox 33"/>
          <p:cNvSpPr txBox="1">
            <a:spLocks noChangeArrowheads="1"/>
          </p:cNvSpPr>
          <p:nvPr/>
        </p:nvSpPr>
        <p:spPr bwMode="auto">
          <a:xfrm>
            <a:off x="6085594" y="2880884"/>
            <a:ext cx="432605"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B</a:t>
            </a:r>
            <a:endParaRPr lang="en-US" sz="4000" b="1" dirty="0">
              <a:solidFill>
                <a:schemeClr val="bg1"/>
              </a:solidFill>
              <a:latin typeface="Comic Sans MS" pitchFamily="66" charset="0"/>
            </a:endParaRPr>
          </a:p>
        </p:txBody>
      </p:sp>
      <p:sp>
        <p:nvSpPr>
          <p:cNvPr id="18" name="TextBox 34"/>
          <p:cNvSpPr txBox="1">
            <a:spLocks noChangeArrowheads="1"/>
          </p:cNvSpPr>
          <p:nvPr/>
        </p:nvSpPr>
        <p:spPr bwMode="auto">
          <a:xfrm>
            <a:off x="6087844" y="3569115"/>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069286" y="4138183"/>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3476170" y="2312389"/>
            <a:ext cx="1553031"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rPr>
              <a:t>26 m</a:t>
            </a:r>
            <a:endParaRPr lang="en-US" sz="2800" b="1" dirty="0"/>
          </a:p>
        </p:txBody>
      </p:sp>
      <p:sp>
        <p:nvSpPr>
          <p:cNvPr id="21" name="Rectangle 37"/>
          <p:cNvSpPr>
            <a:spLocks noChangeArrowheads="1"/>
          </p:cNvSpPr>
          <p:nvPr/>
        </p:nvSpPr>
        <p:spPr bwMode="auto">
          <a:xfrm>
            <a:off x="3478508" y="2954158"/>
            <a:ext cx="1571204"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latin typeface="+mj-lt"/>
              </a:rPr>
              <a:t>28 m</a:t>
            </a:r>
            <a:endParaRPr lang="en-US" sz="2800" dirty="0">
              <a:latin typeface="+mj-lt"/>
            </a:endParaRPr>
          </a:p>
        </p:txBody>
      </p:sp>
      <p:sp>
        <p:nvSpPr>
          <p:cNvPr id="22" name="Rectangle 38"/>
          <p:cNvSpPr>
            <a:spLocks noChangeArrowheads="1"/>
          </p:cNvSpPr>
          <p:nvPr/>
        </p:nvSpPr>
        <p:spPr bwMode="auto">
          <a:xfrm>
            <a:off x="3585420" y="3586052"/>
            <a:ext cx="1629230"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latin typeface="+mj-lt"/>
              </a:rPr>
              <a:t>44 m</a:t>
            </a:r>
            <a:endParaRPr lang="en-US" sz="2800" b="1" dirty="0">
              <a:latin typeface="+mj-lt"/>
            </a:endParaRPr>
          </a:p>
        </p:txBody>
      </p:sp>
      <p:sp>
        <p:nvSpPr>
          <p:cNvPr id="23" name="Rectangle 39"/>
          <p:cNvSpPr>
            <a:spLocks noChangeArrowheads="1"/>
          </p:cNvSpPr>
          <p:nvPr/>
        </p:nvSpPr>
        <p:spPr bwMode="auto">
          <a:xfrm>
            <a:off x="3610396" y="4242273"/>
            <a:ext cx="1342605"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latin typeface="+mj-lt"/>
              </a:rPr>
              <a:t>30 m</a:t>
            </a:r>
            <a:endParaRPr lang="en-US" sz="2800" dirty="0">
              <a:latin typeface="+mj-lt"/>
            </a:endParaRPr>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02" y="1946854"/>
            <a:ext cx="2352711" cy="266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p:nvSpPr>
        <p:spPr>
          <a:xfrm>
            <a:off x="5928202" y="3036842"/>
            <a:ext cx="746431" cy="40772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81001" y="105613"/>
            <a:ext cx="8296311"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200" dirty="0"/>
              <a:t>5</a:t>
            </a:r>
            <a:r>
              <a:rPr lang="en-US" sz="3200" dirty="0" smtClean="0"/>
              <a:t>. Chu vi của </a:t>
            </a:r>
            <a:r>
              <a:rPr lang="en-US" sz="3200" dirty="0" err="1" smtClean="0"/>
              <a:t>mảnh</a:t>
            </a:r>
            <a:r>
              <a:rPr lang="en-US" sz="3200" dirty="0" smtClean="0"/>
              <a:t> </a:t>
            </a:r>
            <a:r>
              <a:rPr lang="en-US" sz="3200" dirty="0" err="1" smtClean="0"/>
              <a:t>vườn</a:t>
            </a:r>
            <a:r>
              <a:rPr lang="en-US" sz="3200" dirty="0" smtClean="0"/>
              <a:t> </a:t>
            </a:r>
            <a:r>
              <a:rPr lang="en-US" sz="3200" dirty="0" err="1" smtClean="0"/>
              <a:t>có</a:t>
            </a:r>
            <a:r>
              <a:rPr lang="en-US" sz="3200" dirty="0" smtClean="0"/>
              <a:t> </a:t>
            </a:r>
            <a:r>
              <a:rPr lang="en-US" sz="3200" dirty="0" err="1" smtClean="0"/>
              <a:t>dạng</a:t>
            </a:r>
            <a:r>
              <a:rPr lang="en-US" sz="3200" dirty="0" smtClean="0"/>
              <a:t> </a:t>
            </a:r>
            <a:r>
              <a:rPr lang="en-US" sz="3200" dirty="0" err="1" smtClean="0"/>
              <a:t>như</a:t>
            </a:r>
            <a:r>
              <a:rPr lang="en-US" sz="3200" dirty="0" smtClean="0"/>
              <a:t> </a:t>
            </a:r>
            <a:r>
              <a:rPr lang="en-US" sz="3200" dirty="0" err="1" smtClean="0"/>
              <a:t>hình</a:t>
            </a:r>
            <a:r>
              <a:rPr lang="en-US" sz="3200" dirty="0" smtClean="0"/>
              <a:t> </a:t>
            </a:r>
            <a:r>
              <a:rPr lang="en-US" sz="3200" dirty="0" err="1" smtClean="0"/>
              <a:t>bên</a:t>
            </a:r>
            <a:r>
              <a:rPr lang="en-US" sz="3200" dirty="0" smtClean="0"/>
              <a:t> </a:t>
            </a:r>
            <a:r>
              <a:rPr lang="en-US" sz="3200" dirty="0" err="1" smtClean="0"/>
              <a:t>dưới</a:t>
            </a:r>
            <a:r>
              <a:rPr lang="en-US" sz="3200" dirty="0" smtClean="0"/>
              <a:t> </a:t>
            </a:r>
            <a:r>
              <a:rPr lang="en-US" sz="3200" dirty="0" err="1" smtClean="0"/>
              <a:t>là</a:t>
            </a:r>
            <a:r>
              <a:rPr lang="en-US" sz="3200" dirty="0" smtClean="0"/>
              <a:t>:</a:t>
            </a:r>
            <a:endParaRPr lang="en-US" sz="3200" dirty="0"/>
          </a:p>
        </p:txBody>
      </p:sp>
      <p:pic>
        <p:nvPicPr>
          <p:cNvPr id="2" name="Picture 1"/>
          <p:cNvPicPr>
            <a:picLocks noChangeAspect="1"/>
          </p:cNvPicPr>
          <p:nvPr/>
        </p:nvPicPr>
        <p:blipFill>
          <a:blip r:embed="rId5"/>
          <a:stretch>
            <a:fillRect/>
          </a:stretch>
        </p:blipFill>
        <p:spPr>
          <a:xfrm>
            <a:off x="5366231" y="688592"/>
            <a:ext cx="2895599" cy="1605704"/>
          </a:xfrm>
          <a:prstGeom prst="rect">
            <a:avLst/>
          </a:prstGeom>
        </p:spPr>
      </p:pic>
      <p:sp>
        <p:nvSpPr>
          <p:cNvPr id="42" name="Rounded Rectangle 41"/>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3" name="Rounded Rectangle 42"/>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4" name="Rounded Rectangle 43"/>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5" name="Rounded Rectangle 44"/>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6" name="Rounded Rectangle 45"/>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7" name="Rounded Rectangle 46"/>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8" name="Rounded Rectangle 47"/>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9" name="Rounded Rectangle 48"/>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50" name="Rounded Rectangle 49"/>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51" name="Rounded Rectangle 50"/>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2" name="Rounded Rectangle 51"/>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3" name="Rounded Rectangle 52"/>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4" name="Rounded Rectangle 53"/>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5" name="Rounded Rectangle 54"/>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6" name="Rounded Rectangle 55"/>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7" name="Rounded Rectangle 56"/>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8"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506353" y="1387921"/>
            <a:ext cx="789361" cy="59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8"/>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2"/>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3"/>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4"/>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5"/>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6"/>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7"/>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8"/>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9"/>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50"/>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51"/>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2"/>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3"/>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4"/>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5"/>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6"/>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8"/>
                  </p:tgtEl>
                </p:cond>
              </p:nextCondLst>
            </p:seq>
          </p:childTnLst>
        </p:cTn>
      </p:par>
    </p:tnLst>
    <p:bldLst>
      <p:bldP spid="37"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áº¿t quáº£ hÃ¬nh áº£nh cho kim Ä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48" y="249070"/>
            <a:ext cx="8534398" cy="3600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4229100"/>
            <a:ext cx="8077200" cy="400110"/>
          </a:xfrm>
          <a:prstGeom prst="rect">
            <a:avLst/>
          </a:prstGeom>
          <a:noFill/>
        </p:spPr>
        <p:txBody>
          <a:bodyPr wrap="square" rtlCol="0">
            <a:spAutoFit/>
          </a:bodyPr>
          <a:lstStyle/>
          <a:p>
            <a:pPr algn="ctr"/>
            <a:r>
              <a:rPr lang="en-US" sz="2000" b="1" i="1" smtClean="0">
                <a:solidFill>
                  <a:srgbClr val="002060"/>
                </a:solidFill>
              </a:rPr>
              <a:t>CẢM ƠN CÁC EM ĐÃ GIÚP ANH HOÀN THÀNH NHIỆM VỤ!</a:t>
            </a:r>
            <a:endParaRPr lang="en-US" sz="2000" b="1" i="1">
              <a:solidFill>
                <a:srgbClr val="002060"/>
              </a:solidFill>
            </a:endParaRPr>
          </a:p>
        </p:txBody>
      </p:sp>
      <p:pic>
        <p:nvPicPr>
          <p:cNvPr id="6"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5175248" y="2835226"/>
            <a:ext cx="3886200" cy="9938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20861924">
            <a:off x="5594974" y="3020882"/>
            <a:ext cx="2828383" cy="473913"/>
          </a:xfrm>
          <a:prstGeom prst="rect">
            <a:avLst/>
          </a:prstGeom>
          <a:solidFill>
            <a:schemeClr val="accent2">
              <a:lumMod val="40000"/>
              <a:lumOff val="60000"/>
            </a:schemeClr>
          </a:solidFill>
          <a:ln w="57150">
            <a:solidFill>
              <a:srgbClr val="FF000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rPr>
              <a:t>THE END</a:t>
            </a:r>
            <a:endParaRPr lang="en-US" sz="3200" b="1">
              <a:solidFill>
                <a:srgbClr val="FF0000"/>
              </a:solidFill>
            </a:endParaRPr>
          </a:p>
        </p:txBody>
      </p:sp>
      <p:pic>
        <p:nvPicPr>
          <p:cNvPr id="10"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85364" y="284409"/>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85645" y="180594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80984" y="1661166"/>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0" y="3384731"/>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1661166"/>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54547" y="1620883"/>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14022" y="304680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59447" y="2835226"/>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80984" y="2287639"/>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740773"/>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2287639"/>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46432" y="1657350"/>
            <a:ext cx="1543833" cy="138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28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10" presetClass="emph" presetSubtype="0" repeatCount="indefinite" fill="hold" nodeType="withEffect">
                                  <p:stCondLst>
                                    <p:cond delay="0"/>
                                  </p:stCondLst>
                                  <p:childTnLst>
                                    <p:anim calcmode="discrete" valueType="str">
                                      <p:cBhvr override="childStyle">
                                        <p:cTn id="15" dur="2000" fill="hold"/>
                                        <p:tgtEl>
                                          <p:spTgt spid="4">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1"/>
          </a:xfrm>
          <a:prstGeom prst="rect">
            <a:avLst/>
          </a:prstGeom>
        </p:spPr>
      </p:pic>
      <p:pic>
        <p:nvPicPr>
          <p:cNvPr id="6" name="Ảnh 5"/>
          <p:cNvPicPr>
            <a:picLocks noChangeAspect="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229100" y="2914650"/>
            <a:ext cx="990600" cy="628650"/>
          </a:xfrm>
          <a:prstGeom prst="rect">
            <a:avLst/>
          </a:prstGeom>
        </p:spPr>
      </p:pic>
      <p:pic>
        <p:nvPicPr>
          <p:cNvPr id="18" name="Ảnh 1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3166" y="2469885"/>
            <a:ext cx="1563683" cy="1172762"/>
          </a:xfrm>
          <a:prstGeom prst="rect">
            <a:avLst/>
          </a:prstGeom>
        </p:spPr>
      </p:pic>
      <p:pic>
        <p:nvPicPr>
          <p:cNvPr id="17" name="Ảnh 1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24174">
            <a:off x="2140631" y="3521217"/>
            <a:ext cx="1382677" cy="1364483"/>
          </a:xfrm>
          <a:prstGeom prst="rect">
            <a:avLst/>
          </a:prstGeom>
        </p:spPr>
      </p:pic>
      <p:pic>
        <p:nvPicPr>
          <p:cNvPr id="19" name="Ảnh 1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42879" y="4054429"/>
            <a:ext cx="1501973" cy="1035143"/>
          </a:xfrm>
          <a:prstGeom prst="rect">
            <a:avLst/>
          </a:prstGeom>
        </p:spPr>
      </p:pic>
      <p:pic>
        <p:nvPicPr>
          <p:cNvPr id="23" name="Ảnh 22">
            <a:hlinkClick r:id="rId7"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6537641" y="3505391"/>
            <a:ext cx="2819400" cy="985151"/>
          </a:xfrm>
          <a:prstGeom prst="rect">
            <a:avLst/>
          </a:prstGeom>
        </p:spPr>
      </p:pic>
      <p:pic>
        <p:nvPicPr>
          <p:cNvPr id="24" name="Ảnh 23">
            <a:hlinkClick r:id="rId9" action="ppaction://hlinksldjump"/>
          </p:cNvPr>
          <p:cNvPicPr>
            <a:picLocks noChangeAspect="1"/>
          </p:cNvPicPr>
          <p:nvPr/>
        </p:nvPicPr>
        <p:blipFill>
          <a:blip r:embed="rId10">
            <a:clrChange>
              <a:clrFrom>
                <a:srgbClr val="FFFFFF"/>
              </a:clrFrom>
              <a:clrTo>
                <a:srgbClr val="FFFFFF">
                  <a:alpha val="0"/>
                </a:srgbClr>
              </a:clrTo>
            </a:clrChange>
          </a:blip>
          <a:stretch>
            <a:fillRect/>
          </a:stretch>
        </p:blipFill>
        <p:spPr>
          <a:xfrm>
            <a:off x="6385242" y="4329364"/>
            <a:ext cx="2788079" cy="912410"/>
          </a:xfrm>
          <a:prstGeom prst="rect">
            <a:avLst/>
          </a:prstGeom>
        </p:spPr>
      </p:pic>
      <p:pic>
        <p:nvPicPr>
          <p:cNvPr id="31" name="Ảnh 30"/>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203286" y="355415"/>
            <a:ext cx="838200" cy="558800"/>
          </a:xfrm>
          <a:prstGeom prst="rect">
            <a:avLst/>
          </a:prstGeom>
        </p:spPr>
      </p:pic>
      <p:pic>
        <p:nvPicPr>
          <p:cNvPr id="32" name="Ảnh 31"/>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7200900" y="482601"/>
            <a:ext cx="838200" cy="558800"/>
          </a:xfrm>
          <a:prstGeom prst="rect">
            <a:avLst/>
          </a:prstGeom>
        </p:spPr>
      </p:pic>
      <p:pic>
        <p:nvPicPr>
          <p:cNvPr id="33" name="Ảnh 32"/>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8226093" y="913067"/>
            <a:ext cx="838200" cy="558800"/>
          </a:xfrm>
          <a:prstGeom prst="rect">
            <a:avLst/>
          </a:prstGeom>
        </p:spPr>
      </p:pic>
      <p:pic>
        <p:nvPicPr>
          <p:cNvPr id="34" name="Ảnh 33"/>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8044301" y="305948"/>
            <a:ext cx="838200" cy="558800"/>
          </a:xfrm>
          <a:prstGeom prst="rect">
            <a:avLst/>
          </a:prstGeom>
        </p:spPr>
      </p:pic>
      <p:pic>
        <p:nvPicPr>
          <p:cNvPr id="35" name="Ảnh 34"/>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a:off x="228600" y="1041400"/>
            <a:ext cx="838200" cy="558800"/>
          </a:xfrm>
          <a:prstGeom prst="rect">
            <a:avLst/>
          </a:prstGeom>
        </p:spPr>
      </p:pic>
      <p:pic>
        <p:nvPicPr>
          <p:cNvPr id="36" name="Ảnh 35"/>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47700" y="482600"/>
            <a:ext cx="838200" cy="558800"/>
          </a:xfrm>
          <a:prstGeom prst="rect">
            <a:avLst/>
          </a:prstGeom>
        </p:spPr>
      </p:pic>
      <p:pic>
        <p:nvPicPr>
          <p:cNvPr id="37" name="Ảnh 36"/>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1402686" y="332496"/>
            <a:ext cx="838200" cy="558800"/>
          </a:xfrm>
          <a:prstGeom prst="rect">
            <a:avLst/>
          </a:prstGeom>
        </p:spPr>
      </p:pic>
      <p:pic>
        <p:nvPicPr>
          <p:cNvPr id="38" name="Ảnh 37"/>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2210278" y="107526"/>
            <a:ext cx="838200" cy="558800"/>
          </a:xfrm>
          <a:prstGeom prst="rect">
            <a:avLst/>
          </a:prstGeom>
        </p:spPr>
      </p:pic>
      <p:pic>
        <p:nvPicPr>
          <p:cNvPr id="39" name="Picture 3" descr="C:\Users\ADMIN\Desktop\Tai nguyen thiet ke tro choi\Bảng gỗ\49f1b87228eb6bdb68e300357ebeb9ca (2).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60822" y="522432"/>
            <a:ext cx="8279909" cy="2117435"/>
          </a:xfrm>
          <a:prstGeom prst="rect">
            <a:avLst/>
          </a:prstGeom>
          <a:noFill/>
          <a:extLst>
            <a:ext uri="{909E8E84-426E-40DD-AFC4-6F175D3DCCD1}">
              <a14:hiddenFill xmlns:a14="http://schemas.microsoft.com/office/drawing/2010/main">
                <a:solidFill>
                  <a:srgbClr val="FFFFFF"/>
                </a:solidFill>
              </a14:hiddenFill>
            </a:ext>
          </a:extLst>
        </p:spPr>
      </p:pic>
      <p:sp>
        <p:nvSpPr>
          <p:cNvPr id="40" name="Hình chữ nhật 39"/>
          <p:cNvSpPr/>
          <p:nvPr/>
        </p:nvSpPr>
        <p:spPr>
          <a:xfrm>
            <a:off x="1454773" y="742950"/>
            <a:ext cx="5692006" cy="1708160"/>
          </a:xfrm>
          <a:prstGeom prst="rect">
            <a:avLst/>
          </a:prstGeom>
          <a:noFill/>
        </p:spPr>
        <p:txBody>
          <a:bodyPr wrap="none" lIns="91440" tIns="45720" rIns="91440" bIns="45720">
            <a:spAutoFit/>
          </a:bodyPr>
          <a:lstStyle/>
          <a:p>
            <a:pPr algn="ctr"/>
            <a:r>
              <a:rPr lang="vi-VN" sz="5400" b="1" cap="none" spc="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HÁI TÁO</a:t>
            </a:r>
          </a:p>
          <a:p>
            <a:pPr algn="ctr"/>
            <a:endParaRPr lang="vi-VN" sz="7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algn="ctr"/>
            <a:r>
              <a:rPr lang="vi-VN" sz="44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CÙNG BẠCH TUYẾT</a:t>
            </a:r>
            <a:endParaRPr lang="vi-VN" sz="4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41" name="Picture 6" descr="Káº¿t quáº£ hÃ¬nh áº£nh cho khá»  hoáº¡t hÃ¬nh"/>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88131" y="1009890"/>
            <a:ext cx="1065294" cy="1065295"/>
          </a:xfrm>
          <a:prstGeom prst="rect">
            <a:avLst/>
          </a:prstGeom>
          <a:noFill/>
          <a:extLst>
            <a:ext uri="{909E8E84-426E-40DD-AFC4-6F175D3DCCD1}">
              <a14:hiddenFill xmlns:a14="http://schemas.microsoft.com/office/drawing/2010/main">
                <a:solidFill>
                  <a:srgbClr val="FFFFFF"/>
                </a:solidFill>
              </a14:hiddenFill>
            </a:ext>
          </a:extLst>
        </p:spPr>
      </p:pic>
      <p:pic>
        <p:nvPicPr>
          <p:cNvPr id="42" name="Ảnh 41"/>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550683" y="418522"/>
            <a:ext cx="838200" cy="558800"/>
          </a:xfrm>
          <a:prstGeom prst="rect">
            <a:avLst/>
          </a:prstGeom>
        </p:spPr>
      </p:pic>
      <p:pic>
        <p:nvPicPr>
          <p:cNvPr id="43" name="Ảnh 42"/>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4401" y="1885950"/>
            <a:ext cx="2126343" cy="2512411"/>
          </a:xfrm>
          <a:prstGeom prst="rect">
            <a:avLst/>
          </a:prstGeom>
        </p:spPr>
      </p:pic>
      <p:pic>
        <p:nvPicPr>
          <p:cNvPr id="44" name="Picture 2" descr="HÃ¬nh áº£nh cÃ³ liÃªn quan"/>
          <p:cNvPicPr>
            <a:picLocks noChangeAspect="1" noChangeArrowheads="1"/>
          </p:cNvPicPr>
          <p:nvPr/>
        </p:nvPicPr>
        <p:blipFill>
          <a:blip r:embed="rId1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6687" y="2986436"/>
            <a:ext cx="1622425" cy="213598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Rounded Corners 5">
            <a:extLst>
              <a:ext uri="{FF2B5EF4-FFF2-40B4-BE49-F238E27FC236}">
                <a16:creationId xmlns="" xmlns:a16="http://schemas.microsoft.com/office/drawing/2014/main" id="{E251AD20-8C98-40FE-AE1B-648D64085EB3}"/>
              </a:ext>
            </a:extLst>
          </p:cNvPr>
          <p:cNvSpPr/>
          <p:nvPr/>
        </p:nvSpPr>
        <p:spPr>
          <a:xfrm>
            <a:off x="1" y="0"/>
            <a:ext cx="5114559" cy="628650"/>
          </a:xfrm>
          <a:prstGeom prst="roundRect">
            <a:avLst/>
          </a:prstGeom>
          <a:solidFill>
            <a:schemeClr val="accent1">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smtClean="0">
                <a:solidFill>
                  <a:srgbClr val="0000FF"/>
                </a:solidFill>
                <a:latin typeface="Arial" panose="020B0604020202020204" pitchFamily="34" charset="0"/>
                <a:cs typeface="Arial" panose="020B0604020202020204" pitchFamily="34" charset="0"/>
              </a:rPr>
              <a:t>HOẠT ĐỘNG MỞ ĐẦU</a:t>
            </a:r>
            <a:endParaRPr lang="en-US" sz="36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18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par>
                                <p:cTn id="13" presetID="10" presetClass="emph" presetSubtype="0" repeatCount="indefinite" fill="hold" grpId="1" nodeType="withEffect">
                                  <p:stCondLst>
                                    <p:cond delay="0"/>
                                  </p:stCondLst>
                                  <p:childTnLst>
                                    <p:anim calcmode="discrete" valueType="str">
                                      <p:cBhvr override="childStyle">
                                        <p:cTn id="14" dur="2000" fill="hold"/>
                                        <p:tgtEl>
                                          <p:spTgt spid="4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blip>
          <a:srcRec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49045" y="0"/>
            <a:ext cx="8534400" cy="56921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3200" b="1" smtClean="0">
                <a:solidFill>
                  <a:srgbClr val="FF0000"/>
                </a:solidFill>
                <a:latin typeface="Times New Roman" panose="02020603050405020304" pitchFamily="18" charset="0"/>
                <a:cs typeface="Times New Roman" panose="02020603050405020304" pitchFamily="18" charset="0"/>
              </a:rPr>
              <a:t>LUYỆN TẬP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057400" y="571500"/>
            <a:ext cx="5355771" cy="70757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THẢO LUẬN NHÓM</a:t>
            </a:r>
          </a:p>
        </p:txBody>
      </p:sp>
      <p:sp>
        <p:nvSpPr>
          <p:cNvPr id="6" name="Rounded Rectangle 5"/>
          <p:cNvSpPr/>
          <p:nvPr/>
        </p:nvSpPr>
        <p:spPr>
          <a:xfrm>
            <a:off x="381000" y="1450522"/>
            <a:ext cx="2391848" cy="7075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DÃY </a:t>
            </a:r>
            <a:r>
              <a:rPr lang="en-US" sz="2200" b="1" smtClean="0">
                <a:latin typeface="Times New Roman" panose="02020603050405020304" pitchFamily="18" charset="0"/>
                <a:cs typeface="Times New Roman" panose="02020603050405020304" pitchFamily="18" charset="0"/>
              </a:rPr>
              <a:t>1+3:</a:t>
            </a:r>
          </a:p>
          <a:p>
            <a:pPr algn="ctr"/>
            <a:r>
              <a:rPr lang="en-US" sz="2200" b="1" u="sng" smtClean="0">
                <a:solidFill>
                  <a:schemeClr val="accent1">
                    <a:lumMod val="75000"/>
                  </a:schemeClr>
                </a:solidFill>
                <a:latin typeface="Times New Roman" panose="02020603050405020304" pitchFamily="18" charset="0"/>
                <a:cs typeface="Times New Roman" panose="02020603050405020304" pitchFamily="18" charset="0"/>
              </a:rPr>
              <a:t>BÀI 1</a:t>
            </a:r>
            <a:endParaRPr lang="en-US" sz="2200" b="1" u="sng"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6458242" y="1408317"/>
            <a:ext cx="2490322" cy="7075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smtClean="0">
              <a:latin typeface="Times New Roman" panose="02020603050405020304" pitchFamily="18" charset="0"/>
              <a:cs typeface="Times New Roman" panose="02020603050405020304" pitchFamily="18" charset="0"/>
            </a:endParaRPr>
          </a:p>
          <a:p>
            <a:pPr algn="ctr"/>
            <a:r>
              <a:rPr lang="en-US" sz="2200" b="1" smtClean="0">
                <a:latin typeface="Times New Roman" panose="02020603050405020304" pitchFamily="18" charset="0"/>
                <a:cs typeface="Times New Roman" panose="02020603050405020304" pitchFamily="18" charset="0"/>
              </a:rPr>
              <a:t>DÃY 2+4 :</a:t>
            </a:r>
          </a:p>
          <a:p>
            <a:pPr algn="ctr"/>
            <a:r>
              <a:rPr lang="en-US" sz="2200" b="1" u="sng">
                <a:solidFill>
                  <a:schemeClr val="accent1">
                    <a:lumMod val="75000"/>
                  </a:schemeClr>
                </a:solidFill>
                <a:latin typeface="Times New Roman" panose="02020603050405020304" pitchFamily="18" charset="0"/>
                <a:cs typeface="Times New Roman" panose="02020603050405020304" pitchFamily="18" charset="0"/>
              </a:rPr>
              <a:t>BÀI </a:t>
            </a:r>
            <a:r>
              <a:rPr lang="en-US" sz="2200" b="1" u="sng" smtClean="0">
                <a:solidFill>
                  <a:schemeClr val="accent1">
                    <a:lumMod val="75000"/>
                  </a:schemeClr>
                </a:solidFill>
                <a:latin typeface="Times New Roman" panose="02020603050405020304" pitchFamily="18" charset="0"/>
                <a:cs typeface="Times New Roman" panose="02020603050405020304" pitchFamily="18" charset="0"/>
              </a:rPr>
              <a:t>2</a:t>
            </a:r>
            <a:endParaRPr lang="en-US" sz="2200" b="1" u="sng">
              <a:solidFill>
                <a:schemeClr val="accent1">
                  <a:lumMod val="75000"/>
                </a:schemeClr>
              </a:solidFill>
              <a:latin typeface="Times New Roman" panose="02020603050405020304" pitchFamily="18" charset="0"/>
              <a:cs typeface="Times New Roman" panose="02020603050405020304" pitchFamily="18" charset="0"/>
            </a:endParaRPr>
          </a:p>
          <a:p>
            <a:pPr algn="ctr"/>
            <a:endParaRPr lang="en-US" sz="2200" b="1"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57" y="2170297"/>
            <a:ext cx="8087381" cy="120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Object 8"/>
          <p:cNvGraphicFramePr>
            <a:graphicFrameLocks noChangeAspect="1"/>
          </p:cNvGraphicFramePr>
          <p:nvPr/>
        </p:nvGraphicFramePr>
        <p:xfrm>
          <a:off x="1314450" y="2157413"/>
          <a:ext cx="6515100" cy="828675"/>
        </p:xfrm>
        <a:graphic>
          <a:graphicData uri="http://schemas.openxmlformats.org/presentationml/2006/ole">
            <mc:AlternateContent xmlns:mc="http://schemas.openxmlformats.org/markup-compatibility/2006">
              <mc:Choice xmlns:v="urn:schemas-microsoft-com:vml" Requires="v">
                <p:oleObj spid="_x0000_s3083" name="Bitmap Image" r:id="" imgW="6515280" imgH="1104840" progId="Paint.Picture">
                  <p:embed/>
                </p:oleObj>
              </mc:Choice>
              <mc:Fallback>
                <p:oleObj name="Bitmap Image" r:id="" imgW="6515280" imgH="1104840" progId="Paint.Picture">
                  <p:embed/>
                  <p:pic>
                    <p:nvPicPr>
                      <p:cNvPr id="0" name=""/>
                      <p:cNvPicPr/>
                      <p:nvPr/>
                    </p:nvPicPr>
                    <p:blipFill/>
                    <p:spPr>
                      <a:xfrm>
                        <a:off x="1314450" y="2157413"/>
                        <a:ext cx="6515100" cy="828675"/>
                      </a:xfrm>
                      <a:prstGeom prst="rect">
                        <a:avLst/>
                      </a:prstGeom>
                    </p:spPr>
                  </p:pic>
                </p:oleObj>
              </mc:Fallback>
            </mc:AlternateContent>
          </a:graphicData>
        </a:graphic>
      </p:graphicFrame>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56" y="3371850"/>
            <a:ext cx="8594944" cy="150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12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wipe(down)">
                                      <p:cBhvr>
                                        <p:cTn id="18"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blip>
          <a:srcRect/>
          <a:tile tx="0" ty="0" sx="100000" sy="100000" flip="none" algn="tl"/>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1900"/>
            <a:ext cx="7924800" cy="166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477" y="1672099"/>
            <a:ext cx="7086600" cy="329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55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blip>
          <a:srcRect/>
          <a:tile tx="0" ty="0" sx="100000" sy="100000" flip="none" algn="tl"/>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14300"/>
            <a:ext cx="870323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479" y="2057400"/>
            <a:ext cx="8772525"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7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xmlns=""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874" y="-225343"/>
            <a:ext cx="10674657" cy="5993126"/>
          </a:xfrm>
          <a:prstGeom prst="rect">
            <a:avLst/>
          </a:prstGeom>
        </p:spPr>
      </p:pic>
      <p:pic>
        <p:nvPicPr>
          <p:cNvPr id="26" name="图片 29">
            <a:hlinkClick r:id="rId4" action="ppaction://hlinksldjump"/>
            <a:extLst>
              <a:ext uri="{FF2B5EF4-FFF2-40B4-BE49-F238E27FC236}">
                <a16:creationId xmlns:a16="http://schemas.microsoft.com/office/drawing/2014/main" xmlns=""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887" y="300057"/>
            <a:ext cx="1048477" cy="88932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3122318" y="1509795"/>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1261145" y="591231"/>
            <a:ext cx="6712933" cy="1569660"/>
          </a:xfrm>
          <a:prstGeom prst="rect">
            <a:avLst/>
          </a:prstGeom>
        </p:spPr>
        <p:txBody>
          <a:bodyPr wrap="square">
            <a:spAutoFit/>
          </a:bodyPr>
          <a:lstStyle/>
          <a:p>
            <a:pPr algn="ctr"/>
            <a:r>
              <a:rPr lang="en-US" altLang="zh-CN" sz="3200">
                <a:solidFill>
                  <a:schemeClr val="bg1"/>
                </a:solidFill>
                <a:latin typeface="Arial" panose="020B0604020202020204" pitchFamily="34" charset="0"/>
                <a:ea typeface="方正少儿简体" panose="03000509000000000000" pitchFamily="65" charset="-122"/>
                <a:cs typeface="Arial" panose="020B0604020202020204" pitchFamily="34" charset="0"/>
              </a:rPr>
              <a:t>So sánh sự giống và khác nhau khi tìm ước chung lớn nhất và bội chung nhỏ nhất</a:t>
            </a:r>
            <a:endParaRPr lang="zh-CN" altLang="en-US" sz="3200" dirty="0">
              <a:solidFill>
                <a:schemeClr val="bg1"/>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1" y="4586578"/>
            <a:ext cx="6865144" cy="564356"/>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20771" y="3991407"/>
            <a:ext cx="1084028" cy="1096460"/>
          </a:xfrm>
          <a:prstGeom prst="rect">
            <a:avLst/>
          </a:prstGeom>
        </p:spPr>
      </p:pic>
      <p:sp>
        <p:nvSpPr>
          <p:cNvPr id="27" name="Decagon 26">
            <a:extLst>
              <a:ext uri="{FF2B5EF4-FFF2-40B4-BE49-F238E27FC236}">
                <a16:creationId xmlns:a16="http://schemas.microsoft.com/office/drawing/2014/main" xmlns="" id="{09572FE0-46A4-4767-BAB6-7E8F71D813AC}"/>
              </a:ext>
            </a:extLst>
          </p:cNvPr>
          <p:cNvSpPr/>
          <p:nvPr/>
        </p:nvSpPr>
        <p:spPr>
          <a:xfrm>
            <a:off x="7535764" y="511371"/>
            <a:ext cx="417533" cy="326713"/>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4</a:t>
            </a:r>
            <a:endParaRPr lang="en-US" sz="3200" dirty="0">
              <a:solidFill>
                <a:srgbClr val="FF0000"/>
              </a:solidFill>
            </a:endParaRPr>
          </a:p>
        </p:txBody>
      </p:sp>
      <p:pic>
        <p:nvPicPr>
          <p:cNvPr id="3" name="Picture 2" descr="Diagram&#10;&#10;Description automatically generated with low confidence">
            <a:extLst>
              <a:ext uri="{FF2B5EF4-FFF2-40B4-BE49-F238E27FC236}">
                <a16:creationId xmlns:a16="http://schemas.microsoft.com/office/drawing/2014/main" xmlns="" id="{C5407F45-D29D-469C-A9FC-81B2902A1443}"/>
              </a:ext>
            </a:extLst>
          </p:cNvPr>
          <p:cNvPicPr>
            <a:picLocks noChangeAspect="1"/>
          </p:cNvPicPr>
          <p:nvPr/>
        </p:nvPicPr>
        <p:blipFill rotWithShape="1">
          <a:blip r:embed="rId8"/>
          <a:srcRect l="1810" r="4853"/>
          <a:stretch/>
        </p:blipFill>
        <p:spPr>
          <a:xfrm>
            <a:off x="4617611" y="1488884"/>
            <a:ext cx="4256315" cy="2571750"/>
          </a:xfrm>
          <a:prstGeom prst="rect">
            <a:avLst/>
          </a:prstGeom>
        </p:spPr>
      </p:pic>
      <p:pic>
        <p:nvPicPr>
          <p:cNvPr id="5" name="Picture 4" descr="Diagram&#10;&#10;Description automatically generated with medium confidence">
            <a:extLst>
              <a:ext uri="{FF2B5EF4-FFF2-40B4-BE49-F238E27FC236}">
                <a16:creationId xmlns:a16="http://schemas.microsoft.com/office/drawing/2014/main" xmlns="" id="{52CDCB28-56F5-46E9-A56C-D9BBE07D770E}"/>
              </a:ext>
            </a:extLst>
          </p:cNvPr>
          <p:cNvPicPr>
            <a:picLocks noChangeAspect="1"/>
          </p:cNvPicPr>
          <p:nvPr/>
        </p:nvPicPr>
        <p:blipFill rotWithShape="1">
          <a:blip r:embed="rId9"/>
          <a:srcRect l="1052" r="6117"/>
          <a:stretch/>
        </p:blipFill>
        <p:spPr>
          <a:xfrm>
            <a:off x="1" y="1479006"/>
            <a:ext cx="4507575" cy="2595947"/>
          </a:xfrm>
          <a:prstGeom prst="rect">
            <a:avLst/>
          </a:prstGeom>
        </p:spPr>
      </p:pic>
      <p:cxnSp>
        <p:nvCxnSpPr>
          <p:cNvPr id="8" name="Straight Connector 7">
            <a:extLst>
              <a:ext uri="{FF2B5EF4-FFF2-40B4-BE49-F238E27FC236}">
                <a16:creationId xmlns:a16="http://schemas.microsoft.com/office/drawing/2014/main" xmlns="" id="{96F9C7EE-77FB-4E99-9542-EB3A34601C8A}"/>
              </a:ext>
            </a:extLst>
          </p:cNvPr>
          <p:cNvCxnSpPr>
            <a:cxnSpLocks/>
          </p:cNvCxnSpPr>
          <p:nvPr/>
        </p:nvCxnSpPr>
        <p:spPr>
          <a:xfrm>
            <a:off x="2297330" y="2481943"/>
            <a:ext cx="11091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9F9C7316-795B-49F3-B142-4866BF687D01}"/>
              </a:ext>
            </a:extLst>
          </p:cNvPr>
          <p:cNvCxnSpPr>
            <a:cxnSpLocks/>
          </p:cNvCxnSpPr>
          <p:nvPr/>
        </p:nvCxnSpPr>
        <p:spPr>
          <a:xfrm>
            <a:off x="8109857" y="2389415"/>
            <a:ext cx="6686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360E284-F024-4A5E-AAF8-46BC0CCA4C5E}"/>
              </a:ext>
            </a:extLst>
          </p:cNvPr>
          <p:cNvCxnSpPr>
            <a:cxnSpLocks/>
          </p:cNvCxnSpPr>
          <p:nvPr/>
        </p:nvCxnSpPr>
        <p:spPr>
          <a:xfrm>
            <a:off x="6166755" y="2514601"/>
            <a:ext cx="3864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D702BF00-6BA8-45FB-B0D9-B890682DC87B}"/>
              </a:ext>
            </a:extLst>
          </p:cNvPr>
          <p:cNvCxnSpPr>
            <a:cxnSpLocks/>
          </p:cNvCxnSpPr>
          <p:nvPr/>
        </p:nvCxnSpPr>
        <p:spPr>
          <a:xfrm>
            <a:off x="1768929" y="3276601"/>
            <a:ext cx="6686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4517AF0C-CF45-44F1-AC63-1FC28B26B0AA}"/>
              </a:ext>
            </a:extLst>
          </p:cNvPr>
          <p:cNvCxnSpPr>
            <a:cxnSpLocks/>
          </p:cNvCxnSpPr>
          <p:nvPr/>
        </p:nvCxnSpPr>
        <p:spPr>
          <a:xfrm>
            <a:off x="6457296" y="3233059"/>
            <a:ext cx="6686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15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par>
                                <p:cTn id="27" presetID="16" presetClass="entr" presetSubtype="21"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blip>
          <a:srcRect/>
          <a:tile tx="0" ty="0" sx="100000" sy="100000" flip="none" algn="tl"/>
        </a:blipFill>
        <a:effectLst/>
      </p:bgPr>
    </p:bg>
    <p:spTree>
      <p:nvGrpSpPr>
        <p:cNvPr id="1" name=""/>
        <p:cNvGrpSpPr/>
        <p:nvPr/>
      </p:nvGrpSpPr>
      <p:grpSpPr>
        <a:xfrm>
          <a:off x="0" y="0"/>
          <a:ext cx="0" cy="0"/>
          <a:chOff x="0" y="0"/>
          <a:chExt cx="0" cy="0"/>
        </a:xfrm>
      </p:grpSpPr>
      <p:sp>
        <p:nvSpPr>
          <p:cNvPr id="3" name="!!4">
            <a:extLst>
              <a:ext uri="{FF2B5EF4-FFF2-40B4-BE49-F238E27FC236}">
                <a16:creationId xmlns:a16="http://schemas.microsoft.com/office/drawing/2014/main" xmlns="" id="{58E6D429-DC53-47C4-8036-1E9D12B8E28B}"/>
              </a:ext>
            </a:extLst>
          </p:cNvPr>
          <p:cNvSpPr/>
          <p:nvPr/>
        </p:nvSpPr>
        <p:spPr>
          <a:xfrm>
            <a:off x="1597906" y="41152"/>
            <a:ext cx="5717294" cy="37029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8" y="1143000"/>
            <a:ext cx="8968402"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41853" y="411444"/>
            <a:ext cx="6629400" cy="1200329"/>
          </a:xfrm>
          <a:prstGeom prst="rect">
            <a:avLst/>
          </a:prstGeom>
          <a:noFill/>
        </p:spPr>
        <p:txBody>
          <a:bodyPr wrap="square" rtlCol="0">
            <a:spAutoFit/>
          </a:bodyPr>
          <a:lstStyle/>
          <a:p>
            <a:pPr algn="ctr"/>
            <a:r>
              <a:rPr lang="en-US" b="1">
                <a:solidFill>
                  <a:srgbClr val="0070C0"/>
                </a:solidFill>
              </a:rPr>
              <a:t>Chia lớp thành 2 nhóm , </a:t>
            </a:r>
          </a:p>
          <a:p>
            <a:pPr algn="ctr"/>
            <a:r>
              <a:rPr lang="en-US" b="1">
                <a:solidFill>
                  <a:srgbClr val="0070C0"/>
                </a:solidFill>
              </a:rPr>
              <a:t>ĐẠI DIỆN NHÓM LÊN TRÌNH BÀY</a:t>
            </a:r>
          </a:p>
          <a:p>
            <a:pPr algn="ctr"/>
            <a:r>
              <a:rPr lang="en-US" b="1">
                <a:solidFill>
                  <a:srgbClr val="0070C0"/>
                </a:solidFill>
              </a:rPr>
              <a:t> </a:t>
            </a:r>
            <a:r>
              <a:rPr lang="en-US" b="1" smtClean="0">
                <a:solidFill>
                  <a:srgbClr val="0070C0"/>
                </a:solidFill>
              </a:rPr>
              <a:t>và NHẬN </a:t>
            </a:r>
            <a:r>
              <a:rPr lang="en-US" b="1">
                <a:solidFill>
                  <a:srgbClr val="0070C0"/>
                </a:solidFill>
              </a:rPr>
              <a:t>XÉT CHÉO </a:t>
            </a:r>
          </a:p>
          <a:p>
            <a:endParaRPr lang="en-US">
              <a:solidFill>
                <a:srgbClr val="0070C0"/>
              </a:solidFill>
            </a:endParaRP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914650"/>
            <a:ext cx="2743200" cy="214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346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98" y="-7374"/>
            <a:ext cx="8968402"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43101"/>
            <a:ext cx="2743200" cy="214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1" y="1766709"/>
            <a:ext cx="5348551" cy="327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70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blip>
          <a:srcRect/>
          <a:tile tx="0" ty="0" sx="100000" sy="100000" flip="none" algn="tl"/>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346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solidFill>
                  <a:srgbClr val="C00000"/>
                </a:solidFill>
              </a:rPr>
              <a:t>CÁCH CHƠI</a:t>
            </a:r>
            <a:endParaRPr lang="en-US" b="1">
              <a:solidFill>
                <a:srgbClr val="C00000"/>
              </a:solidFill>
            </a:endParaRPr>
          </a:p>
        </p:txBody>
      </p:sp>
      <p:sp>
        <p:nvSpPr>
          <p:cNvPr id="3" name="Content Placeholder 2"/>
          <p:cNvSpPr>
            <a:spLocks noGrp="1"/>
          </p:cNvSpPr>
          <p:nvPr>
            <p:ph sz="quarter" idx="1"/>
          </p:nvPr>
        </p:nvSpPr>
        <p:spPr>
          <a:xfrm>
            <a:off x="609600" y="1028700"/>
            <a:ext cx="7927848" cy="3429000"/>
          </a:xfrm>
        </p:spPr>
        <p:txBody>
          <a:bodyPr>
            <a:normAutofit fontScale="92500" lnSpcReduction="20000"/>
          </a:bodyPr>
          <a:lstStyle/>
          <a:p>
            <a:pPr marL="0" indent="0" algn="just">
              <a:buNone/>
            </a:pPr>
            <a:r>
              <a:rPr lang="en-US" smtClean="0"/>
              <a:t>Một hôm, Bạch Tuyết vào rừng để hái táo chuẩn bị làm món tráng miệng cho 7 chú lùn.</a:t>
            </a:r>
          </a:p>
          <a:p>
            <a:pPr marL="0" indent="0" algn="just">
              <a:buNone/>
            </a:pPr>
            <a:endParaRPr lang="en-US" smtClean="0"/>
          </a:p>
          <a:p>
            <a:pPr marL="0" indent="0" algn="just">
              <a:buNone/>
            </a:pPr>
            <a:r>
              <a:rPr lang="en-US" smtClean="0"/>
              <a:t>Em hãy giúp Bạch Tuyết hái táo bằng cách lựa các trái táo và trả lời đúng các câu hỏi tương ứng để giúp Bạch Tuyết hái được táo vào giỏ nhé!</a:t>
            </a:r>
          </a:p>
          <a:p>
            <a:pPr marL="0" indent="0" algn="just">
              <a:buNone/>
            </a:pPr>
            <a:endParaRPr lang="en-US" smtClean="0"/>
          </a:p>
          <a:p>
            <a:pPr algn="just"/>
            <a:r>
              <a:rPr lang="en-US" smtClean="0"/>
              <a:t>Có 8 quả táo ứng với 8 câu hỏi.</a:t>
            </a:r>
          </a:p>
          <a:p>
            <a:pPr algn="just"/>
            <a:r>
              <a:rPr lang="en-US" smtClean="0"/>
              <a:t>Mỗi câu hỏi có thời gian suy nghĩ là 10 giây.</a:t>
            </a:r>
          </a:p>
        </p:txBody>
      </p:sp>
    </p:spTree>
    <p:extLst>
      <p:ext uri="{BB962C8B-B14F-4D97-AF65-F5344CB8AC3E}">
        <p14:creationId xmlns:p14="http://schemas.microsoft.com/office/powerpoint/2010/main" val="318463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83"/>
            <a:ext cx="9169021" cy="5143500"/>
          </a:xfrm>
          <a:prstGeom prst="rect">
            <a:avLst/>
          </a:prstGeom>
        </p:spPr>
      </p:pic>
      <p:pic>
        <p:nvPicPr>
          <p:cNvPr id="63" name="Ảnh 62"/>
          <p:cNvPicPr>
            <a:picLocks noChangeAspect="1"/>
          </p:cNvPicPr>
          <p:nvPr/>
        </p:nvPicPr>
        <p:blipFill>
          <a:blip r:embed="rId3">
            <a:clrChange>
              <a:clrFrom>
                <a:srgbClr val="F7FFFF"/>
              </a:clrFrom>
              <a:clrTo>
                <a:srgbClr val="F7FFFF">
                  <a:alpha val="0"/>
                </a:srgbClr>
              </a:clrTo>
            </a:clrChange>
            <a:extLst>
              <a:ext uri="{28A0092B-C50C-407E-A947-70E740481C1C}">
                <a14:useLocalDpi xmlns:a14="http://schemas.microsoft.com/office/drawing/2010/main" val="0"/>
              </a:ext>
            </a:extLst>
          </a:blip>
          <a:stretch>
            <a:fillRect/>
          </a:stretch>
        </p:blipFill>
        <p:spPr>
          <a:xfrm rot="617593">
            <a:off x="1706209" y="2855377"/>
            <a:ext cx="1271966" cy="1224353"/>
          </a:xfrm>
          <a:prstGeom prst="rect">
            <a:avLst/>
          </a:prstGeom>
        </p:spPr>
      </p:pic>
      <p:pic>
        <p:nvPicPr>
          <p:cNvPr id="6" name="Ảnh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3320" y="1634825"/>
            <a:ext cx="2819400" cy="3331302"/>
          </a:xfrm>
          <a:prstGeom prst="rect">
            <a:avLst/>
          </a:prstGeom>
        </p:spPr>
      </p:pic>
      <p:pic>
        <p:nvPicPr>
          <p:cNvPr id="32" name="1"/>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157098" y="3261573"/>
            <a:ext cx="489468" cy="326312"/>
          </a:xfrm>
          <a:prstGeom prst="rect">
            <a:avLst/>
          </a:prstGeom>
        </p:spPr>
      </p:pic>
      <p:pic>
        <p:nvPicPr>
          <p:cNvPr id="33" name="Giỏ">
            <a:hlinkClick r:id="rId7" action="ppaction://hlinksldjump"/>
          </p:cNvPr>
          <p:cNvPicPr>
            <a:picLocks noChangeAspect="1"/>
          </p:cNvPicPr>
          <p:nvPr/>
        </p:nvPicPr>
        <p:blipFill>
          <a:blip r:embed="rId8" cstate="print">
            <a:clrChange>
              <a:clrFrom>
                <a:srgbClr val="F6F6F6"/>
              </a:clrFrom>
              <a:clrTo>
                <a:srgbClr val="F6F6F6">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09365" y="3087641"/>
            <a:ext cx="1752600" cy="1112227"/>
          </a:xfrm>
          <a:prstGeom prst="rect">
            <a:avLst/>
          </a:prstGeom>
        </p:spPr>
      </p:pic>
      <p:pic>
        <p:nvPicPr>
          <p:cNvPr id="34" name="2"/>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324544" y="3354513"/>
            <a:ext cx="470782" cy="313855"/>
          </a:xfrm>
          <a:prstGeom prst="rect">
            <a:avLst/>
          </a:prstGeom>
        </p:spPr>
      </p:pic>
      <p:pic>
        <p:nvPicPr>
          <p:cNvPr id="35" name="3"/>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854088" y="3245248"/>
            <a:ext cx="538441" cy="358961"/>
          </a:xfrm>
          <a:prstGeom prst="rect">
            <a:avLst/>
          </a:prstGeom>
        </p:spPr>
      </p:pic>
      <p:pic>
        <p:nvPicPr>
          <p:cNvPr id="36" name="4"/>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020192" y="3432961"/>
            <a:ext cx="470782" cy="313855"/>
          </a:xfrm>
          <a:prstGeom prst="rect">
            <a:avLst/>
          </a:prstGeom>
        </p:spPr>
      </p:pic>
      <p:pic>
        <p:nvPicPr>
          <p:cNvPr id="37" name="5"/>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684673" y="3381396"/>
            <a:ext cx="470782" cy="313855"/>
          </a:xfrm>
          <a:prstGeom prst="rect">
            <a:avLst/>
          </a:prstGeom>
        </p:spPr>
      </p:pic>
      <p:pic>
        <p:nvPicPr>
          <p:cNvPr id="38" name="6"/>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542585" y="3143549"/>
            <a:ext cx="470782" cy="313855"/>
          </a:xfrm>
          <a:prstGeom prst="rect">
            <a:avLst/>
          </a:prstGeom>
        </p:spPr>
      </p:pic>
      <p:pic>
        <p:nvPicPr>
          <p:cNvPr id="39" name="7"/>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277029" y="3375644"/>
            <a:ext cx="470782" cy="313855"/>
          </a:xfrm>
          <a:prstGeom prst="rect">
            <a:avLst/>
          </a:prstGeom>
        </p:spPr>
      </p:pic>
      <p:pic>
        <p:nvPicPr>
          <p:cNvPr id="40" name="8"/>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044297" y="3432962"/>
            <a:ext cx="470782" cy="313855"/>
          </a:xfrm>
          <a:prstGeom prst="rect">
            <a:avLst/>
          </a:prstGeom>
        </p:spPr>
      </p:pic>
      <p:pic>
        <p:nvPicPr>
          <p:cNvPr id="49" name="Ảnh 48">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13133" y="1638560"/>
            <a:ext cx="1731414" cy="1234547"/>
          </a:xfrm>
          <a:prstGeom prst="rect">
            <a:avLst/>
          </a:prstGeom>
        </p:spPr>
      </p:pic>
      <p:pic>
        <p:nvPicPr>
          <p:cNvPr id="50" name="Ảnh 49">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6114" y="1108859"/>
            <a:ext cx="1731414" cy="1234547"/>
          </a:xfrm>
          <a:prstGeom prst="rect">
            <a:avLst/>
          </a:prstGeom>
        </p:spPr>
      </p:pic>
      <p:pic>
        <p:nvPicPr>
          <p:cNvPr id="51" name="Ảnh 50">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3547" y="-73572"/>
            <a:ext cx="1731414" cy="1234547"/>
          </a:xfrm>
          <a:prstGeom prst="rect">
            <a:avLst/>
          </a:prstGeom>
        </p:spPr>
      </p:pic>
      <p:pic>
        <p:nvPicPr>
          <p:cNvPr id="52" name="Ảnh 51">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89254" y="1213093"/>
            <a:ext cx="1731414" cy="1234547"/>
          </a:xfrm>
          <a:prstGeom prst="rect">
            <a:avLst/>
          </a:prstGeom>
        </p:spPr>
      </p:pic>
      <p:pic>
        <p:nvPicPr>
          <p:cNvPr id="53" name="Ảnh 52">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23596" y="1345861"/>
            <a:ext cx="1731414" cy="1234547"/>
          </a:xfrm>
          <a:prstGeom prst="rect">
            <a:avLst/>
          </a:prstGeom>
        </p:spPr>
      </p:pic>
      <p:pic>
        <p:nvPicPr>
          <p:cNvPr id="54" name="Ảnh 53">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495676" y="232095"/>
            <a:ext cx="1731414" cy="1229975"/>
          </a:xfrm>
          <a:prstGeom prst="rect">
            <a:avLst/>
          </a:prstGeom>
        </p:spPr>
      </p:pic>
      <p:pic>
        <p:nvPicPr>
          <p:cNvPr id="55" name="Ảnh 54">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312089" y="355939"/>
            <a:ext cx="1731414" cy="1234547"/>
          </a:xfrm>
          <a:prstGeom prst="rect">
            <a:avLst/>
          </a:prstGeom>
        </p:spPr>
      </p:pic>
      <p:pic>
        <p:nvPicPr>
          <p:cNvPr id="56" name="Ảnh 55">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613679" y="404013"/>
            <a:ext cx="1731414" cy="1234547"/>
          </a:xfrm>
          <a:prstGeom prst="rect">
            <a:avLst/>
          </a:prstGeom>
        </p:spPr>
      </p:pic>
      <p:pic>
        <p:nvPicPr>
          <p:cNvPr id="59" name="Ảnh 58"/>
          <p:cNvPicPr>
            <a:picLocks noChangeAspect="1"/>
          </p:cNvPicPr>
          <p:nvPr/>
        </p:nvPicPr>
        <p:blipFill>
          <a:blip r:embed="rId2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6826" y="3338141"/>
            <a:ext cx="1036340" cy="767928"/>
          </a:xfrm>
          <a:prstGeom prst="rect">
            <a:avLst/>
          </a:prstGeom>
        </p:spPr>
      </p:pic>
      <p:pic>
        <p:nvPicPr>
          <p:cNvPr id="60" name="Ảnh 59"/>
          <p:cNvPicPr>
            <a:picLocks noChangeAspect="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34117" y="3643754"/>
            <a:ext cx="956968" cy="709113"/>
          </a:xfrm>
          <a:prstGeom prst="rect">
            <a:avLst/>
          </a:prstGeom>
        </p:spPr>
      </p:pic>
      <p:pic>
        <p:nvPicPr>
          <p:cNvPr id="61" name="Ảnh 60"/>
          <p:cNvPicPr>
            <a:picLocks noChangeAspect="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8606" y="3800552"/>
            <a:ext cx="956968" cy="709113"/>
          </a:xfrm>
          <a:prstGeom prst="rect">
            <a:avLst/>
          </a:prstGeom>
        </p:spPr>
      </p:pic>
    </p:spTree>
    <p:extLst>
      <p:ext uri="{BB962C8B-B14F-4D97-AF65-F5344CB8AC3E}">
        <p14:creationId xmlns:p14="http://schemas.microsoft.com/office/powerpoint/2010/main" val="182444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3"/>
                                        </p:tgtEl>
                                        <p:attrNameLst>
                                          <p:attrName>r</p:attrName>
                                        </p:attrNameLst>
                                      </p:cBhvr>
                                    </p:animRot>
                                    <p:animRot by="-240000">
                                      <p:cBhvr>
                                        <p:cTn id="13" dur="200" fill="hold">
                                          <p:stCondLst>
                                            <p:cond delay="200"/>
                                          </p:stCondLst>
                                        </p:cTn>
                                        <p:tgtEl>
                                          <p:spTgt spid="33"/>
                                        </p:tgtEl>
                                        <p:attrNameLst>
                                          <p:attrName>r</p:attrName>
                                        </p:attrNameLst>
                                      </p:cBhvr>
                                    </p:animRot>
                                    <p:animRot by="240000">
                                      <p:cBhvr>
                                        <p:cTn id="14" dur="200" fill="hold">
                                          <p:stCondLst>
                                            <p:cond delay="400"/>
                                          </p:stCondLst>
                                        </p:cTn>
                                        <p:tgtEl>
                                          <p:spTgt spid="33"/>
                                        </p:tgtEl>
                                        <p:attrNameLst>
                                          <p:attrName>r</p:attrName>
                                        </p:attrNameLst>
                                      </p:cBhvr>
                                    </p:animRot>
                                    <p:animRot by="-240000">
                                      <p:cBhvr>
                                        <p:cTn id="15" dur="200" fill="hold">
                                          <p:stCondLst>
                                            <p:cond delay="600"/>
                                          </p:stCondLst>
                                        </p:cTn>
                                        <p:tgtEl>
                                          <p:spTgt spid="33"/>
                                        </p:tgtEl>
                                        <p:attrNameLst>
                                          <p:attrName>r</p:attrName>
                                        </p:attrNameLst>
                                      </p:cBhvr>
                                    </p:animRot>
                                    <p:animRot by="120000">
                                      <p:cBhvr>
                                        <p:cTn id="16" dur="200" fill="hold">
                                          <p:stCondLst>
                                            <p:cond delay="800"/>
                                          </p:stCondLst>
                                        </p:cTn>
                                        <p:tgtEl>
                                          <p:spTgt spid="3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59"/>
                                        </p:tgtEl>
                                        <p:attrNameLst>
                                          <p:attrName>r</p:attrName>
                                        </p:attrNameLst>
                                      </p:cBhvr>
                                    </p:animRot>
                                    <p:animRot by="-240000">
                                      <p:cBhvr>
                                        <p:cTn id="19" dur="200" fill="hold">
                                          <p:stCondLst>
                                            <p:cond delay="200"/>
                                          </p:stCondLst>
                                        </p:cTn>
                                        <p:tgtEl>
                                          <p:spTgt spid="59"/>
                                        </p:tgtEl>
                                        <p:attrNameLst>
                                          <p:attrName>r</p:attrName>
                                        </p:attrNameLst>
                                      </p:cBhvr>
                                    </p:animRot>
                                    <p:animRot by="240000">
                                      <p:cBhvr>
                                        <p:cTn id="20" dur="200" fill="hold">
                                          <p:stCondLst>
                                            <p:cond delay="400"/>
                                          </p:stCondLst>
                                        </p:cTn>
                                        <p:tgtEl>
                                          <p:spTgt spid="59"/>
                                        </p:tgtEl>
                                        <p:attrNameLst>
                                          <p:attrName>r</p:attrName>
                                        </p:attrNameLst>
                                      </p:cBhvr>
                                    </p:animRot>
                                    <p:animRot by="-240000">
                                      <p:cBhvr>
                                        <p:cTn id="21" dur="200" fill="hold">
                                          <p:stCondLst>
                                            <p:cond delay="600"/>
                                          </p:stCondLst>
                                        </p:cTn>
                                        <p:tgtEl>
                                          <p:spTgt spid="59"/>
                                        </p:tgtEl>
                                        <p:attrNameLst>
                                          <p:attrName>r</p:attrName>
                                        </p:attrNameLst>
                                      </p:cBhvr>
                                    </p:animRot>
                                    <p:animRot by="120000">
                                      <p:cBhvr>
                                        <p:cTn id="22" dur="200" fill="hold">
                                          <p:stCondLst>
                                            <p:cond delay="800"/>
                                          </p:stCondLst>
                                        </p:cTn>
                                        <p:tgtEl>
                                          <p:spTgt spid="5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60"/>
                                        </p:tgtEl>
                                        <p:attrNameLst>
                                          <p:attrName>r</p:attrName>
                                        </p:attrNameLst>
                                      </p:cBhvr>
                                    </p:animRot>
                                    <p:animRot by="-240000">
                                      <p:cBhvr>
                                        <p:cTn id="25" dur="200" fill="hold">
                                          <p:stCondLst>
                                            <p:cond delay="200"/>
                                          </p:stCondLst>
                                        </p:cTn>
                                        <p:tgtEl>
                                          <p:spTgt spid="60"/>
                                        </p:tgtEl>
                                        <p:attrNameLst>
                                          <p:attrName>r</p:attrName>
                                        </p:attrNameLst>
                                      </p:cBhvr>
                                    </p:animRot>
                                    <p:animRot by="240000">
                                      <p:cBhvr>
                                        <p:cTn id="26" dur="200" fill="hold">
                                          <p:stCondLst>
                                            <p:cond delay="400"/>
                                          </p:stCondLst>
                                        </p:cTn>
                                        <p:tgtEl>
                                          <p:spTgt spid="60"/>
                                        </p:tgtEl>
                                        <p:attrNameLst>
                                          <p:attrName>r</p:attrName>
                                        </p:attrNameLst>
                                      </p:cBhvr>
                                    </p:animRot>
                                    <p:animRot by="-240000">
                                      <p:cBhvr>
                                        <p:cTn id="27" dur="200" fill="hold">
                                          <p:stCondLst>
                                            <p:cond delay="600"/>
                                          </p:stCondLst>
                                        </p:cTn>
                                        <p:tgtEl>
                                          <p:spTgt spid="60"/>
                                        </p:tgtEl>
                                        <p:attrNameLst>
                                          <p:attrName>r</p:attrName>
                                        </p:attrNameLst>
                                      </p:cBhvr>
                                    </p:animRot>
                                    <p:animRot by="120000">
                                      <p:cBhvr>
                                        <p:cTn id="28" dur="200" fill="hold">
                                          <p:stCondLst>
                                            <p:cond delay="800"/>
                                          </p:stCondLst>
                                        </p:cTn>
                                        <p:tgtEl>
                                          <p:spTgt spid="60"/>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1"/>
                                        </p:tgtEl>
                                        <p:attrNameLst>
                                          <p:attrName>r</p:attrName>
                                        </p:attrNameLst>
                                      </p:cBhvr>
                                    </p:animRot>
                                    <p:animRot by="-240000">
                                      <p:cBhvr>
                                        <p:cTn id="31" dur="200" fill="hold">
                                          <p:stCondLst>
                                            <p:cond delay="200"/>
                                          </p:stCondLst>
                                        </p:cTn>
                                        <p:tgtEl>
                                          <p:spTgt spid="61"/>
                                        </p:tgtEl>
                                        <p:attrNameLst>
                                          <p:attrName>r</p:attrName>
                                        </p:attrNameLst>
                                      </p:cBhvr>
                                    </p:animRot>
                                    <p:animRot by="240000">
                                      <p:cBhvr>
                                        <p:cTn id="32" dur="200" fill="hold">
                                          <p:stCondLst>
                                            <p:cond delay="400"/>
                                          </p:stCondLst>
                                        </p:cTn>
                                        <p:tgtEl>
                                          <p:spTgt spid="61"/>
                                        </p:tgtEl>
                                        <p:attrNameLst>
                                          <p:attrName>r</p:attrName>
                                        </p:attrNameLst>
                                      </p:cBhvr>
                                    </p:animRot>
                                    <p:animRot by="-240000">
                                      <p:cBhvr>
                                        <p:cTn id="33" dur="200" fill="hold">
                                          <p:stCondLst>
                                            <p:cond delay="600"/>
                                          </p:stCondLst>
                                        </p:cTn>
                                        <p:tgtEl>
                                          <p:spTgt spid="61"/>
                                        </p:tgtEl>
                                        <p:attrNameLst>
                                          <p:attrName>r</p:attrName>
                                        </p:attrNameLst>
                                      </p:cBhvr>
                                    </p:animRot>
                                    <p:animRot by="120000">
                                      <p:cBhvr>
                                        <p:cTn id="34" dur="200" fill="hold">
                                          <p:stCondLst>
                                            <p:cond delay="800"/>
                                          </p:stCondLst>
                                        </p:cTn>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0"/>
                    </p:tgtEl>
                  </p:cond>
                </p:stCondLst>
                <p:endSync evt="end" delay="0">
                  <p:rtn val="all"/>
                </p:endSync>
                <p:childTnLst>
                  <p:par>
                    <p:cTn id="36" fill="hold">
                      <p:stCondLst>
                        <p:cond delay="0"/>
                      </p:stCondLst>
                      <p:childTnLst>
                        <p:par>
                          <p:cTn id="37" fill="hold">
                            <p:stCondLst>
                              <p:cond delay="0"/>
                            </p:stCondLst>
                            <p:childTnLst>
                              <p:par>
                                <p:cTn id="38" presetID="12" presetClass="exit" presetSubtype="4" fill="hold" nodeType="clickEffect">
                                  <p:stCondLst>
                                    <p:cond delay="0"/>
                                  </p:stCondLst>
                                  <p:childTnLst>
                                    <p:anim calcmode="lin" valueType="num">
                                      <p:cBhvr additive="base">
                                        <p:cTn id="39" dur="500"/>
                                        <p:tgtEl>
                                          <p:spTgt spid="50"/>
                                        </p:tgtEl>
                                        <p:attrNameLst>
                                          <p:attrName>ppt_y</p:attrName>
                                        </p:attrNameLst>
                                      </p:cBhvr>
                                      <p:tavLst>
                                        <p:tav tm="0">
                                          <p:val>
                                            <p:strVal val="#ppt_y"/>
                                          </p:val>
                                        </p:tav>
                                        <p:tav tm="100000">
                                          <p:val>
                                            <p:strVal val="#ppt_y+#ppt_h*1.125000"/>
                                          </p:val>
                                        </p:tav>
                                      </p:tavLst>
                                    </p:anim>
                                    <p:animEffect transition="out" filter="wipe(down)">
                                      <p:cBhvr>
                                        <p:cTn id="40" dur="500"/>
                                        <p:tgtEl>
                                          <p:spTgt spid="50"/>
                                        </p:tgtEl>
                                      </p:cBhvr>
                                    </p:animEffect>
                                    <p:set>
                                      <p:cBhvr>
                                        <p:cTn id="41" dur="1" fill="hold">
                                          <p:stCondLst>
                                            <p:cond delay="499"/>
                                          </p:stCondLst>
                                        </p:cTn>
                                        <p:tgtEl>
                                          <p:spTgt spid="50"/>
                                        </p:tgtEl>
                                        <p:attrNameLst>
                                          <p:attrName>style.visibility</p:attrName>
                                        </p:attrNameLst>
                                      </p:cBhvr>
                                      <p:to>
                                        <p:strVal val="hidden"/>
                                      </p:to>
                                    </p:set>
                                  </p:childTnLst>
                                </p:cTn>
                              </p:par>
                              <p:par>
                                <p:cTn id="42" presetID="47"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0"/>
                  </p:tgtEl>
                </p:cond>
              </p:nextCondLst>
            </p:seq>
            <p:seq concurrent="1" nextAc="seek">
              <p:cTn id="47" restart="whenNotActive" fill="hold" evtFilter="cancelBubble" nodeType="interactiveSeq">
                <p:stCondLst>
                  <p:cond evt="onClick" delay="0">
                    <p:tgtEl>
                      <p:spTgt spid="51"/>
                    </p:tgtEl>
                  </p:cond>
                </p:stCondLst>
                <p:endSync evt="end" delay="0">
                  <p:rtn val="all"/>
                </p:endSync>
                <p:childTnLst>
                  <p:par>
                    <p:cTn id="48" fill="hold">
                      <p:stCondLst>
                        <p:cond delay="0"/>
                      </p:stCondLst>
                      <p:childTnLst>
                        <p:par>
                          <p:cTn id="49" fill="hold">
                            <p:stCondLst>
                              <p:cond delay="0"/>
                            </p:stCondLst>
                            <p:childTnLst>
                              <p:par>
                                <p:cTn id="50" presetID="12" presetClass="exit" presetSubtype="4" fill="hold" nodeType="clickEffect">
                                  <p:stCondLst>
                                    <p:cond delay="0"/>
                                  </p:stCondLst>
                                  <p:childTnLst>
                                    <p:anim calcmode="lin" valueType="num">
                                      <p:cBhvr additive="base">
                                        <p:cTn id="51" dur="500"/>
                                        <p:tgtEl>
                                          <p:spTgt spid="51"/>
                                        </p:tgtEl>
                                        <p:attrNameLst>
                                          <p:attrName>ppt_y</p:attrName>
                                        </p:attrNameLst>
                                      </p:cBhvr>
                                      <p:tavLst>
                                        <p:tav tm="0">
                                          <p:val>
                                            <p:strVal val="#ppt_y"/>
                                          </p:val>
                                        </p:tav>
                                        <p:tav tm="100000">
                                          <p:val>
                                            <p:strVal val="#ppt_y+#ppt_h*1.125000"/>
                                          </p:val>
                                        </p:tav>
                                      </p:tavLst>
                                    </p:anim>
                                    <p:animEffect transition="out" filter="wipe(down)">
                                      <p:cBhvr>
                                        <p:cTn id="52" dur="500"/>
                                        <p:tgtEl>
                                          <p:spTgt spid="51"/>
                                        </p:tgtEl>
                                      </p:cBhvr>
                                    </p:animEffect>
                                    <p:set>
                                      <p:cBhvr>
                                        <p:cTn id="53" dur="1" fill="hold">
                                          <p:stCondLst>
                                            <p:cond delay="499"/>
                                          </p:stCondLst>
                                        </p:cTn>
                                        <p:tgtEl>
                                          <p:spTgt spid="51"/>
                                        </p:tgtEl>
                                        <p:attrNameLst>
                                          <p:attrName>style.visibility</p:attrName>
                                        </p:attrNameLst>
                                      </p:cBhvr>
                                      <p:to>
                                        <p:strVal val="hidden"/>
                                      </p:to>
                                    </p:set>
                                  </p:childTnLst>
                                </p:cTn>
                              </p:par>
                              <p:par>
                                <p:cTn id="54" presetID="47" presetClass="entr" presetSubtype="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1"/>
                  </p:tgtEl>
                </p:cond>
              </p:nextCondLst>
            </p:seq>
            <p:seq concurrent="1" nextAc="seek">
              <p:cTn id="59" restart="whenNotActive" fill="hold" evtFilter="cancelBubble" nodeType="interactiveSeq">
                <p:stCondLst>
                  <p:cond evt="onClick" delay="0">
                    <p:tgtEl>
                      <p:spTgt spid="52"/>
                    </p:tgtEl>
                  </p:cond>
                </p:stCondLst>
                <p:endSync evt="end" delay="0">
                  <p:rtn val="all"/>
                </p:endSync>
                <p:childTnLst>
                  <p:par>
                    <p:cTn id="60" fill="hold">
                      <p:stCondLst>
                        <p:cond delay="0"/>
                      </p:stCondLst>
                      <p:childTnLst>
                        <p:par>
                          <p:cTn id="61" fill="hold">
                            <p:stCondLst>
                              <p:cond delay="0"/>
                            </p:stCondLst>
                            <p:childTnLst>
                              <p:par>
                                <p:cTn id="62" presetID="12" presetClass="exit" presetSubtype="4" fill="hold" nodeType="clickEffect">
                                  <p:stCondLst>
                                    <p:cond delay="0"/>
                                  </p:stCondLst>
                                  <p:childTnLst>
                                    <p:anim calcmode="lin" valueType="num">
                                      <p:cBhvr additive="base">
                                        <p:cTn id="63" dur="500"/>
                                        <p:tgtEl>
                                          <p:spTgt spid="52"/>
                                        </p:tgtEl>
                                        <p:attrNameLst>
                                          <p:attrName>ppt_y</p:attrName>
                                        </p:attrNameLst>
                                      </p:cBhvr>
                                      <p:tavLst>
                                        <p:tav tm="0">
                                          <p:val>
                                            <p:strVal val="#ppt_y"/>
                                          </p:val>
                                        </p:tav>
                                        <p:tav tm="100000">
                                          <p:val>
                                            <p:strVal val="#ppt_y+#ppt_h*1.125000"/>
                                          </p:val>
                                        </p:tav>
                                      </p:tavLst>
                                    </p:anim>
                                    <p:animEffect transition="out" filter="wipe(down)">
                                      <p:cBhvr>
                                        <p:cTn id="64" dur="500"/>
                                        <p:tgtEl>
                                          <p:spTgt spid="52"/>
                                        </p:tgtEl>
                                      </p:cBhvr>
                                    </p:animEffect>
                                    <p:set>
                                      <p:cBhvr>
                                        <p:cTn id="65" dur="1" fill="hold">
                                          <p:stCondLst>
                                            <p:cond delay="499"/>
                                          </p:stCondLst>
                                        </p:cTn>
                                        <p:tgtEl>
                                          <p:spTgt spid="52"/>
                                        </p:tgtEl>
                                        <p:attrNameLst>
                                          <p:attrName>style.visibility</p:attrName>
                                        </p:attrNameLst>
                                      </p:cBhvr>
                                      <p:to>
                                        <p:strVal val="hidden"/>
                                      </p:to>
                                    </p:set>
                                  </p:childTnLst>
                                </p:cTn>
                              </p:par>
                              <p:par>
                                <p:cTn id="66" presetID="47" presetClass="entr" presetSubtype="0"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anim calcmode="lin" valueType="num">
                                      <p:cBhvr>
                                        <p:cTn id="69" dur="1000" fill="hold"/>
                                        <p:tgtEl>
                                          <p:spTgt spid="37"/>
                                        </p:tgtEl>
                                        <p:attrNameLst>
                                          <p:attrName>ppt_x</p:attrName>
                                        </p:attrNameLst>
                                      </p:cBhvr>
                                      <p:tavLst>
                                        <p:tav tm="0">
                                          <p:val>
                                            <p:strVal val="#ppt_x"/>
                                          </p:val>
                                        </p:tav>
                                        <p:tav tm="100000">
                                          <p:val>
                                            <p:strVal val="#ppt_x"/>
                                          </p:val>
                                        </p:tav>
                                      </p:tavLst>
                                    </p:anim>
                                    <p:anim calcmode="lin" valueType="num">
                                      <p:cBhvr>
                                        <p:cTn id="7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2"/>
                  </p:tgtEl>
                </p:cond>
              </p:nextCondLst>
            </p:seq>
            <p:seq concurrent="1" nextAc="seek">
              <p:cTn id="71" restart="whenNotActive" fill="hold" evtFilter="cancelBubble" nodeType="interactiveSeq">
                <p:stCondLst>
                  <p:cond evt="onClick" delay="0">
                    <p:tgtEl>
                      <p:spTgt spid="53"/>
                    </p:tgtEl>
                  </p:cond>
                </p:stCondLst>
                <p:endSync evt="end" delay="0">
                  <p:rtn val="all"/>
                </p:endSync>
                <p:childTnLst>
                  <p:par>
                    <p:cTn id="72" fill="hold">
                      <p:stCondLst>
                        <p:cond delay="0"/>
                      </p:stCondLst>
                      <p:childTnLst>
                        <p:par>
                          <p:cTn id="73" fill="hold">
                            <p:stCondLst>
                              <p:cond delay="0"/>
                            </p:stCondLst>
                            <p:childTnLst>
                              <p:par>
                                <p:cTn id="74" presetID="12" presetClass="exit" presetSubtype="4" fill="hold" nodeType="clickEffect">
                                  <p:stCondLst>
                                    <p:cond delay="0"/>
                                  </p:stCondLst>
                                  <p:childTnLst>
                                    <p:anim calcmode="lin" valueType="num">
                                      <p:cBhvr additive="base">
                                        <p:cTn id="75" dur="500"/>
                                        <p:tgtEl>
                                          <p:spTgt spid="53"/>
                                        </p:tgtEl>
                                        <p:attrNameLst>
                                          <p:attrName>ppt_y</p:attrName>
                                        </p:attrNameLst>
                                      </p:cBhvr>
                                      <p:tavLst>
                                        <p:tav tm="0">
                                          <p:val>
                                            <p:strVal val="#ppt_y"/>
                                          </p:val>
                                        </p:tav>
                                        <p:tav tm="100000">
                                          <p:val>
                                            <p:strVal val="#ppt_y+#ppt_h*1.125000"/>
                                          </p:val>
                                        </p:tav>
                                      </p:tavLst>
                                    </p:anim>
                                    <p:animEffect transition="out" filter="wipe(down)">
                                      <p:cBhvr>
                                        <p:cTn id="76" dur="500"/>
                                        <p:tgtEl>
                                          <p:spTgt spid="53"/>
                                        </p:tgtEl>
                                      </p:cBhvr>
                                    </p:animEffect>
                                    <p:set>
                                      <p:cBhvr>
                                        <p:cTn id="77" dur="1" fill="hold">
                                          <p:stCondLst>
                                            <p:cond delay="499"/>
                                          </p:stCondLst>
                                        </p:cTn>
                                        <p:tgtEl>
                                          <p:spTgt spid="53"/>
                                        </p:tgtEl>
                                        <p:attrNameLst>
                                          <p:attrName>style.visibility</p:attrName>
                                        </p:attrNameLst>
                                      </p:cBhvr>
                                      <p:to>
                                        <p:strVal val="hidden"/>
                                      </p:to>
                                    </p:set>
                                  </p:childTnLst>
                                </p:cTn>
                              </p:par>
                              <p:par>
                                <p:cTn id="78" presetID="47" presetClass="entr" presetSubtype="0"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1000"/>
                                        <p:tgtEl>
                                          <p:spTgt spid="38"/>
                                        </p:tgtEl>
                                      </p:cBhvr>
                                    </p:animEffect>
                                    <p:anim calcmode="lin" valueType="num">
                                      <p:cBhvr>
                                        <p:cTn id="81" dur="1000" fill="hold"/>
                                        <p:tgtEl>
                                          <p:spTgt spid="38"/>
                                        </p:tgtEl>
                                        <p:attrNameLst>
                                          <p:attrName>ppt_x</p:attrName>
                                        </p:attrNameLst>
                                      </p:cBhvr>
                                      <p:tavLst>
                                        <p:tav tm="0">
                                          <p:val>
                                            <p:strVal val="#ppt_x"/>
                                          </p:val>
                                        </p:tav>
                                        <p:tav tm="100000">
                                          <p:val>
                                            <p:strVal val="#ppt_x"/>
                                          </p:val>
                                        </p:tav>
                                      </p:tavLst>
                                    </p:anim>
                                    <p:anim calcmode="lin" valueType="num">
                                      <p:cBhvr>
                                        <p:cTn id="8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3"/>
                  </p:tgtEl>
                </p:cond>
              </p:nextCondLst>
            </p:seq>
            <p:seq concurrent="1" nextAc="seek">
              <p:cTn id="83" restart="whenNotActive" fill="hold" evtFilter="cancelBubble" nodeType="interactiveSeq">
                <p:stCondLst>
                  <p:cond evt="onClick" delay="0">
                    <p:tgtEl>
                      <p:spTgt spid="54"/>
                    </p:tgtEl>
                  </p:cond>
                </p:stCondLst>
                <p:endSync evt="end" delay="0">
                  <p:rtn val="all"/>
                </p:endSync>
                <p:childTnLst>
                  <p:par>
                    <p:cTn id="84" fill="hold">
                      <p:stCondLst>
                        <p:cond delay="0"/>
                      </p:stCondLst>
                      <p:childTnLst>
                        <p:par>
                          <p:cTn id="85" fill="hold">
                            <p:stCondLst>
                              <p:cond delay="0"/>
                            </p:stCondLst>
                            <p:childTnLst>
                              <p:par>
                                <p:cTn id="86" presetID="12" presetClass="exit" presetSubtype="4" fill="hold" nodeType="clickEffect">
                                  <p:stCondLst>
                                    <p:cond delay="0"/>
                                  </p:stCondLst>
                                  <p:childTnLst>
                                    <p:anim calcmode="lin" valueType="num">
                                      <p:cBhvr additive="base">
                                        <p:cTn id="87" dur="500"/>
                                        <p:tgtEl>
                                          <p:spTgt spid="54"/>
                                        </p:tgtEl>
                                        <p:attrNameLst>
                                          <p:attrName>ppt_y</p:attrName>
                                        </p:attrNameLst>
                                      </p:cBhvr>
                                      <p:tavLst>
                                        <p:tav tm="0">
                                          <p:val>
                                            <p:strVal val="#ppt_y"/>
                                          </p:val>
                                        </p:tav>
                                        <p:tav tm="100000">
                                          <p:val>
                                            <p:strVal val="#ppt_y+#ppt_h*1.125000"/>
                                          </p:val>
                                        </p:tav>
                                      </p:tavLst>
                                    </p:anim>
                                    <p:animEffect transition="out" filter="wipe(down)">
                                      <p:cBhvr>
                                        <p:cTn id="88" dur="500"/>
                                        <p:tgtEl>
                                          <p:spTgt spid="54"/>
                                        </p:tgtEl>
                                      </p:cBhvr>
                                    </p:animEffect>
                                    <p:set>
                                      <p:cBhvr>
                                        <p:cTn id="89" dur="1" fill="hold">
                                          <p:stCondLst>
                                            <p:cond delay="499"/>
                                          </p:stCondLst>
                                        </p:cTn>
                                        <p:tgtEl>
                                          <p:spTgt spid="54"/>
                                        </p:tgtEl>
                                        <p:attrNameLst>
                                          <p:attrName>style.visibility</p:attrName>
                                        </p:attrNameLst>
                                      </p:cBhvr>
                                      <p:to>
                                        <p:strVal val="hidden"/>
                                      </p:to>
                                    </p:set>
                                  </p:childTnLst>
                                </p:cTn>
                              </p:par>
                              <p:par>
                                <p:cTn id="90" presetID="47"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1000"/>
                                        <p:tgtEl>
                                          <p:spTgt spid="35"/>
                                        </p:tgtEl>
                                      </p:cBhvr>
                                    </p:animEffect>
                                    <p:anim calcmode="lin" valueType="num">
                                      <p:cBhvr>
                                        <p:cTn id="93" dur="1000" fill="hold"/>
                                        <p:tgtEl>
                                          <p:spTgt spid="35"/>
                                        </p:tgtEl>
                                        <p:attrNameLst>
                                          <p:attrName>ppt_x</p:attrName>
                                        </p:attrNameLst>
                                      </p:cBhvr>
                                      <p:tavLst>
                                        <p:tav tm="0">
                                          <p:val>
                                            <p:strVal val="#ppt_x"/>
                                          </p:val>
                                        </p:tav>
                                        <p:tav tm="100000">
                                          <p:val>
                                            <p:strVal val="#ppt_x"/>
                                          </p:val>
                                        </p:tav>
                                      </p:tavLst>
                                    </p:anim>
                                    <p:anim calcmode="lin" valueType="num">
                                      <p:cBhvr>
                                        <p:cTn id="9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4"/>
                  </p:tgtEl>
                </p:cond>
              </p:nextCondLst>
            </p:seq>
            <p:seq concurrent="1" nextAc="seek">
              <p:cTn id="95" restart="whenNotActive" fill="hold" evtFilter="cancelBubble" nodeType="interactiveSeq">
                <p:stCondLst>
                  <p:cond evt="onClick" delay="0">
                    <p:tgtEl>
                      <p:spTgt spid="55"/>
                    </p:tgtEl>
                  </p:cond>
                </p:stCondLst>
                <p:endSync evt="end" delay="0">
                  <p:rtn val="all"/>
                </p:endSync>
                <p:childTnLst>
                  <p:par>
                    <p:cTn id="96" fill="hold">
                      <p:stCondLst>
                        <p:cond delay="0"/>
                      </p:stCondLst>
                      <p:childTnLst>
                        <p:par>
                          <p:cTn id="97" fill="hold">
                            <p:stCondLst>
                              <p:cond delay="0"/>
                            </p:stCondLst>
                            <p:childTnLst>
                              <p:par>
                                <p:cTn id="98" presetID="12" presetClass="exit" presetSubtype="4" fill="hold" nodeType="clickEffect">
                                  <p:stCondLst>
                                    <p:cond delay="0"/>
                                  </p:stCondLst>
                                  <p:childTnLst>
                                    <p:anim calcmode="lin" valueType="num">
                                      <p:cBhvr additive="base">
                                        <p:cTn id="99" dur="500"/>
                                        <p:tgtEl>
                                          <p:spTgt spid="55"/>
                                        </p:tgtEl>
                                        <p:attrNameLst>
                                          <p:attrName>ppt_y</p:attrName>
                                        </p:attrNameLst>
                                      </p:cBhvr>
                                      <p:tavLst>
                                        <p:tav tm="0">
                                          <p:val>
                                            <p:strVal val="#ppt_y"/>
                                          </p:val>
                                        </p:tav>
                                        <p:tav tm="100000">
                                          <p:val>
                                            <p:strVal val="#ppt_y+#ppt_h*1.125000"/>
                                          </p:val>
                                        </p:tav>
                                      </p:tavLst>
                                    </p:anim>
                                    <p:animEffect transition="out" filter="wipe(down)">
                                      <p:cBhvr>
                                        <p:cTn id="100" dur="500"/>
                                        <p:tgtEl>
                                          <p:spTgt spid="55"/>
                                        </p:tgtEl>
                                      </p:cBhvr>
                                    </p:animEffect>
                                    <p:set>
                                      <p:cBhvr>
                                        <p:cTn id="101" dur="1" fill="hold">
                                          <p:stCondLst>
                                            <p:cond delay="499"/>
                                          </p:stCondLst>
                                        </p:cTn>
                                        <p:tgtEl>
                                          <p:spTgt spid="55"/>
                                        </p:tgtEl>
                                        <p:attrNameLst>
                                          <p:attrName>style.visibility</p:attrName>
                                        </p:attrNameLst>
                                      </p:cBhvr>
                                      <p:to>
                                        <p:strVal val="hidden"/>
                                      </p:to>
                                    </p:set>
                                  </p:childTnLst>
                                </p:cTn>
                              </p:par>
                              <p:par>
                                <p:cTn id="102" presetID="47" presetClass="entr" presetSubtype="0" fill="hold"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107" restart="whenNotActive" fill="hold" evtFilter="cancelBubble" nodeType="interactiveSeq">
                <p:stCondLst>
                  <p:cond evt="onClick" delay="0">
                    <p:tgtEl>
                      <p:spTgt spid="56"/>
                    </p:tgtEl>
                  </p:cond>
                </p:stCondLst>
                <p:endSync evt="end" delay="0">
                  <p:rtn val="all"/>
                </p:endSync>
                <p:childTnLst>
                  <p:par>
                    <p:cTn id="108" fill="hold">
                      <p:stCondLst>
                        <p:cond delay="0"/>
                      </p:stCondLst>
                      <p:childTnLst>
                        <p:par>
                          <p:cTn id="109" fill="hold">
                            <p:stCondLst>
                              <p:cond delay="0"/>
                            </p:stCondLst>
                            <p:childTnLst>
                              <p:par>
                                <p:cTn id="110" presetID="12" presetClass="exit" presetSubtype="4" fill="hold" nodeType="clickEffect">
                                  <p:stCondLst>
                                    <p:cond delay="0"/>
                                  </p:stCondLst>
                                  <p:childTnLst>
                                    <p:anim calcmode="lin" valueType="num">
                                      <p:cBhvr additive="base">
                                        <p:cTn id="111" dur="500"/>
                                        <p:tgtEl>
                                          <p:spTgt spid="56"/>
                                        </p:tgtEl>
                                        <p:attrNameLst>
                                          <p:attrName>ppt_y</p:attrName>
                                        </p:attrNameLst>
                                      </p:cBhvr>
                                      <p:tavLst>
                                        <p:tav tm="0">
                                          <p:val>
                                            <p:strVal val="#ppt_y"/>
                                          </p:val>
                                        </p:tav>
                                        <p:tav tm="100000">
                                          <p:val>
                                            <p:strVal val="#ppt_y+#ppt_h*1.125000"/>
                                          </p:val>
                                        </p:tav>
                                      </p:tavLst>
                                    </p:anim>
                                    <p:animEffect transition="out" filter="wipe(down)">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47"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anim calcmode="lin" valueType="num">
                                      <p:cBhvr>
                                        <p:cTn id="117" dur="1000" fill="hold"/>
                                        <p:tgtEl>
                                          <p:spTgt spid="34"/>
                                        </p:tgtEl>
                                        <p:attrNameLst>
                                          <p:attrName>ppt_x</p:attrName>
                                        </p:attrNameLst>
                                      </p:cBhvr>
                                      <p:tavLst>
                                        <p:tav tm="0">
                                          <p:val>
                                            <p:strVal val="#ppt_x"/>
                                          </p:val>
                                        </p:tav>
                                        <p:tav tm="100000">
                                          <p:val>
                                            <p:strVal val="#ppt_x"/>
                                          </p:val>
                                        </p:tav>
                                      </p:tavLst>
                                    </p:anim>
                                    <p:anim calcmode="lin" valueType="num">
                                      <p:cBhvr>
                                        <p:cTn id="11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6"/>
                  </p:tgtEl>
                </p:cond>
              </p:nextCondLst>
            </p:seq>
            <p:seq concurrent="1" nextAc="seek">
              <p:cTn id="119" restart="whenNotActive" fill="hold" evtFilter="cancelBubble" nodeType="interactiveSeq">
                <p:stCondLst>
                  <p:cond evt="onClick" delay="0">
                    <p:tgtEl>
                      <p:spTgt spid="49"/>
                    </p:tgtEl>
                  </p:cond>
                </p:stCondLst>
                <p:endSync evt="end" delay="0">
                  <p:rtn val="all"/>
                </p:endSync>
                <p:childTnLst>
                  <p:par>
                    <p:cTn id="120" fill="hold">
                      <p:stCondLst>
                        <p:cond delay="0"/>
                      </p:stCondLst>
                      <p:childTnLst>
                        <p:par>
                          <p:cTn id="121" fill="hold">
                            <p:stCondLst>
                              <p:cond delay="0"/>
                            </p:stCondLst>
                            <p:childTnLst>
                              <p:par>
                                <p:cTn id="122" presetID="12" presetClass="exit" presetSubtype="4" fill="hold" nodeType="clickEffect">
                                  <p:stCondLst>
                                    <p:cond delay="0"/>
                                  </p:stCondLst>
                                  <p:childTnLst>
                                    <p:anim calcmode="lin" valueType="num">
                                      <p:cBhvr additive="base">
                                        <p:cTn id="123" dur="500"/>
                                        <p:tgtEl>
                                          <p:spTgt spid="49"/>
                                        </p:tgtEl>
                                        <p:attrNameLst>
                                          <p:attrName>ppt_y</p:attrName>
                                        </p:attrNameLst>
                                      </p:cBhvr>
                                      <p:tavLst>
                                        <p:tav tm="0">
                                          <p:val>
                                            <p:strVal val="#ppt_y"/>
                                          </p:val>
                                        </p:tav>
                                        <p:tav tm="100000">
                                          <p:val>
                                            <p:strVal val="#ppt_y+#ppt_h*1.125000"/>
                                          </p:val>
                                        </p:tav>
                                      </p:tavLst>
                                    </p:anim>
                                    <p:animEffect transition="out" filter="wipe(down)">
                                      <p:cBhvr>
                                        <p:cTn id="124" dur="500"/>
                                        <p:tgtEl>
                                          <p:spTgt spid="49"/>
                                        </p:tgtEl>
                                      </p:cBhvr>
                                    </p:animEffect>
                                    <p:set>
                                      <p:cBhvr>
                                        <p:cTn id="125" dur="1" fill="hold">
                                          <p:stCondLst>
                                            <p:cond delay="499"/>
                                          </p:stCondLst>
                                        </p:cTn>
                                        <p:tgtEl>
                                          <p:spTgt spid="49"/>
                                        </p:tgtEl>
                                        <p:attrNameLst>
                                          <p:attrName>style.visibility</p:attrName>
                                        </p:attrNameLst>
                                      </p:cBhvr>
                                      <p:to>
                                        <p:strVal val="hidden"/>
                                      </p:to>
                                    </p:set>
                                  </p:childTnLst>
                                </p:cTn>
                              </p:par>
                              <p:par>
                                <p:cTn id="126" presetID="47" presetClass="entr" presetSubtype="0" fill="hold" nodeType="withEffect">
                                  <p:stCondLst>
                                    <p:cond delay="0"/>
                                  </p:stCondLst>
                                  <p:childTnLst>
                                    <p:set>
                                      <p:cBhvr>
                                        <p:cTn id="127" dur="1" fill="hold">
                                          <p:stCondLst>
                                            <p:cond delay="0"/>
                                          </p:stCondLst>
                                        </p:cTn>
                                        <p:tgtEl>
                                          <p:spTgt spid="36"/>
                                        </p:tgtEl>
                                        <p:attrNameLst>
                                          <p:attrName>style.visibility</p:attrName>
                                        </p:attrNameLst>
                                      </p:cBhvr>
                                      <p:to>
                                        <p:strVal val="visible"/>
                                      </p:to>
                                    </p:set>
                                    <p:animEffect transition="in" filter="fade">
                                      <p:cBhvr>
                                        <p:cTn id="128" dur="1000"/>
                                        <p:tgtEl>
                                          <p:spTgt spid="36"/>
                                        </p:tgtEl>
                                      </p:cBhvr>
                                    </p:animEffect>
                                    <p:anim calcmode="lin" valueType="num">
                                      <p:cBhvr>
                                        <p:cTn id="129" dur="1000" fill="hold"/>
                                        <p:tgtEl>
                                          <p:spTgt spid="36"/>
                                        </p:tgtEl>
                                        <p:attrNameLst>
                                          <p:attrName>ppt_x</p:attrName>
                                        </p:attrNameLst>
                                      </p:cBhvr>
                                      <p:tavLst>
                                        <p:tav tm="0">
                                          <p:val>
                                            <p:strVal val="#ppt_x"/>
                                          </p:val>
                                        </p:tav>
                                        <p:tav tm="100000">
                                          <p:val>
                                            <p:strVal val="#ppt_x"/>
                                          </p:val>
                                        </p:tav>
                                      </p:tavLst>
                                    </p:anim>
                                    <p:anim calcmode="lin" valueType="num">
                                      <p:cBhvr>
                                        <p:cTn id="1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149074"/>
            <a:chOff x="2991619" y="1066800"/>
            <a:chExt cx="6152381" cy="3733608"/>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3047808"/>
            </a:xfrm>
            <a:prstGeom prst="rect">
              <a:avLst/>
            </a:prstGeom>
            <a:noFill/>
            <a:ln>
              <a:solidFill>
                <a:schemeClr val="accent2">
                  <a:lumMod val="50000"/>
                </a:schemeClr>
              </a:solidFill>
            </a:ln>
          </p:spPr>
          <p:txBody>
            <a:bodyPr wrap="square" rtlCol="0">
              <a:spAutoFit/>
            </a:bodyPr>
            <a:lstStyle/>
            <a:p>
              <a:endParaRPr lang="en-US" smtClean="0"/>
            </a:p>
            <a:p>
              <a:endParaRPr lang="en-US"/>
            </a:p>
            <a:p>
              <a:endParaRPr lang="en-US" smtClean="0"/>
            </a:p>
            <a:p>
              <a:endParaRPr lang="en-US"/>
            </a:p>
            <a:p>
              <a:endParaRPr lang="en-US" smtClean="0"/>
            </a:p>
            <a:p>
              <a:endParaRPr lang="vi-VN"/>
            </a:p>
          </p:txBody>
        </p:sp>
      </p:grpSp>
      <p:pic>
        <p:nvPicPr>
          <p:cNvPr id="2" name="Ảnh 1">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5379" y="253237"/>
            <a:ext cx="3694656" cy="42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9551" y="666443"/>
            <a:ext cx="7097680" cy="78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5211" y="1657350"/>
            <a:ext cx="4648200" cy="56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3405572"/>
            <a:ext cx="3139349" cy="1247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1701" y="1729745"/>
            <a:ext cx="862013" cy="41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84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wipe(down)">
                                      <p:cBhvr>
                                        <p:cTn id="13" dur="500"/>
                                        <p:tgtEl>
                                          <p:spTgt spid="1027"/>
                                        </p:tgtEl>
                                      </p:cBhvr>
                                    </p:animEffect>
                                  </p:childTnLst>
                                </p:cTn>
                              </p:par>
                              <p:par>
                                <p:cTn id="14" presetID="22" presetClass="entr" presetSubtype="4"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00"/>
                                        <p:tgtEl>
                                          <p:spTgt spid="1028"/>
                                        </p:tgtEl>
                                      </p:cBhvr>
                                    </p:animEffect>
                                  </p:childTnLst>
                                </p:cTn>
                              </p:par>
                              <p:par>
                                <p:cTn id="17" presetID="22" presetClass="entr" presetSubtype="4" fill="hold" nodeType="with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wipe(down)">
                                      <p:cBhvr>
                                        <p:cTn id="19" dur="500"/>
                                        <p:tgtEl>
                                          <p:spTgt spid="102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31"/>
                                        </p:tgtEl>
                                        <p:attrNameLst>
                                          <p:attrName>style.visibility</p:attrName>
                                        </p:attrNameLst>
                                      </p:cBhvr>
                                      <p:to>
                                        <p:strVal val="visible"/>
                                      </p:to>
                                    </p:set>
                                    <p:animEffect transition="in" filter="barn(inVertical)">
                                      <p:cBhvr>
                                        <p:cTn id="24" dur="500"/>
                                        <p:tgtEl>
                                          <p:spTgt spid="1031"/>
                                        </p:tgtEl>
                                      </p:cBhvr>
                                    </p:animEffect>
                                  </p:childTnLst>
                                </p:cTn>
                              </p:par>
                              <p:par>
                                <p:cTn id="25" presetID="16" presetClass="entr" presetSubtype="21"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barn(inVertical)">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149074"/>
            <a:chOff x="2991619" y="1066800"/>
            <a:chExt cx="6152381" cy="3733608"/>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3047808"/>
            </a:xfrm>
            <a:prstGeom prst="rect">
              <a:avLst/>
            </a:prstGeom>
            <a:noFill/>
            <a:ln>
              <a:solidFill>
                <a:schemeClr val="accent2">
                  <a:lumMod val="50000"/>
                </a:schemeClr>
              </a:solidFill>
            </a:ln>
          </p:spPr>
          <p:txBody>
            <a:bodyPr wrap="square" rtlCol="0">
              <a:spAutoFit/>
            </a:bodyPr>
            <a:lstStyle/>
            <a:p>
              <a:endParaRPr lang="en-US" smtClean="0"/>
            </a:p>
            <a:p>
              <a:endParaRPr lang="en-US"/>
            </a:p>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9900" y="256185"/>
            <a:ext cx="3429000" cy="41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1543" y="643547"/>
            <a:ext cx="6781801" cy="838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1698981"/>
            <a:ext cx="5480538"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3337632"/>
            <a:ext cx="3797719" cy="135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1060" y="1871659"/>
            <a:ext cx="854140" cy="337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18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par>
                                <p:cTn id="11" presetID="22" presetClass="entr" presetSubtype="4"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wipe(down)">
                                      <p:cBhvr>
                                        <p:cTn id="13" dur="500"/>
                                        <p:tgtEl>
                                          <p:spTgt spid="2052"/>
                                        </p:tgtEl>
                                      </p:cBhvr>
                                    </p:animEffect>
                                  </p:childTnLst>
                                </p:cTn>
                              </p:par>
                              <p:par>
                                <p:cTn id="14" presetID="22" presetClass="entr" presetSubtype="4" fill="hold" nodeType="with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wipe(down)">
                                      <p:cBhvr>
                                        <p:cTn id="16" dur="500"/>
                                        <p:tgtEl>
                                          <p:spTgt spid="205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nodeType="with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wipe(down)">
                                      <p:cBhvr>
                                        <p:cTn id="24" dur="500"/>
                                        <p:tgtEl>
                                          <p:spTgt spid="2054"/>
                                        </p:tgtEl>
                                      </p:cBhvr>
                                    </p:animEffect>
                                  </p:childTnLst>
                                </p:cTn>
                              </p:par>
                              <p:par>
                                <p:cTn id="25" presetID="22" presetClass="entr" presetSubtype="4" fill="hold" nodeType="withEffect">
                                  <p:stCondLst>
                                    <p:cond delay="0"/>
                                  </p:stCondLst>
                                  <p:childTnLst>
                                    <p:set>
                                      <p:cBhvr>
                                        <p:cTn id="26" dur="1" fill="hold">
                                          <p:stCondLst>
                                            <p:cond delay="0"/>
                                          </p:stCondLst>
                                        </p:cTn>
                                        <p:tgtEl>
                                          <p:spTgt spid="2055"/>
                                        </p:tgtEl>
                                        <p:attrNameLst>
                                          <p:attrName>style.visibility</p:attrName>
                                        </p:attrNameLst>
                                      </p:cBhvr>
                                      <p:to>
                                        <p:strVal val="visible"/>
                                      </p:to>
                                    </p:set>
                                    <p:animEffect transition="in" filter="wipe(down)">
                                      <p:cBhvr>
                                        <p:cTn id="2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099579"/>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085343"/>
            </a:xfrm>
            <a:prstGeom prst="rect">
              <a:avLst/>
            </a:prstGeom>
            <a:noFill/>
            <a:ln>
              <a:solidFill>
                <a:schemeClr val="accent2">
                  <a:lumMod val="50000"/>
                </a:schemeClr>
              </a:solidFill>
            </a:ln>
          </p:spPr>
          <p:txBody>
            <a:bodyPr wrap="square" rtlCol="0">
              <a:spAutoFit/>
            </a:bodyPr>
            <a:lstStyle/>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3993" y="285750"/>
            <a:ext cx="7045615" cy="85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1" y="1221426"/>
            <a:ext cx="5486401"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3409916"/>
            <a:ext cx="3167519" cy="82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1536288" y="2007624"/>
            <a:ext cx="457200" cy="380919"/>
          </a:xfrm>
          <a:prstGeom prst="ellipse">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73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barn(inVertical)">
                                      <p:cBhvr>
                                        <p:cTn id="10" dur="500"/>
                                        <p:tgtEl>
                                          <p:spTgt spid="3075"/>
                                        </p:tgtEl>
                                      </p:cBhvr>
                                    </p:animEffect>
                                  </p:childTnLst>
                                </p:cTn>
                              </p:par>
                              <p:par>
                                <p:cTn id="11" presetID="16" presetClass="entr" presetSubtype="21"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barn(inVertical)">
                                      <p:cBhvr>
                                        <p:cTn id="13" dur="500"/>
                                        <p:tgtEl>
                                          <p:spTgt spid="307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22" presetClass="entr" presetSubtype="4" fill="hold" nodeType="withEffect">
                                  <p:stCondLst>
                                    <p:cond delay="0"/>
                                  </p:stCondLst>
                                  <p:childTnLst>
                                    <p:set>
                                      <p:cBhvr>
                                        <p:cTn id="23" dur="1" fill="hold">
                                          <p:stCondLst>
                                            <p:cond delay="0"/>
                                          </p:stCondLst>
                                        </p:cTn>
                                        <p:tgtEl>
                                          <p:spTgt spid="3079"/>
                                        </p:tgtEl>
                                        <p:attrNameLst>
                                          <p:attrName>style.visibility</p:attrName>
                                        </p:attrNameLst>
                                      </p:cBhvr>
                                      <p:to>
                                        <p:strVal val="visible"/>
                                      </p:to>
                                    </p:set>
                                    <p:animEffect transition="in" filter="wipe(down)">
                                      <p:cBhvr>
                                        <p:cTn id="24"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149074"/>
            <a:chOff x="2991619" y="1066800"/>
            <a:chExt cx="6152381" cy="3733608"/>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3047808"/>
            </a:xfrm>
            <a:prstGeom prst="rect">
              <a:avLst/>
            </a:prstGeom>
            <a:noFill/>
            <a:ln>
              <a:solidFill>
                <a:schemeClr val="accent2">
                  <a:lumMod val="50000"/>
                </a:schemeClr>
              </a:solidFill>
            </a:ln>
          </p:spPr>
          <p:txBody>
            <a:bodyPr wrap="square" rtlCol="0">
              <a:spAutoFit/>
            </a:bodyPr>
            <a:lstStyle/>
            <a:p>
              <a:endParaRPr lang="en-US" smtClean="0"/>
            </a:p>
            <a:p>
              <a:pPr algn="ctr"/>
              <a:endParaRPr lang="en-US"/>
            </a:p>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1" y="342900"/>
            <a:ext cx="7257261" cy="66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7171" y="1045242"/>
            <a:ext cx="6374458" cy="1314651"/>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302477" y="1045242"/>
            <a:ext cx="707923" cy="657326"/>
          </a:xfrm>
          <a:prstGeom prst="ellipse">
            <a:avLst/>
          </a:prstGeom>
          <a:noFill/>
          <a:ln w="571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2703" y="3567265"/>
            <a:ext cx="384887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55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42"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1000"/>
                                        <p:tgtEl>
                                          <p:spTgt spid="4100"/>
                                        </p:tgtEl>
                                      </p:cBhvr>
                                    </p:animEffect>
                                    <p:anim calcmode="lin" valueType="num">
                                      <p:cBhvr>
                                        <p:cTn id="16" dur="1000" fill="hold"/>
                                        <p:tgtEl>
                                          <p:spTgt spid="4100"/>
                                        </p:tgtEl>
                                        <p:attrNameLst>
                                          <p:attrName>ppt_x</p:attrName>
                                        </p:attrNameLst>
                                      </p:cBhvr>
                                      <p:tavLst>
                                        <p:tav tm="0">
                                          <p:val>
                                            <p:strVal val="#ppt_x"/>
                                          </p:val>
                                        </p:tav>
                                        <p:tav tm="100000">
                                          <p:val>
                                            <p:strVal val="#ppt_x"/>
                                          </p:val>
                                        </p:tav>
                                      </p:tavLst>
                                    </p:anim>
                                    <p:anim calcmode="lin" valueType="num">
                                      <p:cBhvr>
                                        <p:cTn id="17" dur="1000" fill="hold"/>
                                        <p:tgtEl>
                                          <p:spTgt spid="4100"/>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1108</TotalTime>
  <Words>635</Words>
  <PresentationFormat>On-screen Show (16:9)</PresentationFormat>
  <Paragraphs>266</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Civic</vt:lpstr>
      <vt:lpstr>PowerPoint Presentation</vt:lpstr>
      <vt:lpstr>PowerPoint Presentation</vt:lpstr>
      <vt:lpstr>PowerPoint Presentation</vt:lpstr>
      <vt:lpstr>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KIM ĐỒNG</vt:lpstr>
      <vt:lpstr>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2019-08-13T17:03:47Z</cp:lastPrinted>
  <dcterms:created xsi:type="dcterms:W3CDTF">2006-08-16T00:00:00Z</dcterms:created>
  <dcterms:modified xsi:type="dcterms:W3CDTF">2021-08-19T14:45:14Z</dcterms:modified>
</cp:coreProperties>
</file>