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76" r:id="rId3"/>
    <p:sldId id="271" r:id="rId4"/>
    <p:sldId id="265" r:id="rId5"/>
    <p:sldId id="272" r:id="rId6"/>
    <p:sldId id="273" r:id="rId7"/>
    <p:sldId id="274" r:id="rId8"/>
    <p:sldId id="275" r:id="rId9"/>
    <p:sldId id="277" r:id="rId10"/>
    <p:sldId id="278" r:id="rId11"/>
    <p:sldId id="425" r:id="rId12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Tahoma" panose="020B0604030504040204" pitchFamily="34" charset="0"/>
      <p:regular r:id="rId19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1C13"/>
    <a:srgbClr val="342012"/>
    <a:srgbClr val="92D050"/>
    <a:srgbClr val="C55A11"/>
    <a:srgbClr val="7C7C7C"/>
    <a:srgbClr val="D9D9D9"/>
    <a:srgbClr val="DEEBF7"/>
    <a:srgbClr val="F8CBAD"/>
    <a:srgbClr val="F6BE9D"/>
    <a:srgbClr val="5C2A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68" autoAdjust="0"/>
    <p:restoredTop sz="94660"/>
  </p:normalViewPr>
  <p:slideViewPr>
    <p:cSldViewPr snapToGrid="0">
      <p:cViewPr varScale="1">
        <p:scale>
          <a:sx n="66" d="100"/>
          <a:sy n="66" d="100"/>
        </p:scale>
        <p:origin x="84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2C472-DEB6-4449-8F2F-AA5285D5D6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7057A-697F-44D6-AA24-4C5E419B8F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859F4-E04E-4673-8814-DB2A551E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71EA0-54C5-478E-9C40-3C5F36659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475C2-E107-4AEC-B3C0-46868365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578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BD042-9613-4A83-A89E-B739D85FF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6E71B7-2AB0-4B55-87CA-9EFFD320A3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7F7C9-F4A9-47F8-86B1-F7B3323A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F269B-6285-4326-8066-77FA74F78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898CF-1837-4F89-8299-E82260060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84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1B6E24-2DDD-4D81-8206-9E3D78972B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EAC2FD-7237-4AF9-AE2D-BBA5241D9A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BEC1E-2E4D-47A3-B1C2-5C00F1925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A426B-9EE3-47F7-9F0C-11CDF9504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C3344-8DC9-4ACD-9301-C71090E5F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736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75634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82810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41289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1213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167008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74945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422450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37662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2262D-3C64-49FF-821D-1AB3E8919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DC9FC-8E90-43B3-BE5F-5B54D258A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41A0C-7712-408F-B778-531AF17AA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F0377-BA09-428F-845F-D79A73033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A36A6-9BAF-41DE-B223-291DFA33C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3297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088986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786721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01237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A15B8-C257-4CCC-A5FA-6B5DA0EB1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22919-A1B3-4BA2-8BCE-2B5617CB4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CBEAB-C3F3-42B1-8A7E-9A851893E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A7546-01CB-4C60-AF54-54C04F38F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33B32-0AB3-41D7-9C4B-8C19EAB9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61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43B9D-3AC1-4C3D-B189-BEE9151AD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E460D-1C53-4657-A1F0-C83D64B9A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0A135E-008F-4AF7-A7EA-74D3279E3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EB894E-C438-462D-8081-6A540106C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E3D22E-5CAC-4F27-B90F-57AA70BB3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B83E80-B43B-4D95-807D-F73F506CC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31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B53A1-053C-4328-A2AD-070628957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8FC7C9-C283-450E-823F-7D2BD433E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AFDD79-750E-41D3-94CA-3FD0DC6B1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E09D85-97FF-4A09-9E98-E522050258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82BFDE-FD48-4A1D-BE56-3B2E086EEF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1A9EA2-102D-474B-A1AD-77C00CFC1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933CB2-3668-410C-AF3D-94AF48F0A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7B87EE-75FC-4394-AFAA-CD9112576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83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71598-6792-459D-8502-46011584D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32ADD9-D6DF-4A47-BD03-8D18AB425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88A054-95FA-4FDD-824E-DD098C687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423FF7-3506-4A0C-AE3F-0C5F4528A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33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0B6F33-6653-416B-A179-51271CA53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1ADA78-9A37-4E41-A748-5F148C101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59D583-4F53-4521-B099-8B2BC26B8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513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DF522-329D-49AC-95A3-2DE242C44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94A4A-8EEE-4EFF-A83B-6FCB2848F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A2D30E-42A5-4FE5-85A9-AF6AEE8F89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C89FDA-BED9-45FD-B224-860533F4D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11F640-71BD-4580-940C-555980793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F8E075-D460-4B31-9A92-F37E0364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373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9D92B-2DA5-4B80-BA2A-3A7C56218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CD6F25-4520-48C9-B1A8-15AA89DA67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AEFFB1-A959-461D-B0A9-4CF6F11B5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4A55B-34E0-45F2-A080-C298F253B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0ED53C-A485-40D3-A4CB-157E22961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C79E08-95EB-477B-ADE9-79CF466F2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771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2BDAE9-194C-48F4-A454-2E8A1E05E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B2D55-289B-473E-B272-5248DAEFD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D3A29-064F-46E6-A422-DF24F14D70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2DF30-34D4-4D58-84EE-E79C213EEF78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4958E-13DA-490C-B665-AFE9C2440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D1DEE-3D13-42E7-BE97-2023A00B8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2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57635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facebook.com/groups/299257004355186" TargetMode="Externa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audio" Target="../media/media1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.png"/><Relationship Id="rId18" Type="http://schemas.openxmlformats.org/officeDocument/2006/relationships/image" Target="../media/image16.png"/><Relationship Id="rId26" Type="http://schemas.openxmlformats.org/officeDocument/2006/relationships/image" Target="../media/image20.png"/><Relationship Id="rId3" Type="http://schemas.microsoft.com/office/2007/relationships/media" Target="../media/media3.wav"/><Relationship Id="rId21" Type="http://schemas.openxmlformats.org/officeDocument/2006/relationships/image" Target="../media/image18.png"/><Relationship Id="rId7" Type="http://schemas.openxmlformats.org/officeDocument/2006/relationships/image" Target="../media/image24.png"/><Relationship Id="rId12" Type="http://schemas.openxmlformats.org/officeDocument/2006/relationships/image" Target="../media/image7.png"/><Relationship Id="rId17" Type="http://schemas.openxmlformats.org/officeDocument/2006/relationships/image" Target="../media/image14.png"/><Relationship Id="rId25" Type="http://schemas.openxmlformats.org/officeDocument/2006/relationships/image" Target="../media/image15.png"/><Relationship Id="rId2" Type="http://schemas.openxmlformats.org/officeDocument/2006/relationships/audio" Target="../media/media2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24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3.png"/><Relationship Id="rId23" Type="http://schemas.openxmlformats.org/officeDocument/2006/relationships/image" Target="../media/image22.png"/><Relationship Id="rId28" Type="http://schemas.openxmlformats.org/officeDocument/2006/relationships/audio" Target="../media/audio1.wav"/><Relationship Id="rId10" Type="http://schemas.openxmlformats.org/officeDocument/2006/relationships/image" Target="../media/image4.png"/><Relationship Id="rId19" Type="http://schemas.openxmlformats.org/officeDocument/2006/relationships/image" Target="../media/image26.png"/><Relationship Id="rId4" Type="http://schemas.openxmlformats.org/officeDocument/2006/relationships/audio" Target="../media/media3.wav"/><Relationship Id="rId9" Type="http://schemas.openxmlformats.org/officeDocument/2006/relationships/image" Target="../media/image3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.png"/><Relationship Id="rId18" Type="http://schemas.openxmlformats.org/officeDocument/2006/relationships/image" Target="../media/image16.png"/><Relationship Id="rId26" Type="http://schemas.openxmlformats.org/officeDocument/2006/relationships/image" Target="../media/image20.png"/><Relationship Id="rId3" Type="http://schemas.microsoft.com/office/2007/relationships/media" Target="../media/media3.wav"/><Relationship Id="rId21" Type="http://schemas.openxmlformats.org/officeDocument/2006/relationships/image" Target="../media/image18.png"/><Relationship Id="rId7" Type="http://schemas.openxmlformats.org/officeDocument/2006/relationships/image" Target="../media/image24.png"/><Relationship Id="rId12" Type="http://schemas.openxmlformats.org/officeDocument/2006/relationships/image" Target="../media/image7.png"/><Relationship Id="rId17" Type="http://schemas.openxmlformats.org/officeDocument/2006/relationships/image" Target="../media/image14.png"/><Relationship Id="rId25" Type="http://schemas.openxmlformats.org/officeDocument/2006/relationships/image" Target="../media/image15.png"/><Relationship Id="rId2" Type="http://schemas.openxmlformats.org/officeDocument/2006/relationships/audio" Target="../media/media2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24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9.png"/><Relationship Id="rId23" Type="http://schemas.openxmlformats.org/officeDocument/2006/relationships/image" Target="../media/image22.png"/><Relationship Id="rId10" Type="http://schemas.openxmlformats.org/officeDocument/2006/relationships/image" Target="../media/image4.png"/><Relationship Id="rId19" Type="http://schemas.openxmlformats.org/officeDocument/2006/relationships/image" Target="../media/image26.png"/><Relationship Id="rId4" Type="http://schemas.openxmlformats.org/officeDocument/2006/relationships/audio" Target="../media/media3.wav"/><Relationship Id="rId9" Type="http://schemas.openxmlformats.org/officeDocument/2006/relationships/image" Target="../media/image3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.png"/><Relationship Id="rId18" Type="http://schemas.openxmlformats.org/officeDocument/2006/relationships/image" Target="../media/image16.png"/><Relationship Id="rId26" Type="http://schemas.openxmlformats.org/officeDocument/2006/relationships/image" Target="../media/image20.png"/><Relationship Id="rId3" Type="http://schemas.microsoft.com/office/2007/relationships/media" Target="../media/media3.wav"/><Relationship Id="rId21" Type="http://schemas.openxmlformats.org/officeDocument/2006/relationships/image" Target="../media/image18.png"/><Relationship Id="rId7" Type="http://schemas.openxmlformats.org/officeDocument/2006/relationships/image" Target="../media/image24.png"/><Relationship Id="rId12" Type="http://schemas.openxmlformats.org/officeDocument/2006/relationships/image" Target="../media/image7.png"/><Relationship Id="rId17" Type="http://schemas.openxmlformats.org/officeDocument/2006/relationships/image" Target="../media/image14.png"/><Relationship Id="rId25" Type="http://schemas.openxmlformats.org/officeDocument/2006/relationships/image" Target="../media/image15.png"/><Relationship Id="rId2" Type="http://schemas.openxmlformats.org/officeDocument/2006/relationships/audio" Target="../media/media2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24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0.png"/><Relationship Id="rId23" Type="http://schemas.openxmlformats.org/officeDocument/2006/relationships/image" Target="../media/image22.png"/><Relationship Id="rId10" Type="http://schemas.openxmlformats.org/officeDocument/2006/relationships/image" Target="../media/image4.png"/><Relationship Id="rId19" Type="http://schemas.openxmlformats.org/officeDocument/2006/relationships/image" Target="../media/image26.png"/><Relationship Id="rId4" Type="http://schemas.openxmlformats.org/officeDocument/2006/relationships/audio" Target="../media/media3.wav"/><Relationship Id="rId9" Type="http://schemas.openxmlformats.org/officeDocument/2006/relationships/image" Target="../media/image3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.png"/><Relationship Id="rId18" Type="http://schemas.openxmlformats.org/officeDocument/2006/relationships/image" Target="../media/image16.png"/><Relationship Id="rId26" Type="http://schemas.openxmlformats.org/officeDocument/2006/relationships/image" Target="../media/image20.png"/><Relationship Id="rId3" Type="http://schemas.microsoft.com/office/2007/relationships/media" Target="../media/media3.wav"/><Relationship Id="rId21" Type="http://schemas.openxmlformats.org/officeDocument/2006/relationships/image" Target="../media/image18.png"/><Relationship Id="rId7" Type="http://schemas.openxmlformats.org/officeDocument/2006/relationships/image" Target="../media/image24.png"/><Relationship Id="rId12" Type="http://schemas.openxmlformats.org/officeDocument/2006/relationships/image" Target="../media/image7.png"/><Relationship Id="rId17" Type="http://schemas.openxmlformats.org/officeDocument/2006/relationships/image" Target="../media/image14.png"/><Relationship Id="rId25" Type="http://schemas.openxmlformats.org/officeDocument/2006/relationships/image" Target="../media/image15.png"/><Relationship Id="rId2" Type="http://schemas.openxmlformats.org/officeDocument/2006/relationships/audio" Target="../media/media2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24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1.png"/><Relationship Id="rId23" Type="http://schemas.openxmlformats.org/officeDocument/2006/relationships/image" Target="../media/image22.png"/><Relationship Id="rId10" Type="http://schemas.openxmlformats.org/officeDocument/2006/relationships/image" Target="../media/image4.png"/><Relationship Id="rId19" Type="http://schemas.openxmlformats.org/officeDocument/2006/relationships/image" Target="../media/image26.png"/><Relationship Id="rId4" Type="http://schemas.openxmlformats.org/officeDocument/2006/relationships/audio" Target="../media/media3.wav"/><Relationship Id="rId9" Type="http://schemas.openxmlformats.org/officeDocument/2006/relationships/image" Target="../media/image3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.png"/><Relationship Id="rId18" Type="http://schemas.openxmlformats.org/officeDocument/2006/relationships/image" Target="../media/image16.png"/><Relationship Id="rId26" Type="http://schemas.openxmlformats.org/officeDocument/2006/relationships/image" Target="../media/image20.png"/><Relationship Id="rId3" Type="http://schemas.microsoft.com/office/2007/relationships/media" Target="../media/media3.wav"/><Relationship Id="rId21" Type="http://schemas.openxmlformats.org/officeDocument/2006/relationships/image" Target="../media/image18.png"/><Relationship Id="rId7" Type="http://schemas.openxmlformats.org/officeDocument/2006/relationships/image" Target="../media/image24.png"/><Relationship Id="rId12" Type="http://schemas.openxmlformats.org/officeDocument/2006/relationships/image" Target="../media/image7.png"/><Relationship Id="rId17" Type="http://schemas.openxmlformats.org/officeDocument/2006/relationships/image" Target="../media/image14.png"/><Relationship Id="rId25" Type="http://schemas.openxmlformats.org/officeDocument/2006/relationships/image" Target="../media/image15.png"/><Relationship Id="rId2" Type="http://schemas.openxmlformats.org/officeDocument/2006/relationships/audio" Target="../media/media2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24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2.png"/><Relationship Id="rId23" Type="http://schemas.openxmlformats.org/officeDocument/2006/relationships/image" Target="../media/image22.png"/><Relationship Id="rId10" Type="http://schemas.openxmlformats.org/officeDocument/2006/relationships/image" Target="../media/image4.png"/><Relationship Id="rId19" Type="http://schemas.openxmlformats.org/officeDocument/2006/relationships/image" Target="../media/image26.png"/><Relationship Id="rId4" Type="http://schemas.openxmlformats.org/officeDocument/2006/relationships/audio" Target="../media/media3.wav"/><Relationship Id="rId9" Type="http://schemas.openxmlformats.org/officeDocument/2006/relationships/image" Target="../media/image3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.png"/><Relationship Id="rId18" Type="http://schemas.openxmlformats.org/officeDocument/2006/relationships/image" Target="../media/image16.png"/><Relationship Id="rId26" Type="http://schemas.openxmlformats.org/officeDocument/2006/relationships/image" Target="../media/image20.png"/><Relationship Id="rId3" Type="http://schemas.microsoft.com/office/2007/relationships/media" Target="../media/media3.wav"/><Relationship Id="rId21" Type="http://schemas.openxmlformats.org/officeDocument/2006/relationships/image" Target="../media/image18.png"/><Relationship Id="rId7" Type="http://schemas.openxmlformats.org/officeDocument/2006/relationships/image" Target="../media/image24.png"/><Relationship Id="rId12" Type="http://schemas.openxmlformats.org/officeDocument/2006/relationships/image" Target="../media/image7.png"/><Relationship Id="rId17" Type="http://schemas.openxmlformats.org/officeDocument/2006/relationships/image" Target="../media/image14.png"/><Relationship Id="rId25" Type="http://schemas.openxmlformats.org/officeDocument/2006/relationships/image" Target="../media/image15.png"/><Relationship Id="rId2" Type="http://schemas.openxmlformats.org/officeDocument/2006/relationships/audio" Target="../media/media2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24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2.png"/><Relationship Id="rId23" Type="http://schemas.openxmlformats.org/officeDocument/2006/relationships/image" Target="../media/image22.png"/><Relationship Id="rId10" Type="http://schemas.openxmlformats.org/officeDocument/2006/relationships/image" Target="../media/image4.png"/><Relationship Id="rId19" Type="http://schemas.openxmlformats.org/officeDocument/2006/relationships/image" Target="../media/image26.png"/><Relationship Id="rId4" Type="http://schemas.openxmlformats.org/officeDocument/2006/relationships/audio" Target="../media/media3.wav"/><Relationship Id="rId9" Type="http://schemas.openxmlformats.org/officeDocument/2006/relationships/image" Target="../media/image3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.png"/><Relationship Id="rId18" Type="http://schemas.openxmlformats.org/officeDocument/2006/relationships/image" Target="../media/image16.png"/><Relationship Id="rId26" Type="http://schemas.openxmlformats.org/officeDocument/2006/relationships/image" Target="../media/image20.png"/><Relationship Id="rId3" Type="http://schemas.microsoft.com/office/2007/relationships/media" Target="../media/media3.wav"/><Relationship Id="rId21" Type="http://schemas.openxmlformats.org/officeDocument/2006/relationships/image" Target="../media/image18.png"/><Relationship Id="rId7" Type="http://schemas.openxmlformats.org/officeDocument/2006/relationships/image" Target="../media/image24.png"/><Relationship Id="rId12" Type="http://schemas.openxmlformats.org/officeDocument/2006/relationships/image" Target="../media/image7.png"/><Relationship Id="rId17" Type="http://schemas.openxmlformats.org/officeDocument/2006/relationships/image" Target="../media/image14.png"/><Relationship Id="rId25" Type="http://schemas.openxmlformats.org/officeDocument/2006/relationships/image" Target="../media/image15.png"/><Relationship Id="rId2" Type="http://schemas.openxmlformats.org/officeDocument/2006/relationships/audio" Target="../media/media2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24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2.png"/><Relationship Id="rId23" Type="http://schemas.openxmlformats.org/officeDocument/2006/relationships/image" Target="../media/image22.png"/><Relationship Id="rId10" Type="http://schemas.openxmlformats.org/officeDocument/2006/relationships/image" Target="../media/image4.png"/><Relationship Id="rId19" Type="http://schemas.openxmlformats.org/officeDocument/2006/relationships/image" Target="../media/image26.png"/><Relationship Id="rId4" Type="http://schemas.openxmlformats.org/officeDocument/2006/relationships/audio" Target="../media/media3.wav"/><Relationship Id="rId9" Type="http://schemas.openxmlformats.org/officeDocument/2006/relationships/image" Target="../media/image3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145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A6727A3-8CEA-96F8-BB16-341F681E5897}"/>
              </a:ext>
            </a:extLst>
          </p:cNvPr>
          <p:cNvSpPr txBox="1"/>
          <p:nvPr/>
        </p:nvSpPr>
        <p:spPr>
          <a:xfrm>
            <a:off x="1981200" y="5105400"/>
            <a:ext cx="8543108" cy="133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SƯU TẦM: ĐOÀN VĂN DOANH, NAM TRỰC, NAM ĐỊNH</a:t>
            </a:r>
            <a:endParaRPr lang="en-US" sz="9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US" sz="16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LINK NHÓM DÀNH CHO GV BỘ MÔN VẬT LÝ TRAO ĐỔI TÀI LIỆU VÀ CHUYÊN MÔN CT 2018</a:t>
            </a:r>
            <a:endParaRPr lang="en-US" sz="90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defTabSz="685800"/>
            <a:r>
              <a:rPr lang="en-US" sz="280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https://www.facebook.com/groups/299257004355186</a:t>
            </a:r>
            <a:endParaRPr lang="en-US" sz="28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E9646C3-A4D4-6F24-9294-95C76FDC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026" y="0"/>
            <a:ext cx="909697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25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969453-7165-43A7-9CA7-01B0A2AA2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805" y="0"/>
            <a:ext cx="5590718" cy="6069389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sp>
        <p:nvSpPr>
          <p:cNvPr id="103" name="Cloud 102">
            <a:extLst>
              <a:ext uri="{FF2B5EF4-FFF2-40B4-BE49-F238E27FC236}">
                <a16:creationId xmlns:a16="http://schemas.microsoft.com/office/drawing/2014/main" id="{90BB6332-19D0-46CD-9A7A-FB2A048893E0}"/>
              </a:ext>
            </a:extLst>
          </p:cNvPr>
          <p:cNvSpPr/>
          <p:nvPr/>
        </p:nvSpPr>
        <p:spPr>
          <a:xfrm>
            <a:off x="12217637" y="905602"/>
            <a:ext cx="1220764" cy="785915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271"/>
          <a:stretch/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3BAD819B-3C8D-46B2-880A-3E3D93640EB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19" r="788" b="9813"/>
          <a:stretch/>
        </p:blipFill>
        <p:spPr>
          <a:xfrm>
            <a:off x="0" y="4274233"/>
            <a:ext cx="12199589" cy="258376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4CDC59A-E4B6-4919-91F4-5DF4010DD4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96800" y="1036536"/>
            <a:ext cx="1451632" cy="1098030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235">
            <a:extLst>
              <a:ext uri="{FF2B5EF4-FFF2-40B4-BE49-F238E27FC236}">
                <a16:creationId xmlns:a16="http://schemas.microsoft.com/office/drawing/2014/main" id="{9BFF8CDC-B53F-4007-939D-C5394F6CC199}"/>
              </a:ext>
            </a:extLst>
          </p:cNvPr>
          <p:cNvSpPr/>
          <p:nvPr/>
        </p:nvSpPr>
        <p:spPr>
          <a:xfrm>
            <a:off x="9279552" y="1943068"/>
            <a:ext cx="223812" cy="70881"/>
          </a:xfrm>
          <a:custGeom>
            <a:avLst/>
            <a:gdLst>
              <a:gd name="connsiteX0" fmla="*/ 0 w 448222"/>
              <a:gd name="connsiteY0" fmla="*/ 0 h 214710"/>
              <a:gd name="connsiteX1" fmla="*/ 448222 w 448222"/>
              <a:gd name="connsiteY1" fmla="*/ 0 h 214710"/>
              <a:gd name="connsiteX2" fmla="*/ 448222 w 448222"/>
              <a:gd name="connsiteY2" fmla="*/ 214710 h 214710"/>
              <a:gd name="connsiteX3" fmla="*/ 0 w 448222"/>
              <a:gd name="connsiteY3" fmla="*/ 214710 h 214710"/>
              <a:gd name="connsiteX4" fmla="*/ 0 w 448222"/>
              <a:gd name="connsiteY4" fmla="*/ 0 h 214710"/>
              <a:gd name="connsiteX0" fmla="*/ 0 w 448222"/>
              <a:gd name="connsiteY0" fmla="*/ 1 h 214711"/>
              <a:gd name="connsiteX1" fmla="*/ 215646 w 448222"/>
              <a:gd name="connsiteY1" fmla="*/ 84230 h 214711"/>
              <a:gd name="connsiteX2" fmla="*/ 448222 w 448222"/>
              <a:gd name="connsiteY2" fmla="*/ 1 h 214711"/>
              <a:gd name="connsiteX3" fmla="*/ 448222 w 448222"/>
              <a:gd name="connsiteY3" fmla="*/ 214711 h 214711"/>
              <a:gd name="connsiteX4" fmla="*/ 0 w 448222"/>
              <a:gd name="connsiteY4" fmla="*/ 214711 h 214711"/>
              <a:gd name="connsiteX5" fmla="*/ 0 w 448222"/>
              <a:gd name="connsiteY5" fmla="*/ 1 h 214711"/>
              <a:gd name="connsiteX0" fmla="*/ 0 w 521374"/>
              <a:gd name="connsiteY0" fmla="*/ 1 h 214711"/>
              <a:gd name="connsiteX1" fmla="*/ 215646 w 521374"/>
              <a:gd name="connsiteY1" fmla="*/ 84230 h 214711"/>
              <a:gd name="connsiteX2" fmla="*/ 521374 w 521374"/>
              <a:gd name="connsiteY2" fmla="*/ 18289 h 214711"/>
              <a:gd name="connsiteX3" fmla="*/ 448222 w 521374"/>
              <a:gd name="connsiteY3" fmla="*/ 214711 h 214711"/>
              <a:gd name="connsiteX4" fmla="*/ 0 w 521374"/>
              <a:gd name="connsiteY4" fmla="*/ 214711 h 214711"/>
              <a:gd name="connsiteX5" fmla="*/ 0 w 521374"/>
              <a:gd name="connsiteY5" fmla="*/ 1 h 214711"/>
              <a:gd name="connsiteX0" fmla="*/ 0 w 582334"/>
              <a:gd name="connsiteY0" fmla="*/ 1 h 220807"/>
              <a:gd name="connsiteX1" fmla="*/ 276606 w 582334"/>
              <a:gd name="connsiteY1" fmla="*/ 90326 h 220807"/>
              <a:gd name="connsiteX2" fmla="*/ 582334 w 582334"/>
              <a:gd name="connsiteY2" fmla="*/ 24385 h 220807"/>
              <a:gd name="connsiteX3" fmla="*/ 509182 w 582334"/>
              <a:gd name="connsiteY3" fmla="*/ 220807 h 220807"/>
              <a:gd name="connsiteX4" fmla="*/ 60960 w 582334"/>
              <a:gd name="connsiteY4" fmla="*/ 220807 h 220807"/>
              <a:gd name="connsiteX5" fmla="*/ 0 w 582334"/>
              <a:gd name="connsiteY5" fmla="*/ 1 h 220807"/>
              <a:gd name="connsiteX0" fmla="*/ 0 w 582334"/>
              <a:gd name="connsiteY0" fmla="*/ 1 h 245191"/>
              <a:gd name="connsiteX1" fmla="*/ 276606 w 582334"/>
              <a:gd name="connsiteY1" fmla="*/ 90326 h 245191"/>
              <a:gd name="connsiteX2" fmla="*/ 582334 w 582334"/>
              <a:gd name="connsiteY2" fmla="*/ 24385 h 245191"/>
              <a:gd name="connsiteX3" fmla="*/ 509182 w 582334"/>
              <a:gd name="connsiteY3" fmla="*/ 220807 h 245191"/>
              <a:gd name="connsiteX4" fmla="*/ 243840 w 582334"/>
              <a:gd name="connsiteY4" fmla="*/ 245191 h 245191"/>
              <a:gd name="connsiteX5" fmla="*/ 0 w 582334"/>
              <a:gd name="connsiteY5" fmla="*/ 1 h 245191"/>
              <a:gd name="connsiteX0" fmla="*/ 0 w 582334"/>
              <a:gd name="connsiteY0" fmla="*/ 1 h 251287"/>
              <a:gd name="connsiteX1" fmla="*/ 276606 w 582334"/>
              <a:gd name="connsiteY1" fmla="*/ 90326 h 251287"/>
              <a:gd name="connsiteX2" fmla="*/ 582334 w 582334"/>
              <a:gd name="connsiteY2" fmla="*/ 24385 h 251287"/>
              <a:gd name="connsiteX3" fmla="*/ 393358 w 582334"/>
              <a:gd name="connsiteY3" fmla="*/ 251287 h 251287"/>
              <a:gd name="connsiteX4" fmla="*/ 243840 w 582334"/>
              <a:gd name="connsiteY4" fmla="*/ 245191 h 251287"/>
              <a:gd name="connsiteX5" fmla="*/ 0 w 582334"/>
              <a:gd name="connsiteY5" fmla="*/ 1 h 251287"/>
              <a:gd name="connsiteX0" fmla="*/ 0 w 582334"/>
              <a:gd name="connsiteY0" fmla="*/ 1 h 251287"/>
              <a:gd name="connsiteX1" fmla="*/ 276606 w 582334"/>
              <a:gd name="connsiteY1" fmla="*/ 90326 h 251287"/>
              <a:gd name="connsiteX2" fmla="*/ 582334 w 582334"/>
              <a:gd name="connsiteY2" fmla="*/ 24385 h 251287"/>
              <a:gd name="connsiteX3" fmla="*/ 393358 w 582334"/>
              <a:gd name="connsiteY3" fmla="*/ 251287 h 251287"/>
              <a:gd name="connsiteX4" fmla="*/ 158496 w 582334"/>
              <a:gd name="connsiteY4" fmla="*/ 226903 h 251287"/>
              <a:gd name="connsiteX5" fmla="*/ 0 w 582334"/>
              <a:gd name="connsiteY5" fmla="*/ 1 h 251287"/>
              <a:gd name="connsiteX0" fmla="*/ 0 w 582334"/>
              <a:gd name="connsiteY0" fmla="*/ 1 h 226903"/>
              <a:gd name="connsiteX1" fmla="*/ 276606 w 582334"/>
              <a:gd name="connsiteY1" fmla="*/ 90326 h 226903"/>
              <a:gd name="connsiteX2" fmla="*/ 582334 w 582334"/>
              <a:gd name="connsiteY2" fmla="*/ 24385 h 226903"/>
              <a:gd name="connsiteX3" fmla="*/ 381166 w 582334"/>
              <a:gd name="connsiteY3" fmla="*/ 226903 h 226903"/>
              <a:gd name="connsiteX4" fmla="*/ 158496 w 582334"/>
              <a:gd name="connsiteY4" fmla="*/ 226903 h 226903"/>
              <a:gd name="connsiteX5" fmla="*/ 0 w 582334"/>
              <a:gd name="connsiteY5" fmla="*/ 1 h 226903"/>
              <a:gd name="connsiteX0" fmla="*/ 0 w 582334"/>
              <a:gd name="connsiteY0" fmla="*/ 1 h 226903"/>
              <a:gd name="connsiteX1" fmla="*/ 276606 w 582334"/>
              <a:gd name="connsiteY1" fmla="*/ 90326 h 226903"/>
              <a:gd name="connsiteX2" fmla="*/ 582334 w 582334"/>
              <a:gd name="connsiteY2" fmla="*/ 24385 h 226903"/>
              <a:gd name="connsiteX3" fmla="*/ 381166 w 582334"/>
              <a:gd name="connsiteY3" fmla="*/ 226903 h 226903"/>
              <a:gd name="connsiteX4" fmla="*/ 164592 w 582334"/>
              <a:gd name="connsiteY4" fmla="*/ 184231 h 226903"/>
              <a:gd name="connsiteX5" fmla="*/ 0 w 582334"/>
              <a:gd name="connsiteY5" fmla="*/ 1 h 226903"/>
              <a:gd name="connsiteX0" fmla="*/ 0 w 582334"/>
              <a:gd name="connsiteY0" fmla="*/ 1 h 196423"/>
              <a:gd name="connsiteX1" fmla="*/ 276606 w 582334"/>
              <a:gd name="connsiteY1" fmla="*/ 90326 h 196423"/>
              <a:gd name="connsiteX2" fmla="*/ 582334 w 582334"/>
              <a:gd name="connsiteY2" fmla="*/ 24385 h 196423"/>
              <a:gd name="connsiteX3" fmla="*/ 375070 w 582334"/>
              <a:gd name="connsiteY3" fmla="*/ 196423 h 196423"/>
              <a:gd name="connsiteX4" fmla="*/ 164592 w 582334"/>
              <a:gd name="connsiteY4" fmla="*/ 184231 h 196423"/>
              <a:gd name="connsiteX5" fmla="*/ 0 w 582334"/>
              <a:gd name="connsiteY5" fmla="*/ 1 h 196423"/>
              <a:gd name="connsiteX0" fmla="*/ 0 w 582334"/>
              <a:gd name="connsiteY0" fmla="*/ 1 h 196423"/>
              <a:gd name="connsiteX1" fmla="*/ 276606 w 582334"/>
              <a:gd name="connsiteY1" fmla="*/ 90326 h 196423"/>
              <a:gd name="connsiteX2" fmla="*/ 582334 w 582334"/>
              <a:gd name="connsiteY2" fmla="*/ 24385 h 196423"/>
              <a:gd name="connsiteX3" fmla="*/ 375070 w 582334"/>
              <a:gd name="connsiteY3" fmla="*/ 196423 h 196423"/>
              <a:gd name="connsiteX4" fmla="*/ 170688 w 582334"/>
              <a:gd name="connsiteY4" fmla="*/ 172039 h 196423"/>
              <a:gd name="connsiteX5" fmla="*/ 0 w 582334"/>
              <a:gd name="connsiteY5" fmla="*/ 1 h 196423"/>
              <a:gd name="connsiteX0" fmla="*/ 0 w 582334"/>
              <a:gd name="connsiteY0" fmla="*/ 1 h 184231"/>
              <a:gd name="connsiteX1" fmla="*/ 276606 w 582334"/>
              <a:gd name="connsiteY1" fmla="*/ 90326 h 184231"/>
              <a:gd name="connsiteX2" fmla="*/ 582334 w 582334"/>
              <a:gd name="connsiteY2" fmla="*/ 24385 h 184231"/>
              <a:gd name="connsiteX3" fmla="*/ 375070 w 582334"/>
              <a:gd name="connsiteY3" fmla="*/ 184231 h 184231"/>
              <a:gd name="connsiteX4" fmla="*/ 170688 w 582334"/>
              <a:gd name="connsiteY4" fmla="*/ 172039 h 184231"/>
              <a:gd name="connsiteX5" fmla="*/ 0 w 582334"/>
              <a:gd name="connsiteY5" fmla="*/ 1 h 184231"/>
              <a:gd name="connsiteX0" fmla="*/ 0 w 588271"/>
              <a:gd name="connsiteY0" fmla="*/ 1 h 184231"/>
              <a:gd name="connsiteX1" fmla="*/ 276606 w 588271"/>
              <a:gd name="connsiteY1" fmla="*/ 90326 h 184231"/>
              <a:gd name="connsiteX2" fmla="*/ 582334 w 588271"/>
              <a:gd name="connsiteY2" fmla="*/ 24385 h 184231"/>
              <a:gd name="connsiteX3" fmla="*/ 375070 w 588271"/>
              <a:gd name="connsiteY3" fmla="*/ 184231 h 184231"/>
              <a:gd name="connsiteX4" fmla="*/ 170688 w 588271"/>
              <a:gd name="connsiteY4" fmla="*/ 172039 h 184231"/>
              <a:gd name="connsiteX5" fmla="*/ 0 w 588271"/>
              <a:gd name="connsiteY5" fmla="*/ 1 h 184231"/>
              <a:gd name="connsiteX0" fmla="*/ 0 w 588271"/>
              <a:gd name="connsiteY0" fmla="*/ 2887 h 187117"/>
              <a:gd name="connsiteX1" fmla="*/ 276606 w 588271"/>
              <a:gd name="connsiteY1" fmla="*/ 93212 h 187117"/>
              <a:gd name="connsiteX2" fmla="*/ 582334 w 588271"/>
              <a:gd name="connsiteY2" fmla="*/ 27271 h 187117"/>
              <a:gd name="connsiteX3" fmla="*/ 375070 w 588271"/>
              <a:gd name="connsiteY3" fmla="*/ 187117 h 187117"/>
              <a:gd name="connsiteX4" fmla="*/ 170688 w 588271"/>
              <a:gd name="connsiteY4" fmla="*/ 174925 h 187117"/>
              <a:gd name="connsiteX5" fmla="*/ 0 w 588271"/>
              <a:gd name="connsiteY5" fmla="*/ 2887 h 187117"/>
              <a:gd name="connsiteX0" fmla="*/ 0 w 535470"/>
              <a:gd name="connsiteY0" fmla="*/ 18746 h 202976"/>
              <a:gd name="connsiteX1" fmla="*/ 276606 w 535470"/>
              <a:gd name="connsiteY1" fmla="*/ 109071 h 202976"/>
              <a:gd name="connsiteX2" fmla="*/ 527470 w 535470"/>
              <a:gd name="connsiteY2" fmla="*/ 24842 h 202976"/>
              <a:gd name="connsiteX3" fmla="*/ 375070 w 535470"/>
              <a:gd name="connsiteY3" fmla="*/ 202976 h 202976"/>
              <a:gd name="connsiteX4" fmla="*/ 170688 w 535470"/>
              <a:gd name="connsiteY4" fmla="*/ 190784 h 202976"/>
              <a:gd name="connsiteX5" fmla="*/ 0 w 535470"/>
              <a:gd name="connsiteY5" fmla="*/ 18746 h 202976"/>
              <a:gd name="connsiteX0" fmla="*/ 0 w 535470"/>
              <a:gd name="connsiteY0" fmla="*/ 14452 h 198682"/>
              <a:gd name="connsiteX1" fmla="*/ 313182 w 535470"/>
              <a:gd name="connsiteY1" fmla="*/ 147449 h 198682"/>
              <a:gd name="connsiteX2" fmla="*/ 527470 w 535470"/>
              <a:gd name="connsiteY2" fmla="*/ 20548 h 198682"/>
              <a:gd name="connsiteX3" fmla="*/ 375070 w 535470"/>
              <a:gd name="connsiteY3" fmla="*/ 198682 h 198682"/>
              <a:gd name="connsiteX4" fmla="*/ 170688 w 535470"/>
              <a:gd name="connsiteY4" fmla="*/ 186490 h 198682"/>
              <a:gd name="connsiteX5" fmla="*/ 0 w 535470"/>
              <a:gd name="connsiteY5" fmla="*/ 14452 h 198682"/>
              <a:gd name="connsiteX0" fmla="*/ 0 w 535470"/>
              <a:gd name="connsiteY0" fmla="*/ 1 h 184231"/>
              <a:gd name="connsiteX1" fmla="*/ 313182 w 535470"/>
              <a:gd name="connsiteY1" fmla="*/ 132998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170688 w 535470"/>
              <a:gd name="connsiteY4" fmla="*/ 172039 h 184231"/>
              <a:gd name="connsiteX5" fmla="*/ 0 w 535470"/>
              <a:gd name="connsiteY5" fmla="*/ 1 h 184231"/>
              <a:gd name="connsiteX0" fmla="*/ 0 w 535470"/>
              <a:gd name="connsiteY0" fmla="*/ 1 h 184231"/>
              <a:gd name="connsiteX1" fmla="*/ 282702 w 535470"/>
              <a:gd name="connsiteY1" fmla="*/ 102517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170688 w 535470"/>
              <a:gd name="connsiteY4" fmla="*/ 172039 h 184231"/>
              <a:gd name="connsiteX5" fmla="*/ 0 w 535470"/>
              <a:gd name="connsiteY5" fmla="*/ 1 h 184231"/>
              <a:gd name="connsiteX0" fmla="*/ 0 w 535470"/>
              <a:gd name="connsiteY0" fmla="*/ 1 h 184231"/>
              <a:gd name="connsiteX1" fmla="*/ 282702 w 535470"/>
              <a:gd name="connsiteY1" fmla="*/ 102517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170688 w 535470"/>
              <a:gd name="connsiteY4" fmla="*/ 172039 h 184231"/>
              <a:gd name="connsiteX5" fmla="*/ 0 w 535470"/>
              <a:gd name="connsiteY5" fmla="*/ 1 h 184231"/>
              <a:gd name="connsiteX0" fmla="*/ 0 w 535470"/>
              <a:gd name="connsiteY0" fmla="*/ 1 h 184231"/>
              <a:gd name="connsiteX1" fmla="*/ 282702 w 535470"/>
              <a:gd name="connsiteY1" fmla="*/ 102517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140208 w 535470"/>
              <a:gd name="connsiteY4" fmla="*/ 179659 h 184231"/>
              <a:gd name="connsiteX5" fmla="*/ 0 w 535470"/>
              <a:gd name="connsiteY5" fmla="*/ 1 h 184231"/>
              <a:gd name="connsiteX0" fmla="*/ 0 w 535470"/>
              <a:gd name="connsiteY0" fmla="*/ 1 h 184231"/>
              <a:gd name="connsiteX1" fmla="*/ 282702 w 535470"/>
              <a:gd name="connsiteY1" fmla="*/ 102517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0 w 535470"/>
              <a:gd name="connsiteY4" fmla="*/ 1 h 184231"/>
              <a:gd name="connsiteX0" fmla="*/ 0 w 532530"/>
              <a:gd name="connsiteY0" fmla="*/ 1 h 191851"/>
              <a:gd name="connsiteX1" fmla="*/ 282702 w 532530"/>
              <a:gd name="connsiteY1" fmla="*/ 102517 h 191851"/>
              <a:gd name="connsiteX2" fmla="*/ 527470 w 532530"/>
              <a:gd name="connsiteY2" fmla="*/ 6097 h 191851"/>
              <a:gd name="connsiteX3" fmla="*/ 283630 w 532530"/>
              <a:gd name="connsiteY3" fmla="*/ 191851 h 191851"/>
              <a:gd name="connsiteX4" fmla="*/ 0 w 532530"/>
              <a:gd name="connsiteY4" fmla="*/ 1 h 191851"/>
              <a:gd name="connsiteX0" fmla="*/ 0 w 532530"/>
              <a:gd name="connsiteY0" fmla="*/ 1 h 191851"/>
              <a:gd name="connsiteX1" fmla="*/ 282702 w 532530"/>
              <a:gd name="connsiteY1" fmla="*/ 102517 h 191851"/>
              <a:gd name="connsiteX2" fmla="*/ 527470 w 532530"/>
              <a:gd name="connsiteY2" fmla="*/ 6097 h 191851"/>
              <a:gd name="connsiteX3" fmla="*/ 283630 w 532530"/>
              <a:gd name="connsiteY3" fmla="*/ 191851 h 191851"/>
              <a:gd name="connsiteX4" fmla="*/ 0 w 532530"/>
              <a:gd name="connsiteY4" fmla="*/ 1 h 191851"/>
              <a:gd name="connsiteX0" fmla="*/ 0 w 533850"/>
              <a:gd name="connsiteY0" fmla="*/ 1 h 191851"/>
              <a:gd name="connsiteX1" fmla="*/ 282702 w 533850"/>
              <a:gd name="connsiteY1" fmla="*/ 102517 h 191851"/>
              <a:gd name="connsiteX2" fmla="*/ 527470 w 533850"/>
              <a:gd name="connsiteY2" fmla="*/ 6097 h 191851"/>
              <a:gd name="connsiteX3" fmla="*/ 283630 w 533850"/>
              <a:gd name="connsiteY3" fmla="*/ 191851 h 191851"/>
              <a:gd name="connsiteX4" fmla="*/ 0 w 533850"/>
              <a:gd name="connsiteY4" fmla="*/ 1 h 191851"/>
              <a:gd name="connsiteX0" fmla="*/ 0 w 556054"/>
              <a:gd name="connsiteY0" fmla="*/ 1 h 191851"/>
              <a:gd name="connsiteX1" fmla="*/ 282702 w 556054"/>
              <a:gd name="connsiteY1" fmla="*/ 102517 h 191851"/>
              <a:gd name="connsiteX2" fmla="*/ 550330 w 556054"/>
              <a:gd name="connsiteY2" fmla="*/ 6098 h 191851"/>
              <a:gd name="connsiteX3" fmla="*/ 283630 w 556054"/>
              <a:gd name="connsiteY3" fmla="*/ 191851 h 191851"/>
              <a:gd name="connsiteX4" fmla="*/ 0 w 556054"/>
              <a:gd name="connsiteY4" fmla="*/ 1 h 191851"/>
              <a:gd name="connsiteX0" fmla="*/ 0 w 556054"/>
              <a:gd name="connsiteY0" fmla="*/ 1 h 191851"/>
              <a:gd name="connsiteX1" fmla="*/ 282702 w 556054"/>
              <a:gd name="connsiteY1" fmla="*/ 102517 h 191851"/>
              <a:gd name="connsiteX2" fmla="*/ 550330 w 556054"/>
              <a:gd name="connsiteY2" fmla="*/ 6098 h 191851"/>
              <a:gd name="connsiteX3" fmla="*/ 283630 w 556054"/>
              <a:gd name="connsiteY3" fmla="*/ 191851 h 191851"/>
              <a:gd name="connsiteX4" fmla="*/ 0 w 556054"/>
              <a:gd name="connsiteY4" fmla="*/ 1 h 191851"/>
              <a:gd name="connsiteX0" fmla="*/ 0 w 556054"/>
              <a:gd name="connsiteY0" fmla="*/ 1 h 191851"/>
              <a:gd name="connsiteX1" fmla="*/ 282702 w 556054"/>
              <a:gd name="connsiteY1" fmla="*/ 102517 h 191851"/>
              <a:gd name="connsiteX2" fmla="*/ 550330 w 556054"/>
              <a:gd name="connsiteY2" fmla="*/ 6098 h 191851"/>
              <a:gd name="connsiteX3" fmla="*/ 283630 w 556054"/>
              <a:gd name="connsiteY3" fmla="*/ 191851 h 191851"/>
              <a:gd name="connsiteX4" fmla="*/ 0 w 556054"/>
              <a:gd name="connsiteY4" fmla="*/ 1 h 191851"/>
              <a:gd name="connsiteX0" fmla="*/ 0 w 586534"/>
              <a:gd name="connsiteY0" fmla="*/ 32004 h 185753"/>
              <a:gd name="connsiteX1" fmla="*/ 313182 w 586534"/>
              <a:gd name="connsiteY1" fmla="*/ 96419 h 185753"/>
              <a:gd name="connsiteX2" fmla="*/ 580810 w 586534"/>
              <a:gd name="connsiteY2" fmla="*/ 0 h 185753"/>
              <a:gd name="connsiteX3" fmla="*/ 314110 w 586534"/>
              <a:gd name="connsiteY3" fmla="*/ 185753 h 185753"/>
              <a:gd name="connsiteX4" fmla="*/ 0 w 586534"/>
              <a:gd name="connsiteY4" fmla="*/ 32004 h 18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534" h="185753">
                <a:moveTo>
                  <a:pt x="0" y="32004"/>
                </a:moveTo>
                <a:cubicBezTo>
                  <a:pt x="73914" y="31632"/>
                  <a:pt x="239268" y="96791"/>
                  <a:pt x="313182" y="96419"/>
                </a:cubicBezTo>
                <a:cubicBezTo>
                  <a:pt x="483672" y="104919"/>
                  <a:pt x="503286" y="9788"/>
                  <a:pt x="580810" y="0"/>
                </a:cubicBezTo>
                <a:cubicBezTo>
                  <a:pt x="621450" y="89858"/>
                  <a:pt x="436538" y="155331"/>
                  <a:pt x="314110" y="185753"/>
                </a:cubicBezTo>
                <a:cubicBezTo>
                  <a:pt x="128128" y="129423"/>
                  <a:pt x="94543" y="95954"/>
                  <a:pt x="0" y="32004"/>
                </a:cubicBezTo>
                <a:close/>
              </a:path>
            </a:pathLst>
          </a:custGeom>
          <a:solidFill>
            <a:srgbClr val="843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37FCEA70-A529-4A55-8DBA-4F640615BF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1475">
            <a:off x="9078703" y="4238668"/>
            <a:ext cx="401437" cy="251502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2220E2D7-72D9-4707-84CD-E8EF2CCFCFF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50498" y="3170490"/>
            <a:ext cx="2457920" cy="3621625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0" name="matkhi">
            <a:extLst>
              <a:ext uri="{FF2B5EF4-FFF2-40B4-BE49-F238E27FC236}">
                <a16:creationId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9309D65C-5A3D-4E67-8F8B-B5DF11604DF7}"/>
              </a:ext>
            </a:extLst>
          </p:cNvPr>
          <p:cNvSpPr txBox="1"/>
          <p:nvPr/>
        </p:nvSpPr>
        <p:spPr>
          <a:xfrm>
            <a:off x="9239713" y="1624238"/>
            <a:ext cx="322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</a:t>
            </a: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E918C2-D900-47A6-9CA3-5B706C7E8F4A}"/>
              </a:ext>
            </a:extLst>
          </p:cNvPr>
          <p:cNvSpPr/>
          <p:nvPr/>
        </p:nvSpPr>
        <p:spPr>
          <a:xfrm>
            <a:off x="699039" y="1214463"/>
            <a:ext cx="49542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 bạn, điều gì xảy ra khi một người nguyên thủy nhìn thấy một quả bóng bay.</a:t>
            </a:r>
          </a:p>
          <a:p>
            <a:pPr lvl="0" algn="just">
              <a:defRPr/>
            </a:pPr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Tất nhiên, anh ta sẽ tìm cách tấn công nó để tự vệ.</a:t>
            </a:r>
          </a:p>
          <a:p>
            <a:pPr lvl="0" algn="just">
              <a:defRPr/>
            </a:pPr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 giúp quả bóng bay tránh xa anh ta.</a:t>
            </a:r>
          </a:p>
        </p:txBody>
      </p:sp>
      <p:pic>
        <p:nvPicPr>
          <p:cNvPr id="8" name="Picture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FDE8863-6F92-44F0-BC53-736674868E0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66635" y="4612849"/>
            <a:ext cx="2194750" cy="1774090"/>
          </a:xfrm>
          <a:prstGeom prst="rect">
            <a:avLst/>
          </a:prstGeom>
        </p:spPr>
      </p:pic>
      <p:sp>
        <p:nvSpPr>
          <p:cNvPr id="9" name="Isosceles Triangl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A52677A-9154-4621-B87E-651E515BBFDA}"/>
              </a:ext>
            </a:extLst>
          </p:cNvPr>
          <p:cNvSpPr/>
          <p:nvPr/>
        </p:nvSpPr>
        <p:spPr>
          <a:xfrm rot="5400000">
            <a:off x="5622840" y="5192968"/>
            <a:ext cx="807063" cy="746224"/>
          </a:xfrm>
          <a:custGeom>
            <a:avLst/>
            <a:gdLst>
              <a:gd name="connsiteX0" fmla="*/ 0 w 789524"/>
              <a:gd name="connsiteY0" fmla="*/ 699448 h 699448"/>
              <a:gd name="connsiteX1" fmla="*/ 394762 w 789524"/>
              <a:gd name="connsiteY1" fmla="*/ 0 h 699448"/>
              <a:gd name="connsiteX2" fmla="*/ 789524 w 789524"/>
              <a:gd name="connsiteY2" fmla="*/ 699448 h 699448"/>
              <a:gd name="connsiteX3" fmla="*/ 0 w 789524"/>
              <a:gd name="connsiteY3" fmla="*/ 699448 h 699448"/>
              <a:gd name="connsiteX0" fmla="*/ 0 w 789524"/>
              <a:gd name="connsiteY0" fmla="*/ 699448 h 699448"/>
              <a:gd name="connsiteX1" fmla="*/ 134862 w 789524"/>
              <a:gd name="connsiteY1" fmla="*/ 355557 h 699448"/>
              <a:gd name="connsiteX2" fmla="*/ 394762 w 789524"/>
              <a:gd name="connsiteY2" fmla="*/ 0 h 699448"/>
              <a:gd name="connsiteX3" fmla="*/ 789524 w 789524"/>
              <a:gd name="connsiteY3" fmla="*/ 699448 h 699448"/>
              <a:gd name="connsiteX4" fmla="*/ 0 w 789524"/>
              <a:gd name="connsiteY4" fmla="*/ 699448 h 699448"/>
              <a:gd name="connsiteX0" fmla="*/ 0 w 789524"/>
              <a:gd name="connsiteY0" fmla="*/ 699448 h 732749"/>
              <a:gd name="connsiteX1" fmla="*/ 134862 w 789524"/>
              <a:gd name="connsiteY1" fmla="*/ 355557 h 732749"/>
              <a:gd name="connsiteX2" fmla="*/ 394762 w 789524"/>
              <a:gd name="connsiteY2" fmla="*/ 0 h 732749"/>
              <a:gd name="connsiteX3" fmla="*/ 789524 w 789524"/>
              <a:gd name="connsiteY3" fmla="*/ 699448 h 732749"/>
              <a:gd name="connsiteX4" fmla="*/ 371082 w 789524"/>
              <a:gd name="connsiteY4" fmla="*/ 732747 h 732749"/>
              <a:gd name="connsiteX5" fmla="*/ 0 w 789524"/>
              <a:gd name="connsiteY5" fmla="*/ 699448 h 732749"/>
              <a:gd name="connsiteX0" fmla="*/ 0 w 789524"/>
              <a:gd name="connsiteY0" fmla="*/ 699448 h 732749"/>
              <a:gd name="connsiteX1" fmla="*/ 134862 w 789524"/>
              <a:gd name="connsiteY1" fmla="*/ 355557 h 732749"/>
              <a:gd name="connsiteX2" fmla="*/ 394762 w 789524"/>
              <a:gd name="connsiteY2" fmla="*/ 0 h 732749"/>
              <a:gd name="connsiteX3" fmla="*/ 573016 w 789524"/>
              <a:gd name="connsiteY3" fmla="*/ 389847 h 732749"/>
              <a:gd name="connsiteX4" fmla="*/ 789524 w 789524"/>
              <a:gd name="connsiteY4" fmla="*/ 699448 h 732749"/>
              <a:gd name="connsiteX5" fmla="*/ 371082 w 789524"/>
              <a:gd name="connsiteY5" fmla="*/ 732747 h 732749"/>
              <a:gd name="connsiteX6" fmla="*/ 0 w 789524"/>
              <a:gd name="connsiteY6" fmla="*/ 699448 h 732749"/>
              <a:gd name="connsiteX0" fmla="*/ 0 w 789524"/>
              <a:gd name="connsiteY0" fmla="*/ 699448 h 732749"/>
              <a:gd name="connsiteX1" fmla="*/ 134862 w 789524"/>
              <a:gd name="connsiteY1" fmla="*/ 355557 h 732749"/>
              <a:gd name="connsiteX2" fmla="*/ 394762 w 789524"/>
              <a:gd name="connsiteY2" fmla="*/ 0 h 732749"/>
              <a:gd name="connsiteX3" fmla="*/ 573016 w 789524"/>
              <a:gd name="connsiteY3" fmla="*/ 389847 h 732749"/>
              <a:gd name="connsiteX4" fmla="*/ 710176 w 789524"/>
              <a:gd name="connsiteY4" fmla="*/ 549867 h 732749"/>
              <a:gd name="connsiteX5" fmla="*/ 789524 w 789524"/>
              <a:gd name="connsiteY5" fmla="*/ 699448 h 732749"/>
              <a:gd name="connsiteX6" fmla="*/ 371082 w 789524"/>
              <a:gd name="connsiteY6" fmla="*/ 732747 h 732749"/>
              <a:gd name="connsiteX7" fmla="*/ 0 w 789524"/>
              <a:gd name="connsiteY7" fmla="*/ 699448 h 732749"/>
              <a:gd name="connsiteX0" fmla="*/ 0 w 789524"/>
              <a:gd name="connsiteY0" fmla="*/ 700716 h 734017"/>
              <a:gd name="connsiteX1" fmla="*/ 134862 w 789524"/>
              <a:gd name="connsiteY1" fmla="*/ 356825 h 734017"/>
              <a:gd name="connsiteX2" fmla="*/ 394762 w 789524"/>
              <a:gd name="connsiteY2" fmla="*/ 1268 h 734017"/>
              <a:gd name="connsiteX3" fmla="*/ 523486 w 789524"/>
              <a:gd name="connsiteY3" fmla="*/ 234905 h 734017"/>
              <a:gd name="connsiteX4" fmla="*/ 573016 w 789524"/>
              <a:gd name="connsiteY4" fmla="*/ 391115 h 734017"/>
              <a:gd name="connsiteX5" fmla="*/ 710176 w 789524"/>
              <a:gd name="connsiteY5" fmla="*/ 551135 h 734017"/>
              <a:gd name="connsiteX6" fmla="*/ 789524 w 789524"/>
              <a:gd name="connsiteY6" fmla="*/ 700716 h 734017"/>
              <a:gd name="connsiteX7" fmla="*/ 371082 w 789524"/>
              <a:gd name="connsiteY7" fmla="*/ 734015 h 734017"/>
              <a:gd name="connsiteX8" fmla="*/ 0 w 789524"/>
              <a:gd name="connsiteY8" fmla="*/ 700716 h 734017"/>
              <a:gd name="connsiteX0" fmla="*/ 0 w 789524"/>
              <a:gd name="connsiteY0" fmla="*/ 700716 h 734017"/>
              <a:gd name="connsiteX1" fmla="*/ 134862 w 789524"/>
              <a:gd name="connsiteY1" fmla="*/ 356825 h 734017"/>
              <a:gd name="connsiteX2" fmla="*/ 275836 w 789524"/>
              <a:gd name="connsiteY2" fmla="*/ 212045 h 734017"/>
              <a:gd name="connsiteX3" fmla="*/ 394762 w 789524"/>
              <a:gd name="connsiteY3" fmla="*/ 1268 h 734017"/>
              <a:gd name="connsiteX4" fmla="*/ 523486 w 789524"/>
              <a:gd name="connsiteY4" fmla="*/ 234905 h 734017"/>
              <a:gd name="connsiteX5" fmla="*/ 573016 w 789524"/>
              <a:gd name="connsiteY5" fmla="*/ 391115 h 734017"/>
              <a:gd name="connsiteX6" fmla="*/ 710176 w 789524"/>
              <a:gd name="connsiteY6" fmla="*/ 551135 h 734017"/>
              <a:gd name="connsiteX7" fmla="*/ 789524 w 789524"/>
              <a:gd name="connsiteY7" fmla="*/ 700716 h 734017"/>
              <a:gd name="connsiteX8" fmla="*/ 371082 w 789524"/>
              <a:gd name="connsiteY8" fmla="*/ 734015 h 734017"/>
              <a:gd name="connsiteX9" fmla="*/ 0 w 789524"/>
              <a:gd name="connsiteY9" fmla="*/ 700716 h 734017"/>
              <a:gd name="connsiteX0" fmla="*/ 17539 w 807063"/>
              <a:gd name="connsiteY0" fmla="*/ 700716 h 734017"/>
              <a:gd name="connsiteX1" fmla="*/ 60965 w 807063"/>
              <a:gd name="connsiteY1" fmla="*/ 532085 h 734017"/>
              <a:gd name="connsiteX2" fmla="*/ 152401 w 807063"/>
              <a:gd name="connsiteY2" fmla="*/ 356825 h 734017"/>
              <a:gd name="connsiteX3" fmla="*/ 293375 w 807063"/>
              <a:gd name="connsiteY3" fmla="*/ 212045 h 734017"/>
              <a:gd name="connsiteX4" fmla="*/ 412301 w 807063"/>
              <a:gd name="connsiteY4" fmla="*/ 1268 h 734017"/>
              <a:gd name="connsiteX5" fmla="*/ 541025 w 807063"/>
              <a:gd name="connsiteY5" fmla="*/ 234905 h 734017"/>
              <a:gd name="connsiteX6" fmla="*/ 590555 w 807063"/>
              <a:gd name="connsiteY6" fmla="*/ 391115 h 734017"/>
              <a:gd name="connsiteX7" fmla="*/ 727715 w 807063"/>
              <a:gd name="connsiteY7" fmla="*/ 551135 h 734017"/>
              <a:gd name="connsiteX8" fmla="*/ 807063 w 807063"/>
              <a:gd name="connsiteY8" fmla="*/ 700716 h 734017"/>
              <a:gd name="connsiteX9" fmla="*/ 388621 w 807063"/>
              <a:gd name="connsiteY9" fmla="*/ 734015 h 734017"/>
              <a:gd name="connsiteX10" fmla="*/ 17539 w 807063"/>
              <a:gd name="connsiteY10" fmla="*/ 700716 h 734017"/>
              <a:gd name="connsiteX0" fmla="*/ 17539 w 807063"/>
              <a:gd name="connsiteY0" fmla="*/ 700716 h 746224"/>
              <a:gd name="connsiteX1" fmla="*/ 60965 w 807063"/>
              <a:gd name="connsiteY1" fmla="*/ 532085 h 746224"/>
              <a:gd name="connsiteX2" fmla="*/ 152401 w 807063"/>
              <a:gd name="connsiteY2" fmla="*/ 356825 h 746224"/>
              <a:gd name="connsiteX3" fmla="*/ 293375 w 807063"/>
              <a:gd name="connsiteY3" fmla="*/ 212045 h 746224"/>
              <a:gd name="connsiteX4" fmla="*/ 412301 w 807063"/>
              <a:gd name="connsiteY4" fmla="*/ 1268 h 746224"/>
              <a:gd name="connsiteX5" fmla="*/ 541025 w 807063"/>
              <a:gd name="connsiteY5" fmla="*/ 234905 h 746224"/>
              <a:gd name="connsiteX6" fmla="*/ 590555 w 807063"/>
              <a:gd name="connsiteY6" fmla="*/ 391115 h 746224"/>
              <a:gd name="connsiteX7" fmla="*/ 727715 w 807063"/>
              <a:gd name="connsiteY7" fmla="*/ 551135 h 746224"/>
              <a:gd name="connsiteX8" fmla="*/ 807063 w 807063"/>
              <a:gd name="connsiteY8" fmla="*/ 700716 h 746224"/>
              <a:gd name="connsiteX9" fmla="*/ 388621 w 807063"/>
              <a:gd name="connsiteY9" fmla="*/ 734015 h 746224"/>
              <a:gd name="connsiteX10" fmla="*/ 186692 w 807063"/>
              <a:gd name="connsiteY10" fmla="*/ 745444 h 746224"/>
              <a:gd name="connsiteX11" fmla="*/ 17539 w 807063"/>
              <a:gd name="connsiteY11" fmla="*/ 700716 h 746224"/>
              <a:gd name="connsiteX0" fmla="*/ 17539 w 807063"/>
              <a:gd name="connsiteY0" fmla="*/ 700716 h 746224"/>
              <a:gd name="connsiteX1" fmla="*/ 60965 w 807063"/>
              <a:gd name="connsiteY1" fmla="*/ 532085 h 746224"/>
              <a:gd name="connsiteX2" fmla="*/ 152401 w 807063"/>
              <a:gd name="connsiteY2" fmla="*/ 356825 h 746224"/>
              <a:gd name="connsiteX3" fmla="*/ 293375 w 807063"/>
              <a:gd name="connsiteY3" fmla="*/ 212045 h 746224"/>
              <a:gd name="connsiteX4" fmla="*/ 412301 w 807063"/>
              <a:gd name="connsiteY4" fmla="*/ 1268 h 746224"/>
              <a:gd name="connsiteX5" fmla="*/ 541025 w 807063"/>
              <a:gd name="connsiteY5" fmla="*/ 234905 h 746224"/>
              <a:gd name="connsiteX6" fmla="*/ 590555 w 807063"/>
              <a:gd name="connsiteY6" fmla="*/ 391115 h 746224"/>
              <a:gd name="connsiteX7" fmla="*/ 727715 w 807063"/>
              <a:gd name="connsiteY7" fmla="*/ 551135 h 746224"/>
              <a:gd name="connsiteX8" fmla="*/ 807063 w 807063"/>
              <a:gd name="connsiteY8" fmla="*/ 700716 h 746224"/>
              <a:gd name="connsiteX9" fmla="*/ 563885 w 807063"/>
              <a:gd name="connsiteY9" fmla="*/ 707344 h 746224"/>
              <a:gd name="connsiteX10" fmla="*/ 388621 w 807063"/>
              <a:gd name="connsiteY10" fmla="*/ 734015 h 746224"/>
              <a:gd name="connsiteX11" fmla="*/ 186692 w 807063"/>
              <a:gd name="connsiteY11" fmla="*/ 745444 h 746224"/>
              <a:gd name="connsiteX12" fmla="*/ 17539 w 807063"/>
              <a:gd name="connsiteY12" fmla="*/ 700716 h 746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063" h="746224">
                <a:moveTo>
                  <a:pt x="17539" y="700716"/>
                </a:moveTo>
                <a:cubicBezTo>
                  <a:pt x="-32626" y="669601"/>
                  <a:pt x="38488" y="589400"/>
                  <a:pt x="60965" y="532085"/>
                </a:cubicBezTo>
                <a:cubicBezTo>
                  <a:pt x="83442" y="474770"/>
                  <a:pt x="118110" y="412705"/>
                  <a:pt x="152401" y="356825"/>
                </a:cubicBezTo>
                <a:cubicBezTo>
                  <a:pt x="191771" y="307295"/>
                  <a:pt x="254005" y="261575"/>
                  <a:pt x="293375" y="212045"/>
                </a:cubicBezTo>
                <a:lnTo>
                  <a:pt x="412301" y="1268"/>
                </a:lnTo>
                <a:cubicBezTo>
                  <a:pt x="474531" y="-17147"/>
                  <a:pt x="511316" y="169930"/>
                  <a:pt x="541025" y="234905"/>
                </a:cubicBezTo>
                <a:cubicBezTo>
                  <a:pt x="570734" y="299880"/>
                  <a:pt x="556900" y="340315"/>
                  <a:pt x="590555" y="391115"/>
                </a:cubicBezTo>
                <a:cubicBezTo>
                  <a:pt x="629924" y="452075"/>
                  <a:pt x="688346" y="490175"/>
                  <a:pt x="727715" y="551135"/>
                </a:cubicBezTo>
                <a:lnTo>
                  <a:pt x="807063" y="700716"/>
                </a:lnTo>
                <a:cubicBezTo>
                  <a:pt x="777218" y="729291"/>
                  <a:pt x="633625" y="701794"/>
                  <a:pt x="563885" y="707344"/>
                </a:cubicBezTo>
                <a:cubicBezTo>
                  <a:pt x="494145" y="712894"/>
                  <a:pt x="448946" y="730205"/>
                  <a:pt x="388621" y="734015"/>
                </a:cubicBezTo>
                <a:cubicBezTo>
                  <a:pt x="321311" y="728935"/>
                  <a:pt x="254002" y="750524"/>
                  <a:pt x="186692" y="745444"/>
                </a:cubicBezTo>
                <a:lnTo>
                  <a:pt x="17539" y="700716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7C7C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nhacnendungdebongbe">
            <a:hlinkClick r:id="" action="ppaction://media"/>
            <a:extLst>
              <a:ext uri="{FF2B5EF4-FFF2-40B4-BE49-F238E27FC236}">
                <a16:creationId xmlns:a16="http://schemas.microsoft.com/office/drawing/2014/main" id="{93CB2537-E971-4EA7-B3E2-290759D35B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405570" y="6402916"/>
            <a:ext cx="487363" cy="4873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3A95C1A-5F8E-472D-B40F-3B66F7766301}"/>
              </a:ext>
            </a:extLst>
          </p:cNvPr>
          <p:cNvSpPr/>
          <p:nvPr/>
        </p:nvSpPr>
        <p:spPr>
          <a:xfrm>
            <a:off x="3368051" y="6133391"/>
            <a:ext cx="614680" cy="450381"/>
          </a:xfrm>
          <a:custGeom>
            <a:avLst/>
            <a:gdLst>
              <a:gd name="connsiteX0" fmla="*/ 0 w 589280"/>
              <a:gd name="connsiteY0" fmla="*/ 0 h 342146"/>
              <a:gd name="connsiteX1" fmla="*/ 589280 w 589280"/>
              <a:gd name="connsiteY1" fmla="*/ 0 h 342146"/>
              <a:gd name="connsiteX2" fmla="*/ 589280 w 589280"/>
              <a:gd name="connsiteY2" fmla="*/ 342146 h 342146"/>
              <a:gd name="connsiteX3" fmla="*/ 0 w 589280"/>
              <a:gd name="connsiteY3" fmla="*/ 342146 h 342146"/>
              <a:gd name="connsiteX4" fmla="*/ 0 w 589280"/>
              <a:gd name="connsiteY4" fmla="*/ 0 h 342146"/>
              <a:gd name="connsiteX0" fmla="*/ 0 w 589280"/>
              <a:gd name="connsiteY0" fmla="*/ 0 h 342146"/>
              <a:gd name="connsiteX1" fmla="*/ 274320 w 589280"/>
              <a:gd name="connsiteY1" fmla="*/ 194826 h 342146"/>
              <a:gd name="connsiteX2" fmla="*/ 589280 w 589280"/>
              <a:gd name="connsiteY2" fmla="*/ 0 h 342146"/>
              <a:gd name="connsiteX3" fmla="*/ 589280 w 589280"/>
              <a:gd name="connsiteY3" fmla="*/ 342146 h 342146"/>
              <a:gd name="connsiteX4" fmla="*/ 0 w 589280"/>
              <a:gd name="connsiteY4" fmla="*/ 342146 h 342146"/>
              <a:gd name="connsiteX5" fmla="*/ 0 w 589280"/>
              <a:gd name="connsiteY5" fmla="*/ 0 h 342146"/>
              <a:gd name="connsiteX0" fmla="*/ 0 w 589280"/>
              <a:gd name="connsiteY0" fmla="*/ 89654 h 431800"/>
              <a:gd name="connsiteX1" fmla="*/ 274320 w 589280"/>
              <a:gd name="connsiteY1" fmla="*/ 284480 h 431800"/>
              <a:gd name="connsiteX2" fmla="*/ 350520 w 589280"/>
              <a:gd name="connsiteY2" fmla="*/ 0 h 431800"/>
              <a:gd name="connsiteX3" fmla="*/ 589280 w 589280"/>
              <a:gd name="connsiteY3" fmla="*/ 89654 h 431800"/>
              <a:gd name="connsiteX4" fmla="*/ 589280 w 589280"/>
              <a:gd name="connsiteY4" fmla="*/ 431800 h 431800"/>
              <a:gd name="connsiteX5" fmla="*/ 0 w 589280"/>
              <a:gd name="connsiteY5" fmla="*/ 431800 h 431800"/>
              <a:gd name="connsiteX6" fmla="*/ 0 w 589280"/>
              <a:gd name="connsiteY6" fmla="*/ 89654 h 431800"/>
              <a:gd name="connsiteX0" fmla="*/ 0 w 589280"/>
              <a:gd name="connsiteY0" fmla="*/ 89654 h 431800"/>
              <a:gd name="connsiteX1" fmla="*/ 274320 w 589280"/>
              <a:gd name="connsiteY1" fmla="*/ 284480 h 431800"/>
              <a:gd name="connsiteX2" fmla="*/ 350520 w 589280"/>
              <a:gd name="connsiteY2" fmla="*/ 0 h 431800"/>
              <a:gd name="connsiteX3" fmla="*/ 436880 w 589280"/>
              <a:gd name="connsiteY3" fmla="*/ 294640 h 431800"/>
              <a:gd name="connsiteX4" fmla="*/ 589280 w 589280"/>
              <a:gd name="connsiteY4" fmla="*/ 89654 h 431800"/>
              <a:gd name="connsiteX5" fmla="*/ 589280 w 589280"/>
              <a:gd name="connsiteY5" fmla="*/ 431800 h 431800"/>
              <a:gd name="connsiteX6" fmla="*/ 0 w 589280"/>
              <a:gd name="connsiteY6" fmla="*/ 431800 h 431800"/>
              <a:gd name="connsiteX7" fmla="*/ 0 w 589280"/>
              <a:gd name="connsiteY7" fmla="*/ 89654 h 431800"/>
              <a:gd name="connsiteX0" fmla="*/ 0 w 624840"/>
              <a:gd name="connsiteY0" fmla="*/ 89654 h 431800"/>
              <a:gd name="connsiteX1" fmla="*/ 274320 w 624840"/>
              <a:gd name="connsiteY1" fmla="*/ 284480 h 431800"/>
              <a:gd name="connsiteX2" fmla="*/ 350520 w 624840"/>
              <a:gd name="connsiteY2" fmla="*/ 0 h 431800"/>
              <a:gd name="connsiteX3" fmla="*/ 436880 w 624840"/>
              <a:gd name="connsiteY3" fmla="*/ 294640 h 431800"/>
              <a:gd name="connsiteX4" fmla="*/ 624840 w 624840"/>
              <a:gd name="connsiteY4" fmla="*/ 3294 h 431800"/>
              <a:gd name="connsiteX5" fmla="*/ 589280 w 624840"/>
              <a:gd name="connsiteY5" fmla="*/ 431800 h 431800"/>
              <a:gd name="connsiteX6" fmla="*/ 0 w 624840"/>
              <a:gd name="connsiteY6" fmla="*/ 431800 h 431800"/>
              <a:gd name="connsiteX7" fmla="*/ 0 w 624840"/>
              <a:gd name="connsiteY7" fmla="*/ 89654 h 431800"/>
              <a:gd name="connsiteX0" fmla="*/ 0 w 624840"/>
              <a:gd name="connsiteY0" fmla="*/ 89654 h 431800"/>
              <a:gd name="connsiteX1" fmla="*/ 274320 w 624840"/>
              <a:gd name="connsiteY1" fmla="*/ 284480 h 431800"/>
              <a:gd name="connsiteX2" fmla="*/ 350520 w 624840"/>
              <a:gd name="connsiteY2" fmla="*/ 0 h 431800"/>
              <a:gd name="connsiteX3" fmla="*/ 436880 w 624840"/>
              <a:gd name="connsiteY3" fmla="*/ 294640 h 431800"/>
              <a:gd name="connsiteX4" fmla="*/ 624840 w 624840"/>
              <a:gd name="connsiteY4" fmla="*/ 3294 h 431800"/>
              <a:gd name="connsiteX5" fmla="*/ 553720 w 624840"/>
              <a:gd name="connsiteY5" fmla="*/ 365760 h 431800"/>
              <a:gd name="connsiteX6" fmla="*/ 0 w 624840"/>
              <a:gd name="connsiteY6" fmla="*/ 431800 h 431800"/>
              <a:gd name="connsiteX7" fmla="*/ 0 w 624840"/>
              <a:gd name="connsiteY7" fmla="*/ 89654 h 431800"/>
              <a:gd name="connsiteX0" fmla="*/ 0 w 624840"/>
              <a:gd name="connsiteY0" fmla="*/ 89654 h 452120"/>
              <a:gd name="connsiteX1" fmla="*/ 274320 w 624840"/>
              <a:gd name="connsiteY1" fmla="*/ 284480 h 452120"/>
              <a:gd name="connsiteX2" fmla="*/ 350520 w 624840"/>
              <a:gd name="connsiteY2" fmla="*/ 0 h 452120"/>
              <a:gd name="connsiteX3" fmla="*/ 436880 w 624840"/>
              <a:gd name="connsiteY3" fmla="*/ 294640 h 452120"/>
              <a:gd name="connsiteX4" fmla="*/ 624840 w 624840"/>
              <a:gd name="connsiteY4" fmla="*/ 3294 h 452120"/>
              <a:gd name="connsiteX5" fmla="*/ 553720 w 624840"/>
              <a:gd name="connsiteY5" fmla="*/ 365760 h 452120"/>
              <a:gd name="connsiteX6" fmla="*/ 350520 w 624840"/>
              <a:gd name="connsiteY6" fmla="*/ 452120 h 452120"/>
              <a:gd name="connsiteX7" fmla="*/ 0 w 624840"/>
              <a:gd name="connsiteY7" fmla="*/ 431800 h 452120"/>
              <a:gd name="connsiteX8" fmla="*/ 0 w 624840"/>
              <a:gd name="connsiteY8" fmla="*/ 89654 h 452120"/>
              <a:gd name="connsiteX0" fmla="*/ 0 w 624840"/>
              <a:gd name="connsiteY0" fmla="*/ 89654 h 452120"/>
              <a:gd name="connsiteX1" fmla="*/ 274320 w 624840"/>
              <a:gd name="connsiteY1" fmla="*/ 284480 h 452120"/>
              <a:gd name="connsiteX2" fmla="*/ 350520 w 624840"/>
              <a:gd name="connsiteY2" fmla="*/ 0 h 452120"/>
              <a:gd name="connsiteX3" fmla="*/ 436880 w 624840"/>
              <a:gd name="connsiteY3" fmla="*/ 294640 h 452120"/>
              <a:gd name="connsiteX4" fmla="*/ 624840 w 624840"/>
              <a:gd name="connsiteY4" fmla="*/ 3294 h 452120"/>
              <a:gd name="connsiteX5" fmla="*/ 553720 w 624840"/>
              <a:gd name="connsiteY5" fmla="*/ 365760 h 452120"/>
              <a:gd name="connsiteX6" fmla="*/ 350520 w 624840"/>
              <a:gd name="connsiteY6" fmla="*/ 452120 h 452120"/>
              <a:gd name="connsiteX7" fmla="*/ 86360 w 624840"/>
              <a:gd name="connsiteY7" fmla="*/ 411480 h 452120"/>
              <a:gd name="connsiteX8" fmla="*/ 0 w 624840"/>
              <a:gd name="connsiteY8" fmla="*/ 89654 h 452120"/>
              <a:gd name="connsiteX0" fmla="*/ 0 w 574040"/>
              <a:gd name="connsiteY0" fmla="*/ 201414 h 452120"/>
              <a:gd name="connsiteX1" fmla="*/ 223520 w 574040"/>
              <a:gd name="connsiteY1" fmla="*/ 284480 h 452120"/>
              <a:gd name="connsiteX2" fmla="*/ 299720 w 574040"/>
              <a:gd name="connsiteY2" fmla="*/ 0 h 452120"/>
              <a:gd name="connsiteX3" fmla="*/ 386080 w 574040"/>
              <a:gd name="connsiteY3" fmla="*/ 294640 h 452120"/>
              <a:gd name="connsiteX4" fmla="*/ 574040 w 574040"/>
              <a:gd name="connsiteY4" fmla="*/ 3294 h 452120"/>
              <a:gd name="connsiteX5" fmla="*/ 502920 w 574040"/>
              <a:gd name="connsiteY5" fmla="*/ 365760 h 452120"/>
              <a:gd name="connsiteX6" fmla="*/ 299720 w 574040"/>
              <a:gd name="connsiteY6" fmla="*/ 452120 h 452120"/>
              <a:gd name="connsiteX7" fmla="*/ 35560 w 574040"/>
              <a:gd name="connsiteY7" fmla="*/ 411480 h 452120"/>
              <a:gd name="connsiteX8" fmla="*/ 0 w 574040"/>
              <a:gd name="connsiteY8" fmla="*/ 201414 h 452120"/>
              <a:gd name="connsiteX0" fmla="*/ 0 w 574040"/>
              <a:gd name="connsiteY0" fmla="*/ 201414 h 452120"/>
              <a:gd name="connsiteX1" fmla="*/ 223520 w 574040"/>
              <a:gd name="connsiteY1" fmla="*/ 284480 h 452120"/>
              <a:gd name="connsiteX2" fmla="*/ 299720 w 574040"/>
              <a:gd name="connsiteY2" fmla="*/ 0 h 452120"/>
              <a:gd name="connsiteX3" fmla="*/ 386080 w 574040"/>
              <a:gd name="connsiteY3" fmla="*/ 294640 h 452120"/>
              <a:gd name="connsiteX4" fmla="*/ 574040 w 574040"/>
              <a:gd name="connsiteY4" fmla="*/ 3294 h 452120"/>
              <a:gd name="connsiteX5" fmla="*/ 502920 w 574040"/>
              <a:gd name="connsiteY5" fmla="*/ 365760 h 452120"/>
              <a:gd name="connsiteX6" fmla="*/ 299720 w 574040"/>
              <a:gd name="connsiteY6" fmla="*/ 452120 h 452120"/>
              <a:gd name="connsiteX7" fmla="*/ 50800 w 574040"/>
              <a:gd name="connsiteY7" fmla="*/ 355600 h 452120"/>
              <a:gd name="connsiteX8" fmla="*/ 0 w 574040"/>
              <a:gd name="connsiteY8" fmla="*/ 201414 h 452120"/>
              <a:gd name="connsiteX0" fmla="*/ 0 w 574040"/>
              <a:gd name="connsiteY0" fmla="*/ 201414 h 406400"/>
              <a:gd name="connsiteX1" fmla="*/ 223520 w 574040"/>
              <a:gd name="connsiteY1" fmla="*/ 284480 h 406400"/>
              <a:gd name="connsiteX2" fmla="*/ 299720 w 574040"/>
              <a:gd name="connsiteY2" fmla="*/ 0 h 406400"/>
              <a:gd name="connsiteX3" fmla="*/ 386080 w 574040"/>
              <a:gd name="connsiteY3" fmla="*/ 294640 h 406400"/>
              <a:gd name="connsiteX4" fmla="*/ 574040 w 574040"/>
              <a:gd name="connsiteY4" fmla="*/ 3294 h 406400"/>
              <a:gd name="connsiteX5" fmla="*/ 502920 w 574040"/>
              <a:gd name="connsiteY5" fmla="*/ 365760 h 406400"/>
              <a:gd name="connsiteX6" fmla="*/ 223520 w 574040"/>
              <a:gd name="connsiteY6" fmla="*/ 406400 h 406400"/>
              <a:gd name="connsiteX7" fmla="*/ 50800 w 574040"/>
              <a:gd name="connsiteY7" fmla="*/ 355600 h 406400"/>
              <a:gd name="connsiteX8" fmla="*/ 0 w 574040"/>
              <a:gd name="connsiteY8" fmla="*/ 201414 h 406400"/>
              <a:gd name="connsiteX0" fmla="*/ 0 w 574040"/>
              <a:gd name="connsiteY0" fmla="*/ 201414 h 406400"/>
              <a:gd name="connsiteX1" fmla="*/ 223520 w 574040"/>
              <a:gd name="connsiteY1" fmla="*/ 284480 h 406400"/>
              <a:gd name="connsiteX2" fmla="*/ 299720 w 574040"/>
              <a:gd name="connsiteY2" fmla="*/ 0 h 406400"/>
              <a:gd name="connsiteX3" fmla="*/ 386080 w 574040"/>
              <a:gd name="connsiteY3" fmla="*/ 294640 h 406400"/>
              <a:gd name="connsiteX4" fmla="*/ 574040 w 574040"/>
              <a:gd name="connsiteY4" fmla="*/ 3294 h 406400"/>
              <a:gd name="connsiteX5" fmla="*/ 502920 w 574040"/>
              <a:gd name="connsiteY5" fmla="*/ 365760 h 406400"/>
              <a:gd name="connsiteX6" fmla="*/ 223520 w 574040"/>
              <a:gd name="connsiteY6" fmla="*/ 406400 h 406400"/>
              <a:gd name="connsiteX7" fmla="*/ 50800 w 574040"/>
              <a:gd name="connsiteY7" fmla="*/ 396240 h 406400"/>
              <a:gd name="connsiteX8" fmla="*/ 0 w 574040"/>
              <a:gd name="connsiteY8" fmla="*/ 201414 h 406400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50800 w 574040"/>
              <a:gd name="connsiteY7" fmla="*/ 396240 h 423073"/>
              <a:gd name="connsiteX8" fmla="*/ 0 w 574040"/>
              <a:gd name="connsiteY8" fmla="*/ 201414 h 423073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81280 w 574040"/>
              <a:gd name="connsiteY7" fmla="*/ 335280 h 423073"/>
              <a:gd name="connsiteX8" fmla="*/ 0 w 574040"/>
              <a:gd name="connsiteY8" fmla="*/ 201414 h 423073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71120 w 574040"/>
              <a:gd name="connsiteY7" fmla="*/ 381000 h 423073"/>
              <a:gd name="connsiteX8" fmla="*/ 0 w 574040"/>
              <a:gd name="connsiteY8" fmla="*/ 201414 h 423073"/>
              <a:gd name="connsiteX0" fmla="*/ 0 w 574040"/>
              <a:gd name="connsiteY0" fmla="*/ 201414 h 445725"/>
              <a:gd name="connsiteX1" fmla="*/ 223520 w 574040"/>
              <a:gd name="connsiteY1" fmla="*/ 284480 h 445725"/>
              <a:gd name="connsiteX2" fmla="*/ 299720 w 574040"/>
              <a:gd name="connsiteY2" fmla="*/ 0 h 445725"/>
              <a:gd name="connsiteX3" fmla="*/ 386080 w 574040"/>
              <a:gd name="connsiteY3" fmla="*/ 294640 h 445725"/>
              <a:gd name="connsiteX4" fmla="*/ 574040 w 574040"/>
              <a:gd name="connsiteY4" fmla="*/ 3294 h 445725"/>
              <a:gd name="connsiteX5" fmla="*/ 497840 w 574040"/>
              <a:gd name="connsiteY5" fmla="*/ 421640 h 445725"/>
              <a:gd name="connsiteX6" fmla="*/ 386389 w 574040"/>
              <a:gd name="connsiteY6" fmla="*/ 391653 h 445725"/>
              <a:gd name="connsiteX7" fmla="*/ 223520 w 574040"/>
              <a:gd name="connsiteY7" fmla="*/ 406400 h 445725"/>
              <a:gd name="connsiteX8" fmla="*/ 71120 w 574040"/>
              <a:gd name="connsiteY8" fmla="*/ 381000 h 445725"/>
              <a:gd name="connsiteX9" fmla="*/ 0 w 574040"/>
              <a:gd name="connsiteY9" fmla="*/ 201414 h 445725"/>
              <a:gd name="connsiteX0" fmla="*/ 0 w 574040"/>
              <a:gd name="connsiteY0" fmla="*/ 201414 h 418115"/>
              <a:gd name="connsiteX1" fmla="*/ 223520 w 574040"/>
              <a:gd name="connsiteY1" fmla="*/ 284480 h 418115"/>
              <a:gd name="connsiteX2" fmla="*/ 299720 w 574040"/>
              <a:gd name="connsiteY2" fmla="*/ 0 h 418115"/>
              <a:gd name="connsiteX3" fmla="*/ 386080 w 574040"/>
              <a:gd name="connsiteY3" fmla="*/ 294640 h 418115"/>
              <a:gd name="connsiteX4" fmla="*/ 574040 w 574040"/>
              <a:gd name="connsiteY4" fmla="*/ 3294 h 418115"/>
              <a:gd name="connsiteX5" fmla="*/ 543560 w 574040"/>
              <a:gd name="connsiteY5" fmla="*/ 386080 h 418115"/>
              <a:gd name="connsiteX6" fmla="*/ 386389 w 574040"/>
              <a:gd name="connsiteY6" fmla="*/ 391653 h 418115"/>
              <a:gd name="connsiteX7" fmla="*/ 223520 w 574040"/>
              <a:gd name="connsiteY7" fmla="*/ 406400 h 418115"/>
              <a:gd name="connsiteX8" fmla="*/ 71120 w 574040"/>
              <a:gd name="connsiteY8" fmla="*/ 381000 h 418115"/>
              <a:gd name="connsiteX9" fmla="*/ 0 w 574040"/>
              <a:gd name="connsiteY9" fmla="*/ 201414 h 418115"/>
              <a:gd name="connsiteX0" fmla="*/ 0 w 574040"/>
              <a:gd name="connsiteY0" fmla="*/ 201414 h 418115"/>
              <a:gd name="connsiteX1" fmla="*/ 223520 w 574040"/>
              <a:gd name="connsiteY1" fmla="*/ 284480 h 418115"/>
              <a:gd name="connsiteX2" fmla="*/ 299720 w 574040"/>
              <a:gd name="connsiteY2" fmla="*/ 0 h 418115"/>
              <a:gd name="connsiteX3" fmla="*/ 386080 w 574040"/>
              <a:gd name="connsiteY3" fmla="*/ 294640 h 418115"/>
              <a:gd name="connsiteX4" fmla="*/ 574040 w 574040"/>
              <a:gd name="connsiteY4" fmla="*/ 3294 h 418115"/>
              <a:gd name="connsiteX5" fmla="*/ 543869 w 574040"/>
              <a:gd name="connsiteY5" fmla="*/ 249413 h 418115"/>
              <a:gd name="connsiteX6" fmla="*/ 543560 w 574040"/>
              <a:gd name="connsiteY6" fmla="*/ 386080 h 418115"/>
              <a:gd name="connsiteX7" fmla="*/ 386389 w 574040"/>
              <a:gd name="connsiteY7" fmla="*/ 391653 h 418115"/>
              <a:gd name="connsiteX8" fmla="*/ 223520 w 574040"/>
              <a:gd name="connsiteY8" fmla="*/ 406400 h 418115"/>
              <a:gd name="connsiteX9" fmla="*/ 71120 w 574040"/>
              <a:gd name="connsiteY9" fmla="*/ 381000 h 418115"/>
              <a:gd name="connsiteX10" fmla="*/ 0 w 57404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386080 w 589280"/>
              <a:gd name="connsiteY3" fmla="*/ 2946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386080 w 589280"/>
              <a:gd name="connsiteY3" fmla="*/ 2946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401320 w 589280"/>
              <a:gd name="connsiteY3" fmla="*/ 2438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401320 w 589280"/>
              <a:gd name="connsiteY3" fmla="*/ 2438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121920 w 589280"/>
              <a:gd name="connsiteY9" fmla="*/ 375920 h 418115"/>
              <a:gd name="connsiteX10" fmla="*/ 0 w 589280"/>
              <a:gd name="connsiteY10" fmla="*/ 201414 h 418115"/>
              <a:gd name="connsiteX0" fmla="*/ 0 w 523240"/>
              <a:gd name="connsiteY0" fmla="*/ 99814 h 418115"/>
              <a:gd name="connsiteX1" fmla="*/ 157480 w 523240"/>
              <a:gd name="connsiteY1" fmla="*/ 284480 h 418115"/>
              <a:gd name="connsiteX2" fmla="*/ 233680 w 523240"/>
              <a:gd name="connsiteY2" fmla="*/ 0 h 418115"/>
              <a:gd name="connsiteX3" fmla="*/ 335280 w 523240"/>
              <a:gd name="connsiteY3" fmla="*/ 243840 h 418115"/>
              <a:gd name="connsiteX4" fmla="*/ 523240 w 523240"/>
              <a:gd name="connsiteY4" fmla="*/ 74414 h 418115"/>
              <a:gd name="connsiteX5" fmla="*/ 477829 w 523240"/>
              <a:gd name="connsiteY5" fmla="*/ 249413 h 418115"/>
              <a:gd name="connsiteX6" fmla="*/ 477520 w 523240"/>
              <a:gd name="connsiteY6" fmla="*/ 386080 h 418115"/>
              <a:gd name="connsiteX7" fmla="*/ 320349 w 523240"/>
              <a:gd name="connsiteY7" fmla="*/ 391653 h 418115"/>
              <a:gd name="connsiteX8" fmla="*/ 157480 w 523240"/>
              <a:gd name="connsiteY8" fmla="*/ 406400 h 418115"/>
              <a:gd name="connsiteX9" fmla="*/ 55880 w 523240"/>
              <a:gd name="connsiteY9" fmla="*/ 375920 h 418115"/>
              <a:gd name="connsiteX10" fmla="*/ 0 w 523240"/>
              <a:gd name="connsiteY10" fmla="*/ 99814 h 418115"/>
              <a:gd name="connsiteX0" fmla="*/ 0 w 614680"/>
              <a:gd name="connsiteY0" fmla="*/ 132080 h 450381"/>
              <a:gd name="connsiteX1" fmla="*/ 157480 w 614680"/>
              <a:gd name="connsiteY1" fmla="*/ 316746 h 450381"/>
              <a:gd name="connsiteX2" fmla="*/ 233680 w 614680"/>
              <a:gd name="connsiteY2" fmla="*/ 32266 h 450381"/>
              <a:gd name="connsiteX3" fmla="*/ 335280 w 614680"/>
              <a:gd name="connsiteY3" fmla="*/ 276106 h 450381"/>
              <a:gd name="connsiteX4" fmla="*/ 614680 w 614680"/>
              <a:gd name="connsiteY4" fmla="*/ 0 h 450381"/>
              <a:gd name="connsiteX5" fmla="*/ 477829 w 614680"/>
              <a:gd name="connsiteY5" fmla="*/ 281679 h 450381"/>
              <a:gd name="connsiteX6" fmla="*/ 477520 w 614680"/>
              <a:gd name="connsiteY6" fmla="*/ 418346 h 450381"/>
              <a:gd name="connsiteX7" fmla="*/ 320349 w 614680"/>
              <a:gd name="connsiteY7" fmla="*/ 423919 h 450381"/>
              <a:gd name="connsiteX8" fmla="*/ 157480 w 614680"/>
              <a:gd name="connsiteY8" fmla="*/ 438666 h 450381"/>
              <a:gd name="connsiteX9" fmla="*/ 55880 w 614680"/>
              <a:gd name="connsiteY9" fmla="*/ 408186 h 450381"/>
              <a:gd name="connsiteX10" fmla="*/ 0 w 614680"/>
              <a:gd name="connsiteY10" fmla="*/ 132080 h 450381"/>
              <a:gd name="connsiteX0" fmla="*/ 0 w 614680"/>
              <a:gd name="connsiteY0" fmla="*/ 132080 h 450381"/>
              <a:gd name="connsiteX1" fmla="*/ 157480 w 614680"/>
              <a:gd name="connsiteY1" fmla="*/ 316746 h 450381"/>
              <a:gd name="connsiteX2" fmla="*/ 55880 w 614680"/>
              <a:gd name="connsiteY2" fmla="*/ 57666 h 450381"/>
              <a:gd name="connsiteX3" fmla="*/ 335280 w 614680"/>
              <a:gd name="connsiteY3" fmla="*/ 276106 h 450381"/>
              <a:gd name="connsiteX4" fmla="*/ 614680 w 614680"/>
              <a:gd name="connsiteY4" fmla="*/ 0 h 450381"/>
              <a:gd name="connsiteX5" fmla="*/ 477829 w 614680"/>
              <a:gd name="connsiteY5" fmla="*/ 281679 h 450381"/>
              <a:gd name="connsiteX6" fmla="*/ 477520 w 614680"/>
              <a:gd name="connsiteY6" fmla="*/ 418346 h 450381"/>
              <a:gd name="connsiteX7" fmla="*/ 320349 w 614680"/>
              <a:gd name="connsiteY7" fmla="*/ 423919 h 450381"/>
              <a:gd name="connsiteX8" fmla="*/ 157480 w 614680"/>
              <a:gd name="connsiteY8" fmla="*/ 438666 h 450381"/>
              <a:gd name="connsiteX9" fmla="*/ 55880 w 614680"/>
              <a:gd name="connsiteY9" fmla="*/ 408186 h 450381"/>
              <a:gd name="connsiteX10" fmla="*/ 0 w 614680"/>
              <a:gd name="connsiteY10" fmla="*/ 132080 h 45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4680" h="450381">
                <a:moveTo>
                  <a:pt x="0" y="132080"/>
                </a:moveTo>
                <a:cubicBezTo>
                  <a:pt x="94827" y="132675"/>
                  <a:pt x="62653" y="316151"/>
                  <a:pt x="157480" y="316746"/>
                </a:cubicBezTo>
                <a:cubicBezTo>
                  <a:pt x="211667" y="286266"/>
                  <a:pt x="1693" y="88146"/>
                  <a:pt x="55880" y="57666"/>
                </a:cubicBezTo>
                <a:cubicBezTo>
                  <a:pt x="104987" y="76293"/>
                  <a:pt x="286173" y="257479"/>
                  <a:pt x="335280" y="276106"/>
                </a:cubicBezTo>
                <a:cubicBezTo>
                  <a:pt x="403013" y="202697"/>
                  <a:pt x="501227" y="7369"/>
                  <a:pt x="614680" y="0"/>
                </a:cubicBezTo>
                <a:cubicBezTo>
                  <a:pt x="609703" y="63413"/>
                  <a:pt x="482806" y="218266"/>
                  <a:pt x="477829" y="281679"/>
                </a:cubicBezTo>
                <a:lnTo>
                  <a:pt x="477520" y="418346"/>
                </a:lnTo>
                <a:cubicBezTo>
                  <a:pt x="439472" y="485612"/>
                  <a:pt x="366069" y="426459"/>
                  <a:pt x="320349" y="423919"/>
                </a:cubicBezTo>
                <a:cubicBezTo>
                  <a:pt x="274629" y="421379"/>
                  <a:pt x="203251" y="442981"/>
                  <a:pt x="157480" y="438666"/>
                </a:cubicBezTo>
                <a:lnTo>
                  <a:pt x="55880" y="408186"/>
                </a:lnTo>
                <a:lnTo>
                  <a:pt x="0" y="13208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4D242C-5A27-4F76-BFB0-8A1A333008F5}"/>
              </a:ext>
            </a:extLst>
          </p:cNvPr>
          <p:cNvSpPr/>
          <p:nvPr/>
        </p:nvSpPr>
        <p:spPr>
          <a:xfrm>
            <a:off x="3460955" y="4199990"/>
            <a:ext cx="411553" cy="2433483"/>
          </a:xfrm>
          <a:custGeom>
            <a:avLst/>
            <a:gdLst>
              <a:gd name="connsiteX0" fmla="*/ 0 w 316606"/>
              <a:gd name="connsiteY0" fmla="*/ 0 h 2517882"/>
              <a:gd name="connsiteX1" fmla="*/ 316606 w 316606"/>
              <a:gd name="connsiteY1" fmla="*/ 0 h 2517882"/>
              <a:gd name="connsiteX2" fmla="*/ 316606 w 316606"/>
              <a:gd name="connsiteY2" fmla="*/ 2517882 h 2517882"/>
              <a:gd name="connsiteX3" fmla="*/ 0 w 316606"/>
              <a:gd name="connsiteY3" fmla="*/ 2517882 h 2517882"/>
              <a:gd name="connsiteX4" fmla="*/ 0 w 316606"/>
              <a:gd name="connsiteY4" fmla="*/ 0 h 2517882"/>
              <a:gd name="connsiteX0" fmla="*/ 0 w 404236"/>
              <a:gd name="connsiteY0" fmla="*/ 3810 h 2521692"/>
              <a:gd name="connsiteX1" fmla="*/ 404236 w 404236"/>
              <a:gd name="connsiteY1" fmla="*/ 0 h 2521692"/>
              <a:gd name="connsiteX2" fmla="*/ 316606 w 404236"/>
              <a:gd name="connsiteY2" fmla="*/ 2521692 h 2521692"/>
              <a:gd name="connsiteX3" fmla="*/ 0 w 404236"/>
              <a:gd name="connsiteY3" fmla="*/ 2521692 h 2521692"/>
              <a:gd name="connsiteX4" fmla="*/ 0 w 404236"/>
              <a:gd name="connsiteY4" fmla="*/ 3810 h 2521692"/>
              <a:gd name="connsiteX0" fmla="*/ 140970 w 404236"/>
              <a:gd name="connsiteY0" fmla="*/ 41910 h 2521692"/>
              <a:gd name="connsiteX1" fmla="*/ 404236 w 404236"/>
              <a:gd name="connsiteY1" fmla="*/ 0 h 2521692"/>
              <a:gd name="connsiteX2" fmla="*/ 316606 w 404236"/>
              <a:gd name="connsiteY2" fmla="*/ 2521692 h 2521692"/>
              <a:gd name="connsiteX3" fmla="*/ 0 w 404236"/>
              <a:gd name="connsiteY3" fmla="*/ 2521692 h 2521692"/>
              <a:gd name="connsiteX4" fmla="*/ 140970 w 404236"/>
              <a:gd name="connsiteY4" fmla="*/ 41910 h 2521692"/>
              <a:gd name="connsiteX0" fmla="*/ 140970 w 404236"/>
              <a:gd name="connsiteY0" fmla="*/ 41910 h 2521692"/>
              <a:gd name="connsiteX1" fmla="*/ 404236 w 404236"/>
              <a:gd name="connsiteY1" fmla="*/ 0 h 2521692"/>
              <a:gd name="connsiteX2" fmla="*/ 316606 w 404236"/>
              <a:gd name="connsiteY2" fmla="*/ 2521692 h 2521692"/>
              <a:gd name="connsiteX3" fmla="*/ 0 w 404236"/>
              <a:gd name="connsiteY3" fmla="*/ 2521692 h 2521692"/>
              <a:gd name="connsiteX4" fmla="*/ 66439 w 404236"/>
              <a:gd name="connsiteY4" fmla="*/ 317932 h 2521692"/>
              <a:gd name="connsiteX5" fmla="*/ 140970 w 404236"/>
              <a:gd name="connsiteY5" fmla="*/ 41910 h 2521692"/>
              <a:gd name="connsiteX0" fmla="*/ 150950 w 414216"/>
              <a:gd name="connsiteY0" fmla="*/ 41910 h 2521692"/>
              <a:gd name="connsiteX1" fmla="*/ 414216 w 414216"/>
              <a:gd name="connsiteY1" fmla="*/ 0 h 2521692"/>
              <a:gd name="connsiteX2" fmla="*/ 326586 w 414216"/>
              <a:gd name="connsiteY2" fmla="*/ 2521692 h 2521692"/>
              <a:gd name="connsiteX3" fmla="*/ 9980 w 414216"/>
              <a:gd name="connsiteY3" fmla="*/ 2521692 h 2521692"/>
              <a:gd name="connsiteX4" fmla="*/ 103089 w 414216"/>
              <a:gd name="connsiteY4" fmla="*/ 969442 h 2521692"/>
              <a:gd name="connsiteX5" fmla="*/ 76419 w 414216"/>
              <a:gd name="connsiteY5" fmla="*/ 317932 h 2521692"/>
              <a:gd name="connsiteX6" fmla="*/ 150950 w 414216"/>
              <a:gd name="connsiteY6" fmla="*/ 41910 h 2521692"/>
              <a:gd name="connsiteX0" fmla="*/ 157345 w 420611"/>
              <a:gd name="connsiteY0" fmla="*/ 41910 h 2521692"/>
              <a:gd name="connsiteX1" fmla="*/ 420611 w 420611"/>
              <a:gd name="connsiteY1" fmla="*/ 0 h 2521692"/>
              <a:gd name="connsiteX2" fmla="*/ 332981 w 420611"/>
              <a:gd name="connsiteY2" fmla="*/ 2521692 h 2521692"/>
              <a:gd name="connsiteX3" fmla="*/ 16375 w 420611"/>
              <a:gd name="connsiteY3" fmla="*/ 2521692 h 2521692"/>
              <a:gd name="connsiteX4" fmla="*/ 48524 w 420611"/>
              <a:gd name="connsiteY4" fmla="*/ 1521892 h 2521692"/>
              <a:gd name="connsiteX5" fmla="*/ 109484 w 420611"/>
              <a:gd name="connsiteY5" fmla="*/ 969442 h 2521692"/>
              <a:gd name="connsiteX6" fmla="*/ 82814 w 420611"/>
              <a:gd name="connsiteY6" fmla="*/ 317932 h 2521692"/>
              <a:gd name="connsiteX7" fmla="*/ 157345 w 420611"/>
              <a:gd name="connsiteY7" fmla="*/ 41910 h 2521692"/>
              <a:gd name="connsiteX0" fmla="*/ 157345 w 420611"/>
              <a:gd name="connsiteY0" fmla="*/ 41910 h 2521692"/>
              <a:gd name="connsiteX1" fmla="*/ 420611 w 420611"/>
              <a:gd name="connsiteY1" fmla="*/ 0 h 2521692"/>
              <a:gd name="connsiteX2" fmla="*/ 319035 w 420611"/>
              <a:gd name="connsiteY2" fmla="*/ 1380922 h 2521692"/>
              <a:gd name="connsiteX3" fmla="*/ 332981 w 420611"/>
              <a:gd name="connsiteY3" fmla="*/ 2521692 h 2521692"/>
              <a:gd name="connsiteX4" fmla="*/ 16375 w 420611"/>
              <a:gd name="connsiteY4" fmla="*/ 2521692 h 2521692"/>
              <a:gd name="connsiteX5" fmla="*/ 48524 w 420611"/>
              <a:gd name="connsiteY5" fmla="*/ 1521892 h 2521692"/>
              <a:gd name="connsiteX6" fmla="*/ 109484 w 420611"/>
              <a:gd name="connsiteY6" fmla="*/ 969442 h 2521692"/>
              <a:gd name="connsiteX7" fmla="*/ 82814 w 420611"/>
              <a:gd name="connsiteY7" fmla="*/ 317932 h 2521692"/>
              <a:gd name="connsiteX8" fmla="*/ 157345 w 420611"/>
              <a:gd name="connsiteY8" fmla="*/ 41910 h 2521692"/>
              <a:gd name="connsiteX0" fmla="*/ 157345 w 420611"/>
              <a:gd name="connsiteY0" fmla="*/ 41910 h 2521692"/>
              <a:gd name="connsiteX1" fmla="*/ 420611 w 420611"/>
              <a:gd name="connsiteY1" fmla="*/ 0 h 2521692"/>
              <a:gd name="connsiteX2" fmla="*/ 319035 w 420611"/>
              <a:gd name="connsiteY2" fmla="*/ 1380922 h 2521692"/>
              <a:gd name="connsiteX3" fmla="*/ 364755 w 420611"/>
              <a:gd name="connsiteY3" fmla="*/ 1899082 h 2521692"/>
              <a:gd name="connsiteX4" fmla="*/ 332981 w 420611"/>
              <a:gd name="connsiteY4" fmla="*/ 2521692 h 2521692"/>
              <a:gd name="connsiteX5" fmla="*/ 16375 w 420611"/>
              <a:gd name="connsiteY5" fmla="*/ 2521692 h 2521692"/>
              <a:gd name="connsiteX6" fmla="*/ 48524 w 420611"/>
              <a:gd name="connsiteY6" fmla="*/ 1521892 h 2521692"/>
              <a:gd name="connsiteX7" fmla="*/ 109484 w 420611"/>
              <a:gd name="connsiteY7" fmla="*/ 969442 h 2521692"/>
              <a:gd name="connsiteX8" fmla="*/ 82814 w 420611"/>
              <a:gd name="connsiteY8" fmla="*/ 317932 h 2521692"/>
              <a:gd name="connsiteX9" fmla="*/ 157345 w 420611"/>
              <a:gd name="connsiteY9" fmla="*/ 41910 h 2521692"/>
              <a:gd name="connsiteX0" fmla="*/ 157345 w 431561"/>
              <a:gd name="connsiteY0" fmla="*/ 41910 h 2521692"/>
              <a:gd name="connsiteX1" fmla="*/ 420611 w 431561"/>
              <a:gd name="connsiteY1" fmla="*/ 0 h 2521692"/>
              <a:gd name="connsiteX2" fmla="*/ 368565 w 431561"/>
              <a:gd name="connsiteY2" fmla="*/ 531292 h 2521692"/>
              <a:gd name="connsiteX3" fmla="*/ 319035 w 431561"/>
              <a:gd name="connsiteY3" fmla="*/ 1380922 h 2521692"/>
              <a:gd name="connsiteX4" fmla="*/ 364755 w 431561"/>
              <a:gd name="connsiteY4" fmla="*/ 1899082 h 2521692"/>
              <a:gd name="connsiteX5" fmla="*/ 332981 w 431561"/>
              <a:gd name="connsiteY5" fmla="*/ 2521692 h 2521692"/>
              <a:gd name="connsiteX6" fmla="*/ 16375 w 431561"/>
              <a:gd name="connsiteY6" fmla="*/ 2521692 h 2521692"/>
              <a:gd name="connsiteX7" fmla="*/ 48524 w 431561"/>
              <a:gd name="connsiteY7" fmla="*/ 1521892 h 2521692"/>
              <a:gd name="connsiteX8" fmla="*/ 109484 w 431561"/>
              <a:gd name="connsiteY8" fmla="*/ 969442 h 2521692"/>
              <a:gd name="connsiteX9" fmla="*/ 82814 w 431561"/>
              <a:gd name="connsiteY9" fmla="*/ 317932 h 2521692"/>
              <a:gd name="connsiteX10" fmla="*/ 157345 w 431561"/>
              <a:gd name="connsiteY10" fmla="*/ 41910 h 2521692"/>
              <a:gd name="connsiteX0" fmla="*/ 157345 w 411553"/>
              <a:gd name="connsiteY0" fmla="*/ 0 h 2479782"/>
              <a:gd name="connsiteX1" fmla="*/ 397462 w 411553"/>
              <a:gd name="connsiteY1" fmla="*/ 120136 h 2479782"/>
              <a:gd name="connsiteX2" fmla="*/ 368565 w 411553"/>
              <a:gd name="connsiteY2" fmla="*/ 489382 h 2479782"/>
              <a:gd name="connsiteX3" fmla="*/ 319035 w 411553"/>
              <a:gd name="connsiteY3" fmla="*/ 1339012 h 2479782"/>
              <a:gd name="connsiteX4" fmla="*/ 364755 w 411553"/>
              <a:gd name="connsiteY4" fmla="*/ 1857172 h 2479782"/>
              <a:gd name="connsiteX5" fmla="*/ 332981 w 411553"/>
              <a:gd name="connsiteY5" fmla="*/ 2479782 h 2479782"/>
              <a:gd name="connsiteX6" fmla="*/ 16375 w 411553"/>
              <a:gd name="connsiteY6" fmla="*/ 2479782 h 2479782"/>
              <a:gd name="connsiteX7" fmla="*/ 48524 w 411553"/>
              <a:gd name="connsiteY7" fmla="*/ 1479982 h 2479782"/>
              <a:gd name="connsiteX8" fmla="*/ 109484 w 411553"/>
              <a:gd name="connsiteY8" fmla="*/ 927532 h 2479782"/>
              <a:gd name="connsiteX9" fmla="*/ 82814 w 411553"/>
              <a:gd name="connsiteY9" fmla="*/ 276022 h 2479782"/>
              <a:gd name="connsiteX10" fmla="*/ 157345 w 411553"/>
              <a:gd name="connsiteY10" fmla="*/ 0 h 2479782"/>
              <a:gd name="connsiteX0" fmla="*/ 134195 w 411553"/>
              <a:gd name="connsiteY0" fmla="*/ 0 h 2433483"/>
              <a:gd name="connsiteX1" fmla="*/ 397462 w 411553"/>
              <a:gd name="connsiteY1" fmla="*/ 73837 h 2433483"/>
              <a:gd name="connsiteX2" fmla="*/ 368565 w 411553"/>
              <a:gd name="connsiteY2" fmla="*/ 443083 h 2433483"/>
              <a:gd name="connsiteX3" fmla="*/ 319035 w 411553"/>
              <a:gd name="connsiteY3" fmla="*/ 1292713 h 2433483"/>
              <a:gd name="connsiteX4" fmla="*/ 364755 w 411553"/>
              <a:gd name="connsiteY4" fmla="*/ 1810873 h 2433483"/>
              <a:gd name="connsiteX5" fmla="*/ 332981 w 411553"/>
              <a:gd name="connsiteY5" fmla="*/ 2433483 h 2433483"/>
              <a:gd name="connsiteX6" fmla="*/ 16375 w 411553"/>
              <a:gd name="connsiteY6" fmla="*/ 2433483 h 2433483"/>
              <a:gd name="connsiteX7" fmla="*/ 48524 w 411553"/>
              <a:gd name="connsiteY7" fmla="*/ 1433683 h 2433483"/>
              <a:gd name="connsiteX8" fmla="*/ 109484 w 411553"/>
              <a:gd name="connsiteY8" fmla="*/ 881233 h 2433483"/>
              <a:gd name="connsiteX9" fmla="*/ 82814 w 411553"/>
              <a:gd name="connsiteY9" fmla="*/ 229723 h 2433483"/>
              <a:gd name="connsiteX10" fmla="*/ 134195 w 411553"/>
              <a:gd name="connsiteY10" fmla="*/ 0 h 243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1553" h="2433483">
                <a:moveTo>
                  <a:pt x="134195" y="0"/>
                </a:moveTo>
                <a:lnTo>
                  <a:pt x="397462" y="73837"/>
                </a:lnTo>
                <a:cubicBezTo>
                  <a:pt x="435840" y="160481"/>
                  <a:pt x="385494" y="212929"/>
                  <a:pt x="368565" y="443083"/>
                </a:cubicBezTo>
                <a:cubicBezTo>
                  <a:pt x="351636" y="673237"/>
                  <a:pt x="322845" y="1069828"/>
                  <a:pt x="319035" y="1292713"/>
                </a:cubicBezTo>
                <a:cubicBezTo>
                  <a:pt x="320305" y="1461623"/>
                  <a:pt x="363485" y="1641963"/>
                  <a:pt x="364755" y="1810873"/>
                </a:cubicBezTo>
                <a:lnTo>
                  <a:pt x="332981" y="2433483"/>
                </a:lnTo>
                <a:lnTo>
                  <a:pt x="16375" y="2433483"/>
                </a:lnTo>
                <a:cubicBezTo>
                  <a:pt x="-29130" y="2270025"/>
                  <a:pt x="33006" y="1692391"/>
                  <a:pt x="48524" y="1433683"/>
                </a:cubicBezTo>
                <a:cubicBezTo>
                  <a:pt x="64042" y="1174975"/>
                  <a:pt x="105674" y="1085068"/>
                  <a:pt x="109484" y="881233"/>
                </a:cubicBezTo>
                <a:cubicBezTo>
                  <a:pt x="113294" y="677398"/>
                  <a:pt x="65947" y="381772"/>
                  <a:pt x="82814" y="229723"/>
                </a:cubicBezTo>
                <a:lnTo>
                  <a:pt x="134195" y="0"/>
                </a:lnTo>
                <a:close/>
              </a:path>
            </a:pathLst>
          </a:custGeom>
          <a:solidFill>
            <a:srgbClr val="C55A11"/>
          </a:solidFill>
          <a:ln w="28575">
            <a:solidFill>
              <a:srgbClr val="3420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A8A88D-570D-402D-A1C7-D05F2F29F627}"/>
              </a:ext>
            </a:extLst>
          </p:cNvPr>
          <p:cNvSpPr txBox="1"/>
          <p:nvPr/>
        </p:nvSpPr>
        <p:spPr>
          <a:xfrm>
            <a:off x="2343837" y="4495800"/>
            <a:ext cx="2665799" cy="852113"/>
          </a:xfrm>
          <a:custGeom>
            <a:avLst/>
            <a:gdLst>
              <a:gd name="connsiteX0" fmla="*/ 0 w 2574359"/>
              <a:gd name="connsiteY0" fmla="*/ 0 h 769441"/>
              <a:gd name="connsiteX1" fmla="*/ 2574359 w 2574359"/>
              <a:gd name="connsiteY1" fmla="*/ 0 h 769441"/>
              <a:gd name="connsiteX2" fmla="*/ 2574359 w 2574359"/>
              <a:gd name="connsiteY2" fmla="*/ 769441 h 769441"/>
              <a:gd name="connsiteX3" fmla="*/ 0 w 2574359"/>
              <a:gd name="connsiteY3" fmla="*/ 769441 h 769441"/>
              <a:gd name="connsiteX4" fmla="*/ 0 w 2574359"/>
              <a:gd name="connsiteY4" fmla="*/ 0 h 769441"/>
              <a:gd name="connsiteX0" fmla="*/ 0 w 2574359"/>
              <a:gd name="connsiteY0" fmla="*/ 0 h 769441"/>
              <a:gd name="connsiteX1" fmla="*/ 368883 w 2574359"/>
              <a:gd name="connsiteY1" fmla="*/ 31628 h 769441"/>
              <a:gd name="connsiteX2" fmla="*/ 2574359 w 2574359"/>
              <a:gd name="connsiteY2" fmla="*/ 0 h 769441"/>
              <a:gd name="connsiteX3" fmla="*/ 2574359 w 2574359"/>
              <a:gd name="connsiteY3" fmla="*/ 769441 h 769441"/>
              <a:gd name="connsiteX4" fmla="*/ 0 w 2574359"/>
              <a:gd name="connsiteY4" fmla="*/ 769441 h 769441"/>
              <a:gd name="connsiteX5" fmla="*/ 0 w 2574359"/>
              <a:gd name="connsiteY5" fmla="*/ 0 h 769441"/>
              <a:gd name="connsiteX0" fmla="*/ 0 w 2574359"/>
              <a:gd name="connsiteY0" fmla="*/ 6472 h 775913"/>
              <a:gd name="connsiteX1" fmla="*/ 368883 w 2574359"/>
              <a:gd name="connsiteY1" fmla="*/ 38100 h 775913"/>
              <a:gd name="connsiteX2" fmla="*/ 1473783 w 2574359"/>
              <a:gd name="connsiteY2" fmla="*/ 0 h 775913"/>
              <a:gd name="connsiteX3" fmla="*/ 2574359 w 2574359"/>
              <a:gd name="connsiteY3" fmla="*/ 6472 h 775913"/>
              <a:gd name="connsiteX4" fmla="*/ 2574359 w 2574359"/>
              <a:gd name="connsiteY4" fmla="*/ 775913 h 775913"/>
              <a:gd name="connsiteX5" fmla="*/ 0 w 2574359"/>
              <a:gd name="connsiteY5" fmla="*/ 775913 h 775913"/>
              <a:gd name="connsiteX6" fmla="*/ 0 w 2574359"/>
              <a:gd name="connsiteY6" fmla="*/ 6472 h 775913"/>
              <a:gd name="connsiteX0" fmla="*/ 0 w 2574359"/>
              <a:gd name="connsiteY0" fmla="*/ 6472 h 775913"/>
              <a:gd name="connsiteX1" fmla="*/ 368883 w 2574359"/>
              <a:gd name="connsiteY1" fmla="*/ 38100 h 775913"/>
              <a:gd name="connsiteX2" fmla="*/ 1473783 w 2574359"/>
              <a:gd name="connsiteY2" fmla="*/ 0 h 775913"/>
              <a:gd name="connsiteX3" fmla="*/ 2098623 w 2574359"/>
              <a:gd name="connsiteY3" fmla="*/ 34290 h 775913"/>
              <a:gd name="connsiteX4" fmla="*/ 2574359 w 2574359"/>
              <a:gd name="connsiteY4" fmla="*/ 6472 h 775913"/>
              <a:gd name="connsiteX5" fmla="*/ 2574359 w 2574359"/>
              <a:gd name="connsiteY5" fmla="*/ 775913 h 775913"/>
              <a:gd name="connsiteX6" fmla="*/ 0 w 2574359"/>
              <a:gd name="connsiteY6" fmla="*/ 775913 h 775913"/>
              <a:gd name="connsiteX7" fmla="*/ 0 w 2574359"/>
              <a:gd name="connsiteY7" fmla="*/ 6472 h 775913"/>
              <a:gd name="connsiteX0" fmla="*/ 0 w 2627699"/>
              <a:gd name="connsiteY0" fmla="*/ 6472 h 775913"/>
              <a:gd name="connsiteX1" fmla="*/ 368883 w 2627699"/>
              <a:gd name="connsiteY1" fmla="*/ 38100 h 775913"/>
              <a:gd name="connsiteX2" fmla="*/ 1473783 w 2627699"/>
              <a:gd name="connsiteY2" fmla="*/ 0 h 775913"/>
              <a:gd name="connsiteX3" fmla="*/ 2098623 w 2627699"/>
              <a:gd name="connsiteY3" fmla="*/ 34290 h 775913"/>
              <a:gd name="connsiteX4" fmla="*/ 2627699 w 2627699"/>
              <a:gd name="connsiteY4" fmla="*/ 10282 h 775913"/>
              <a:gd name="connsiteX5" fmla="*/ 2574359 w 2627699"/>
              <a:gd name="connsiteY5" fmla="*/ 775913 h 775913"/>
              <a:gd name="connsiteX6" fmla="*/ 0 w 2627699"/>
              <a:gd name="connsiteY6" fmla="*/ 775913 h 775913"/>
              <a:gd name="connsiteX7" fmla="*/ 0 w 2627699"/>
              <a:gd name="connsiteY7" fmla="*/ 6472 h 775913"/>
              <a:gd name="connsiteX0" fmla="*/ 0 w 2627699"/>
              <a:gd name="connsiteY0" fmla="*/ 6472 h 775913"/>
              <a:gd name="connsiteX1" fmla="*/ 368883 w 2627699"/>
              <a:gd name="connsiteY1" fmla="*/ 38100 h 775913"/>
              <a:gd name="connsiteX2" fmla="*/ 1473783 w 2627699"/>
              <a:gd name="connsiteY2" fmla="*/ 0 h 775913"/>
              <a:gd name="connsiteX3" fmla="*/ 2098623 w 2627699"/>
              <a:gd name="connsiteY3" fmla="*/ 34290 h 775913"/>
              <a:gd name="connsiteX4" fmla="*/ 2627699 w 2627699"/>
              <a:gd name="connsiteY4" fmla="*/ 10282 h 775913"/>
              <a:gd name="connsiteX5" fmla="*/ 2567253 w 2627699"/>
              <a:gd name="connsiteY5" fmla="*/ 438150 h 775913"/>
              <a:gd name="connsiteX6" fmla="*/ 2574359 w 2627699"/>
              <a:gd name="connsiteY6" fmla="*/ 775913 h 775913"/>
              <a:gd name="connsiteX7" fmla="*/ 0 w 2627699"/>
              <a:gd name="connsiteY7" fmla="*/ 775913 h 775913"/>
              <a:gd name="connsiteX8" fmla="*/ 0 w 2627699"/>
              <a:gd name="connsiteY8" fmla="*/ 6472 h 775913"/>
              <a:gd name="connsiteX0" fmla="*/ 38100 w 2665799"/>
              <a:gd name="connsiteY0" fmla="*/ 6472 h 852113"/>
              <a:gd name="connsiteX1" fmla="*/ 406983 w 2665799"/>
              <a:gd name="connsiteY1" fmla="*/ 38100 h 852113"/>
              <a:gd name="connsiteX2" fmla="*/ 1511883 w 2665799"/>
              <a:gd name="connsiteY2" fmla="*/ 0 h 852113"/>
              <a:gd name="connsiteX3" fmla="*/ 2136723 w 2665799"/>
              <a:gd name="connsiteY3" fmla="*/ 34290 h 852113"/>
              <a:gd name="connsiteX4" fmla="*/ 2665799 w 2665799"/>
              <a:gd name="connsiteY4" fmla="*/ 10282 h 852113"/>
              <a:gd name="connsiteX5" fmla="*/ 2605353 w 2665799"/>
              <a:gd name="connsiteY5" fmla="*/ 438150 h 852113"/>
              <a:gd name="connsiteX6" fmla="*/ 2612459 w 2665799"/>
              <a:gd name="connsiteY6" fmla="*/ 775913 h 852113"/>
              <a:gd name="connsiteX7" fmla="*/ 0 w 2665799"/>
              <a:gd name="connsiteY7" fmla="*/ 852113 h 852113"/>
              <a:gd name="connsiteX8" fmla="*/ 38100 w 2665799"/>
              <a:gd name="connsiteY8" fmla="*/ 6472 h 852113"/>
              <a:gd name="connsiteX0" fmla="*/ 38100 w 2665799"/>
              <a:gd name="connsiteY0" fmla="*/ 6472 h 852113"/>
              <a:gd name="connsiteX1" fmla="*/ 406983 w 2665799"/>
              <a:gd name="connsiteY1" fmla="*/ 38100 h 852113"/>
              <a:gd name="connsiteX2" fmla="*/ 1511883 w 2665799"/>
              <a:gd name="connsiteY2" fmla="*/ 0 h 852113"/>
              <a:gd name="connsiteX3" fmla="*/ 2136723 w 2665799"/>
              <a:gd name="connsiteY3" fmla="*/ 34290 h 852113"/>
              <a:gd name="connsiteX4" fmla="*/ 2665799 w 2665799"/>
              <a:gd name="connsiteY4" fmla="*/ 10282 h 852113"/>
              <a:gd name="connsiteX5" fmla="*/ 2605353 w 2665799"/>
              <a:gd name="connsiteY5" fmla="*/ 438150 h 852113"/>
              <a:gd name="connsiteX6" fmla="*/ 2612459 w 2665799"/>
              <a:gd name="connsiteY6" fmla="*/ 775913 h 852113"/>
              <a:gd name="connsiteX7" fmla="*/ 319353 w 2665799"/>
              <a:gd name="connsiteY7" fmla="*/ 803910 h 852113"/>
              <a:gd name="connsiteX8" fmla="*/ 0 w 2665799"/>
              <a:gd name="connsiteY8" fmla="*/ 852113 h 852113"/>
              <a:gd name="connsiteX9" fmla="*/ 38100 w 2665799"/>
              <a:gd name="connsiteY9" fmla="*/ 6472 h 852113"/>
              <a:gd name="connsiteX0" fmla="*/ 38100 w 2665799"/>
              <a:gd name="connsiteY0" fmla="*/ 6472 h 852113"/>
              <a:gd name="connsiteX1" fmla="*/ 406983 w 2665799"/>
              <a:gd name="connsiteY1" fmla="*/ 38100 h 852113"/>
              <a:gd name="connsiteX2" fmla="*/ 1511883 w 2665799"/>
              <a:gd name="connsiteY2" fmla="*/ 0 h 852113"/>
              <a:gd name="connsiteX3" fmla="*/ 2136723 w 2665799"/>
              <a:gd name="connsiteY3" fmla="*/ 34290 h 852113"/>
              <a:gd name="connsiteX4" fmla="*/ 2665799 w 2665799"/>
              <a:gd name="connsiteY4" fmla="*/ 10282 h 852113"/>
              <a:gd name="connsiteX5" fmla="*/ 2605353 w 2665799"/>
              <a:gd name="connsiteY5" fmla="*/ 438150 h 852113"/>
              <a:gd name="connsiteX6" fmla="*/ 2612459 w 2665799"/>
              <a:gd name="connsiteY6" fmla="*/ 775913 h 852113"/>
              <a:gd name="connsiteX7" fmla="*/ 319353 w 2665799"/>
              <a:gd name="connsiteY7" fmla="*/ 803910 h 852113"/>
              <a:gd name="connsiteX8" fmla="*/ 0 w 2665799"/>
              <a:gd name="connsiteY8" fmla="*/ 852113 h 852113"/>
              <a:gd name="connsiteX9" fmla="*/ 41223 w 2665799"/>
              <a:gd name="connsiteY9" fmla="*/ 419100 h 852113"/>
              <a:gd name="connsiteX10" fmla="*/ 38100 w 2665799"/>
              <a:gd name="connsiteY10" fmla="*/ 6472 h 85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65799" h="852113">
                <a:moveTo>
                  <a:pt x="38100" y="6472"/>
                </a:moveTo>
                <a:cubicBezTo>
                  <a:pt x="159791" y="6855"/>
                  <a:pt x="285292" y="37717"/>
                  <a:pt x="406983" y="38100"/>
                </a:cubicBezTo>
                <a:cubicBezTo>
                  <a:pt x="758773" y="35560"/>
                  <a:pt x="1160093" y="2540"/>
                  <a:pt x="1511883" y="0"/>
                </a:cubicBezTo>
                <a:cubicBezTo>
                  <a:pt x="1716353" y="1270"/>
                  <a:pt x="1932253" y="33020"/>
                  <a:pt x="2136723" y="34290"/>
                </a:cubicBezTo>
                <a:lnTo>
                  <a:pt x="2665799" y="10282"/>
                </a:lnTo>
                <a:cubicBezTo>
                  <a:pt x="2657080" y="152905"/>
                  <a:pt x="2614072" y="295527"/>
                  <a:pt x="2605353" y="438150"/>
                </a:cubicBezTo>
                <a:lnTo>
                  <a:pt x="2612459" y="775913"/>
                </a:lnTo>
                <a:cubicBezTo>
                  <a:pt x="1839200" y="797945"/>
                  <a:pt x="1092612" y="781878"/>
                  <a:pt x="319353" y="803910"/>
                </a:cubicBezTo>
                <a:lnTo>
                  <a:pt x="0" y="852113"/>
                </a:lnTo>
                <a:cubicBezTo>
                  <a:pt x="3581" y="703965"/>
                  <a:pt x="37642" y="567248"/>
                  <a:pt x="41223" y="419100"/>
                </a:cubicBezTo>
                <a:lnTo>
                  <a:pt x="38100" y="6472"/>
                </a:lnTo>
                <a:close/>
              </a:path>
            </a:pathLst>
          </a:custGeom>
          <a:solidFill>
            <a:srgbClr val="C55A11"/>
          </a:solidFill>
          <a:ln w="28575">
            <a:solidFill>
              <a:srgbClr val="34201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</a:rPr>
              <a:t>BÓNG BAY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3FFC7F8-CD72-478D-9B7C-5D64B6D423E6}"/>
              </a:ext>
            </a:extLst>
          </p:cNvPr>
          <p:cNvSpPr txBox="1"/>
          <p:nvPr/>
        </p:nvSpPr>
        <p:spPr>
          <a:xfrm rot="21024288">
            <a:off x="2346606" y="5325042"/>
            <a:ext cx="2645019" cy="769441"/>
          </a:xfrm>
          <a:custGeom>
            <a:avLst/>
            <a:gdLst>
              <a:gd name="connsiteX0" fmla="*/ 0 w 2645019"/>
              <a:gd name="connsiteY0" fmla="*/ 0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0 w 2645019"/>
              <a:gd name="connsiteY3" fmla="*/ 769441 h 769441"/>
              <a:gd name="connsiteX4" fmla="*/ 0 w 2645019"/>
              <a:gd name="connsiteY4" fmla="*/ 0 h 769441"/>
              <a:gd name="connsiteX0" fmla="*/ 78255 w 2645019"/>
              <a:gd name="connsiteY0" fmla="*/ 17094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0 w 2645019"/>
              <a:gd name="connsiteY3" fmla="*/ 769441 h 769441"/>
              <a:gd name="connsiteX4" fmla="*/ 78255 w 2645019"/>
              <a:gd name="connsiteY4" fmla="*/ 17094 h 769441"/>
              <a:gd name="connsiteX0" fmla="*/ 78255 w 2645019"/>
              <a:gd name="connsiteY0" fmla="*/ 17094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167009 w 2645019"/>
              <a:gd name="connsiteY3" fmla="*/ 727934 h 769441"/>
              <a:gd name="connsiteX4" fmla="*/ 0 w 2645019"/>
              <a:gd name="connsiteY4" fmla="*/ 769441 h 769441"/>
              <a:gd name="connsiteX5" fmla="*/ 78255 w 2645019"/>
              <a:gd name="connsiteY5" fmla="*/ 17094 h 769441"/>
              <a:gd name="connsiteX0" fmla="*/ 78255 w 2668646"/>
              <a:gd name="connsiteY0" fmla="*/ 17094 h 818493"/>
              <a:gd name="connsiteX1" fmla="*/ 2645019 w 2668646"/>
              <a:gd name="connsiteY1" fmla="*/ 0 h 818493"/>
              <a:gd name="connsiteX2" fmla="*/ 2645019 w 2668646"/>
              <a:gd name="connsiteY2" fmla="*/ 769441 h 818493"/>
              <a:gd name="connsiteX3" fmla="*/ 2411888 w 2668646"/>
              <a:gd name="connsiteY3" fmla="*/ 728755 h 818493"/>
              <a:gd name="connsiteX4" fmla="*/ 167009 w 2668646"/>
              <a:gd name="connsiteY4" fmla="*/ 727934 h 818493"/>
              <a:gd name="connsiteX5" fmla="*/ 0 w 2668646"/>
              <a:gd name="connsiteY5" fmla="*/ 769441 h 818493"/>
              <a:gd name="connsiteX6" fmla="*/ 78255 w 2668646"/>
              <a:gd name="connsiteY6" fmla="*/ 17094 h 818493"/>
              <a:gd name="connsiteX0" fmla="*/ 78255 w 2645019"/>
              <a:gd name="connsiteY0" fmla="*/ 17094 h 818247"/>
              <a:gd name="connsiteX1" fmla="*/ 2645019 w 2645019"/>
              <a:gd name="connsiteY1" fmla="*/ 0 h 818247"/>
              <a:gd name="connsiteX2" fmla="*/ 2645019 w 2645019"/>
              <a:gd name="connsiteY2" fmla="*/ 769441 h 818247"/>
              <a:gd name="connsiteX3" fmla="*/ 2411888 w 2645019"/>
              <a:gd name="connsiteY3" fmla="*/ 728755 h 818247"/>
              <a:gd name="connsiteX4" fmla="*/ 167009 w 2645019"/>
              <a:gd name="connsiteY4" fmla="*/ 727934 h 818247"/>
              <a:gd name="connsiteX5" fmla="*/ 0 w 2645019"/>
              <a:gd name="connsiteY5" fmla="*/ 769441 h 818247"/>
              <a:gd name="connsiteX6" fmla="*/ 78255 w 2645019"/>
              <a:gd name="connsiteY6" fmla="*/ 17094 h 818247"/>
              <a:gd name="connsiteX0" fmla="*/ 78255 w 2645019"/>
              <a:gd name="connsiteY0" fmla="*/ 17094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2411888 w 2645019"/>
              <a:gd name="connsiteY3" fmla="*/ 728755 h 769441"/>
              <a:gd name="connsiteX4" fmla="*/ 167009 w 2645019"/>
              <a:gd name="connsiteY4" fmla="*/ 727934 h 769441"/>
              <a:gd name="connsiteX5" fmla="*/ 0 w 2645019"/>
              <a:gd name="connsiteY5" fmla="*/ 769441 h 769441"/>
              <a:gd name="connsiteX6" fmla="*/ 78255 w 2645019"/>
              <a:gd name="connsiteY6" fmla="*/ 17094 h 769441"/>
              <a:gd name="connsiteX0" fmla="*/ 78255 w 2645019"/>
              <a:gd name="connsiteY0" fmla="*/ 17094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1833777 w 2645019"/>
              <a:gd name="connsiteY3" fmla="*/ 719897 h 769441"/>
              <a:gd name="connsiteX4" fmla="*/ 167009 w 2645019"/>
              <a:gd name="connsiteY4" fmla="*/ 727934 h 769441"/>
              <a:gd name="connsiteX5" fmla="*/ 0 w 2645019"/>
              <a:gd name="connsiteY5" fmla="*/ 769441 h 769441"/>
              <a:gd name="connsiteX6" fmla="*/ 78255 w 2645019"/>
              <a:gd name="connsiteY6" fmla="*/ 17094 h 769441"/>
              <a:gd name="connsiteX0" fmla="*/ 78255 w 2645019"/>
              <a:gd name="connsiteY0" fmla="*/ 17094 h 769441"/>
              <a:gd name="connsiteX1" fmla="*/ 1875443 w 2645019"/>
              <a:gd name="connsiteY1" fmla="*/ 39140 h 769441"/>
              <a:gd name="connsiteX2" fmla="*/ 2645019 w 2645019"/>
              <a:gd name="connsiteY2" fmla="*/ 0 h 769441"/>
              <a:gd name="connsiteX3" fmla="*/ 2645019 w 2645019"/>
              <a:gd name="connsiteY3" fmla="*/ 769441 h 769441"/>
              <a:gd name="connsiteX4" fmla="*/ 1833777 w 2645019"/>
              <a:gd name="connsiteY4" fmla="*/ 719897 h 769441"/>
              <a:gd name="connsiteX5" fmla="*/ 167009 w 2645019"/>
              <a:gd name="connsiteY5" fmla="*/ 727934 h 769441"/>
              <a:gd name="connsiteX6" fmla="*/ 0 w 2645019"/>
              <a:gd name="connsiteY6" fmla="*/ 769441 h 769441"/>
              <a:gd name="connsiteX7" fmla="*/ 78255 w 2645019"/>
              <a:gd name="connsiteY7" fmla="*/ 17094 h 769441"/>
              <a:gd name="connsiteX0" fmla="*/ 78255 w 2645019"/>
              <a:gd name="connsiteY0" fmla="*/ 17094 h 769441"/>
              <a:gd name="connsiteX1" fmla="*/ 891501 w 2645019"/>
              <a:gd name="connsiteY1" fmla="*/ 8045 h 769441"/>
              <a:gd name="connsiteX2" fmla="*/ 1875443 w 2645019"/>
              <a:gd name="connsiteY2" fmla="*/ 39140 h 769441"/>
              <a:gd name="connsiteX3" fmla="*/ 2645019 w 2645019"/>
              <a:gd name="connsiteY3" fmla="*/ 0 h 769441"/>
              <a:gd name="connsiteX4" fmla="*/ 2645019 w 2645019"/>
              <a:gd name="connsiteY4" fmla="*/ 769441 h 769441"/>
              <a:gd name="connsiteX5" fmla="*/ 1833777 w 2645019"/>
              <a:gd name="connsiteY5" fmla="*/ 719897 h 769441"/>
              <a:gd name="connsiteX6" fmla="*/ 167009 w 2645019"/>
              <a:gd name="connsiteY6" fmla="*/ 727934 h 769441"/>
              <a:gd name="connsiteX7" fmla="*/ 0 w 2645019"/>
              <a:gd name="connsiteY7" fmla="*/ 769441 h 769441"/>
              <a:gd name="connsiteX8" fmla="*/ 78255 w 2645019"/>
              <a:gd name="connsiteY8" fmla="*/ 17094 h 769441"/>
              <a:gd name="connsiteX0" fmla="*/ 78255 w 2645019"/>
              <a:gd name="connsiteY0" fmla="*/ 17094 h 769441"/>
              <a:gd name="connsiteX1" fmla="*/ 891501 w 2645019"/>
              <a:gd name="connsiteY1" fmla="*/ 8045 h 769441"/>
              <a:gd name="connsiteX2" fmla="*/ 1875443 w 2645019"/>
              <a:gd name="connsiteY2" fmla="*/ 39140 h 769441"/>
              <a:gd name="connsiteX3" fmla="*/ 2645019 w 2645019"/>
              <a:gd name="connsiteY3" fmla="*/ 0 h 769441"/>
              <a:gd name="connsiteX4" fmla="*/ 2612650 w 2645019"/>
              <a:gd name="connsiteY4" fmla="*/ 318328 h 769441"/>
              <a:gd name="connsiteX5" fmla="*/ 2645019 w 2645019"/>
              <a:gd name="connsiteY5" fmla="*/ 769441 h 769441"/>
              <a:gd name="connsiteX6" fmla="*/ 1833777 w 2645019"/>
              <a:gd name="connsiteY6" fmla="*/ 719897 h 769441"/>
              <a:gd name="connsiteX7" fmla="*/ 167009 w 2645019"/>
              <a:gd name="connsiteY7" fmla="*/ 727934 h 769441"/>
              <a:gd name="connsiteX8" fmla="*/ 0 w 2645019"/>
              <a:gd name="connsiteY8" fmla="*/ 769441 h 769441"/>
              <a:gd name="connsiteX9" fmla="*/ 78255 w 2645019"/>
              <a:gd name="connsiteY9" fmla="*/ 17094 h 769441"/>
              <a:gd name="connsiteX0" fmla="*/ 78255 w 2645019"/>
              <a:gd name="connsiteY0" fmla="*/ 17094 h 769441"/>
              <a:gd name="connsiteX1" fmla="*/ 891501 w 2645019"/>
              <a:gd name="connsiteY1" fmla="*/ 8045 h 769441"/>
              <a:gd name="connsiteX2" fmla="*/ 1875443 w 2645019"/>
              <a:gd name="connsiteY2" fmla="*/ 39140 h 769441"/>
              <a:gd name="connsiteX3" fmla="*/ 2645019 w 2645019"/>
              <a:gd name="connsiteY3" fmla="*/ 0 h 769441"/>
              <a:gd name="connsiteX4" fmla="*/ 2612650 w 2645019"/>
              <a:gd name="connsiteY4" fmla="*/ 318328 h 769441"/>
              <a:gd name="connsiteX5" fmla="*/ 2645019 w 2645019"/>
              <a:gd name="connsiteY5" fmla="*/ 769441 h 769441"/>
              <a:gd name="connsiteX6" fmla="*/ 1833777 w 2645019"/>
              <a:gd name="connsiteY6" fmla="*/ 719897 h 769441"/>
              <a:gd name="connsiteX7" fmla="*/ 167009 w 2645019"/>
              <a:gd name="connsiteY7" fmla="*/ 727934 h 769441"/>
              <a:gd name="connsiteX8" fmla="*/ 0 w 2645019"/>
              <a:gd name="connsiteY8" fmla="*/ 769441 h 769441"/>
              <a:gd name="connsiteX9" fmla="*/ 84695 w 2645019"/>
              <a:gd name="connsiteY9" fmla="*/ 300564 h 769441"/>
              <a:gd name="connsiteX10" fmla="*/ 78255 w 2645019"/>
              <a:gd name="connsiteY10" fmla="*/ 17094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45019" h="769441">
                <a:moveTo>
                  <a:pt x="78255" y="17094"/>
                </a:moveTo>
                <a:cubicBezTo>
                  <a:pt x="357891" y="16812"/>
                  <a:pt x="611865" y="8327"/>
                  <a:pt x="891501" y="8045"/>
                </a:cubicBezTo>
                <a:lnTo>
                  <a:pt x="1875443" y="39140"/>
                </a:lnTo>
                <a:lnTo>
                  <a:pt x="2645019" y="0"/>
                </a:lnTo>
                <a:cubicBezTo>
                  <a:pt x="2643630" y="103834"/>
                  <a:pt x="2614039" y="214494"/>
                  <a:pt x="2612650" y="318328"/>
                </a:cubicBezTo>
                <a:lnTo>
                  <a:pt x="2645019" y="769441"/>
                </a:lnTo>
                <a:cubicBezTo>
                  <a:pt x="2540921" y="754933"/>
                  <a:pt x="1895393" y="725373"/>
                  <a:pt x="1833777" y="719897"/>
                </a:cubicBezTo>
                <a:cubicBezTo>
                  <a:pt x="1420775" y="712979"/>
                  <a:pt x="568558" y="727520"/>
                  <a:pt x="167009" y="727934"/>
                </a:cubicBezTo>
                <a:lnTo>
                  <a:pt x="0" y="769441"/>
                </a:lnTo>
                <a:cubicBezTo>
                  <a:pt x="15286" y="613536"/>
                  <a:pt x="69409" y="456469"/>
                  <a:pt x="84695" y="300564"/>
                </a:cubicBezTo>
                <a:lnTo>
                  <a:pt x="78255" y="17094"/>
                </a:lnTo>
                <a:close/>
              </a:path>
            </a:pathLst>
          </a:custGeom>
          <a:solidFill>
            <a:srgbClr val="C55A11"/>
          </a:solidFill>
          <a:ln w="28575">
            <a:solidFill>
              <a:srgbClr val="34201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</a:rPr>
              <a:t>BALLOONS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92E4BD-562E-491D-9326-57DFC1F6C293}"/>
              </a:ext>
            </a:extLst>
          </p:cNvPr>
          <p:cNvSpPr/>
          <p:nvPr/>
        </p:nvSpPr>
        <p:spPr>
          <a:xfrm>
            <a:off x="3620280" y="4519402"/>
            <a:ext cx="147820" cy="133709"/>
          </a:xfrm>
          <a:custGeom>
            <a:avLst/>
            <a:gdLst>
              <a:gd name="connsiteX0" fmla="*/ 0 w 134485"/>
              <a:gd name="connsiteY0" fmla="*/ 0 h 86084"/>
              <a:gd name="connsiteX1" fmla="*/ 134485 w 134485"/>
              <a:gd name="connsiteY1" fmla="*/ 0 h 86084"/>
              <a:gd name="connsiteX2" fmla="*/ 134485 w 134485"/>
              <a:gd name="connsiteY2" fmla="*/ 86084 h 86084"/>
              <a:gd name="connsiteX3" fmla="*/ 0 w 134485"/>
              <a:gd name="connsiteY3" fmla="*/ 86084 h 86084"/>
              <a:gd name="connsiteX4" fmla="*/ 0 w 134485"/>
              <a:gd name="connsiteY4" fmla="*/ 0 h 86084"/>
              <a:gd name="connsiteX0" fmla="*/ 0 w 147820"/>
              <a:gd name="connsiteY0" fmla="*/ 22860 h 108944"/>
              <a:gd name="connsiteX1" fmla="*/ 147820 w 147820"/>
              <a:gd name="connsiteY1" fmla="*/ 0 h 108944"/>
              <a:gd name="connsiteX2" fmla="*/ 134485 w 147820"/>
              <a:gd name="connsiteY2" fmla="*/ 108944 h 108944"/>
              <a:gd name="connsiteX3" fmla="*/ 0 w 147820"/>
              <a:gd name="connsiteY3" fmla="*/ 108944 h 108944"/>
              <a:gd name="connsiteX4" fmla="*/ 0 w 147820"/>
              <a:gd name="connsiteY4" fmla="*/ 22860 h 108944"/>
              <a:gd name="connsiteX0" fmla="*/ 0 w 147820"/>
              <a:gd name="connsiteY0" fmla="*/ 22860 h 133709"/>
              <a:gd name="connsiteX1" fmla="*/ 147820 w 147820"/>
              <a:gd name="connsiteY1" fmla="*/ 0 h 133709"/>
              <a:gd name="connsiteX2" fmla="*/ 134485 w 147820"/>
              <a:gd name="connsiteY2" fmla="*/ 108944 h 133709"/>
              <a:gd name="connsiteX3" fmla="*/ 17145 w 147820"/>
              <a:gd name="connsiteY3" fmla="*/ 133709 h 133709"/>
              <a:gd name="connsiteX4" fmla="*/ 0 w 147820"/>
              <a:gd name="connsiteY4" fmla="*/ 22860 h 13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820" h="133709">
                <a:moveTo>
                  <a:pt x="0" y="22860"/>
                </a:moveTo>
                <a:lnTo>
                  <a:pt x="147820" y="0"/>
                </a:lnTo>
                <a:lnTo>
                  <a:pt x="134485" y="108944"/>
                </a:lnTo>
                <a:lnTo>
                  <a:pt x="17145" y="133709"/>
                </a:lnTo>
                <a:lnTo>
                  <a:pt x="0" y="22860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14">
            <a:extLst>
              <a:ext uri="{FF2B5EF4-FFF2-40B4-BE49-F238E27FC236}">
                <a16:creationId xmlns:a16="http://schemas.microsoft.com/office/drawing/2014/main" id="{A95A69F7-22EE-43B8-90BE-ACB6F75514E0}"/>
              </a:ext>
            </a:extLst>
          </p:cNvPr>
          <p:cNvSpPr/>
          <p:nvPr/>
        </p:nvSpPr>
        <p:spPr>
          <a:xfrm>
            <a:off x="3576205" y="5375784"/>
            <a:ext cx="147820" cy="133709"/>
          </a:xfrm>
          <a:custGeom>
            <a:avLst/>
            <a:gdLst>
              <a:gd name="connsiteX0" fmla="*/ 0 w 134485"/>
              <a:gd name="connsiteY0" fmla="*/ 0 h 86084"/>
              <a:gd name="connsiteX1" fmla="*/ 134485 w 134485"/>
              <a:gd name="connsiteY1" fmla="*/ 0 h 86084"/>
              <a:gd name="connsiteX2" fmla="*/ 134485 w 134485"/>
              <a:gd name="connsiteY2" fmla="*/ 86084 h 86084"/>
              <a:gd name="connsiteX3" fmla="*/ 0 w 134485"/>
              <a:gd name="connsiteY3" fmla="*/ 86084 h 86084"/>
              <a:gd name="connsiteX4" fmla="*/ 0 w 134485"/>
              <a:gd name="connsiteY4" fmla="*/ 0 h 86084"/>
              <a:gd name="connsiteX0" fmla="*/ 0 w 147820"/>
              <a:gd name="connsiteY0" fmla="*/ 22860 h 108944"/>
              <a:gd name="connsiteX1" fmla="*/ 147820 w 147820"/>
              <a:gd name="connsiteY1" fmla="*/ 0 h 108944"/>
              <a:gd name="connsiteX2" fmla="*/ 134485 w 147820"/>
              <a:gd name="connsiteY2" fmla="*/ 108944 h 108944"/>
              <a:gd name="connsiteX3" fmla="*/ 0 w 147820"/>
              <a:gd name="connsiteY3" fmla="*/ 108944 h 108944"/>
              <a:gd name="connsiteX4" fmla="*/ 0 w 147820"/>
              <a:gd name="connsiteY4" fmla="*/ 22860 h 108944"/>
              <a:gd name="connsiteX0" fmla="*/ 0 w 147820"/>
              <a:gd name="connsiteY0" fmla="*/ 22860 h 133709"/>
              <a:gd name="connsiteX1" fmla="*/ 147820 w 147820"/>
              <a:gd name="connsiteY1" fmla="*/ 0 h 133709"/>
              <a:gd name="connsiteX2" fmla="*/ 134485 w 147820"/>
              <a:gd name="connsiteY2" fmla="*/ 108944 h 133709"/>
              <a:gd name="connsiteX3" fmla="*/ 17145 w 147820"/>
              <a:gd name="connsiteY3" fmla="*/ 133709 h 133709"/>
              <a:gd name="connsiteX4" fmla="*/ 0 w 147820"/>
              <a:gd name="connsiteY4" fmla="*/ 22860 h 13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820" h="133709">
                <a:moveTo>
                  <a:pt x="0" y="22860"/>
                </a:moveTo>
                <a:lnTo>
                  <a:pt x="147820" y="0"/>
                </a:lnTo>
                <a:lnTo>
                  <a:pt x="134485" y="108944"/>
                </a:lnTo>
                <a:lnTo>
                  <a:pt x="17145" y="133709"/>
                </a:lnTo>
                <a:lnTo>
                  <a:pt x="0" y="22860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13">
            <a:extLst>
              <a:ext uri="{FF2B5EF4-FFF2-40B4-BE49-F238E27FC236}">
                <a16:creationId xmlns:a16="http://schemas.microsoft.com/office/drawing/2014/main" id="{68D9DBB1-279F-4941-A142-1F2458CFCCB9}"/>
              </a:ext>
            </a:extLst>
          </p:cNvPr>
          <p:cNvSpPr/>
          <p:nvPr/>
        </p:nvSpPr>
        <p:spPr>
          <a:xfrm>
            <a:off x="3338667" y="6247388"/>
            <a:ext cx="589280" cy="418115"/>
          </a:xfrm>
          <a:custGeom>
            <a:avLst/>
            <a:gdLst>
              <a:gd name="connsiteX0" fmla="*/ 0 w 589280"/>
              <a:gd name="connsiteY0" fmla="*/ 0 h 342146"/>
              <a:gd name="connsiteX1" fmla="*/ 589280 w 589280"/>
              <a:gd name="connsiteY1" fmla="*/ 0 h 342146"/>
              <a:gd name="connsiteX2" fmla="*/ 589280 w 589280"/>
              <a:gd name="connsiteY2" fmla="*/ 342146 h 342146"/>
              <a:gd name="connsiteX3" fmla="*/ 0 w 589280"/>
              <a:gd name="connsiteY3" fmla="*/ 342146 h 342146"/>
              <a:gd name="connsiteX4" fmla="*/ 0 w 589280"/>
              <a:gd name="connsiteY4" fmla="*/ 0 h 342146"/>
              <a:gd name="connsiteX0" fmla="*/ 0 w 589280"/>
              <a:gd name="connsiteY0" fmla="*/ 0 h 342146"/>
              <a:gd name="connsiteX1" fmla="*/ 274320 w 589280"/>
              <a:gd name="connsiteY1" fmla="*/ 194826 h 342146"/>
              <a:gd name="connsiteX2" fmla="*/ 589280 w 589280"/>
              <a:gd name="connsiteY2" fmla="*/ 0 h 342146"/>
              <a:gd name="connsiteX3" fmla="*/ 589280 w 589280"/>
              <a:gd name="connsiteY3" fmla="*/ 342146 h 342146"/>
              <a:gd name="connsiteX4" fmla="*/ 0 w 589280"/>
              <a:gd name="connsiteY4" fmla="*/ 342146 h 342146"/>
              <a:gd name="connsiteX5" fmla="*/ 0 w 589280"/>
              <a:gd name="connsiteY5" fmla="*/ 0 h 342146"/>
              <a:gd name="connsiteX0" fmla="*/ 0 w 589280"/>
              <a:gd name="connsiteY0" fmla="*/ 89654 h 431800"/>
              <a:gd name="connsiteX1" fmla="*/ 274320 w 589280"/>
              <a:gd name="connsiteY1" fmla="*/ 284480 h 431800"/>
              <a:gd name="connsiteX2" fmla="*/ 350520 w 589280"/>
              <a:gd name="connsiteY2" fmla="*/ 0 h 431800"/>
              <a:gd name="connsiteX3" fmla="*/ 589280 w 589280"/>
              <a:gd name="connsiteY3" fmla="*/ 89654 h 431800"/>
              <a:gd name="connsiteX4" fmla="*/ 589280 w 589280"/>
              <a:gd name="connsiteY4" fmla="*/ 431800 h 431800"/>
              <a:gd name="connsiteX5" fmla="*/ 0 w 589280"/>
              <a:gd name="connsiteY5" fmla="*/ 431800 h 431800"/>
              <a:gd name="connsiteX6" fmla="*/ 0 w 589280"/>
              <a:gd name="connsiteY6" fmla="*/ 89654 h 431800"/>
              <a:gd name="connsiteX0" fmla="*/ 0 w 589280"/>
              <a:gd name="connsiteY0" fmla="*/ 89654 h 431800"/>
              <a:gd name="connsiteX1" fmla="*/ 274320 w 589280"/>
              <a:gd name="connsiteY1" fmla="*/ 284480 h 431800"/>
              <a:gd name="connsiteX2" fmla="*/ 350520 w 589280"/>
              <a:gd name="connsiteY2" fmla="*/ 0 h 431800"/>
              <a:gd name="connsiteX3" fmla="*/ 436880 w 589280"/>
              <a:gd name="connsiteY3" fmla="*/ 294640 h 431800"/>
              <a:gd name="connsiteX4" fmla="*/ 589280 w 589280"/>
              <a:gd name="connsiteY4" fmla="*/ 89654 h 431800"/>
              <a:gd name="connsiteX5" fmla="*/ 589280 w 589280"/>
              <a:gd name="connsiteY5" fmla="*/ 431800 h 431800"/>
              <a:gd name="connsiteX6" fmla="*/ 0 w 589280"/>
              <a:gd name="connsiteY6" fmla="*/ 431800 h 431800"/>
              <a:gd name="connsiteX7" fmla="*/ 0 w 589280"/>
              <a:gd name="connsiteY7" fmla="*/ 89654 h 431800"/>
              <a:gd name="connsiteX0" fmla="*/ 0 w 624840"/>
              <a:gd name="connsiteY0" fmla="*/ 89654 h 431800"/>
              <a:gd name="connsiteX1" fmla="*/ 274320 w 624840"/>
              <a:gd name="connsiteY1" fmla="*/ 284480 h 431800"/>
              <a:gd name="connsiteX2" fmla="*/ 350520 w 624840"/>
              <a:gd name="connsiteY2" fmla="*/ 0 h 431800"/>
              <a:gd name="connsiteX3" fmla="*/ 436880 w 624840"/>
              <a:gd name="connsiteY3" fmla="*/ 294640 h 431800"/>
              <a:gd name="connsiteX4" fmla="*/ 624840 w 624840"/>
              <a:gd name="connsiteY4" fmla="*/ 3294 h 431800"/>
              <a:gd name="connsiteX5" fmla="*/ 589280 w 624840"/>
              <a:gd name="connsiteY5" fmla="*/ 431800 h 431800"/>
              <a:gd name="connsiteX6" fmla="*/ 0 w 624840"/>
              <a:gd name="connsiteY6" fmla="*/ 431800 h 431800"/>
              <a:gd name="connsiteX7" fmla="*/ 0 w 624840"/>
              <a:gd name="connsiteY7" fmla="*/ 89654 h 431800"/>
              <a:gd name="connsiteX0" fmla="*/ 0 w 624840"/>
              <a:gd name="connsiteY0" fmla="*/ 89654 h 431800"/>
              <a:gd name="connsiteX1" fmla="*/ 274320 w 624840"/>
              <a:gd name="connsiteY1" fmla="*/ 284480 h 431800"/>
              <a:gd name="connsiteX2" fmla="*/ 350520 w 624840"/>
              <a:gd name="connsiteY2" fmla="*/ 0 h 431800"/>
              <a:gd name="connsiteX3" fmla="*/ 436880 w 624840"/>
              <a:gd name="connsiteY3" fmla="*/ 294640 h 431800"/>
              <a:gd name="connsiteX4" fmla="*/ 624840 w 624840"/>
              <a:gd name="connsiteY4" fmla="*/ 3294 h 431800"/>
              <a:gd name="connsiteX5" fmla="*/ 553720 w 624840"/>
              <a:gd name="connsiteY5" fmla="*/ 365760 h 431800"/>
              <a:gd name="connsiteX6" fmla="*/ 0 w 624840"/>
              <a:gd name="connsiteY6" fmla="*/ 431800 h 431800"/>
              <a:gd name="connsiteX7" fmla="*/ 0 w 624840"/>
              <a:gd name="connsiteY7" fmla="*/ 89654 h 431800"/>
              <a:gd name="connsiteX0" fmla="*/ 0 w 624840"/>
              <a:gd name="connsiteY0" fmla="*/ 89654 h 452120"/>
              <a:gd name="connsiteX1" fmla="*/ 274320 w 624840"/>
              <a:gd name="connsiteY1" fmla="*/ 284480 h 452120"/>
              <a:gd name="connsiteX2" fmla="*/ 350520 w 624840"/>
              <a:gd name="connsiteY2" fmla="*/ 0 h 452120"/>
              <a:gd name="connsiteX3" fmla="*/ 436880 w 624840"/>
              <a:gd name="connsiteY3" fmla="*/ 294640 h 452120"/>
              <a:gd name="connsiteX4" fmla="*/ 624840 w 624840"/>
              <a:gd name="connsiteY4" fmla="*/ 3294 h 452120"/>
              <a:gd name="connsiteX5" fmla="*/ 553720 w 624840"/>
              <a:gd name="connsiteY5" fmla="*/ 365760 h 452120"/>
              <a:gd name="connsiteX6" fmla="*/ 350520 w 624840"/>
              <a:gd name="connsiteY6" fmla="*/ 452120 h 452120"/>
              <a:gd name="connsiteX7" fmla="*/ 0 w 624840"/>
              <a:gd name="connsiteY7" fmla="*/ 431800 h 452120"/>
              <a:gd name="connsiteX8" fmla="*/ 0 w 624840"/>
              <a:gd name="connsiteY8" fmla="*/ 89654 h 452120"/>
              <a:gd name="connsiteX0" fmla="*/ 0 w 624840"/>
              <a:gd name="connsiteY0" fmla="*/ 89654 h 452120"/>
              <a:gd name="connsiteX1" fmla="*/ 274320 w 624840"/>
              <a:gd name="connsiteY1" fmla="*/ 284480 h 452120"/>
              <a:gd name="connsiteX2" fmla="*/ 350520 w 624840"/>
              <a:gd name="connsiteY2" fmla="*/ 0 h 452120"/>
              <a:gd name="connsiteX3" fmla="*/ 436880 w 624840"/>
              <a:gd name="connsiteY3" fmla="*/ 294640 h 452120"/>
              <a:gd name="connsiteX4" fmla="*/ 624840 w 624840"/>
              <a:gd name="connsiteY4" fmla="*/ 3294 h 452120"/>
              <a:gd name="connsiteX5" fmla="*/ 553720 w 624840"/>
              <a:gd name="connsiteY5" fmla="*/ 365760 h 452120"/>
              <a:gd name="connsiteX6" fmla="*/ 350520 w 624840"/>
              <a:gd name="connsiteY6" fmla="*/ 452120 h 452120"/>
              <a:gd name="connsiteX7" fmla="*/ 86360 w 624840"/>
              <a:gd name="connsiteY7" fmla="*/ 411480 h 452120"/>
              <a:gd name="connsiteX8" fmla="*/ 0 w 624840"/>
              <a:gd name="connsiteY8" fmla="*/ 89654 h 452120"/>
              <a:gd name="connsiteX0" fmla="*/ 0 w 574040"/>
              <a:gd name="connsiteY0" fmla="*/ 201414 h 452120"/>
              <a:gd name="connsiteX1" fmla="*/ 223520 w 574040"/>
              <a:gd name="connsiteY1" fmla="*/ 284480 h 452120"/>
              <a:gd name="connsiteX2" fmla="*/ 299720 w 574040"/>
              <a:gd name="connsiteY2" fmla="*/ 0 h 452120"/>
              <a:gd name="connsiteX3" fmla="*/ 386080 w 574040"/>
              <a:gd name="connsiteY3" fmla="*/ 294640 h 452120"/>
              <a:gd name="connsiteX4" fmla="*/ 574040 w 574040"/>
              <a:gd name="connsiteY4" fmla="*/ 3294 h 452120"/>
              <a:gd name="connsiteX5" fmla="*/ 502920 w 574040"/>
              <a:gd name="connsiteY5" fmla="*/ 365760 h 452120"/>
              <a:gd name="connsiteX6" fmla="*/ 299720 w 574040"/>
              <a:gd name="connsiteY6" fmla="*/ 452120 h 452120"/>
              <a:gd name="connsiteX7" fmla="*/ 35560 w 574040"/>
              <a:gd name="connsiteY7" fmla="*/ 411480 h 452120"/>
              <a:gd name="connsiteX8" fmla="*/ 0 w 574040"/>
              <a:gd name="connsiteY8" fmla="*/ 201414 h 452120"/>
              <a:gd name="connsiteX0" fmla="*/ 0 w 574040"/>
              <a:gd name="connsiteY0" fmla="*/ 201414 h 452120"/>
              <a:gd name="connsiteX1" fmla="*/ 223520 w 574040"/>
              <a:gd name="connsiteY1" fmla="*/ 284480 h 452120"/>
              <a:gd name="connsiteX2" fmla="*/ 299720 w 574040"/>
              <a:gd name="connsiteY2" fmla="*/ 0 h 452120"/>
              <a:gd name="connsiteX3" fmla="*/ 386080 w 574040"/>
              <a:gd name="connsiteY3" fmla="*/ 294640 h 452120"/>
              <a:gd name="connsiteX4" fmla="*/ 574040 w 574040"/>
              <a:gd name="connsiteY4" fmla="*/ 3294 h 452120"/>
              <a:gd name="connsiteX5" fmla="*/ 502920 w 574040"/>
              <a:gd name="connsiteY5" fmla="*/ 365760 h 452120"/>
              <a:gd name="connsiteX6" fmla="*/ 299720 w 574040"/>
              <a:gd name="connsiteY6" fmla="*/ 452120 h 452120"/>
              <a:gd name="connsiteX7" fmla="*/ 50800 w 574040"/>
              <a:gd name="connsiteY7" fmla="*/ 355600 h 452120"/>
              <a:gd name="connsiteX8" fmla="*/ 0 w 574040"/>
              <a:gd name="connsiteY8" fmla="*/ 201414 h 452120"/>
              <a:gd name="connsiteX0" fmla="*/ 0 w 574040"/>
              <a:gd name="connsiteY0" fmla="*/ 201414 h 406400"/>
              <a:gd name="connsiteX1" fmla="*/ 223520 w 574040"/>
              <a:gd name="connsiteY1" fmla="*/ 284480 h 406400"/>
              <a:gd name="connsiteX2" fmla="*/ 299720 w 574040"/>
              <a:gd name="connsiteY2" fmla="*/ 0 h 406400"/>
              <a:gd name="connsiteX3" fmla="*/ 386080 w 574040"/>
              <a:gd name="connsiteY3" fmla="*/ 294640 h 406400"/>
              <a:gd name="connsiteX4" fmla="*/ 574040 w 574040"/>
              <a:gd name="connsiteY4" fmla="*/ 3294 h 406400"/>
              <a:gd name="connsiteX5" fmla="*/ 502920 w 574040"/>
              <a:gd name="connsiteY5" fmla="*/ 365760 h 406400"/>
              <a:gd name="connsiteX6" fmla="*/ 223520 w 574040"/>
              <a:gd name="connsiteY6" fmla="*/ 406400 h 406400"/>
              <a:gd name="connsiteX7" fmla="*/ 50800 w 574040"/>
              <a:gd name="connsiteY7" fmla="*/ 355600 h 406400"/>
              <a:gd name="connsiteX8" fmla="*/ 0 w 574040"/>
              <a:gd name="connsiteY8" fmla="*/ 201414 h 406400"/>
              <a:gd name="connsiteX0" fmla="*/ 0 w 574040"/>
              <a:gd name="connsiteY0" fmla="*/ 201414 h 406400"/>
              <a:gd name="connsiteX1" fmla="*/ 223520 w 574040"/>
              <a:gd name="connsiteY1" fmla="*/ 284480 h 406400"/>
              <a:gd name="connsiteX2" fmla="*/ 299720 w 574040"/>
              <a:gd name="connsiteY2" fmla="*/ 0 h 406400"/>
              <a:gd name="connsiteX3" fmla="*/ 386080 w 574040"/>
              <a:gd name="connsiteY3" fmla="*/ 294640 h 406400"/>
              <a:gd name="connsiteX4" fmla="*/ 574040 w 574040"/>
              <a:gd name="connsiteY4" fmla="*/ 3294 h 406400"/>
              <a:gd name="connsiteX5" fmla="*/ 502920 w 574040"/>
              <a:gd name="connsiteY5" fmla="*/ 365760 h 406400"/>
              <a:gd name="connsiteX6" fmla="*/ 223520 w 574040"/>
              <a:gd name="connsiteY6" fmla="*/ 406400 h 406400"/>
              <a:gd name="connsiteX7" fmla="*/ 50800 w 574040"/>
              <a:gd name="connsiteY7" fmla="*/ 396240 h 406400"/>
              <a:gd name="connsiteX8" fmla="*/ 0 w 574040"/>
              <a:gd name="connsiteY8" fmla="*/ 201414 h 406400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50800 w 574040"/>
              <a:gd name="connsiteY7" fmla="*/ 396240 h 423073"/>
              <a:gd name="connsiteX8" fmla="*/ 0 w 574040"/>
              <a:gd name="connsiteY8" fmla="*/ 201414 h 423073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81280 w 574040"/>
              <a:gd name="connsiteY7" fmla="*/ 335280 h 423073"/>
              <a:gd name="connsiteX8" fmla="*/ 0 w 574040"/>
              <a:gd name="connsiteY8" fmla="*/ 201414 h 423073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71120 w 574040"/>
              <a:gd name="connsiteY7" fmla="*/ 381000 h 423073"/>
              <a:gd name="connsiteX8" fmla="*/ 0 w 574040"/>
              <a:gd name="connsiteY8" fmla="*/ 201414 h 423073"/>
              <a:gd name="connsiteX0" fmla="*/ 0 w 574040"/>
              <a:gd name="connsiteY0" fmla="*/ 201414 h 445725"/>
              <a:gd name="connsiteX1" fmla="*/ 223520 w 574040"/>
              <a:gd name="connsiteY1" fmla="*/ 284480 h 445725"/>
              <a:gd name="connsiteX2" fmla="*/ 299720 w 574040"/>
              <a:gd name="connsiteY2" fmla="*/ 0 h 445725"/>
              <a:gd name="connsiteX3" fmla="*/ 386080 w 574040"/>
              <a:gd name="connsiteY3" fmla="*/ 294640 h 445725"/>
              <a:gd name="connsiteX4" fmla="*/ 574040 w 574040"/>
              <a:gd name="connsiteY4" fmla="*/ 3294 h 445725"/>
              <a:gd name="connsiteX5" fmla="*/ 497840 w 574040"/>
              <a:gd name="connsiteY5" fmla="*/ 421640 h 445725"/>
              <a:gd name="connsiteX6" fmla="*/ 386389 w 574040"/>
              <a:gd name="connsiteY6" fmla="*/ 391653 h 445725"/>
              <a:gd name="connsiteX7" fmla="*/ 223520 w 574040"/>
              <a:gd name="connsiteY7" fmla="*/ 406400 h 445725"/>
              <a:gd name="connsiteX8" fmla="*/ 71120 w 574040"/>
              <a:gd name="connsiteY8" fmla="*/ 381000 h 445725"/>
              <a:gd name="connsiteX9" fmla="*/ 0 w 574040"/>
              <a:gd name="connsiteY9" fmla="*/ 201414 h 445725"/>
              <a:gd name="connsiteX0" fmla="*/ 0 w 574040"/>
              <a:gd name="connsiteY0" fmla="*/ 201414 h 418115"/>
              <a:gd name="connsiteX1" fmla="*/ 223520 w 574040"/>
              <a:gd name="connsiteY1" fmla="*/ 284480 h 418115"/>
              <a:gd name="connsiteX2" fmla="*/ 299720 w 574040"/>
              <a:gd name="connsiteY2" fmla="*/ 0 h 418115"/>
              <a:gd name="connsiteX3" fmla="*/ 386080 w 574040"/>
              <a:gd name="connsiteY3" fmla="*/ 294640 h 418115"/>
              <a:gd name="connsiteX4" fmla="*/ 574040 w 574040"/>
              <a:gd name="connsiteY4" fmla="*/ 3294 h 418115"/>
              <a:gd name="connsiteX5" fmla="*/ 543560 w 574040"/>
              <a:gd name="connsiteY5" fmla="*/ 386080 h 418115"/>
              <a:gd name="connsiteX6" fmla="*/ 386389 w 574040"/>
              <a:gd name="connsiteY6" fmla="*/ 391653 h 418115"/>
              <a:gd name="connsiteX7" fmla="*/ 223520 w 574040"/>
              <a:gd name="connsiteY7" fmla="*/ 406400 h 418115"/>
              <a:gd name="connsiteX8" fmla="*/ 71120 w 574040"/>
              <a:gd name="connsiteY8" fmla="*/ 381000 h 418115"/>
              <a:gd name="connsiteX9" fmla="*/ 0 w 574040"/>
              <a:gd name="connsiteY9" fmla="*/ 201414 h 418115"/>
              <a:gd name="connsiteX0" fmla="*/ 0 w 574040"/>
              <a:gd name="connsiteY0" fmla="*/ 201414 h 418115"/>
              <a:gd name="connsiteX1" fmla="*/ 223520 w 574040"/>
              <a:gd name="connsiteY1" fmla="*/ 284480 h 418115"/>
              <a:gd name="connsiteX2" fmla="*/ 299720 w 574040"/>
              <a:gd name="connsiteY2" fmla="*/ 0 h 418115"/>
              <a:gd name="connsiteX3" fmla="*/ 386080 w 574040"/>
              <a:gd name="connsiteY3" fmla="*/ 294640 h 418115"/>
              <a:gd name="connsiteX4" fmla="*/ 574040 w 574040"/>
              <a:gd name="connsiteY4" fmla="*/ 3294 h 418115"/>
              <a:gd name="connsiteX5" fmla="*/ 543869 w 574040"/>
              <a:gd name="connsiteY5" fmla="*/ 249413 h 418115"/>
              <a:gd name="connsiteX6" fmla="*/ 543560 w 574040"/>
              <a:gd name="connsiteY6" fmla="*/ 386080 h 418115"/>
              <a:gd name="connsiteX7" fmla="*/ 386389 w 574040"/>
              <a:gd name="connsiteY7" fmla="*/ 391653 h 418115"/>
              <a:gd name="connsiteX8" fmla="*/ 223520 w 574040"/>
              <a:gd name="connsiteY8" fmla="*/ 406400 h 418115"/>
              <a:gd name="connsiteX9" fmla="*/ 71120 w 574040"/>
              <a:gd name="connsiteY9" fmla="*/ 381000 h 418115"/>
              <a:gd name="connsiteX10" fmla="*/ 0 w 57404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386080 w 589280"/>
              <a:gd name="connsiteY3" fmla="*/ 2946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386080 w 589280"/>
              <a:gd name="connsiteY3" fmla="*/ 2946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401320 w 589280"/>
              <a:gd name="connsiteY3" fmla="*/ 2438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160216 w 589280"/>
              <a:gd name="connsiteY1" fmla="*/ 163702 h 418115"/>
              <a:gd name="connsiteX2" fmla="*/ 223520 w 589280"/>
              <a:gd name="connsiteY2" fmla="*/ 284480 h 418115"/>
              <a:gd name="connsiteX3" fmla="*/ 299720 w 589280"/>
              <a:gd name="connsiteY3" fmla="*/ 0 h 418115"/>
              <a:gd name="connsiteX4" fmla="*/ 401320 w 589280"/>
              <a:gd name="connsiteY4" fmla="*/ 243840 h 418115"/>
              <a:gd name="connsiteX5" fmla="*/ 589280 w 589280"/>
              <a:gd name="connsiteY5" fmla="*/ 74414 h 418115"/>
              <a:gd name="connsiteX6" fmla="*/ 543869 w 589280"/>
              <a:gd name="connsiteY6" fmla="*/ 249413 h 418115"/>
              <a:gd name="connsiteX7" fmla="*/ 543560 w 589280"/>
              <a:gd name="connsiteY7" fmla="*/ 386080 h 418115"/>
              <a:gd name="connsiteX8" fmla="*/ 386389 w 589280"/>
              <a:gd name="connsiteY8" fmla="*/ 391653 h 418115"/>
              <a:gd name="connsiteX9" fmla="*/ 223520 w 589280"/>
              <a:gd name="connsiteY9" fmla="*/ 406400 h 418115"/>
              <a:gd name="connsiteX10" fmla="*/ 71120 w 589280"/>
              <a:gd name="connsiteY10" fmla="*/ 381000 h 418115"/>
              <a:gd name="connsiteX11" fmla="*/ 0 w 589280"/>
              <a:gd name="connsiteY11" fmla="*/ 201414 h 418115"/>
              <a:gd name="connsiteX0" fmla="*/ 0 w 589280"/>
              <a:gd name="connsiteY0" fmla="*/ 201414 h 418115"/>
              <a:gd name="connsiteX1" fmla="*/ 119576 w 589280"/>
              <a:gd name="connsiteY1" fmla="*/ 290702 h 418115"/>
              <a:gd name="connsiteX2" fmla="*/ 160216 w 589280"/>
              <a:gd name="connsiteY2" fmla="*/ 163702 h 418115"/>
              <a:gd name="connsiteX3" fmla="*/ 223520 w 589280"/>
              <a:gd name="connsiteY3" fmla="*/ 284480 h 418115"/>
              <a:gd name="connsiteX4" fmla="*/ 299720 w 589280"/>
              <a:gd name="connsiteY4" fmla="*/ 0 h 418115"/>
              <a:gd name="connsiteX5" fmla="*/ 401320 w 589280"/>
              <a:gd name="connsiteY5" fmla="*/ 243840 h 418115"/>
              <a:gd name="connsiteX6" fmla="*/ 589280 w 589280"/>
              <a:gd name="connsiteY6" fmla="*/ 74414 h 418115"/>
              <a:gd name="connsiteX7" fmla="*/ 543869 w 589280"/>
              <a:gd name="connsiteY7" fmla="*/ 249413 h 418115"/>
              <a:gd name="connsiteX8" fmla="*/ 543560 w 589280"/>
              <a:gd name="connsiteY8" fmla="*/ 386080 h 418115"/>
              <a:gd name="connsiteX9" fmla="*/ 386389 w 589280"/>
              <a:gd name="connsiteY9" fmla="*/ 391653 h 418115"/>
              <a:gd name="connsiteX10" fmla="*/ 223520 w 589280"/>
              <a:gd name="connsiteY10" fmla="*/ 406400 h 418115"/>
              <a:gd name="connsiteX11" fmla="*/ 71120 w 589280"/>
              <a:gd name="connsiteY11" fmla="*/ 381000 h 418115"/>
              <a:gd name="connsiteX12" fmla="*/ 0 w 589280"/>
              <a:gd name="connsiteY12" fmla="*/ 201414 h 418115"/>
              <a:gd name="connsiteX0" fmla="*/ 0 w 589280"/>
              <a:gd name="connsiteY0" fmla="*/ 201414 h 418115"/>
              <a:gd name="connsiteX1" fmla="*/ 119576 w 589280"/>
              <a:gd name="connsiteY1" fmla="*/ 290702 h 418115"/>
              <a:gd name="connsiteX2" fmla="*/ 160216 w 589280"/>
              <a:gd name="connsiteY2" fmla="*/ 163702 h 418115"/>
              <a:gd name="connsiteX3" fmla="*/ 223520 w 589280"/>
              <a:gd name="connsiteY3" fmla="*/ 284480 h 418115"/>
              <a:gd name="connsiteX4" fmla="*/ 299720 w 589280"/>
              <a:gd name="connsiteY4" fmla="*/ 0 h 418115"/>
              <a:gd name="connsiteX5" fmla="*/ 401320 w 589280"/>
              <a:gd name="connsiteY5" fmla="*/ 243840 h 418115"/>
              <a:gd name="connsiteX6" fmla="*/ 589280 w 589280"/>
              <a:gd name="connsiteY6" fmla="*/ 74414 h 418115"/>
              <a:gd name="connsiteX7" fmla="*/ 543869 w 589280"/>
              <a:gd name="connsiteY7" fmla="*/ 249413 h 418115"/>
              <a:gd name="connsiteX8" fmla="*/ 543560 w 589280"/>
              <a:gd name="connsiteY8" fmla="*/ 386080 h 418115"/>
              <a:gd name="connsiteX9" fmla="*/ 386389 w 589280"/>
              <a:gd name="connsiteY9" fmla="*/ 391653 h 418115"/>
              <a:gd name="connsiteX10" fmla="*/ 223520 w 589280"/>
              <a:gd name="connsiteY10" fmla="*/ 406400 h 418115"/>
              <a:gd name="connsiteX11" fmla="*/ 76200 w 589280"/>
              <a:gd name="connsiteY11" fmla="*/ 406400 h 418115"/>
              <a:gd name="connsiteX12" fmla="*/ 0 w 589280"/>
              <a:gd name="connsiteY12" fmla="*/ 201414 h 418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9280" h="418115">
                <a:moveTo>
                  <a:pt x="0" y="201414"/>
                </a:moveTo>
                <a:cubicBezTo>
                  <a:pt x="456" y="167738"/>
                  <a:pt x="92873" y="296987"/>
                  <a:pt x="119576" y="290702"/>
                </a:cubicBezTo>
                <a:cubicBezTo>
                  <a:pt x="146279" y="284417"/>
                  <a:pt x="135272" y="146112"/>
                  <a:pt x="160216" y="163702"/>
                </a:cubicBezTo>
                <a:cubicBezTo>
                  <a:pt x="185160" y="181292"/>
                  <a:pt x="198576" y="329544"/>
                  <a:pt x="223520" y="284480"/>
                </a:cubicBezTo>
                <a:cubicBezTo>
                  <a:pt x="277707" y="254000"/>
                  <a:pt x="245533" y="30480"/>
                  <a:pt x="299720" y="0"/>
                </a:cubicBezTo>
                <a:cubicBezTo>
                  <a:pt x="348827" y="18627"/>
                  <a:pt x="352213" y="225213"/>
                  <a:pt x="401320" y="243840"/>
                </a:cubicBezTo>
                <a:cubicBezTo>
                  <a:pt x="469053" y="170431"/>
                  <a:pt x="475827" y="81783"/>
                  <a:pt x="589280" y="74414"/>
                </a:cubicBezTo>
                <a:cubicBezTo>
                  <a:pt x="584303" y="137827"/>
                  <a:pt x="548846" y="186000"/>
                  <a:pt x="543869" y="249413"/>
                </a:cubicBezTo>
                <a:lnTo>
                  <a:pt x="543560" y="386080"/>
                </a:lnTo>
                <a:cubicBezTo>
                  <a:pt x="505512" y="453346"/>
                  <a:pt x="432109" y="394193"/>
                  <a:pt x="386389" y="391653"/>
                </a:cubicBezTo>
                <a:cubicBezTo>
                  <a:pt x="340669" y="389113"/>
                  <a:pt x="269291" y="410715"/>
                  <a:pt x="223520" y="406400"/>
                </a:cubicBezTo>
                <a:lnTo>
                  <a:pt x="76200" y="406400"/>
                </a:lnTo>
                <a:lnTo>
                  <a:pt x="0" y="201414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230F218-4C63-4707-9134-151B42C4D4A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0923"/>
            <a:ext cx="950806" cy="134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3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musicballoontheme.wav"/>
          </p:stSnd>
        </p:sndAc>
      </p:transition>
    </mc:Choice>
    <mc:Fallback xmlns="">
      <p:transition spd="slow">
        <p:sndAc>
          <p:stSnd>
            <p:snd r:embed="rId27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0.33164 0.00417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9" y="20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2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4" dur="1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0046 C 2.29167E-6 -0.03564 0.09166 0.0919 0.14114 0.11181 C 0.1901 0.13149 0.23815 0.12616 0.29531 0.11783 C 0.3526 0.1095 0.44922 0.06158 0.48424 0.06158 C 0.54049 -0.06712 0.50065 -0.37361 0.51458 -0.45625 " pathEditMode="relative" rAng="0" ptsTypes="AAAAA">
                                      <p:cBhvr>
                                        <p:cTn id="3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68" y="-1650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03" grpId="0" animBg="1"/>
      <p:bldP spid="64" grpId="0" animBg="1"/>
      <p:bldP spid="2" grpId="0"/>
      <p:bldP spid="2" grpId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1582" y="565822"/>
            <a:ext cx="3566754" cy="1182005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271"/>
          <a:stretch/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98404" y="0"/>
            <a:ext cx="6250290" cy="2880125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US" sz="20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0923"/>
            <a:ext cx="950806" cy="1343398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5994051" y="2799117"/>
            <a:ext cx="1336136" cy="164512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22" y="2931061"/>
            <a:ext cx="950806" cy="1343398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5994051" y="2802403"/>
            <a:ext cx="1336136" cy="1641837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87" b="12280"/>
          <a:stretch/>
        </p:blipFill>
        <p:spPr>
          <a:xfrm>
            <a:off x="1198496" y="273451"/>
            <a:ext cx="3974395" cy="201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4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28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4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26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6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1582" y="565822"/>
            <a:ext cx="3566754" cy="1182005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271"/>
          <a:stretch/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98404" y="111829"/>
            <a:ext cx="5984474" cy="2373463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 nội dung câu hỏi </a:t>
            </a: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 đây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 Question ] Click to add text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5230"/>
            <a:ext cx="950806" cy="1334784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5994051" y="2799117"/>
            <a:ext cx="1336136" cy="164512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22" y="2935368"/>
            <a:ext cx="950806" cy="1334784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5994051" y="2802403"/>
            <a:ext cx="1336136" cy="1641837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4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27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4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26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6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1582" y="565822"/>
            <a:ext cx="3566754" cy="1182005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271"/>
          <a:stretch/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98404" y="111829"/>
            <a:ext cx="5984474" cy="2373463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 nội dung câu hỏi </a:t>
            </a: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 đây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 Question ] Click to add text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8277"/>
            <a:ext cx="950806" cy="1328689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5994051" y="2799117"/>
            <a:ext cx="1336136" cy="164512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22" y="2938415"/>
            <a:ext cx="950806" cy="1328689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5994051" y="2802403"/>
            <a:ext cx="1336136" cy="1641837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2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27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4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26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6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1582" y="565822"/>
            <a:ext cx="3566754" cy="1182005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271"/>
          <a:stretch/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98404" y="111829"/>
            <a:ext cx="5984474" cy="2373463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 nội dung câu hỏi </a:t>
            </a: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 đây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 Question ] Click to add text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5230"/>
            <a:ext cx="950805" cy="1334784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5994051" y="2799117"/>
            <a:ext cx="1336136" cy="164512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22" y="2935368"/>
            <a:ext cx="950805" cy="1334784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5994051" y="2802403"/>
            <a:ext cx="1336136" cy="1641837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4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27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4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26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6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1582" y="565822"/>
            <a:ext cx="3566754" cy="1182005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271"/>
          <a:stretch/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98404" y="111829"/>
            <a:ext cx="5984474" cy="2373463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 nội dung câu hỏi </a:t>
            </a: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 đây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 Question ] Click to add text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430" y="3335230"/>
            <a:ext cx="944709" cy="1334784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5994051" y="2799117"/>
            <a:ext cx="1336136" cy="164512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170" y="2935368"/>
            <a:ext cx="944709" cy="1334784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5994051" y="2802403"/>
            <a:ext cx="1336136" cy="1641837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8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27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4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26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6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1582" y="565822"/>
            <a:ext cx="3566754" cy="1182005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271"/>
          <a:stretch/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98404" y="111829"/>
            <a:ext cx="5984474" cy="2373463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 nội dung câu hỏi </a:t>
            </a: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 đây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 Question ] Click to add text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430" y="3335230"/>
            <a:ext cx="944709" cy="1334784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5994051" y="2799117"/>
            <a:ext cx="1336136" cy="164512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170" y="2935368"/>
            <a:ext cx="944709" cy="1334784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5994051" y="2802403"/>
            <a:ext cx="1336136" cy="1641837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0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27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4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26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6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1582" y="565822"/>
            <a:ext cx="3566754" cy="1182005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271"/>
          <a:stretch/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98404" y="111829"/>
            <a:ext cx="5984474" cy="2373463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 nội dung câu hỏi </a:t>
            </a:r>
            <a:r>
              <a:rPr lang="vi-VN" sz="2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 đây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 Question ] Click to add text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430" y="3335230"/>
            <a:ext cx="944709" cy="1334784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5994051" y="2799117"/>
            <a:ext cx="1336136" cy="164512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170" y="2935368"/>
            <a:ext cx="944709" cy="1334784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5994051" y="2802403"/>
            <a:ext cx="1336136" cy="1641837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2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27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4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26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6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1540</TotalTime>
  <Words>186</Words>
  <PresentationFormat>Màn hình rộng</PresentationFormat>
  <Paragraphs>28</Paragraphs>
  <Slides>10</Slides>
  <Notes>0</Notes>
  <HiddenSlides>0</HiddenSlides>
  <MMClips>15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10</vt:i4>
      </vt:variant>
    </vt:vector>
  </HeadingPairs>
  <TitlesOfParts>
    <vt:vector size="16" baseType="lpstr">
      <vt:lpstr>Calibri</vt:lpstr>
      <vt:lpstr>Tahoma</vt:lpstr>
      <vt:lpstr>Arial</vt:lpstr>
      <vt:lpstr>Calibri Light</vt:lpstr>
      <vt:lpstr>Office Theme</vt:lpstr>
      <vt:lpstr>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2019-02-23T08:09:14Z</dcterms:created>
  <dcterms:modified xsi:type="dcterms:W3CDTF">2023-09-16T10:15:34Z</dcterms:modified>
</cp:coreProperties>
</file>