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8" r:id="rId3"/>
    <p:sldId id="260" r:id="rId4"/>
    <p:sldId id="261" r:id="rId5"/>
    <p:sldId id="262" r:id="rId6"/>
    <p:sldId id="263" r:id="rId7"/>
    <p:sldId id="264" r:id="rId8"/>
    <p:sldId id="425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C18"/>
    <a:srgbClr val="6E3D0C"/>
    <a:srgbClr val="FF0066"/>
    <a:srgbClr val="FF00FF"/>
    <a:srgbClr val="FF99FF"/>
    <a:srgbClr val="FF66FF"/>
    <a:srgbClr val="FFFF66"/>
    <a:srgbClr val="00FFFF"/>
    <a:srgbClr val="FF6699"/>
    <a:srgbClr val="8D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089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99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68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657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358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398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42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02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225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057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4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791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3745540" y="1030057"/>
            <a:ext cx="7105340" cy="4684293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496296" y="3044279"/>
            <a:ext cx="7199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7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76</Words>
  <PresentationFormat>Màn hình rộng</PresentationFormat>
  <Paragraphs>12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2018-11-27T03:58:53Z</dcterms:created>
  <dcterms:modified xsi:type="dcterms:W3CDTF">2023-09-16T11:51:42Z</dcterms:modified>
</cp:coreProperties>
</file>