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24CFCA-5DB7-B0F7-F4A3-72420ECA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0B29E38-665B-CEF4-9CFF-2A54C1773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5EA466A-16C2-7FA3-74D1-D0A2234E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F05A11-2BD9-03FD-5294-0902EC17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9DD36D-5A34-0303-853D-DFCC65F8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ED905E-58F5-063A-9431-0F6F1685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0D39AC8-58DD-A279-73D2-5C6CED3C1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B3E26E-84F1-BCEA-2F7F-2E2E5334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F79F03-B20B-3C93-7D3D-18B5009C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9BCEE7-435E-5FE5-DA0E-0F45B073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7C50685-10AC-9F92-6178-ABC127816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6F9AFE-BFB8-443E-AF9B-C95F58157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674E4B-C88C-3511-F7C6-4CD7E4D6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18F2D2-653F-0010-55A0-22BAF763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D0EA0D-C2C8-9A50-F91C-DF9BD53E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2C7BF-0C01-E2E9-0845-993F5F17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5AED64A-7779-C329-3E2C-EA4609B8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FE24-F1E6-025B-A955-93842841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2DF32-6384-B360-5B79-037B4CCA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16B408D-F7B6-14A1-A8CB-24AC9B15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F0BF22-2C08-4E78-E7A8-D131131B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CD564A8-8DA9-481E-E926-F60439208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EB4CC6-D96B-5682-7F7D-7A978822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BD7CD5-5B72-2BBE-5989-795A8873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7DEFD7-761E-53A9-426F-DD51DCF0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D025FC-00E3-B260-DD54-4F64CD94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5F1386F-EA40-7B5A-3804-E702274F3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3812E70-F337-CB90-1F0E-7197A4B74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A119309-89A0-F095-A107-64A459CA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C5F3744-D98A-598B-CB32-BEF55A5F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BC15C75-4B41-3F2B-1869-246C6EE0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DDE770-C9CC-4B0D-A9D5-F6B3B3AB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2FED78C-2026-46F7-E53D-4DE38EF8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09B09D7-261D-343A-E0FA-7CB467159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6644BD2-7D67-57A9-421B-DE1A65FD4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2A2B779-55D0-22F8-835F-59AE39C20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CAC8E06-7DB1-D8A0-A302-FD97CFB4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5AE7D4B-E50E-DA50-3184-1A6679E6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D059835-A9C5-8135-B333-22BCD983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C2FE1C-16B4-6434-5357-3CB1C168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E918212-3D55-5C80-59D2-B252D4CE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39B231A-D8D6-4DEE-C30F-AD7C51AF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2B7C888-8AC4-D4F1-FEC2-36D5B8B8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3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B561647-25FB-72FB-3A79-DADEDB42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AFAB51F-40EE-C157-3288-82E40B44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A9A1520-FDB3-751C-975C-4AF15D2A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F607C8-531C-3744-2A93-8F61C8F5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9AD68-DA39-6AF7-EB82-7B14B9BE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AF95902-8743-8382-8A1D-CA142DA98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8CABB3-41CF-57C9-16B7-479AC1E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9340577-5957-A5C6-F55F-41693DE3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2DBE210-594F-AFBE-B38D-1DDE76A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B2326B-E4F8-59CD-6DB4-0702E70E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1F5BFF1-D4E7-C61C-9032-6A65EC405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02D47BD-4710-E6AD-F59A-E861E0C5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EE55D2-6799-9027-994F-790870F7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1A9DE19-EF88-DFAC-8985-0916BCCE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CFE8D36-27C9-10D3-2FEF-AD4DFCB8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5261F89-BA5B-E14A-A111-98CB5B90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43A8CD-8F50-6EEC-F127-A640E0B6A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54045B-8CD4-64F1-9633-9D5256C69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1F73-D359-4153-B5B2-407518869CC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5F7C3E-63E3-A89B-CB3D-526A85590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4351E3-CF92-3843-6F8E-036B89FDD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6BA8-7F08-4CEC-9C8D-F1C16346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3.bp.blogspot.com/-bKQ1rPhoprw/T_TxRNkNcQI/AAAAAAAAA80/lE5kknjwJa4/s1600/120618kpnthuat22_ac4cc.jpg" TargetMode="External"/><Relationship Id="rId5" Type="http://schemas.openxmlformats.org/officeDocument/2006/relationships/image" Target="../media/image3.wmf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0AEC7B4D-077F-8817-1C42-D5C877E31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200400"/>
            <a:ext cx="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9B8BAFD4-D4B0-31BA-BF67-FFAEDC340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657600"/>
            <a:ext cx="6172200" cy="0"/>
          </a:xfrm>
          <a:prstGeom prst="line">
            <a:avLst/>
          </a:prstGeom>
          <a:noFill/>
          <a:ln w="38100">
            <a:pattFill prst="pct90">
              <a:fgClr>
                <a:srgbClr val="660066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4F927AC4-FC9D-0482-FC74-5C354F6D0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657600"/>
            <a:ext cx="0" cy="4572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D8CF1989-F951-D28E-FA27-C86DC5B27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0D28B65-6911-FF13-3E7A-53F9D53C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2514600" cy="167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pattFill prst="pct75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</a:rPr>
              <a:t>                   </a:t>
            </a:r>
            <a:r>
              <a:rPr lang="en-US" altLang="vi-VN" sz="2800" b="1">
                <a:solidFill>
                  <a:srgbClr val="FF3399"/>
                </a:solidFill>
              </a:rPr>
              <a:t>Đo thể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99"/>
                </a:solidFill>
              </a:rPr>
              <a:t>                  tích của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99"/>
                </a:solidFill>
              </a:rPr>
              <a:t>              vật</a:t>
            </a: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E95FB27E-4C44-829D-60AF-6E59B60E5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36576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8A356B7D-EC9A-6517-1C89-9B2DCBBC4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114800"/>
            <a:ext cx="3276600" cy="1676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pattFill prst="pct8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/>
              <a:t>Tính khối lượng riêng của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sz="28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/>
              <a:t>vật theo công thức: D =</a:t>
            </a:r>
          </a:p>
        </p:txBody>
      </p:sp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825BCF69-3F13-F4B1-F7C4-DAE073CC8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90151" y="4953000"/>
          <a:ext cx="403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393359" progId="Equation.DSMT4">
                  <p:embed/>
                </p:oleObj>
              </mc:Choice>
              <mc:Fallback>
                <p:oleObj name="Equation" r:id="rId4" imgW="177646" imgH="393359" progId="Equation.DSMT4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825BCF69-3F13-F4B1-F7C4-DAE073CC8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0151" y="4953000"/>
                        <a:ext cx="4032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AutoShape 10">
            <a:extLst>
              <a:ext uri="{FF2B5EF4-FFF2-40B4-BE49-F238E27FC236}">
                <a16:creationId xmlns:a16="http://schemas.microsoft.com/office/drawing/2014/main" id="{30499E6F-5129-5A33-C968-DD57E3F0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-177800"/>
            <a:ext cx="3962400" cy="1066800"/>
          </a:xfrm>
          <a:prstGeom prst="wave">
            <a:avLst>
              <a:gd name="adj1" fmla="val 13005"/>
              <a:gd name="adj2" fmla="val 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</a:rPr>
              <a:t>TỔNG KẾT</a:t>
            </a:r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ADF991EC-0D03-8B6F-CC8D-BB5A790C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983288"/>
            <a:ext cx="6096000" cy="762000"/>
          </a:xfrm>
          <a:prstGeom prst="ellips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38100" cmpd="dbl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66"/>
                </a:solidFill>
              </a:rPr>
              <a:t>Nguyên tắc đo khối lượng riêng của một vật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92B0E6D8-6BE2-86E1-8799-9F0BFA5B0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114800"/>
            <a:ext cx="2743200" cy="2308324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8575">
            <a:pattFill prst="pct75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Đo khối lượng của vật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</a:rPr>
              <a:t>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rgbClr val="0000FF"/>
              </a:solidFill>
            </a:endParaRPr>
          </a:p>
        </p:txBody>
      </p:sp>
      <p:pic>
        <p:nvPicPr>
          <p:cNvPr id="20493" name="Picture 13">
            <a:extLst>
              <a:ext uri="{FF2B5EF4-FFF2-40B4-BE49-F238E27FC236}">
                <a16:creationId xmlns:a16="http://schemas.microsoft.com/office/drawing/2014/main" id="{DC16DC5B-5B1E-5075-AEB6-94A64DCF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1066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4">
            <a:extLst>
              <a:ext uri="{FF2B5EF4-FFF2-40B4-BE49-F238E27FC236}">
                <a16:creationId xmlns:a16="http://schemas.microsoft.com/office/drawing/2014/main" id="{40E70486-705E-7358-54B3-C88B9E0A4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800100"/>
            <a:ext cx="6324600" cy="2444750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57150">
            <a:pattFill prst="sphere">
              <a:fgClr>
                <a:srgbClr val="A5002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A50021"/>
                </a:solidFill>
              </a:rPr>
              <a:t>ĐO KHỐI LƯỢNG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A50021"/>
                </a:solidFill>
              </a:rPr>
              <a:t>RIÊNG CỦA MỘT VẬT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/>
              <a:t> </a:t>
            </a:r>
          </a:p>
        </p:txBody>
      </p:sp>
      <p:pic>
        <p:nvPicPr>
          <p:cNvPr id="20496" name="Picture 16">
            <a:hlinkClick r:id="rId11"/>
            <a:extLst>
              <a:ext uri="{FF2B5EF4-FFF2-40B4-BE49-F238E27FC236}">
                <a16:creationId xmlns:a16="http://schemas.microsoft.com/office/drawing/2014/main" id="{AFFE78AA-9E72-42B1-8CCD-40A0CAA8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247900"/>
            <a:ext cx="1676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>
            <a:extLst>
              <a:ext uri="{FF2B5EF4-FFF2-40B4-BE49-F238E27FC236}">
                <a16:creationId xmlns:a16="http://schemas.microsoft.com/office/drawing/2014/main" id="{0A72C4C6-8B61-7E6D-1F2C-D2A8C124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106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9">
            <a:extLst>
              <a:ext uri="{FF2B5EF4-FFF2-40B4-BE49-F238E27FC236}">
                <a16:creationId xmlns:a16="http://schemas.microsoft.com/office/drawing/2014/main" id="{89124114-47B7-0075-0C09-B37F3E69B6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60731" y="-364331"/>
            <a:ext cx="6429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0">
            <a:extLst>
              <a:ext uri="{FF2B5EF4-FFF2-40B4-BE49-F238E27FC236}">
                <a16:creationId xmlns:a16="http://schemas.microsoft.com/office/drawing/2014/main" id="{E48E735F-6980-5C21-7635-C9232D219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384175"/>
            <a:ext cx="679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3BF2AA-035D-F602-28A4-C0077FAD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2209800"/>
            <a:ext cx="1984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A5501C-8B01-3045-C778-93A75E1D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2209800"/>
            <a:ext cx="1828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3CAE1-8CB9-A93E-D997-0BB6E58A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514850"/>
            <a:ext cx="1257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8" grpId="0" animBg="1"/>
      <p:bldP spid="20491" grpId="0" animBg="1"/>
      <p:bldP spid="20492" grpId="0" animBg="1"/>
      <p:bldP spid="20492" grpId="1" animBg="1"/>
      <p:bldP spid="204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A4DB29A-3FE9-EDA8-AD46-B93C6164B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5400"/>
            <a:ext cx="9144000" cy="571500"/>
          </a:xfrm>
        </p:spPr>
        <p:txBody>
          <a:bodyPr/>
          <a:lstStyle/>
          <a:p>
            <a:r>
              <a:rPr lang="en-US" altLang="vi-VN" sz="3200">
                <a:solidFill>
                  <a:srgbClr val="FF0000"/>
                </a:solidFill>
              </a:rPr>
              <a:t>SƠ ĐỒ TƯ DUY TÓM TẮT NỘI DUNG BÀI HỌC</a:t>
            </a:r>
            <a:endParaRPr lang="vi-VN" altLang="vi-VN" sz="3200">
              <a:solidFill>
                <a:srgbClr val="FF0000"/>
              </a:solidFill>
            </a:endParaRPr>
          </a:p>
        </p:txBody>
      </p:sp>
      <p:sp>
        <p:nvSpPr>
          <p:cNvPr id="23555" name="Oval 4">
            <a:extLst>
              <a:ext uri="{FF2B5EF4-FFF2-40B4-BE49-F238E27FC236}">
                <a16:creationId xmlns:a16="http://schemas.microsoft.com/office/drawing/2014/main" id="{B611B12E-932B-DE59-A2B4-3BFDD5F9E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639764"/>
            <a:ext cx="5257800" cy="1265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3A77A-B77A-1157-7DAB-A50AE18335F0}"/>
              </a:ext>
            </a:extLst>
          </p:cNvPr>
          <p:cNvSpPr txBox="1"/>
          <p:nvPr/>
        </p:nvSpPr>
        <p:spPr>
          <a:xfrm>
            <a:off x="3609975" y="736600"/>
            <a:ext cx="4876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HÀNH: </a:t>
            </a:r>
          </a:p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 ĐỊNH KHỐI LƯỢNG RIÊNG </a:t>
            </a:r>
            <a:endParaRPr lang="vi-VN" sz="3600" dirty="0"/>
          </a:p>
        </p:txBody>
      </p:sp>
      <p:sp>
        <p:nvSpPr>
          <p:cNvPr id="23557" name="Arrow: Down 6">
            <a:extLst>
              <a:ext uri="{FF2B5EF4-FFF2-40B4-BE49-F238E27FC236}">
                <a16:creationId xmlns:a16="http://schemas.microsoft.com/office/drawing/2014/main" id="{094EC410-2010-2B99-25C5-03EF73865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17701"/>
            <a:ext cx="685800" cy="4222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B66DAC-C2FB-D1E1-BF14-38189C81E15D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300288"/>
            <a:ext cx="6934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9" name="Arrow: Down 10">
            <a:extLst>
              <a:ext uri="{FF2B5EF4-FFF2-40B4-BE49-F238E27FC236}">
                <a16:creationId xmlns:a16="http://schemas.microsoft.com/office/drawing/2014/main" id="{F268B4C9-D7BA-167B-BEEC-417AC7F8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2286000"/>
            <a:ext cx="381000" cy="636588"/>
          </a:xfrm>
          <a:prstGeom prst="downArrow">
            <a:avLst>
              <a:gd name="adj1" fmla="val 50000"/>
              <a:gd name="adj2" fmla="val 499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560" name="Arrow: Down 11">
            <a:extLst>
              <a:ext uri="{FF2B5EF4-FFF2-40B4-BE49-F238E27FC236}">
                <a16:creationId xmlns:a16="http://schemas.microsoft.com/office/drawing/2014/main" id="{2490FD70-9DD2-DDDC-691C-AFBDD430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25689"/>
            <a:ext cx="381000" cy="638175"/>
          </a:xfrm>
          <a:prstGeom prst="downArrow">
            <a:avLst>
              <a:gd name="adj1" fmla="val 50000"/>
              <a:gd name="adj2" fmla="val 500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561" name="Arrow: Down 12">
            <a:extLst>
              <a:ext uri="{FF2B5EF4-FFF2-40B4-BE49-F238E27FC236}">
                <a16:creationId xmlns:a16="http://schemas.microsoft.com/office/drawing/2014/main" id="{3E106372-172E-B8F4-433B-3F63F7BA1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2293939"/>
            <a:ext cx="381000" cy="638175"/>
          </a:xfrm>
          <a:prstGeom prst="downArrow">
            <a:avLst>
              <a:gd name="adj1" fmla="val 50000"/>
              <a:gd name="adj2" fmla="val 500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562" name="Oval 14">
            <a:extLst>
              <a:ext uri="{FF2B5EF4-FFF2-40B4-BE49-F238E27FC236}">
                <a16:creationId xmlns:a16="http://schemas.microsoft.com/office/drawing/2014/main" id="{CFB13BE2-14D6-747E-0B37-AEE96D240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2935289"/>
            <a:ext cx="1579562" cy="2344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</a:rPr>
              <a:t>CỦA MỘT KHỐI HỘP CHỮ NHẬT</a:t>
            </a:r>
            <a:endParaRPr lang="vi-VN" altLang="vi-VN" sz="2800"/>
          </a:p>
        </p:txBody>
      </p:sp>
      <p:sp>
        <p:nvSpPr>
          <p:cNvPr id="23563" name="Oval 16">
            <a:extLst>
              <a:ext uri="{FF2B5EF4-FFF2-40B4-BE49-F238E27FC236}">
                <a16:creationId xmlns:a16="http://schemas.microsoft.com/office/drawing/2014/main" id="{91AA82E0-3B7B-0230-B9C8-730624AB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2981325"/>
            <a:ext cx="2438400" cy="1536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</a:rPr>
              <a:t>CỦA MỘT LƯỢNG CHẤT LỎNG</a:t>
            </a:r>
            <a:endParaRPr lang="vi-VN" altLang="vi-VN" sz="2800"/>
          </a:p>
        </p:txBody>
      </p:sp>
      <p:sp>
        <p:nvSpPr>
          <p:cNvPr id="23564" name="Oval 17">
            <a:extLst>
              <a:ext uri="{FF2B5EF4-FFF2-40B4-BE49-F238E27FC236}">
                <a16:creationId xmlns:a16="http://schemas.microsoft.com/office/drawing/2014/main" id="{8FD885D8-4EE0-A19D-3F74-E44A7A05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2932114"/>
            <a:ext cx="2438400" cy="3392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</a:rPr>
              <a:t>CỦA MỘT VẬT CÓ HÌNH DẠNG BẤT KÌ KHÔNG THẤM NƯỚC</a:t>
            </a:r>
            <a:endParaRPr lang="vi-VN" altLang="vi-VN" sz="2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8AF1BC-6F97-3B61-B290-E5B408B6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9" y="5783264"/>
            <a:ext cx="9985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EB6441-D68A-0E84-DA2D-B719A182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5802313"/>
            <a:ext cx="11207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7654C9-5476-F51A-3451-FE97C07DB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813425"/>
            <a:ext cx="10350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A2FC89-9CCC-7EC3-F173-A7722024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1" y="5783264"/>
            <a:ext cx="15795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5D026D-C58F-7892-9E6B-927A457A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1" y="5813425"/>
            <a:ext cx="7858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3DEB38-3510-8A5D-B5BC-24056AFA9C90}"/>
              </a:ext>
            </a:extLst>
          </p:cNvPr>
          <p:cNvCxnSpPr>
            <a:stCxn id="23562" idx="4"/>
          </p:cNvCxnSpPr>
          <p:nvPr/>
        </p:nvCxnSpPr>
        <p:spPr bwMode="auto">
          <a:xfrm flipH="1">
            <a:off x="1981201" y="5280026"/>
            <a:ext cx="504825" cy="6635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8C69EC-9F62-D5CB-CE34-17A532F3DE58}"/>
              </a:ext>
            </a:extLst>
          </p:cNvPr>
          <p:cNvCxnSpPr>
            <a:cxnSpLocks/>
            <a:stCxn id="23562" idx="4"/>
            <a:endCxn id="22" idx="0"/>
          </p:cNvCxnSpPr>
          <p:nvPr/>
        </p:nvCxnSpPr>
        <p:spPr bwMode="auto">
          <a:xfrm>
            <a:off x="2486026" y="5280025"/>
            <a:ext cx="976313" cy="5032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58A2C2-47AC-5F58-0527-8B5A31160271}"/>
              </a:ext>
            </a:extLst>
          </p:cNvPr>
          <p:cNvCxnSpPr>
            <a:stCxn id="23563" idx="4"/>
          </p:cNvCxnSpPr>
          <p:nvPr/>
        </p:nvCxnSpPr>
        <p:spPr bwMode="auto">
          <a:xfrm flipH="1">
            <a:off x="1981201" y="4518025"/>
            <a:ext cx="3940175" cy="1397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0FC01E-F5AB-C3D7-61AA-D56E4B72AAAA}"/>
              </a:ext>
            </a:extLst>
          </p:cNvPr>
          <p:cNvCxnSpPr>
            <a:stCxn id="23563" idx="4"/>
            <a:endCxn id="20" idx="0"/>
          </p:cNvCxnSpPr>
          <p:nvPr/>
        </p:nvCxnSpPr>
        <p:spPr bwMode="auto">
          <a:xfrm flipH="1">
            <a:off x="4954589" y="4518025"/>
            <a:ext cx="966787" cy="1284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2463C4-8722-4432-A988-1CD2ED21FA7A}"/>
              </a:ext>
            </a:extLst>
          </p:cNvPr>
          <p:cNvCxnSpPr>
            <a:stCxn id="23563" idx="4"/>
            <a:endCxn id="21" idx="0"/>
          </p:cNvCxnSpPr>
          <p:nvPr/>
        </p:nvCxnSpPr>
        <p:spPr bwMode="auto">
          <a:xfrm>
            <a:off x="5921375" y="4518025"/>
            <a:ext cx="280988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208D26-D2F6-9A25-17CA-F7E13CFDA7F9}"/>
              </a:ext>
            </a:extLst>
          </p:cNvPr>
          <p:cNvCxnSpPr>
            <a:stCxn id="23564" idx="2"/>
          </p:cNvCxnSpPr>
          <p:nvPr/>
        </p:nvCxnSpPr>
        <p:spPr bwMode="auto">
          <a:xfrm flipH="1">
            <a:off x="1981201" y="4627563"/>
            <a:ext cx="6202363" cy="12874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9C030C-607E-F163-A881-98F13969269A}"/>
              </a:ext>
            </a:extLst>
          </p:cNvPr>
          <p:cNvCxnSpPr>
            <a:stCxn id="23564" idx="2"/>
            <a:endCxn id="21" idx="0"/>
          </p:cNvCxnSpPr>
          <p:nvPr/>
        </p:nvCxnSpPr>
        <p:spPr bwMode="auto">
          <a:xfrm flipH="1">
            <a:off x="6202363" y="4627563"/>
            <a:ext cx="1981200" cy="11858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3DDCC0-A174-5744-3E27-969267B43599}"/>
              </a:ext>
            </a:extLst>
          </p:cNvPr>
          <p:cNvCxnSpPr>
            <a:stCxn id="23564" idx="2"/>
            <a:endCxn id="23" idx="0"/>
          </p:cNvCxnSpPr>
          <p:nvPr/>
        </p:nvCxnSpPr>
        <p:spPr bwMode="auto">
          <a:xfrm flipH="1">
            <a:off x="7377113" y="4627563"/>
            <a:ext cx="806450" cy="11858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Màn hình rộng</PresentationFormat>
  <Paragraphs>30</Paragraphs>
  <Slides>2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Chủ đề Office</vt:lpstr>
      <vt:lpstr>MathType 7.0 Equation</vt:lpstr>
      <vt:lpstr>Bản trình bày PowerPoint</vt:lpstr>
      <vt:lpstr>SƠ ĐỒ TƯ DUY TÓM TẮT NỘI DUNG BÀI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Hoàng Lan</dc:creator>
  <cp:lastModifiedBy>Nguyễn Thị Hoàng Lan</cp:lastModifiedBy>
  <cp:revision>1</cp:revision>
  <dcterms:created xsi:type="dcterms:W3CDTF">2023-07-27T12:12:59Z</dcterms:created>
  <dcterms:modified xsi:type="dcterms:W3CDTF">2023-07-27T12:13:40Z</dcterms:modified>
</cp:coreProperties>
</file>