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42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62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332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942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482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054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75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713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7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80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6202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2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95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slide" Target="slide8.xml"/><Relationship Id="rId25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slide" Target="slide2.xml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3.xml"/><Relationship Id="rId27" Type="http://schemas.openxmlformats.org/officeDocument/2006/relationships/image" Target="../media/image18.png"/><Relationship Id="rId30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 - &amp;quot;Làm tiếp nội dung bài học vào đây bạn nhé!&amp;quot;&quot;/&gt;&lt;property id=&quot;20307&quot; value=&quot;283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94</Words>
  <PresentationFormat>Màn hình rộng</PresentationFormat>
  <Paragraphs>16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Làm tiếp nội dung bài học vào đây bạn nhé!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2023-09-16T10:53:05Z</dcterms:modified>
</cp:coreProperties>
</file>