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6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5: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66</Words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2020-08-10T03:28:33Z</dcterms:created>
  <dcterms:modified xsi:type="dcterms:W3CDTF">2020-08-11T03:48:05Z</dcterms:modified>
</cp:coreProperties>
</file>