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1"/>
  </p:sldMasterIdLst>
  <p:notesMasterIdLst>
    <p:notesMasterId r:id="rId14"/>
  </p:notesMasterIdLst>
  <p:handoutMasterIdLst>
    <p:handoutMasterId r:id="rId15"/>
  </p:handoutMasterIdLst>
  <p:sldIdLst>
    <p:sldId id="586" r:id="rId2"/>
    <p:sldId id="619" r:id="rId3"/>
    <p:sldId id="572" r:id="rId4"/>
    <p:sldId id="620" r:id="rId5"/>
    <p:sldId id="609" r:id="rId6"/>
    <p:sldId id="623" r:id="rId7"/>
    <p:sldId id="622" r:id="rId8"/>
    <p:sldId id="621" r:id="rId9"/>
    <p:sldId id="591" r:id="rId10"/>
    <p:sldId id="624" r:id="rId11"/>
    <p:sldId id="625" r:id="rId12"/>
    <p:sldId id="626" r:id="rId13"/>
  </p:sldIdLst>
  <p:sldSz cx="9144000" cy="6858000" type="screen4x3"/>
  <p:notesSz cx="9723438" cy="6858000"/>
  <p:defaultTextStyle>
    <a:defPPr>
      <a:defRPr lang="en-US"/>
    </a:defPPr>
    <a:lvl1pPr algn="l" rtl="0" fontAlgn="base">
      <a:spcBef>
        <a:spcPct val="0"/>
      </a:spcBef>
      <a:spcAft>
        <a:spcPct val="0"/>
      </a:spcAft>
      <a:defRPr kern="1200">
        <a:solidFill>
          <a:schemeClr val="tx1"/>
        </a:solidFill>
        <a:latin typeface="Symbol" panose="05050102010706020507" pitchFamily="18" charset="2"/>
        <a:ea typeface="+mn-ea"/>
        <a:cs typeface="+mn-cs"/>
      </a:defRPr>
    </a:lvl1pPr>
    <a:lvl2pPr marL="457200" algn="l" rtl="0" fontAlgn="base">
      <a:spcBef>
        <a:spcPct val="0"/>
      </a:spcBef>
      <a:spcAft>
        <a:spcPct val="0"/>
      </a:spcAft>
      <a:defRPr kern="1200">
        <a:solidFill>
          <a:schemeClr val="tx1"/>
        </a:solidFill>
        <a:latin typeface="Symbol" panose="05050102010706020507" pitchFamily="18" charset="2"/>
        <a:ea typeface="+mn-ea"/>
        <a:cs typeface="+mn-cs"/>
      </a:defRPr>
    </a:lvl2pPr>
    <a:lvl3pPr marL="914400" algn="l" rtl="0" fontAlgn="base">
      <a:spcBef>
        <a:spcPct val="0"/>
      </a:spcBef>
      <a:spcAft>
        <a:spcPct val="0"/>
      </a:spcAft>
      <a:defRPr kern="1200">
        <a:solidFill>
          <a:schemeClr val="tx1"/>
        </a:solidFill>
        <a:latin typeface="Symbol" panose="05050102010706020507" pitchFamily="18" charset="2"/>
        <a:ea typeface="+mn-ea"/>
        <a:cs typeface="+mn-cs"/>
      </a:defRPr>
    </a:lvl3pPr>
    <a:lvl4pPr marL="1371600" algn="l" rtl="0" fontAlgn="base">
      <a:spcBef>
        <a:spcPct val="0"/>
      </a:spcBef>
      <a:spcAft>
        <a:spcPct val="0"/>
      </a:spcAft>
      <a:defRPr kern="1200">
        <a:solidFill>
          <a:schemeClr val="tx1"/>
        </a:solidFill>
        <a:latin typeface="Symbol" panose="05050102010706020507" pitchFamily="18" charset="2"/>
        <a:ea typeface="+mn-ea"/>
        <a:cs typeface="+mn-cs"/>
      </a:defRPr>
    </a:lvl4pPr>
    <a:lvl5pPr marL="1828800" algn="l" rtl="0" fontAlgn="base">
      <a:spcBef>
        <a:spcPct val="0"/>
      </a:spcBef>
      <a:spcAft>
        <a:spcPct val="0"/>
      </a:spcAft>
      <a:defRPr kern="1200">
        <a:solidFill>
          <a:schemeClr val="tx1"/>
        </a:solidFill>
        <a:latin typeface="Symbol" panose="05050102010706020507" pitchFamily="18" charset="2"/>
        <a:ea typeface="+mn-ea"/>
        <a:cs typeface="+mn-cs"/>
      </a:defRPr>
    </a:lvl5pPr>
    <a:lvl6pPr marL="2286000" algn="l" defTabSz="914400" rtl="0" eaLnBrk="1" latinLnBrk="0" hangingPunct="1">
      <a:defRPr kern="1200">
        <a:solidFill>
          <a:schemeClr val="tx1"/>
        </a:solidFill>
        <a:latin typeface="Symbol" panose="05050102010706020507" pitchFamily="18" charset="2"/>
        <a:ea typeface="+mn-ea"/>
        <a:cs typeface="+mn-cs"/>
      </a:defRPr>
    </a:lvl6pPr>
    <a:lvl7pPr marL="2743200" algn="l" defTabSz="914400" rtl="0" eaLnBrk="1" latinLnBrk="0" hangingPunct="1">
      <a:defRPr kern="1200">
        <a:solidFill>
          <a:schemeClr val="tx1"/>
        </a:solidFill>
        <a:latin typeface="Symbol" panose="05050102010706020507" pitchFamily="18" charset="2"/>
        <a:ea typeface="+mn-ea"/>
        <a:cs typeface="+mn-cs"/>
      </a:defRPr>
    </a:lvl7pPr>
    <a:lvl8pPr marL="3200400" algn="l" defTabSz="914400" rtl="0" eaLnBrk="1" latinLnBrk="0" hangingPunct="1">
      <a:defRPr kern="1200">
        <a:solidFill>
          <a:schemeClr val="tx1"/>
        </a:solidFill>
        <a:latin typeface="Symbol" panose="05050102010706020507" pitchFamily="18" charset="2"/>
        <a:ea typeface="+mn-ea"/>
        <a:cs typeface="+mn-cs"/>
      </a:defRPr>
    </a:lvl8pPr>
    <a:lvl9pPr marL="3657600" algn="l" defTabSz="914400" rtl="0" eaLnBrk="1" latinLnBrk="0" hangingPunct="1">
      <a:defRPr kern="1200">
        <a:solidFill>
          <a:schemeClr val="tx1"/>
        </a:solidFill>
        <a:latin typeface="Symbol" panose="05050102010706020507" pitchFamily="18" charset="2"/>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460C00"/>
    <a:srgbClr val="013329"/>
    <a:srgbClr val="100430"/>
    <a:srgbClr val="142015"/>
    <a:srgbClr val="5E3F02"/>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492" y="52"/>
      </p:cViewPr>
      <p:guideLst>
        <p:guide orient="horz" pos="2160"/>
        <p:guide pos="2880"/>
      </p:guideLst>
    </p:cSldViewPr>
  </p:slideViewPr>
  <p:notesTextViewPr>
    <p:cViewPr>
      <p:scale>
        <a:sx n="100" d="100"/>
        <a:sy n="100" d="100"/>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4214813"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panose="020B0604020202020204" pitchFamily="34" charset="0"/>
              </a:defRPr>
            </a:lvl1pPr>
          </a:lstStyle>
          <a:p>
            <a:endParaRPr lang="en-US" altLang="en-US"/>
          </a:p>
        </p:txBody>
      </p:sp>
      <p:sp>
        <p:nvSpPr>
          <p:cNvPr id="27651" name="Rectangle 3"/>
          <p:cNvSpPr>
            <a:spLocks noGrp="1" noChangeArrowheads="1"/>
          </p:cNvSpPr>
          <p:nvPr>
            <p:ph type="dt" sz="quarter" idx="1"/>
          </p:nvPr>
        </p:nvSpPr>
        <p:spPr bwMode="auto">
          <a:xfrm>
            <a:off x="5507038" y="0"/>
            <a:ext cx="4214812"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panose="020B0604020202020204" pitchFamily="34" charset="0"/>
              </a:defRPr>
            </a:lvl1pPr>
          </a:lstStyle>
          <a:p>
            <a:endParaRPr lang="en-US" altLang="en-US"/>
          </a:p>
        </p:txBody>
      </p:sp>
      <p:sp>
        <p:nvSpPr>
          <p:cNvPr id="27652" name="Rectangle 4"/>
          <p:cNvSpPr>
            <a:spLocks noGrp="1" noChangeArrowheads="1"/>
          </p:cNvSpPr>
          <p:nvPr>
            <p:ph type="ftr" sz="quarter" idx="2"/>
          </p:nvPr>
        </p:nvSpPr>
        <p:spPr bwMode="auto">
          <a:xfrm>
            <a:off x="0" y="6513513"/>
            <a:ext cx="4214813"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panose="020B0604020202020204" pitchFamily="34" charset="0"/>
              </a:defRPr>
            </a:lvl1pPr>
          </a:lstStyle>
          <a:p>
            <a:endParaRPr lang="en-US" altLang="en-US"/>
          </a:p>
        </p:txBody>
      </p:sp>
      <p:sp>
        <p:nvSpPr>
          <p:cNvPr id="27653" name="Rectangle 5"/>
          <p:cNvSpPr>
            <a:spLocks noGrp="1" noChangeArrowheads="1"/>
          </p:cNvSpPr>
          <p:nvPr>
            <p:ph type="sldNum" sz="quarter" idx="3"/>
          </p:nvPr>
        </p:nvSpPr>
        <p:spPr bwMode="auto">
          <a:xfrm>
            <a:off x="5507038" y="6513513"/>
            <a:ext cx="4214812"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fld id="{F03D5653-E1AD-4259-8E7A-BF2B48C055E4}"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1794" name="Rectangle 2"/>
          <p:cNvSpPr>
            <a:spLocks noGrp="1" noChangeArrowheads="1"/>
          </p:cNvSpPr>
          <p:nvPr>
            <p:ph type="hdr" sz="quarter"/>
          </p:nvPr>
        </p:nvSpPr>
        <p:spPr bwMode="auto">
          <a:xfrm>
            <a:off x="0" y="0"/>
            <a:ext cx="4214813"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panose="020B0604020202020204" pitchFamily="34" charset="0"/>
              </a:defRPr>
            </a:lvl1pPr>
          </a:lstStyle>
          <a:p>
            <a:endParaRPr lang="en-US" altLang="en-US"/>
          </a:p>
        </p:txBody>
      </p:sp>
      <p:sp>
        <p:nvSpPr>
          <p:cNvPr id="161795" name="Rectangle 3"/>
          <p:cNvSpPr>
            <a:spLocks noGrp="1" noChangeArrowheads="1"/>
          </p:cNvSpPr>
          <p:nvPr>
            <p:ph type="dt" idx="1"/>
          </p:nvPr>
        </p:nvSpPr>
        <p:spPr bwMode="auto">
          <a:xfrm>
            <a:off x="5507038" y="0"/>
            <a:ext cx="4214812"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panose="020B0604020202020204" pitchFamily="34" charset="0"/>
              </a:defRPr>
            </a:lvl1pPr>
          </a:lstStyle>
          <a:p>
            <a:endParaRPr lang="en-US" altLang="en-US"/>
          </a:p>
        </p:txBody>
      </p:sp>
      <p:sp>
        <p:nvSpPr>
          <p:cNvPr id="161796" name="Rectangle 4"/>
          <p:cNvSpPr>
            <a:spLocks noGrp="1" noRot="1" noChangeAspect="1" noChangeArrowheads="1" noTextEdit="1"/>
          </p:cNvSpPr>
          <p:nvPr>
            <p:ph type="sldImg" idx="2"/>
          </p:nvPr>
        </p:nvSpPr>
        <p:spPr bwMode="auto">
          <a:xfrm>
            <a:off x="3148013" y="514350"/>
            <a:ext cx="3429000" cy="25717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61797" name="Rectangle 5"/>
          <p:cNvSpPr>
            <a:spLocks noGrp="1" noChangeArrowheads="1"/>
          </p:cNvSpPr>
          <p:nvPr>
            <p:ph type="body" sz="quarter" idx="3"/>
          </p:nvPr>
        </p:nvSpPr>
        <p:spPr bwMode="auto">
          <a:xfrm>
            <a:off x="971550" y="3257550"/>
            <a:ext cx="7780338" cy="3086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61798" name="Rectangle 6"/>
          <p:cNvSpPr>
            <a:spLocks noGrp="1" noChangeArrowheads="1"/>
          </p:cNvSpPr>
          <p:nvPr>
            <p:ph type="ftr" sz="quarter" idx="4"/>
          </p:nvPr>
        </p:nvSpPr>
        <p:spPr bwMode="auto">
          <a:xfrm>
            <a:off x="0" y="6513513"/>
            <a:ext cx="4214813"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panose="020B0604020202020204" pitchFamily="34" charset="0"/>
              </a:defRPr>
            </a:lvl1pPr>
          </a:lstStyle>
          <a:p>
            <a:endParaRPr lang="en-US" altLang="en-US"/>
          </a:p>
        </p:txBody>
      </p:sp>
      <p:sp>
        <p:nvSpPr>
          <p:cNvPr id="161799" name="Rectangle 7"/>
          <p:cNvSpPr>
            <a:spLocks noGrp="1" noChangeArrowheads="1"/>
          </p:cNvSpPr>
          <p:nvPr>
            <p:ph type="sldNum" sz="quarter" idx="5"/>
          </p:nvPr>
        </p:nvSpPr>
        <p:spPr bwMode="auto">
          <a:xfrm>
            <a:off x="5507038" y="6513513"/>
            <a:ext cx="4214812"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fld id="{8EA7C977-61F2-49C6-AC8B-492A20AA1075}"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41898" name="Freeform 138"/>
          <p:cNvSpPr>
            <a:spLocks/>
          </p:cNvSpPr>
          <p:nvPr/>
        </p:nvSpPr>
        <p:spPr bwMode="gray">
          <a:xfrm>
            <a:off x="158750" y="658813"/>
            <a:ext cx="8858250" cy="6081712"/>
          </a:xfrm>
          <a:custGeom>
            <a:avLst/>
            <a:gdLst>
              <a:gd name="T0" fmla="*/ 0 w 5580"/>
              <a:gd name="T1" fmla="*/ 0 h 3831"/>
              <a:gd name="T2" fmla="*/ 121 w 5580"/>
              <a:gd name="T3" fmla="*/ 2217 h 3831"/>
              <a:gd name="T4" fmla="*/ 221 w 5580"/>
              <a:gd name="T5" fmla="*/ 3831 h 3831"/>
              <a:gd name="T6" fmla="*/ 5580 w 5580"/>
              <a:gd name="T7" fmla="*/ 3416 h 3831"/>
              <a:gd name="T8" fmla="*/ 463 w 5580"/>
              <a:gd name="T9" fmla="*/ 3476 h 3831"/>
              <a:gd name="T10" fmla="*/ 0 w 5580"/>
              <a:gd name="T11" fmla="*/ 0 h 3831"/>
            </a:gdLst>
            <a:ahLst/>
            <a:cxnLst>
              <a:cxn ang="0">
                <a:pos x="T0" y="T1"/>
              </a:cxn>
              <a:cxn ang="0">
                <a:pos x="T2" y="T3"/>
              </a:cxn>
              <a:cxn ang="0">
                <a:pos x="T4" y="T5"/>
              </a:cxn>
              <a:cxn ang="0">
                <a:pos x="T6" y="T7"/>
              </a:cxn>
              <a:cxn ang="0">
                <a:pos x="T8" y="T9"/>
              </a:cxn>
              <a:cxn ang="0">
                <a:pos x="T10" y="T11"/>
              </a:cxn>
            </a:cxnLst>
            <a:rect l="0" t="0" r="r" b="b"/>
            <a:pathLst>
              <a:path w="5580" h="3831">
                <a:moveTo>
                  <a:pt x="0" y="0"/>
                </a:moveTo>
                <a:lnTo>
                  <a:pt x="121" y="2217"/>
                </a:lnTo>
                <a:lnTo>
                  <a:pt x="221" y="3831"/>
                </a:lnTo>
                <a:lnTo>
                  <a:pt x="5580" y="3416"/>
                </a:lnTo>
                <a:lnTo>
                  <a:pt x="463" y="3476"/>
                </a:lnTo>
                <a:lnTo>
                  <a:pt x="0" y="0"/>
                </a:lnTo>
                <a:close/>
              </a:path>
            </a:pathLst>
          </a:custGeom>
          <a:gradFill rotWithShape="1">
            <a:gsLst>
              <a:gs pos="0">
                <a:srgbClr val="000000">
                  <a:alpha val="50999"/>
                </a:srgbClr>
              </a:gs>
              <a:gs pos="100000">
                <a:srgbClr val="000000">
                  <a:gamma/>
                  <a:tint val="0"/>
                  <a:invGamma/>
                  <a:alpha val="0"/>
                </a:srgbClr>
              </a:gs>
            </a:gsLst>
            <a:path path="rect">
              <a:fillToRect t="100000" r="100000"/>
            </a:path>
          </a:gradFill>
          <a:ln>
            <a:noFill/>
          </a:ln>
          <a:effectLst/>
          <a:extLst>
            <a:ext uri="{91240B29-F687-4F45-9708-019B960494DF}">
              <a14:hiddenLine xmlns:a14="http://schemas.microsoft.com/office/drawing/2010/main" w="9525" cap="flat" cmpd="sng">
                <a:solidFill>
                  <a:srgbClr val="000000"/>
                </a:solidFill>
                <a:prstDash val="solid"/>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41897" name="Freeform 137"/>
          <p:cNvSpPr>
            <a:spLocks/>
          </p:cNvSpPr>
          <p:nvPr/>
        </p:nvSpPr>
        <p:spPr bwMode="gray">
          <a:xfrm>
            <a:off x="169863" y="330200"/>
            <a:ext cx="8847137" cy="6156325"/>
          </a:xfrm>
          <a:custGeom>
            <a:avLst/>
            <a:gdLst>
              <a:gd name="T0" fmla="*/ 0 w 5573"/>
              <a:gd name="T1" fmla="*/ 194 h 3878"/>
              <a:gd name="T2" fmla="*/ 107 w 5573"/>
              <a:gd name="T3" fmla="*/ 1895 h 3878"/>
              <a:gd name="T4" fmla="*/ 328 w 5573"/>
              <a:gd name="T5" fmla="*/ 3878 h 3878"/>
              <a:gd name="T6" fmla="*/ 5573 w 5573"/>
              <a:gd name="T7" fmla="*/ 3630 h 3878"/>
              <a:gd name="T8" fmla="*/ 5332 w 5573"/>
              <a:gd name="T9" fmla="*/ 1781 h 3878"/>
              <a:gd name="T10" fmla="*/ 5231 w 5573"/>
              <a:gd name="T11" fmla="*/ 0 h 3878"/>
              <a:gd name="T12" fmla="*/ 0 w 5573"/>
              <a:gd name="T13" fmla="*/ 194 h 3878"/>
            </a:gdLst>
            <a:ahLst/>
            <a:cxnLst>
              <a:cxn ang="0">
                <a:pos x="T0" y="T1"/>
              </a:cxn>
              <a:cxn ang="0">
                <a:pos x="T2" y="T3"/>
              </a:cxn>
              <a:cxn ang="0">
                <a:pos x="T4" y="T5"/>
              </a:cxn>
              <a:cxn ang="0">
                <a:pos x="T6" y="T7"/>
              </a:cxn>
              <a:cxn ang="0">
                <a:pos x="T8" y="T9"/>
              </a:cxn>
              <a:cxn ang="0">
                <a:pos x="T10" y="T11"/>
              </a:cxn>
              <a:cxn ang="0">
                <a:pos x="T12" y="T13"/>
              </a:cxn>
            </a:cxnLst>
            <a:rect l="0" t="0" r="r" b="b"/>
            <a:pathLst>
              <a:path w="5573" h="3878">
                <a:moveTo>
                  <a:pt x="0" y="194"/>
                </a:moveTo>
                <a:cubicBezTo>
                  <a:pt x="34" y="844"/>
                  <a:pt x="67" y="1332"/>
                  <a:pt x="107" y="1895"/>
                </a:cubicBezTo>
                <a:cubicBezTo>
                  <a:pt x="147" y="2458"/>
                  <a:pt x="235" y="3328"/>
                  <a:pt x="328" y="3878"/>
                </a:cubicBezTo>
                <a:lnTo>
                  <a:pt x="5573" y="3630"/>
                </a:lnTo>
                <a:cubicBezTo>
                  <a:pt x="5406" y="2543"/>
                  <a:pt x="5372" y="2190"/>
                  <a:pt x="5332" y="1781"/>
                </a:cubicBezTo>
                <a:cubicBezTo>
                  <a:pt x="5292" y="1372"/>
                  <a:pt x="5204" y="209"/>
                  <a:pt x="5231" y="0"/>
                </a:cubicBezTo>
                <a:lnTo>
                  <a:pt x="0" y="194"/>
                </a:lnTo>
                <a:close/>
              </a:path>
            </a:pathLst>
          </a:custGeom>
          <a:gradFill rotWithShape="1">
            <a:gsLst>
              <a:gs pos="0">
                <a:schemeClr val="bg2">
                  <a:gamma/>
                  <a:tint val="0"/>
                  <a:invGamma/>
                </a:schemeClr>
              </a:gs>
              <a:gs pos="100000">
                <a:schemeClr val="bg2"/>
              </a:gs>
            </a:gsLst>
            <a:lin ang="18900000" scaled="1"/>
          </a:gradFill>
          <a:ln>
            <a:noFill/>
          </a:ln>
          <a:effectLst/>
          <a:extLst>
            <a:ext uri="{91240B29-F687-4F45-9708-019B960494DF}">
              <a14:hiddenLine xmlns:a14="http://schemas.microsoft.com/office/drawing/2010/main" w="9525" cap="flat" cmpd="sng">
                <a:solidFill>
                  <a:srgbClr val="000000"/>
                </a:solidFill>
                <a:prstDash val="solid"/>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41777" name="Rectangle 17"/>
          <p:cNvSpPr>
            <a:spLocks noGrp="1" noChangeArrowheads="1"/>
          </p:cNvSpPr>
          <p:nvPr>
            <p:ph type="subTitle" sz="quarter" idx="1"/>
          </p:nvPr>
        </p:nvSpPr>
        <p:spPr bwMode="auto">
          <a:xfrm>
            <a:off x="908050" y="3751263"/>
            <a:ext cx="7161213" cy="515937"/>
          </a:xfrm>
          <a:extLst>
            <a:ext uri="{909E8E84-426E-40DD-AFC4-6F175D3DCCD1}">
              <a14:hiddenFill xmlns:a14="http://schemas.microsoft.com/office/drawing/2010/main">
                <a:solidFill>
                  <a:schemeClr val="tx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0" indent="0" algn="ctr">
              <a:buFontTx/>
              <a:buNone/>
              <a:defRPr sz="2400" i="1">
                <a:solidFill>
                  <a:schemeClr val="bg1"/>
                </a:solidFill>
              </a:defRPr>
            </a:lvl1pPr>
          </a:lstStyle>
          <a:p>
            <a:pPr lvl="0"/>
            <a:r>
              <a:rPr lang="en-US" altLang="en-US" noProof="0"/>
              <a:t>Click to edit Master subtitle style</a:t>
            </a:r>
          </a:p>
        </p:txBody>
      </p:sp>
      <p:sp>
        <p:nvSpPr>
          <p:cNvPr id="1141776" name="Rectangle 16"/>
          <p:cNvSpPr>
            <a:spLocks noGrp="1" noChangeArrowheads="1"/>
          </p:cNvSpPr>
          <p:nvPr>
            <p:ph type="ctrTitle" sz="quarter"/>
          </p:nvPr>
        </p:nvSpPr>
        <p:spPr bwMode="auto">
          <a:xfrm>
            <a:off x="635000" y="2257425"/>
            <a:ext cx="7708900" cy="1247775"/>
          </a:xfrm>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4400" b="1" i="1"/>
            </a:lvl1pPr>
          </a:lstStyle>
          <a:p>
            <a:pPr lvl="0"/>
            <a:r>
              <a:rPr lang="en-US" altLang="en-US" noProof="0"/>
              <a:t>Click to edit Master title style</a:t>
            </a:r>
          </a:p>
        </p:txBody>
      </p:sp>
      <p:sp>
        <p:nvSpPr>
          <p:cNvPr id="1141787" name="Text Box 27"/>
          <p:cNvSpPr txBox="1">
            <a:spLocks noChangeArrowheads="1"/>
          </p:cNvSpPr>
          <p:nvPr/>
        </p:nvSpPr>
        <p:spPr bwMode="gray">
          <a:xfrm>
            <a:off x="2997200" y="4889500"/>
            <a:ext cx="3127375" cy="519113"/>
          </a:xfrm>
          <a:prstGeom prst="rect">
            <a:avLst/>
          </a:prstGeom>
          <a:noFill/>
          <a:ln>
            <a:noFill/>
          </a:ln>
          <a:effectLst>
            <a:prstShdw prst="shdw13" dist="53882" dir="2700000">
              <a:srgbClr val="080808">
                <a:alpha val="50000"/>
              </a:srgbClr>
            </a:prstShdw>
          </a:effectLst>
          <a:extLst>
            <a:ext uri="{909E8E84-426E-40DD-AFC4-6F175D3DCCD1}">
              <a14:hiddenFill xmlns:a14="http://schemas.microsoft.com/office/drawing/2010/main">
                <a:gradFill rotWithShape="1">
                  <a:gsLst>
                    <a:gs pos="0">
                      <a:schemeClr val="accent2"/>
                    </a:gs>
                    <a:gs pos="100000">
                      <a:schemeClr val="accent2">
                        <a:gamma/>
                        <a:shade val="46275"/>
                        <a:invGamma/>
                      </a:schemeClr>
                    </a:gs>
                  </a:gsLst>
                  <a:lin ang="5400000" scaled="1"/>
                </a:gradFill>
              </a14:hiddenFill>
            </a:ext>
            <a:ext uri="{91240B29-F687-4F45-9708-019B960494DF}">
              <a14:hiddenLine xmlns:a14="http://schemas.microsoft.com/office/drawing/2010/main" w="28575" algn="ctr">
                <a:solidFill>
                  <a:srgbClr val="FFFFFF"/>
                </a:solidFill>
                <a:miter lim="800000"/>
                <a:headEnd/>
                <a:tailEnd/>
              </a14:hiddenLine>
            </a:ext>
          </a:extLst>
        </p:spPr>
        <p:txBody>
          <a:bodyPr>
            <a:spAutoFit/>
          </a:bodyPr>
          <a:lstStyle/>
          <a:p>
            <a:pPr algn="ctr">
              <a:spcBef>
                <a:spcPct val="50000"/>
              </a:spcBef>
            </a:pPr>
            <a:r>
              <a:rPr lang="en-US" altLang="en-US" sz="2800" b="1">
                <a:latin typeface="Verdana" panose="020B0604030504040204" pitchFamily="34" charset="0"/>
              </a:rPr>
              <a:t>LOGO</a:t>
            </a:r>
          </a:p>
        </p:txBody>
      </p:sp>
      <p:sp>
        <p:nvSpPr>
          <p:cNvPr id="1141785" name="Rectangle 25"/>
          <p:cNvSpPr>
            <a:spLocks noGrp="1" noChangeArrowheads="1"/>
          </p:cNvSpPr>
          <p:nvPr>
            <p:ph type="ftr" sz="quarter" idx="3"/>
          </p:nvPr>
        </p:nvSpPr>
        <p:spPr bwMode="auto">
          <a:xfrm>
            <a:off x="5567363" y="6335713"/>
            <a:ext cx="3490912" cy="317500"/>
          </a:xfrm>
        </p:spPr>
        <p:txBody>
          <a:bodyPr/>
          <a:lstStyle>
            <a:lvl1pPr>
              <a:defRPr/>
            </a:lvl1pPr>
          </a:lstStyle>
          <a:p>
            <a:r>
              <a:rPr lang="en-US" altLang="en-US"/>
              <a:t>www.themegallery.com</a:t>
            </a:r>
          </a:p>
        </p:txBody>
      </p:sp>
      <p:sp>
        <p:nvSpPr>
          <p:cNvPr id="1141784" name="Rectangle 24"/>
          <p:cNvSpPr>
            <a:spLocks noGrp="1" noChangeArrowheads="1"/>
          </p:cNvSpPr>
          <p:nvPr>
            <p:ph type="dt" sz="quarter" idx="2"/>
          </p:nvPr>
        </p:nvSpPr>
        <p:spPr bwMode="auto">
          <a:xfrm>
            <a:off x="201613" y="174625"/>
            <a:ext cx="2728912" cy="303213"/>
          </a:xfrm>
        </p:spPr>
        <p:txBody>
          <a:bodyPr/>
          <a:lstStyle>
            <a:lvl1pPr>
              <a:defRPr sz="1200"/>
            </a:lvl1pPr>
          </a:lstStyle>
          <a:p>
            <a:endParaRPr lang="en-US" altLang="en-US"/>
          </a:p>
        </p:txBody>
      </p:sp>
      <p:pic>
        <p:nvPicPr>
          <p:cNvPr id="1141892" name="Picture 132" descr="artplus_event_memo02_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1625" y="273050"/>
            <a:ext cx="588963" cy="806450"/>
          </a:xfrm>
          <a:prstGeom prst="rect">
            <a:avLst/>
          </a:prstGeom>
          <a:noFill/>
          <a:extLst>
            <a:ext uri="{909E8E84-426E-40DD-AFC4-6F175D3DCCD1}">
              <a14:hiddenFill xmlns:a14="http://schemas.microsoft.com/office/drawing/2010/main">
                <a:solidFill>
                  <a:srgbClr val="FFFFFF"/>
                </a:solidFill>
              </a14:hiddenFill>
            </a:ext>
          </a:extLst>
        </p:spPr>
      </p:pic>
      <p:pic>
        <p:nvPicPr>
          <p:cNvPr id="1141900" name="Picture 140" descr="pen"/>
          <p:cNvPicPr>
            <a:picLocks noChangeAspect="1" noChangeArrowheads="1"/>
          </p:cNvPicPr>
          <p:nvPr userDrawn="1"/>
        </p:nvPicPr>
        <p:blipFill>
          <a:blip r:embed="rId3">
            <a:extLst>
              <a:ext uri="{28A0092B-C50C-407E-A947-70E740481C1C}">
                <a14:useLocalDpi xmlns:a14="http://schemas.microsoft.com/office/drawing/2010/main" val="0"/>
              </a:ext>
            </a:extLst>
          </a:blip>
          <a:srcRect l="25711" b="18271"/>
          <a:stretch>
            <a:fillRect/>
          </a:stretch>
        </p:blipFill>
        <p:spPr bwMode="auto">
          <a:xfrm>
            <a:off x="-1588" y="4695825"/>
            <a:ext cx="3616326" cy="2176463"/>
          </a:xfrm>
          <a:prstGeom prst="rect">
            <a:avLst/>
          </a:prstGeom>
          <a:noFill/>
          <a:extLst>
            <a:ext uri="{909E8E84-426E-40DD-AFC4-6F175D3DCCD1}">
              <a14:hiddenFill xmlns:a14="http://schemas.microsoft.com/office/drawing/2010/main">
                <a:solidFill>
                  <a:srgbClr val="FFFFFF"/>
                </a:solidFill>
              </a14:hiddenFill>
            </a:ext>
          </a:extLst>
        </p:spPr>
      </p:pic>
      <p:sp>
        <p:nvSpPr>
          <p:cNvPr id="1141786" name="Rectangle 26"/>
          <p:cNvSpPr>
            <a:spLocks noGrp="1" noChangeArrowheads="1"/>
          </p:cNvSpPr>
          <p:nvPr>
            <p:ph type="sldNum" sz="quarter" idx="4"/>
          </p:nvPr>
        </p:nvSpPr>
        <p:spPr bwMode="auto">
          <a:xfrm>
            <a:off x="136525" y="6524625"/>
            <a:ext cx="431800" cy="271463"/>
          </a:xfrm>
        </p:spPr>
        <p:txBody>
          <a:bodyPr/>
          <a:lstStyle>
            <a:lvl1pPr algn="l">
              <a:defRPr sz="1200"/>
            </a:lvl1pPr>
          </a:lstStyle>
          <a:p>
            <a:fld id="{2545B326-D8EA-4BC4-8B18-60748C7C1343}" type="slidenum">
              <a:rPr lang="en-US" altLang="en-US"/>
              <a:pPr/>
              <a:t>‹#›</a:t>
            </a:fld>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1141897"/>
                                        </p:tgtEl>
                                        <p:attrNameLst>
                                          <p:attrName>style.visibility</p:attrName>
                                        </p:attrNameLst>
                                      </p:cBhvr>
                                      <p:to>
                                        <p:strVal val="visible"/>
                                      </p:to>
                                    </p:set>
                                    <p:animEffect transition="in" filter="fade">
                                      <p:cBhvr>
                                        <p:cTn id="7" dur="1000"/>
                                        <p:tgtEl>
                                          <p:spTgt spid="1141897"/>
                                        </p:tgtEl>
                                      </p:cBhvr>
                                    </p:animEffect>
                                  </p:childTnLst>
                                </p:cTn>
                              </p:par>
                            </p:childTnLst>
                          </p:cTn>
                        </p:par>
                        <p:par>
                          <p:cTn id="8" fill="hold" nodeType="afterGroup">
                            <p:stCondLst>
                              <p:cond delay="1000"/>
                            </p:stCondLst>
                            <p:childTnLst>
                              <p:par>
                                <p:cTn id="9" presetID="9" presetClass="entr" presetSubtype="0" fill="hold" nodeType="afterEffect">
                                  <p:stCondLst>
                                    <p:cond delay="0"/>
                                  </p:stCondLst>
                                  <p:childTnLst>
                                    <p:set>
                                      <p:cBhvr>
                                        <p:cTn id="10" dur="1" fill="hold">
                                          <p:stCondLst>
                                            <p:cond delay="0"/>
                                          </p:stCondLst>
                                        </p:cTn>
                                        <p:tgtEl>
                                          <p:spTgt spid="1141892"/>
                                        </p:tgtEl>
                                        <p:attrNameLst>
                                          <p:attrName>style.visibility</p:attrName>
                                        </p:attrNameLst>
                                      </p:cBhvr>
                                      <p:to>
                                        <p:strVal val="visible"/>
                                      </p:to>
                                    </p:set>
                                    <p:animEffect transition="in" filter="dissolve">
                                      <p:cBhvr>
                                        <p:cTn id="11" dur="1000"/>
                                        <p:tgtEl>
                                          <p:spTgt spid="1141892"/>
                                        </p:tgtEl>
                                      </p:cBhvr>
                                    </p:animEffect>
                                  </p:childTnLst>
                                </p:cTn>
                              </p:par>
                            </p:childTnLst>
                          </p:cTn>
                        </p:par>
                        <p:par>
                          <p:cTn id="12" fill="hold" nodeType="afterGroup">
                            <p:stCondLst>
                              <p:cond delay="2000"/>
                            </p:stCondLst>
                            <p:childTnLst>
                              <p:par>
                                <p:cTn id="13" presetID="10" presetClass="entr" presetSubtype="0" fill="hold" nodeType="afterEffect">
                                  <p:stCondLst>
                                    <p:cond delay="0"/>
                                  </p:stCondLst>
                                  <p:childTnLst>
                                    <p:set>
                                      <p:cBhvr>
                                        <p:cTn id="14" dur="1" fill="hold">
                                          <p:stCondLst>
                                            <p:cond delay="0"/>
                                          </p:stCondLst>
                                        </p:cTn>
                                        <p:tgtEl>
                                          <p:spTgt spid="1141898"/>
                                        </p:tgtEl>
                                        <p:attrNameLst>
                                          <p:attrName>style.visibility</p:attrName>
                                        </p:attrNameLst>
                                      </p:cBhvr>
                                      <p:to>
                                        <p:strVal val="visible"/>
                                      </p:to>
                                    </p:set>
                                    <p:animEffect transition="in" filter="fade">
                                      <p:cBhvr>
                                        <p:cTn id="15" dur="1000"/>
                                        <p:tgtEl>
                                          <p:spTgt spid="11418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www.themegallery.com</a:t>
            </a:r>
          </a:p>
        </p:txBody>
      </p:sp>
      <p:sp>
        <p:nvSpPr>
          <p:cNvPr id="6" name="Slide Number Placeholder 5"/>
          <p:cNvSpPr>
            <a:spLocks noGrp="1"/>
          </p:cNvSpPr>
          <p:nvPr>
            <p:ph type="sldNum" sz="quarter" idx="12"/>
          </p:nvPr>
        </p:nvSpPr>
        <p:spPr/>
        <p:txBody>
          <a:bodyPr/>
          <a:lstStyle>
            <a:lvl1pPr>
              <a:defRPr/>
            </a:lvl1pPr>
          </a:lstStyle>
          <a:p>
            <a:fld id="{71AABB28-3A1F-4405-B057-755868E64686}" type="slidenum">
              <a:rPr lang="en-US" altLang="en-US"/>
              <a:pPr/>
              <a:t>‹#›</a:t>
            </a:fld>
            <a:endParaRPr lang="en-US" altLang="en-US"/>
          </a:p>
        </p:txBody>
      </p:sp>
    </p:spTree>
    <p:extLst>
      <p:ext uri="{BB962C8B-B14F-4D97-AF65-F5344CB8AC3E}">
        <p14:creationId xmlns:p14="http://schemas.microsoft.com/office/powerpoint/2010/main" val="1967516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2425" y="439738"/>
            <a:ext cx="2051050" cy="58070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47688" y="439738"/>
            <a:ext cx="6002337" cy="58070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www.themegallery.com</a:t>
            </a:r>
          </a:p>
        </p:txBody>
      </p:sp>
      <p:sp>
        <p:nvSpPr>
          <p:cNvPr id="6" name="Slide Number Placeholder 5"/>
          <p:cNvSpPr>
            <a:spLocks noGrp="1"/>
          </p:cNvSpPr>
          <p:nvPr>
            <p:ph type="sldNum" sz="quarter" idx="12"/>
          </p:nvPr>
        </p:nvSpPr>
        <p:spPr/>
        <p:txBody>
          <a:bodyPr/>
          <a:lstStyle>
            <a:lvl1pPr>
              <a:defRPr/>
            </a:lvl1pPr>
          </a:lstStyle>
          <a:p>
            <a:fld id="{7C7FCEFD-E9DB-46F5-AC61-CC38A90DA54A}" type="slidenum">
              <a:rPr lang="en-US" altLang="en-US"/>
              <a:pPr/>
              <a:t>‹#›</a:t>
            </a:fld>
            <a:endParaRPr lang="en-US" altLang="en-US"/>
          </a:p>
        </p:txBody>
      </p:sp>
    </p:spTree>
    <p:extLst>
      <p:ext uri="{BB962C8B-B14F-4D97-AF65-F5344CB8AC3E}">
        <p14:creationId xmlns:p14="http://schemas.microsoft.com/office/powerpoint/2010/main" val="35999434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39813" y="439738"/>
            <a:ext cx="7280275" cy="757237"/>
          </a:xfrm>
        </p:spPr>
        <p:txBody>
          <a:bodyPr/>
          <a:lstStyle/>
          <a:p>
            <a:r>
              <a:rPr lang="en-US"/>
              <a:t>Click to edit Master title style</a:t>
            </a:r>
          </a:p>
        </p:txBody>
      </p:sp>
      <p:sp>
        <p:nvSpPr>
          <p:cNvPr id="3" name="Text Placeholder 2"/>
          <p:cNvSpPr>
            <a:spLocks noGrp="1"/>
          </p:cNvSpPr>
          <p:nvPr>
            <p:ph type="body" sz="half" idx="1"/>
          </p:nvPr>
        </p:nvSpPr>
        <p:spPr>
          <a:xfrm>
            <a:off x="547688" y="1447800"/>
            <a:ext cx="4025900" cy="47990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5988" y="1447800"/>
            <a:ext cx="4027487" cy="47990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416425" y="6573838"/>
            <a:ext cx="2133600" cy="219075"/>
          </a:xfrm>
        </p:spPr>
        <p:txBody>
          <a:bodyPr/>
          <a:lstStyle>
            <a:lvl1pPr>
              <a:defRPr/>
            </a:lvl1pPr>
          </a:lstStyle>
          <a:p>
            <a:endParaRPr lang="en-US" altLang="en-US"/>
          </a:p>
        </p:txBody>
      </p:sp>
      <p:sp>
        <p:nvSpPr>
          <p:cNvPr id="6" name="Footer Placeholder 5"/>
          <p:cNvSpPr>
            <a:spLocks noGrp="1"/>
          </p:cNvSpPr>
          <p:nvPr>
            <p:ph type="ftr" sz="quarter" idx="11"/>
          </p:nvPr>
        </p:nvSpPr>
        <p:spPr>
          <a:xfrm>
            <a:off x="6551613" y="6511925"/>
            <a:ext cx="2427287" cy="280988"/>
          </a:xfrm>
        </p:spPr>
        <p:txBody>
          <a:bodyPr/>
          <a:lstStyle>
            <a:lvl1pPr>
              <a:defRPr/>
            </a:lvl1pPr>
          </a:lstStyle>
          <a:p>
            <a:r>
              <a:rPr lang="en-US" altLang="en-US"/>
              <a:t>www.themegallery.com</a:t>
            </a:r>
          </a:p>
        </p:txBody>
      </p:sp>
      <p:sp>
        <p:nvSpPr>
          <p:cNvPr id="7" name="Slide Number Placeholder 6"/>
          <p:cNvSpPr>
            <a:spLocks noGrp="1"/>
          </p:cNvSpPr>
          <p:nvPr>
            <p:ph type="sldNum" sz="quarter" idx="12"/>
          </p:nvPr>
        </p:nvSpPr>
        <p:spPr>
          <a:xfrm>
            <a:off x="8461375" y="6170613"/>
            <a:ext cx="442913" cy="288925"/>
          </a:xfrm>
        </p:spPr>
        <p:txBody>
          <a:bodyPr/>
          <a:lstStyle>
            <a:lvl1pPr>
              <a:defRPr/>
            </a:lvl1pPr>
          </a:lstStyle>
          <a:p>
            <a:fld id="{9928A9D5-C215-4089-AA2D-EF4F6B8EA105}" type="slidenum">
              <a:rPr lang="en-US" altLang="en-US"/>
              <a:pPr/>
              <a:t>‹#›</a:t>
            </a:fld>
            <a:endParaRPr lang="en-US" altLang="en-US"/>
          </a:p>
        </p:txBody>
      </p:sp>
    </p:spTree>
    <p:extLst>
      <p:ext uri="{BB962C8B-B14F-4D97-AF65-F5344CB8AC3E}">
        <p14:creationId xmlns:p14="http://schemas.microsoft.com/office/powerpoint/2010/main" val="13966647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1039813" y="439738"/>
            <a:ext cx="7280275" cy="757237"/>
          </a:xfrm>
        </p:spPr>
        <p:txBody>
          <a:bodyPr/>
          <a:lstStyle/>
          <a:p>
            <a:r>
              <a:rPr lang="en-US"/>
              <a:t>Click to edit Master title style</a:t>
            </a:r>
          </a:p>
        </p:txBody>
      </p:sp>
      <p:sp>
        <p:nvSpPr>
          <p:cNvPr id="3" name="Text Placeholder 2"/>
          <p:cNvSpPr>
            <a:spLocks noGrp="1"/>
          </p:cNvSpPr>
          <p:nvPr>
            <p:ph type="body" sz="half" idx="1"/>
          </p:nvPr>
        </p:nvSpPr>
        <p:spPr>
          <a:xfrm>
            <a:off x="547688" y="1447800"/>
            <a:ext cx="8205787" cy="23225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47688" y="3922713"/>
            <a:ext cx="8205787" cy="23241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416425" y="6573838"/>
            <a:ext cx="2133600" cy="219075"/>
          </a:xfrm>
        </p:spPr>
        <p:txBody>
          <a:bodyPr/>
          <a:lstStyle>
            <a:lvl1pPr>
              <a:defRPr/>
            </a:lvl1pPr>
          </a:lstStyle>
          <a:p>
            <a:endParaRPr lang="en-US" altLang="en-US"/>
          </a:p>
        </p:txBody>
      </p:sp>
      <p:sp>
        <p:nvSpPr>
          <p:cNvPr id="6" name="Footer Placeholder 5"/>
          <p:cNvSpPr>
            <a:spLocks noGrp="1"/>
          </p:cNvSpPr>
          <p:nvPr>
            <p:ph type="ftr" sz="quarter" idx="11"/>
          </p:nvPr>
        </p:nvSpPr>
        <p:spPr>
          <a:xfrm>
            <a:off x="6551613" y="6511925"/>
            <a:ext cx="2427287" cy="280988"/>
          </a:xfrm>
        </p:spPr>
        <p:txBody>
          <a:bodyPr/>
          <a:lstStyle>
            <a:lvl1pPr>
              <a:defRPr/>
            </a:lvl1pPr>
          </a:lstStyle>
          <a:p>
            <a:r>
              <a:rPr lang="en-US" altLang="en-US"/>
              <a:t>www.themegallery.com</a:t>
            </a:r>
          </a:p>
        </p:txBody>
      </p:sp>
      <p:sp>
        <p:nvSpPr>
          <p:cNvPr id="7" name="Slide Number Placeholder 6"/>
          <p:cNvSpPr>
            <a:spLocks noGrp="1"/>
          </p:cNvSpPr>
          <p:nvPr>
            <p:ph type="sldNum" sz="quarter" idx="12"/>
          </p:nvPr>
        </p:nvSpPr>
        <p:spPr>
          <a:xfrm>
            <a:off x="8461375" y="6170613"/>
            <a:ext cx="442913" cy="288925"/>
          </a:xfrm>
        </p:spPr>
        <p:txBody>
          <a:bodyPr/>
          <a:lstStyle>
            <a:lvl1pPr>
              <a:defRPr/>
            </a:lvl1pPr>
          </a:lstStyle>
          <a:p>
            <a:fld id="{1AFB844B-AE49-4570-9333-2716F96E9236}" type="slidenum">
              <a:rPr lang="en-US" altLang="en-US"/>
              <a:pPr/>
              <a:t>‹#›</a:t>
            </a:fld>
            <a:endParaRPr lang="en-US" altLang="en-US"/>
          </a:p>
        </p:txBody>
      </p:sp>
    </p:spTree>
    <p:extLst>
      <p:ext uri="{BB962C8B-B14F-4D97-AF65-F5344CB8AC3E}">
        <p14:creationId xmlns:p14="http://schemas.microsoft.com/office/powerpoint/2010/main" val="14598455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039813" y="439738"/>
            <a:ext cx="7280275" cy="757237"/>
          </a:xfrm>
        </p:spPr>
        <p:txBody>
          <a:bodyPr/>
          <a:lstStyle/>
          <a:p>
            <a:r>
              <a:rPr lang="en-US"/>
              <a:t>Click to edit Master title style</a:t>
            </a:r>
          </a:p>
        </p:txBody>
      </p:sp>
      <p:sp>
        <p:nvSpPr>
          <p:cNvPr id="3" name="Table Placeholder 2"/>
          <p:cNvSpPr>
            <a:spLocks noGrp="1"/>
          </p:cNvSpPr>
          <p:nvPr>
            <p:ph type="tbl" idx="1"/>
          </p:nvPr>
        </p:nvSpPr>
        <p:spPr>
          <a:xfrm>
            <a:off x="547688" y="1447800"/>
            <a:ext cx="8205787" cy="4799013"/>
          </a:xfrm>
        </p:spPr>
        <p:txBody>
          <a:bodyPr/>
          <a:lstStyle/>
          <a:p>
            <a:r>
              <a:rPr lang="en-US"/>
              <a:t>Click icon to add table</a:t>
            </a:r>
          </a:p>
        </p:txBody>
      </p:sp>
      <p:sp>
        <p:nvSpPr>
          <p:cNvPr id="4" name="Date Placeholder 3"/>
          <p:cNvSpPr>
            <a:spLocks noGrp="1"/>
          </p:cNvSpPr>
          <p:nvPr>
            <p:ph type="dt" sz="half" idx="10"/>
          </p:nvPr>
        </p:nvSpPr>
        <p:spPr>
          <a:xfrm>
            <a:off x="4416425" y="6573838"/>
            <a:ext cx="2133600" cy="219075"/>
          </a:xfrm>
        </p:spPr>
        <p:txBody>
          <a:bodyPr/>
          <a:lstStyle>
            <a:lvl1pPr>
              <a:defRPr/>
            </a:lvl1pPr>
          </a:lstStyle>
          <a:p>
            <a:endParaRPr lang="en-US" altLang="en-US"/>
          </a:p>
        </p:txBody>
      </p:sp>
      <p:sp>
        <p:nvSpPr>
          <p:cNvPr id="5" name="Footer Placeholder 4"/>
          <p:cNvSpPr>
            <a:spLocks noGrp="1"/>
          </p:cNvSpPr>
          <p:nvPr>
            <p:ph type="ftr" sz="quarter" idx="11"/>
          </p:nvPr>
        </p:nvSpPr>
        <p:spPr>
          <a:xfrm>
            <a:off x="6551613" y="6511925"/>
            <a:ext cx="2427287" cy="280988"/>
          </a:xfrm>
        </p:spPr>
        <p:txBody>
          <a:bodyPr/>
          <a:lstStyle>
            <a:lvl1pPr>
              <a:defRPr/>
            </a:lvl1pPr>
          </a:lstStyle>
          <a:p>
            <a:r>
              <a:rPr lang="en-US" altLang="en-US"/>
              <a:t>www.themegallery.com</a:t>
            </a:r>
          </a:p>
        </p:txBody>
      </p:sp>
      <p:sp>
        <p:nvSpPr>
          <p:cNvPr id="6" name="Slide Number Placeholder 5"/>
          <p:cNvSpPr>
            <a:spLocks noGrp="1"/>
          </p:cNvSpPr>
          <p:nvPr>
            <p:ph type="sldNum" sz="quarter" idx="12"/>
          </p:nvPr>
        </p:nvSpPr>
        <p:spPr>
          <a:xfrm>
            <a:off x="8461375" y="6170613"/>
            <a:ext cx="442913" cy="288925"/>
          </a:xfrm>
        </p:spPr>
        <p:txBody>
          <a:bodyPr/>
          <a:lstStyle>
            <a:lvl1pPr>
              <a:defRPr/>
            </a:lvl1pPr>
          </a:lstStyle>
          <a:p>
            <a:fld id="{051572BF-9F70-4CA3-A392-8241E1653111}" type="slidenum">
              <a:rPr lang="en-US" altLang="en-US"/>
              <a:pPr/>
              <a:t>‹#›</a:t>
            </a:fld>
            <a:endParaRPr lang="en-US" altLang="en-US"/>
          </a:p>
        </p:txBody>
      </p:sp>
    </p:spTree>
    <p:extLst>
      <p:ext uri="{BB962C8B-B14F-4D97-AF65-F5344CB8AC3E}">
        <p14:creationId xmlns:p14="http://schemas.microsoft.com/office/powerpoint/2010/main" val="31507540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039813" y="439738"/>
            <a:ext cx="7280275" cy="757237"/>
          </a:xfrm>
        </p:spPr>
        <p:txBody>
          <a:bodyPr/>
          <a:lstStyle/>
          <a:p>
            <a:r>
              <a:rPr lang="en-US"/>
              <a:t>Click to edit Master title style</a:t>
            </a:r>
          </a:p>
        </p:txBody>
      </p:sp>
      <p:sp>
        <p:nvSpPr>
          <p:cNvPr id="3" name="Chart Placeholder 2"/>
          <p:cNvSpPr>
            <a:spLocks noGrp="1"/>
          </p:cNvSpPr>
          <p:nvPr>
            <p:ph type="chart" idx="1"/>
          </p:nvPr>
        </p:nvSpPr>
        <p:spPr>
          <a:xfrm>
            <a:off x="547688" y="1447800"/>
            <a:ext cx="8205787" cy="4799013"/>
          </a:xfrm>
        </p:spPr>
        <p:txBody>
          <a:bodyPr/>
          <a:lstStyle/>
          <a:p>
            <a:r>
              <a:rPr lang="en-US"/>
              <a:t>Click icon to add chart</a:t>
            </a:r>
          </a:p>
        </p:txBody>
      </p:sp>
      <p:sp>
        <p:nvSpPr>
          <p:cNvPr id="4" name="Date Placeholder 3"/>
          <p:cNvSpPr>
            <a:spLocks noGrp="1"/>
          </p:cNvSpPr>
          <p:nvPr>
            <p:ph type="dt" sz="half" idx="10"/>
          </p:nvPr>
        </p:nvSpPr>
        <p:spPr>
          <a:xfrm>
            <a:off x="4416425" y="6573838"/>
            <a:ext cx="2133600" cy="219075"/>
          </a:xfrm>
        </p:spPr>
        <p:txBody>
          <a:bodyPr/>
          <a:lstStyle>
            <a:lvl1pPr>
              <a:defRPr/>
            </a:lvl1pPr>
          </a:lstStyle>
          <a:p>
            <a:endParaRPr lang="en-US" altLang="en-US"/>
          </a:p>
        </p:txBody>
      </p:sp>
      <p:sp>
        <p:nvSpPr>
          <p:cNvPr id="5" name="Footer Placeholder 4"/>
          <p:cNvSpPr>
            <a:spLocks noGrp="1"/>
          </p:cNvSpPr>
          <p:nvPr>
            <p:ph type="ftr" sz="quarter" idx="11"/>
          </p:nvPr>
        </p:nvSpPr>
        <p:spPr>
          <a:xfrm>
            <a:off x="6551613" y="6511925"/>
            <a:ext cx="2427287" cy="280988"/>
          </a:xfrm>
        </p:spPr>
        <p:txBody>
          <a:bodyPr/>
          <a:lstStyle>
            <a:lvl1pPr>
              <a:defRPr/>
            </a:lvl1pPr>
          </a:lstStyle>
          <a:p>
            <a:r>
              <a:rPr lang="en-US" altLang="en-US"/>
              <a:t>www.themegallery.com</a:t>
            </a:r>
          </a:p>
        </p:txBody>
      </p:sp>
      <p:sp>
        <p:nvSpPr>
          <p:cNvPr id="6" name="Slide Number Placeholder 5"/>
          <p:cNvSpPr>
            <a:spLocks noGrp="1"/>
          </p:cNvSpPr>
          <p:nvPr>
            <p:ph type="sldNum" sz="quarter" idx="12"/>
          </p:nvPr>
        </p:nvSpPr>
        <p:spPr>
          <a:xfrm>
            <a:off x="8461375" y="6170613"/>
            <a:ext cx="442913" cy="288925"/>
          </a:xfrm>
        </p:spPr>
        <p:txBody>
          <a:bodyPr/>
          <a:lstStyle>
            <a:lvl1pPr>
              <a:defRPr/>
            </a:lvl1pPr>
          </a:lstStyle>
          <a:p>
            <a:fld id="{0F956C21-7C2F-44D0-B964-0A0C69A41538}" type="slidenum">
              <a:rPr lang="en-US" altLang="en-US"/>
              <a:pPr/>
              <a:t>‹#›</a:t>
            </a:fld>
            <a:endParaRPr lang="en-US" altLang="en-US"/>
          </a:p>
        </p:txBody>
      </p:sp>
    </p:spTree>
    <p:extLst>
      <p:ext uri="{BB962C8B-B14F-4D97-AF65-F5344CB8AC3E}">
        <p14:creationId xmlns:p14="http://schemas.microsoft.com/office/powerpoint/2010/main" val="19597408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1039813" y="439738"/>
            <a:ext cx="7280275" cy="757237"/>
          </a:xfrm>
        </p:spPr>
        <p:txBody>
          <a:bodyPr/>
          <a:lstStyle/>
          <a:p>
            <a:r>
              <a:rPr lang="en-US"/>
              <a:t>Click to edit Master title style</a:t>
            </a:r>
          </a:p>
        </p:txBody>
      </p:sp>
      <p:sp>
        <p:nvSpPr>
          <p:cNvPr id="3" name="SmartArt Placeholder 2"/>
          <p:cNvSpPr>
            <a:spLocks noGrp="1"/>
          </p:cNvSpPr>
          <p:nvPr>
            <p:ph type="dgm" idx="1"/>
          </p:nvPr>
        </p:nvSpPr>
        <p:spPr>
          <a:xfrm>
            <a:off x="547688" y="1447800"/>
            <a:ext cx="8205787" cy="4799013"/>
          </a:xfrm>
        </p:spPr>
        <p:txBody>
          <a:bodyPr/>
          <a:lstStyle/>
          <a:p>
            <a:r>
              <a:rPr lang="en-US"/>
              <a:t>Click icon to add SmartArt graphic</a:t>
            </a:r>
          </a:p>
        </p:txBody>
      </p:sp>
      <p:sp>
        <p:nvSpPr>
          <p:cNvPr id="4" name="Date Placeholder 3"/>
          <p:cNvSpPr>
            <a:spLocks noGrp="1"/>
          </p:cNvSpPr>
          <p:nvPr>
            <p:ph type="dt" sz="half" idx="10"/>
          </p:nvPr>
        </p:nvSpPr>
        <p:spPr>
          <a:xfrm>
            <a:off x="4416425" y="6573838"/>
            <a:ext cx="2133600" cy="219075"/>
          </a:xfrm>
        </p:spPr>
        <p:txBody>
          <a:bodyPr/>
          <a:lstStyle>
            <a:lvl1pPr>
              <a:defRPr/>
            </a:lvl1pPr>
          </a:lstStyle>
          <a:p>
            <a:endParaRPr lang="en-US" altLang="en-US"/>
          </a:p>
        </p:txBody>
      </p:sp>
      <p:sp>
        <p:nvSpPr>
          <p:cNvPr id="5" name="Footer Placeholder 4"/>
          <p:cNvSpPr>
            <a:spLocks noGrp="1"/>
          </p:cNvSpPr>
          <p:nvPr>
            <p:ph type="ftr" sz="quarter" idx="11"/>
          </p:nvPr>
        </p:nvSpPr>
        <p:spPr>
          <a:xfrm>
            <a:off x="6551613" y="6511925"/>
            <a:ext cx="2427287" cy="280988"/>
          </a:xfrm>
        </p:spPr>
        <p:txBody>
          <a:bodyPr/>
          <a:lstStyle>
            <a:lvl1pPr>
              <a:defRPr/>
            </a:lvl1pPr>
          </a:lstStyle>
          <a:p>
            <a:r>
              <a:rPr lang="en-US" altLang="en-US"/>
              <a:t>www.themegallery.com</a:t>
            </a:r>
          </a:p>
        </p:txBody>
      </p:sp>
      <p:sp>
        <p:nvSpPr>
          <p:cNvPr id="6" name="Slide Number Placeholder 5"/>
          <p:cNvSpPr>
            <a:spLocks noGrp="1"/>
          </p:cNvSpPr>
          <p:nvPr>
            <p:ph type="sldNum" sz="quarter" idx="12"/>
          </p:nvPr>
        </p:nvSpPr>
        <p:spPr>
          <a:xfrm>
            <a:off x="8461375" y="6170613"/>
            <a:ext cx="442913" cy="288925"/>
          </a:xfrm>
        </p:spPr>
        <p:txBody>
          <a:bodyPr/>
          <a:lstStyle>
            <a:lvl1pPr>
              <a:defRPr/>
            </a:lvl1pPr>
          </a:lstStyle>
          <a:p>
            <a:fld id="{AD92CE06-4E65-492D-8A51-2CD1EBA1F20E}" type="slidenum">
              <a:rPr lang="en-US" altLang="en-US"/>
              <a:pPr/>
              <a:t>‹#›</a:t>
            </a:fld>
            <a:endParaRPr lang="en-US" altLang="en-US"/>
          </a:p>
        </p:txBody>
      </p:sp>
    </p:spTree>
    <p:extLst>
      <p:ext uri="{BB962C8B-B14F-4D97-AF65-F5344CB8AC3E}">
        <p14:creationId xmlns:p14="http://schemas.microsoft.com/office/powerpoint/2010/main" val="2930561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www.themegallery.com</a:t>
            </a:r>
          </a:p>
        </p:txBody>
      </p:sp>
      <p:sp>
        <p:nvSpPr>
          <p:cNvPr id="6" name="Slide Number Placeholder 5"/>
          <p:cNvSpPr>
            <a:spLocks noGrp="1"/>
          </p:cNvSpPr>
          <p:nvPr>
            <p:ph type="sldNum" sz="quarter" idx="12"/>
          </p:nvPr>
        </p:nvSpPr>
        <p:spPr/>
        <p:txBody>
          <a:bodyPr/>
          <a:lstStyle>
            <a:lvl1pPr>
              <a:defRPr/>
            </a:lvl1pPr>
          </a:lstStyle>
          <a:p>
            <a:fld id="{0B7B5341-F899-4546-8673-ADD8385B05A3}" type="slidenum">
              <a:rPr lang="en-US" altLang="en-US"/>
              <a:pPr/>
              <a:t>‹#›</a:t>
            </a:fld>
            <a:endParaRPr lang="en-US" altLang="en-US"/>
          </a:p>
        </p:txBody>
      </p:sp>
    </p:spTree>
    <p:extLst>
      <p:ext uri="{BB962C8B-B14F-4D97-AF65-F5344CB8AC3E}">
        <p14:creationId xmlns:p14="http://schemas.microsoft.com/office/powerpoint/2010/main" val="1239430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www.themegallery.com</a:t>
            </a:r>
          </a:p>
        </p:txBody>
      </p:sp>
      <p:sp>
        <p:nvSpPr>
          <p:cNvPr id="6" name="Slide Number Placeholder 5"/>
          <p:cNvSpPr>
            <a:spLocks noGrp="1"/>
          </p:cNvSpPr>
          <p:nvPr>
            <p:ph type="sldNum" sz="quarter" idx="12"/>
          </p:nvPr>
        </p:nvSpPr>
        <p:spPr/>
        <p:txBody>
          <a:bodyPr/>
          <a:lstStyle>
            <a:lvl1pPr>
              <a:defRPr/>
            </a:lvl1pPr>
          </a:lstStyle>
          <a:p>
            <a:fld id="{A281685C-8E4C-46A7-9749-37A8A28A3F52}" type="slidenum">
              <a:rPr lang="en-US" altLang="en-US"/>
              <a:pPr/>
              <a:t>‹#›</a:t>
            </a:fld>
            <a:endParaRPr lang="en-US" altLang="en-US"/>
          </a:p>
        </p:txBody>
      </p:sp>
    </p:spTree>
    <p:extLst>
      <p:ext uri="{BB962C8B-B14F-4D97-AF65-F5344CB8AC3E}">
        <p14:creationId xmlns:p14="http://schemas.microsoft.com/office/powerpoint/2010/main" val="457311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47688" y="1447800"/>
            <a:ext cx="4025900" cy="47990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5988" y="1447800"/>
            <a:ext cx="4027487" cy="47990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www.themegallery.com</a:t>
            </a:r>
          </a:p>
        </p:txBody>
      </p:sp>
      <p:sp>
        <p:nvSpPr>
          <p:cNvPr id="7" name="Slide Number Placeholder 6"/>
          <p:cNvSpPr>
            <a:spLocks noGrp="1"/>
          </p:cNvSpPr>
          <p:nvPr>
            <p:ph type="sldNum" sz="quarter" idx="12"/>
          </p:nvPr>
        </p:nvSpPr>
        <p:spPr/>
        <p:txBody>
          <a:bodyPr/>
          <a:lstStyle>
            <a:lvl1pPr>
              <a:defRPr/>
            </a:lvl1pPr>
          </a:lstStyle>
          <a:p>
            <a:fld id="{3E6BB267-FD37-450A-81E6-6327F59DE749}" type="slidenum">
              <a:rPr lang="en-US" altLang="en-US"/>
              <a:pPr/>
              <a:t>‹#›</a:t>
            </a:fld>
            <a:endParaRPr lang="en-US" altLang="en-US"/>
          </a:p>
        </p:txBody>
      </p:sp>
    </p:spTree>
    <p:extLst>
      <p:ext uri="{BB962C8B-B14F-4D97-AF65-F5344CB8AC3E}">
        <p14:creationId xmlns:p14="http://schemas.microsoft.com/office/powerpoint/2010/main" val="2455220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r>
              <a:rPr lang="en-US" altLang="en-US"/>
              <a:t>www.themegallery.com</a:t>
            </a:r>
          </a:p>
        </p:txBody>
      </p:sp>
      <p:sp>
        <p:nvSpPr>
          <p:cNvPr id="9" name="Slide Number Placeholder 8"/>
          <p:cNvSpPr>
            <a:spLocks noGrp="1"/>
          </p:cNvSpPr>
          <p:nvPr>
            <p:ph type="sldNum" sz="quarter" idx="12"/>
          </p:nvPr>
        </p:nvSpPr>
        <p:spPr/>
        <p:txBody>
          <a:bodyPr/>
          <a:lstStyle>
            <a:lvl1pPr>
              <a:defRPr/>
            </a:lvl1pPr>
          </a:lstStyle>
          <a:p>
            <a:fld id="{A151A647-ACF6-464E-A56C-499DDA41C67A}" type="slidenum">
              <a:rPr lang="en-US" altLang="en-US"/>
              <a:pPr/>
              <a:t>‹#›</a:t>
            </a:fld>
            <a:endParaRPr lang="en-US" altLang="en-US"/>
          </a:p>
        </p:txBody>
      </p:sp>
    </p:spTree>
    <p:extLst>
      <p:ext uri="{BB962C8B-B14F-4D97-AF65-F5344CB8AC3E}">
        <p14:creationId xmlns:p14="http://schemas.microsoft.com/office/powerpoint/2010/main" val="283462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r>
              <a:rPr lang="en-US" altLang="en-US"/>
              <a:t>www.themegallery.com</a:t>
            </a:r>
          </a:p>
        </p:txBody>
      </p:sp>
      <p:sp>
        <p:nvSpPr>
          <p:cNvPr id="5" name="Slide Number Placeholder 4"/>
          <p:cNvSpPr>
            <a:spLocks noGrp="1"/>
          </p:cNvSpPr>
          <p:nvPr>
            <p:ph type="sldNum" sz="quarter" idx="12"/>
          </p:nvPr>
        </p:nvSpPr>
        <p:spPr/>
        <p:txBody>
          <a:bodyPr/>
          <a:lstStyle>
            <a:lvl1pPr>
              <a:defRPr/>
            </a:lvl1pPr>
          </a:lstStyle>
          <a:p>
            <a:fld id="{5689EA0F-8BBF-4B6F-827D-FCBB29D5B1EE}" type="slidenum">
              <a:rPr lang="en-US" altLang="en-US"/>
              <a:pPr/>
              <a:t>‹#›</a:t>
            </a:fld>
            <a:endParaRPr lang="en-US" altLang="en-US"/>
          </a:p>
        </p:txBody>
      </p:sp>
    </p:spTree>
    <p:extLst>
      <p:ext uri="{BB962C8B-B14F-4D97-AF65-F5344CB8AC3E}">
        <p14:creationId xmlns:p14="http://schemas.microsoft.com/office/powerpoint/2010/main" val="2139748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r>
              <a:rPr lang="en-US" altLang="en-US"/>
              <a:t>www.themegallery.com</a:t>
            </a:r>
          </a:p>
        </p:txBody>
      </p:sp>
      <p:sp>
        <p:nvSpPr>
          <p:cNvPr id="4" name="Slide Number Placeholder 3"/>
          <p:cNvSpPr>
            <a:spLocks noGrp="1"/>
          </p:cNvSpPr>
          <p:nvPr>
            <p:ph type="sldNum" sz="quarter" idx="12"/>
          </p:nvPr>
        </p:nvSpPr>
        <p:spPr/>
        <p:txBody>
          <a:bodyPr/>
          <a:lstStyle>
            <a:lvl1pPr>
              <a:defRPr/>
            </a:lvl1pPr>
          </a:lstStyle>
          <a:p>
            <a:fld id="{77CE5688-1330-40F0-8FD0-11F1D7CDA04E}" type="slidenum">
              <a:rPr lang="en-US" altLang="en-US"/>
              <a:pPr/>
              <a:t>‹#›</a:t>
            </a:fld>
            <a:endParaRPr lang="en-US" altLang="en-US"/>
          </a:p>
        </p:txBody>
      </p:sp>
    </p:spTree>
    <p:extLst>
      <p:ext uri="{BB962C8B-B14F-4D97-AF65-F5344CB8AC3E}">
        <p14:creationId xmlns:p14="http://schemas.microsoft.com/office/powerpoint/2010/main" val="3587155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www.themegallery.com</a:t>
            </a:r>
          </a:p>
        </p:txBody>
      </p:sp>
      <p:sp>
        <p:nvSpPr>
          <p:cNvPr id="7" name="Slide Number Placeholder 6"/>
          <p:cNvSpPr>
            <a:spLocks noGrp="1"/>
          </p:cNvSpPr>
          <p:nvPr>
            <p:ph type="sldNum" sz="quarter" idx="12"/>
          </p:nvPr>
        </p:nvSpPr>
        <p:spPr/>
        <p:txBody>
          <a:bodyPr/>
          <a:lstStyle>
            <a:lvl1pPr>
              <a:defRPr/>
            </a:lvl1pPr>
          </a:lstStyle>
          <a:p>
            <a:fld id="{2EFEE679-1A6A-4F41-9D8F-2758F752A518}" type="slidenum">
              <a:rPr lang="en-US" altLang="en-US"/>
              <a:pPr/>
              <a:t>‹#›</a:t>
            </a:fld>
            <a:endParaRPr lang="en-US" altLang="en-US"/>
          </a:p>
        </p:txBody>
      </p:sp>
    </p:spTree>
    <p:extLst>
      <p:ext uri="{BB962C8B-B14F-4D97-AF65-F5344CB8AC3E}">
        <p14:creationId xmlns:p14="http://schemas.microsoft.com/office/powerpoint/2010/main" val="2347988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www.themegallery.com</a:t>
            </a:r>
          </a:p>
        </p:txBody>
      </p:sp>
      <p:sp>
        <p:nvSpPr>
          <p:cNvPr id="7" name="Slide Number Placeholder 6"/>
          <p:cNvSpPr>
            <a:spLocks noGrp="1"/>
          </p:cNvSpPr>
          <p:nvPr>
            <p:ph type="sldNum" sz="quarter" idx="12"/>
          </p:nvPr>
        </p:nvSpPr>
        <p:spPr/>
        <p:txBody>
          <a:bodyPr/>
          <a:lstStyle>
            <a:lvl1pPr>
              <a:defRPr/>
            </a:lvl1pPr>
          </a:lstStyle>
          <a:p>
            <a:fld id="{470D4496-F5F8-4B09-A205-051A71FD5E5C}" type="slidenum">
              <a:rPr lang="en-US" altLang="en-US"/>
              <a:pPr/>
              <a:t>‹#›</a:t>
            </a:fld>
            <a:endParaRPr lang="en-US" altLang="en-US"/>
          </a:p>
        </p:txBody>
      </p:sp>
    </p:spTree>
    <p:extLst>
      <p:ext uri="{BB962C8B-B14F-4D97-AF65-F5344CB8AC3E}">
        <p14:creationId xmlns:p14="http://schemas.microsoft.com/office/powerpoint/2010/main" val="4055588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gradFill rotWithShape="0">
          <a:gsLst>
            <a:gs pos="0">
              <a:schemeClr val="bg1">
                <a:gamma/>
                <a:tint val="12157"/>
                <a:invGamma/>
              </a:schemeClr>
            </a:gs>
            <a:gs pos="100000">
              <a:schemeClr val="bg1"/>
            </a:gs>
          </a:gsLst>
          <a:lin ang="18900000" scaled="1"/>
        </a:gradFill>
        <a:effectLst/>
      </p:bgPr>
    </p:bg>
    <p:spTree>
      <p:nvGrpSpPr>
        <p:cNvPr id="1" name=""/>
        <p:cNvGrpSpPr/>
        <p:nvPr/>
      </p:nvGrpSpPr>
      <p:grpSpPr>
        <a:xfrm>
          <a:off x="0" y="0"/>
          <a:ext cx="0" cy="0"/>
          <a:chOff x="0" y="0"/>
          <a:chExt cx="0" cy="0"/>
        </a:xfrm>
      </p:grpSpPr>
      <p:sp>
        <p:nvSpPr>
          <p:cNvPr id="1140853" name="Freeform 117"/>
          <p:cNvSpPr>
            <a:spLocks/>
          </p:cNvSpPr>
          <p:nvPr/>
        </p:nvSpPr>
        <p:spPr bwMode="ltGray">
          <a:xfrm>
            <a:off x="149225" y="169863"/>
            <a:ext cx="8867775" cy="6550025"/>
          </a:xfrm>
          <a:custGeom>
            <a:avLst/>
            <a:gdLst>
              <a:gd name="T0" fmla="*/ 0 w 5586"/>
              <a:gd name="T1" fmla="*/ 87 h 4126"/>
              <a:gd name="T2" fmla="*/ 140 w 5586"/>
              <a:gd name="T3" fmla="*/ 4126 h 4126"/>
              <a:gd name="T4" fmla="*/ 5586 w 5586"/>
              <a:gd name="T5" fmla="*/ 3972 h 4126"/>
              <a:gd name="T6" fmla="*/ 5411 w 5586"/>
              <a:gd name="T7" fmla="*/ 0 h 4126"/>
              <a:gd name="T8" fmla="*/ 0 w 5586"/>
              <a:gd name="T9" fmla="*/ 87 h 4126"/>
            </a:gdLst>
            <a:ahLst/>
            <a:cxnLst>
              <a:cxn ang="0">
                <a:pos x="T0" y="T1"/>
              </a:cxn>
              <a:cxn ang="0">
                <a:pos x="T2" y="T3"/>
              </a:cxn>
              <a:cxn ang="0">
                <a:pos x="T4" y="T5"/>
              </a:cxn>
              <a:cxn ang="0">
                <a:pos x="T6" y="T7"/>
              </a:cxn>
              <a:cxn ang="0">
                <a:pos x="T8" y="T9"/>
              </a:cxn>
            </a:cxnLst>
            <a:rect l="0" t="0" r="r" b="b"/>
            <a:pathLst>
              <a:path w="5586" h="4126">
                <a:moveTo>
                  <a:pt x="0" y="87"/>
                </a:moveTo>
                <a:lnTo>
                  <a:pt x="140" y="4126"/>
                </a:lnTo>
                <a:lnTo>
                  <a:pt x="5586" y="3972"/>
                </a:lnTo>
                <a:lnTo>
                  <a:pt x="5411" y="0"/>
                </a:lnTo>
                <a:lnTo>
                  <a:pt x="0" y="87"/>
                </a:lnTo>
                <a:close/>
              </a:path>
            </a:pathLst>
          </a:custGeom>
          <a:gradFill rotWithShape="1">
            <a:gsLst>
              <a:gs pos="0">
                <a:schemeClr val="bg2">
                  <a:gamma/>
                  <a:tint val="0"/>
                  <a:invGamma/>
                </a:schemeClr>
              </a:gs>
              <a:gs pos="100000">
                <a:schemeClr val="bg2"/>
              </a:gs>
            </a:gsLst>
            <a:lin ang="18900000" scaled="1"/>
          </a:gradFill>
          <a:ln>
            <a:noFill/>
          </a:ln>
          <a:effectLst/>
          <a:extLst>
            <a:ext uri="{91240B29-F687-4F45-9708-019B960494DF}">
              <a14:hiddenLine xmlns:a14="http://schemas.microsoft.com/office/drawing/2010/main" w="9525" cap="flat" cmpd="sng">
                <a:solidFill>
                  <a:srgbClr val="000000"/>
                </a:solidFill>
                <a:prstDash val="solid"/>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40740" name="Rectangle 4"/>
          <p:cNvSpPr>
            <a:spLocks noGrp="1" noChangeArrowheads="1"/>
          </p:cNvSpPr>
          <p:nvPr>
            <p:ph type="dt" sz="half" idx="2"/>
          </p:nvPr>
        </p:nvSpPr>
        <p:spPr bwMode="gray">
          <a:xfrm>
            <a:off x="4416425" y="6573838"/>
            <a:ext cx="2133600" cy="219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latin typeface="+mn-lt"/>
              </a:defRPr>
            </a:lvl1pPr>
          </a:lstStyle>
          <a:p>
            <a:endParaRPr lang="en-US" altLang="en-US"/>
          </a:p>
        </p:txBody>
      </p:sp>
      <p:sp>
        <p:nvSpPr>
          <p:cNvPr id="1140741" name="Rectangle 5"/>
          <p:cNvSpPr>
            <a:spLocks noGrp="1" noChangeArrowheads="1"/>
          </p:cNvSpPr>
          <p:nvPr>
            <p:ph type="ftr" sz="quarter" idx="3"/>
          </p:nvPr>
        </p:nvSpPr>
        <p:spPr bwMode="gray">
          <a:xfrm>
            <a:off x="6551613" y="6511925"/>
            <a:ext cx="2427287"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1">
                <a:latin typeface="+mn-lt"/>
              </a:defRPr>
            </a:lvl1pPr>
          </a:lstStyle>
          <a:p>
            <a:r>
              <a:rPr lang="en-US" altLang="en-US"/>
              <a:t>www.themegallery.com</a:t>
            </a:r>
          </a:p>
        </p:txBody>
      </p:sp>
      <p:sp>
        <p:nvSpPr>
          <p:cNvPr id="1140765" name="Rectangle 29"/>
          <p:cNvSpPr>
            <a:spLocks noGrp="1" noChangeArrowheads="1"/>
          </p:cNvSpPr>
          <p:nvPr>
            <p:ph type="body" idx="1"/>
          </p:nvPr>
        </p:nvSpPr>
        <p:spPr bwMode="black">
          <a:xfrm>
            <a:off x="547688" y="1447800"/>
            <a:ext cx="8205787" cy="4799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40764" name="Rectangle 28"/>
          <p:cNvSpPr>
            <a:spLocks noGrp="1" noChangeArrowheads="1"/>
          </p:cNvSpPr>
          <p:nvPr>
            <p:ph type="title"/>
          </p:nvPr>
        </p:nvSpPr>
        <p:spPr bwMode="black">
          <a:xfrm>
            <a:off x="1039813" y="439738"/>
            <a:ext cx="7280275" cy="757237"/>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bg2">
                      <a:alpha val="50000"/>
                    </a:schemeClr>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pic>
        <p:nvPicPr>
          <p:cNvPr id="1140849" name="Picture 113" descr="artplus_event_memo02_a"/>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31800" y="115888"/>
            <a:ext cx="588963" cy="806450"/>
          </a:xfrm>
          <a:prstGeom prst="rect">
            <a:avLst/>
          </a:prstGeom>
          <a:noFill/>
          <a:extLst>
            <a:ext uri="{909E8E84-426E-40DD-AFC4-6F175D3DCCD1}">
              <a14:hiddenFill xmlns:a14="http://schemas.microsoft.com/office/drawing/2010/main">
                <a:solidFill>
                  <a:srgbClr val="FFFFFF"/>
                </a:solidFill>
              </a14:hiddenFill>
            </a:ext>
          </a:extLst>
        </p:spPr>
      </p:pic>
      <p:sp>
        <p:nvSpPr>
          <p:cNvPr id="1140854" name="Line 118"/>
          <p:cNvSpPr>
            <a:spLocks noChangeShapeType="1"/>
          </p:cNvSpPr>
          <p:nvPr/>
        </p:nvSpPr>
        <p:spPr bwMode="auto">
          <a:xfrm>
            <a:off x="617538" y="1244600"/>
            <a:ext cx="7783512" cy="0"/>
          </a:xfrm>
          <a:prstGeom prst="line">
            <a:avLst/>
          </a:prstGeom>
          <a:noFill/>
          <a:ln w="9525" cap="rnd">
            <a:solidFill>
              <a:schemeClr val="bg1"/>
            </a:solidFill>
            <a:prstDash val="sysDot"/>
            <a:round/>
            <a:headEnd/>
            <a:tailEnd/>
          </a:ln>
          <a:effectLst>
            <a:outerShdw dist="108509" dir="1233363" algn="ctr" rotWithShape="0">
              <a:srgbClr val="808080">
                <a:alpha val="50000"/>
              </a:srgbClr>
            </a:outerShdw>
          </a:effectLst>
          <a:extLst>
            <a:ext uri="{909E8E84-426E-40DD-AFC4-6F175D3DCCD1}">
              <a14:hiddenFill xmlns:a14="http://schemas.microsoft.com/office/drawing/2010/main">
                <a:noFill/>
              </a14:hiddenFill>
            </a:ext>
          </a:extLst>
        </p:spPr>
        <p:txBody>
          <a:bodyPr/>
          <a:lstStyle/>
          <a:p>
            <a:endParaRPr lang="en-US"/>
          </a:p>
        </p:txBody>
      </p:sp>
      <p:sp>
        <p:nvSpPr>
          <p:cNvPr id="1140744" name="Rectangle 8"/>
          <p:cNvSpPr>
            <a:spLocks noGrp="1" noChangeArrowheads="1"/>
          </p:cNvSpPr>
          <p:nvPr>
            <p:ph type="sldNum" sz="quarter" idx="4"/>
          </p:nvPr>
        </p:nvSpPr>
        <p:spPr bwMode="gray">
          <a:xfrm>
            <a:off x="8461375" y="6170613"/>
            <a:ext cx="442913" cy="28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latin typeface="+mn-lt"/>
              </a:defRPr>
            </a:lvl1pPr>
          </a:lstStyle>
          <a:p>
            <a:fld id="{47296DBA-7A1C-472C-AAD1-2727CC48D8C6}"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 id="2147483672" r:id="rId14"/>
    <p:sldLayoutId id="2147483673" r:id="rId15"/>
    <p:sldLayoutId id="2147483674" r:id="rId16"/>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1140853"/>
                                        </p:tgtEl>
                                        <p:attrNameLst>
                                          <p:attrName>style.visibility</p:attrName>
                                        </p:attrNameLst>
                                      </p:cBhvr>
                                      <p:to>
                                        <p:strVal val="visible"/>
                                      </p:to>
                                    </p:set>
                                    <p:animEffect transition="in" filter="fade">
                                      <p:cBhvr>
                                        <p:cTn id="7" dur="1000"/>
                                        <p:tgtEl>
                                          <p:spTgt spid="1140853"/>
                                        </p:tgtEl>
                                      </p:cBhvr>
                                    </p:animEffect>
                                  </p:childTnLst>
                                </p:cTn>
                              </p:par>
                            </p:childTnLst>
                          </p:cTn>
                        </p:par>
                        <p:par>
                          <p:cTn id="8" fill="hold" nodeType="afterGroup">
                            <p:stCondLst>
                              <p:cond delay="1000"/>
                            </p:stCondLst>
                            <p:childTnLst>
                              <p:par>
                                <p:cTn id="9" presetID="22" presetClass="entr" presetSubtype="8" fill="hold" nodeType="afterEffect">
                                  <p:stCondLst>
                                    <p:cond delay="0"/>
                                  </p:stCondLst>
                                  <p:childTnLst>
                                    <p:set>
                                      <p:cBhvr>
                                        <p:cTn id="10" dur="1" fill="hold">
                                          <p:stCondLst>
                                            <p:cond delay="0"/>
                                          </p:stCondLst>
                                        </p:cTn>
                                        <p:tgtEl>
                                          <p:spTgt spid="1140854"/>
                                        </p:tgtEl>
                                        <p:attrNameLst>
                                          <p:attrName>style.visibility</p:attrName>
                                        </p:attrNameLst>
                                      </p:cBhvr>
                                      <p:to>
                                        <p:strVal val="visible"/>
                                      </p:to>
                                    </p:set>
                                    <p:animEffect transition="in" filter="wipe(left)">
                                      <p:cBhvr>
                                        <p:cTn id="11" dur="1000"/>
                                        <p:tgtEl>
                                          <p:spTgt spid="11408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hf sldNum="0" hdr="0" dt="0"/>
  <p:txStyles>
    <p:titleStyle>
      <a:lvl1pPr algn="ctr" rtl="0" eaLnBrk="1" fontAlgn="ctr" hangingPunct="1">
        <a:spcBef>
          <a:spcPct val="0"/>
        </a:spcBef>
        <a:spcAft>
          <a:spcPct val="0"/>
        </a:spcAft>
        <a:defRPr sz="3600" kern="1200">
          <a:solidFill>
            <a:schemeClr val="tx2"/>
          </a:solidFill>
          <a:latin typeface="+mj-lt"/>
          <a:ea typeface="+mj-ea"/>
          <a:cs typeface="+mj-cs"/>
        </a:defRPr>
      </a:lvl1pPr>
      <a:lvl2pPr algn="ctr" rtl="0" eaLnBrk="1" fontAlgn="ctr" hangingPunct="1">
        <a:spcBef>
          <a:spcPct val="0"/>
        </a:spcBef>
        <a:spcAft>
          <a:spcPct val="0"/>
        </a:spcAft>
        <a:defRPr sz="3600">
          <a:solidFill>
            <a:schemeClr val="tx2"/>
          </a:solidFill>
          <a:latin typeface="Verdana" panose="020B0604030504040204" pitchFamily="34" charset="0"/>
        </a:defRPr>
      </a:lvl2pPr>
      <a:lvl3pPr algn="ctr" rtl="0" eaLnBrk="1" fontAlgn="ctr" hangingPunct="1">
        <a:spcBef>
          <a:spcPct val="0"/>
        </a:spcBef>
        <a:spcAft>
          <a:spcPct val="0"/>
        </a:spcAft>
        <a:defRPr sz="3600">
          <a:solidFill>
            <a:schemeClr val="tx2"/>
          </a:solidFill>
          <a:latin typeface="Verdana" panose="020B0604030504040204" pitchFamily="34" charset="0"/>
        </a:defRPr>
      </a:lvl3pPr>
      <a:lvl4pPr algn="ctr" rtl="0" eaLnBrk="1" fontAlgn="ctr" hangingPunct="1">
        <a:spcBef>
          <a:spcPct val="0"/>
        </a:spcBef>
        <a:spcAft>
          <a:spcPct val="0"/>
        </a:spcAft>
        <a:defRPr sz="3600">
          <a:solidFill>
            <a:schemeClr val="tx2"/>
          </a:solidFill>
          <a:latin typeface="Verdana" panose="020B0604030504040204" pitchFamily="34" charset="0"/>
        </a:defRPr>
      </a:lvl4pPr>
      <a:lvl5pPr algn="ctr" rtl="0" eaLnBrk="1" fontAlgn="ctr" hangingPunct="1">
        <a:spcBef>
          <a:spcPct val="0"/>
        </a:spcBef>
        <a:spcAft>
          <a:spcPct val="0"/>
        </a:spcAft>
        <a:defRPr sz="3600">
          <a:solidFill>
            <a:schemeClr val="tx2"/>
          </a:solidFill>
          <a:latin typeface="Verdana" panose="020B0604030504040204" pitchFamily="34" charset="0"/>
        </a:defRPr>
      </a:lvl5pPr>
      <a:lvl6pPr marL="457200" algn="ctr" rtl="0" eaLnBrk="1" fontAlgn="ctr" hangingPunct="1">
        <a:spcBef>
          <a:spcPct val="0"/>
        </a:spcBef>
        <a:spcAft>
          <a:spcPct val="0"/>
        </a:spcAft>
        <a:defRPr sz="3600">
          <a:solidFill>
            <a:schemeClr val="tx2"/>
          </a:solidFill>
          <a:latin typeface="Verdana" panose="020B0604030504040204" pitchFamily="34" charset="0"/>
        </a:defRPr>
      </a:lvl6pPr>
      <a:lvl7pPr marL="914400" algn="ctr" rtl="0" eaLnBrk="1" fontAlgn="ctr" hangingPunct="1">
        <a:spcBef>
          <a:spcPct val="0"/>
        </a:spcBef>
        <a:spcAft>
          <a:spcPct val="0"/>
        </a:spcAft>
        <a:defRPr sz="3600">
          <a:solidFill>
            <a:schemeClr val="tx2"/>
          </a:solidFill>
          <a:latin typeface="Verdana" panose="020B0604030504040204" pitchFamily="34" charset="0"/>
        </a:defRPr>
      </a:lvl7pPr>
      <a:lvl8pPr marL="1371600" algn="ctr" rtl="0" eaLnBrk="1" fontAlgn="ctr" hangingPunct="1">
        <a:spcBef>
          <a:spcPct val="0"/>
        </a:spcBef>
        <a:spcAft>
          <a:spcPct val="0"/>
        </a:spcAft>
        <a:defRPr sz="3600">
          <a:solidFill>
            <a:schemeClr val="tx2"/>
          </a:solidFill>
          <a:latin typeface="Verdana" panose="020B0604030504040204" pitchFamily="34" charset="0"/>
        </a:defRPr>
      </a:lvl8pPr>
      <a:lvl9pPr marL="1828800" algn="ctr" rtl="0" eaLnBrk="1" fontAlgn="ctr" hangingPunct="1">
        <a:spcBef>
          <a:spcPct val="0"/>
        </a:spcBef>
        <a:spcAft>
          <a:spcPct val="0"/>
        </a:spcAft>
        <a:defRPr sz="3600">
          <a:solidFill>
            <a:schemeClr val="tx2"/>
          </a:solidFill>
          <a:latin typeface="Verdana" panose="020B0604030504040204" pitchFamily="34" charset="0"/>
        </a:defRPr>
      </a:lvl9pPr>
    </p:titleStyle>
    <p:bodyStyle>
      <a:lvl1pPr marL="342900" indent="-342900" algn="l" rtl="0" eaLnBrk="1" fontAlgn="base" hangingPunct="1">
        <a:spcBef>
          <a:spcPct val="20000"/>
        </a:spcBef>
        <a:spcAft>
          <a:spcPct val="0"/>
        </a:spcAft>
        <a:buClr>
          <a:schemeClr val="tx2"/>
        </a:buClr>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12.xml"/><Relationship Id="rId5" Type="http://schemas.openxmlformats.org/officeDocument/2006/relationships/image" Target="../media/image10.jpg"/><Relationship Id="rId4" Type="http://schemas.openxmlformats.org/officeDocument/2006/relationships/image" Target="../media/image9.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congly.vn/the-gioi/tin-nhanh/toa-an-my-co-the-tam-thoi-chan-lenh-cam-tai-tiktok-cua-tong-thong-trump-361498.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hethaovanhoa.vn/tags/%C4%91%C6%B0%E1%BB%9Dng+l%C3%AAn+%C4%91%E1%BB%89nh+olympia.htm" TargetMode="External"/><Relationship Id="rId2" Type="http://schemas.openxmlformats.org/officeDocument/2006/relationships/hyperlink" Target="https://thethaovanhoa.vn/xa-hoi/chung-ket-duong-len-dinh-olympia-2020-thu-hang-gianh-ngoi-quan-quan-n20200919225741054.ht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kienthuc.net.vn/khoe-dep/dien-bien-covid-19-toi-6h-sang-279-gan-1-trieu-ca-tu-vong-1440028.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5"/>
          <p:cNvSpPr>
            <a:spLocks noGrp="1" noChangeArrowheads="1"/>
          </p:cNvSpPr>
          <p:nvPr>
            <p:ph type="ftr" sz="quarter" idx="3"/>
          </p:nvPr>
        </p:nvSpPr>
        <p:spPr/>
        <p:txBody>
          <a:bodyPr/>
          <a:lstStyle/>
          <a:p>
            <a:r>
              <a:rPr lang="en-US" altLang="en-US"/>
              <a:t>www.themegallery.com</a:t>
            </a:r>
          </a:p>
        </p:txBody>
      </p:sp>
      <p:sp>
        <p:nvSpPr>
          <p:cNvPr id="1135620" name="Rectangle 4"/>
          <p:cNvSpPr>
            <a:spLocks noGrp="1" noChangeArrowheads="1"/>
          </p:cNvSpPr>
          <p:nvPr>
            <p:ph type="ctrTitle"/>
          </p:nvPr>
        </p:nvSpPr>
        <p:spPr bwMode="black">
          <a:xfrm>
            <a:off x="703262" y="1351283"/>
            <a:ext cx="8176577" cy="1914205"/>
          </a:xfrm>
          <a:noFill/>
          <a:ln/>
          <a:extLst>
            <a:ext uri="{909E8E84-426E-40DD-AFC4-6F175D3DCCD1}">
              <a14:hiddenFill xmlns:a14="http://schemas.microsoft.com/office/drawing/2010/main">
                <a:solidFill>
                  <a:schemeClr val="tx2"/>
                </a:solidFill>
              </a14:hiddenFill>
            </a:ext>
            <a:ext uri="{91240B29-F687-4F45-9708-019B960494DF}">
              <a14:hiddenLine xmlns:a14="http://schemas.microsoft.com/office/drawing/2010/main" w="28575" cmpd="sng">
                <a:solidFill>
                  <a:schemeClr val="bg1"/>
                </a:solidFill>
                <a:miter lim="800000"/>
                <a:headEnd/>
                <a:tailEnd/>
              </a14:hiddenLine>
            </a:ext>
            <a:ext uri="{AF507438-7753-43E0-B8FC-AC1667EBCBE1}">
              <a14:hiddenEffects xmlns:a14="http://schemas.microsoft.com/office/drawing/2010/main">
                <a:effectLst>
                  <a:outerShdw dist="17961" dir="2700000" algn="ctr" rotWithShape="0">
                    <a:srgbClr val="FFFFFF">
                      <a:alpha val="20000"/>
                    </a:srgbClr>
                  </a:outerShdw>
                </a:effectLst>
              </a14:hiddenEffects>
            </a:ext>
          </a:extLst>
        </p:spPr>
        <p:txBody>
          <a:bodyPr/>
          <a:lstStyle/>
          <a:p>
            <a:r>
              <a:rPr lang="en-US" altLang="en-US" sz="8800" i="0" dirty="0">
                <a:ln w="0"/>
                <a:solidFill>
                  <a:srgbClr val="0070C0"/>
                </a:solidFill>
                <a:effectLst>
                  <a:reflection blurRad="6350" stA="53000" endA="300" endPos="35500" dir="5400000" sy="-90000" algn="bl" rotWithShape="0"/>
                </a:effectLst>
                <a:latin typeface="Times New Roman" panose="02020603050405020304" pitchFamily="18" charset="0"/>
                <a:cs typeface="Times New Roman" panose="02020603050405020304" pitchFamily="18" charset="0"/>
              </a:rPr>
              <a:t>BẢN TIN </a:t>
            </a:r>
            <a:endParaRPr lang="en-US" altLang="en-US" sz="16600" i="0" dirty="0">
              <a:ln w="0"/>
              <a:solidFill>
                <a:srgbClr val="0070C0"/>
              </a:solidFill>
              <a:effectLst>
                <a:reflection blurRad="6350" stA="53000" endA="300" endPos="35500" dir="5400000" sy="-90000" algn="bl" rotWithShape="0"/>
              </a:effectLst>
              <a:latin typeface="Times New Roman" panose="02020603050405020304" pitchFamily="18" charset="0"/>
              <a:cs typeface="Times New Roman" panose="02020603050405020304" pitchFamily="18" charset="0"/>
            </a:endParaRPr>
          </a:p>
        </p:txBody>
      </p:sp>
      <p:sp>
        <p:nvSpPr>
          <p:cNvPr id="1135678" name="Line 62"/>
          <p:cNvSpPr>
            <a:spLocks noChangeShapeType="1"/>
          </p:cNvSpPr>
          <p:nvPr/>
        </p:nvSpPr>
        <p:spPr bwMode="auto">
          <a:xfrm>
            <a:off x="1584325" y="3338513"/>
            <a:ext cx="5805488" cy="0"/>
          </a:xfrm>
          <a:prstGeom prst="line">
            <a:avLst/>
          </a:prstGeom>
          <a:noFill/>
          <a:ln w="9525" cap="rnd">
            <a:solidFill>
              <a:schemeClr val="bg1"/>
            </a:solidFill>
            <a:prstDash val="sysDot"/>
            <a:round/>
            <a:headEnd/>
            <a:tailEnd/>
          </a:ln>
          <a:effectLst>
            <a:outerShdw dist="108509" dir="1233363" algn="ctr" rotWithShape="0">
              <a:srgbClr val="808080">
                <a:alpha val="50000"/>
              </a:srgbClr>
            </a:outerShdw>
          </a:effectLst>
          <a:extLst>
            <a:ext uri="{909E8E84-426E-40DD-AFC4-6F175D3DCCD1}">
              <a14:hiddenFill xmlns:a14="http://schemas.microsoft.com/office/drawing/2010/main">
                <a:noFill/>
              </a14:hiddenFill>
            </a:ext>
          </a:extLst>
        </p:spPr>
        <p:txBody>
          <a:bodyPr/>
          <a:lstStyle/>
          <a:p>
            <a:endParaRPr lang="en-US"/>
          </a:p>
        </p:txBody>
      </p:sp>
      <p:pic>
        <p:nvPicPr>
          <p:cNvPr id="2" name="Picture 1">
            <a:extLst>
              <a:ext uri="{FF2B5EF4-FFF2-40B4-BE49-F238E27FC236}">
                <a16:creationId xmlns:a16="http://schemas.microsoft.com/office/drawing/2014/main" id="{D135C227-CDA0-452B-9948-DB4119BAA549}"/>
              </a:ext>
            </a:extLst>
          </p:cNvPr>
          <p:cNvPicPr>
            <a:picLocks noChangeAspect="1"/>
          </p:cNvPicPr>
          <p:nvPr/>
        </p:nvPicPr>
        <p:blipFill>
          <a:blip r:embed="rId2"/>
          <a:stretch>
            <a:fillRect/>
          </a:stretch>
        </p:blipFill>
        <p:spPr>
          <a:xfrm rot="21419910">
            <a:off x="3243262" y="4558982"/>
            <a:ext cx="2657475" cy="1724025"/>
          </a:xfrm>
          <a:prstGeom prst="rect">
            <a:avLst/>
          </a:prstGeom>
        </p:spPr>
      </p:pic>
      <p:pic>
        <p:nvPicPr>
          <p:cNvPr id="3" name="Picture 2">
            <a:extLst>
              <a:ext uri="{FF2B5EF4-FFF2-40B4-BE49-F238E27FC236}">
                <a16:creationId xmlns:a16="http://schemas.microsoft.com/office/drawing/2014/main" id="{BB311903-AA33-4963-91EF-D389EB37D6FC}"/>
              </a:ext>
            </a:extLst>
          </p:cNvPr>
          <p:cNvPicPr>
            <a:picLocks noChangeAspect="1"/>
          </p:cNvPicPr>
          <p:nvPr/>
        </p:nvPicPr>
        <p:blipFill>
          <a:blip r:embed="rId3"/>
          <a:stretch>
            <a:fillRect/>
          </a:stretch>
        </p:blipFill>
        <p:spPr>
          <a:xfrm>
            <a:off x="6286500" y="5257800"/>
            <a:ext cx="2857500" cy="1600200"/>
          </a:xfrm>
          <a:prstGeom prst="rect">
            <a:avLst/>
          </a:prstGeom>
        </p:spPr>
      </p:pic>
      <p:pic>
        <p:nvPicPr>
          <p:cNvPr id="4" name="Picture 3">
            <a:extLst>
              <a:ext uri="{FF2B5EF4-FFF2-40B4-BE49-F238E27FC236}">
                <a16:creationId xmlns:a16="http://schemas.microsoft.com/office/drawing/2014/main" id="{D440A156-7D58-419D-8265-B9CA21113D99}"/>
              </a:ext>
            </a:extLst>
          </p:cNvPr>
          <p:cNvPicPr>
            <a:picLocks noChangeAspect="1"/>
          </p:cNvPicPr>
          <p:nvPr/>
        </p:nvPicPr>
        <p:blipFill>
          <a:blip r:embed="rId4"/>
          <a:stretch>
            <a:fillRect/>
          </a:stretch>
        </p:blipFill>
        <p:spPr>
          <a:xfrm>
            <a:off x="342448" y="3119532"/>
            <a:ext cx="2857500" cy="1600200"/>
          </a:xfrm>
          <a:prstGeom prst="rect">
            <a:avLst/>
          </a:prstGeom>
        </p:spPr>
      </p:pic>
      <p:pic>
        <p:nvPicPr>
          <p:cNvPr id="6" name="Picture 5">
            <a:extLst>
              <a:ext uri="{FF2B5EF4-FFF2-40B4-BE49-F238E27FC236}">
                <a16:creationId xmlns:a16="http://schemas.microsoft.com/office/drawing/2014/main" id="{839C379B-4F7C-4922-AA9D-0F47E12451B3}"/>
              </a:ext>
            </a:extLst>
          </p:cNvPr>
          <p:cNvPicPr>
            <a:picLocks noChangeAspect="1"/>
          </p:cNvPicPr>
          <p:nvPr/>
        </p:nvPicPr>
        <p:blipFill>
          <a:blip r:embed="rId5"/>
          <a:stretch>
            <a:fillRect/>
          </a:stretch>
        </p:blipFill>
        <p:spPr>
          <a:xfrm rot="21067824">
            <a:off x="6057448" y="3461544"/>
            <a:ext cx="2857500" cy="1600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135620"/>
                                        </p:tgtEl>
                                        <p:attrNameLst>
                                          <p:attrName>style.visibility</p:attrName>
                                        </p:attrNameLst>
                                      </p:cBhvr>
                                      <p:to>
                                        <p:strVal val="visible"/>
                                      </p:to>
                                    </p:set>
                                    <p:animEffect transition="in" filter="fade">
                                      <p:cBhvr>
                                        <p:cTn id="7" dur="2000"/>
                                        <p:tgtEl>
                                          <p:spTgt spid="1135620"/>
                                        </p:tgtEl>
                                      </p:cBhvr>
                                    </p:animEffect>
                                  </p:childTnLst>
                                </p:cTn>
                              </p:par>
                            </p:childTnLst>
                          </p:cTn>
                        </p:par>
                        <p:par>
                          <p:cTn id="8" fill="hold" nodeType="afterGroup">
                            <p:stCondLst>
                              <p:cond delay="2000"/>
                            </p:stCondLst>
                            <p:childTnLst>
                              <p:par>
                                <p:cTn id="9" presetID="22" presetClass="entr" presetSubtype="8" fill="hold" nodeType="afterEffect">
                                  <p:stCondLst>
                                    <p:cond delay="0"/>
                                  </p:stCondLst>
                                  <p:childTnLst>
                                    <p:set>
                                      <p:cBhvr>
                                        <p:cTn id="10" dur="1" fill="hold">
                                          <p:stCondLst>
                                            <p:cond delay="0"/>
                                          </p:stCondLst>
                                        </p:cTn>
                                        <p:tgtEl>
                                          <p:spTgt spid="1135678"/>
                                        </p:tgtEl>
                                        <p:attrNameLst>
                                          <p:attrName>style.visibility</p:attrName>
                                        </p:attrNameLst>
                                      </p:cBhvr>
                                      <p:to>
                                        <p:strVal val="visible"/>
                                      </p:to>
                                    </p:set>
                                    <p:animEffect transition="in" filter="wipe(left)">
                                      <p:cBhvr>
                                        <p:cTn id="11" dur="1000"/>
                                        <p:tgtEl>
                                          <p:spTgt spid="11356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562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486F82A-3F0A-421B-B20B-E2451FA14E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444596" cy="6858000"/>
          </a:xfrm>
          <a:prstGeom prst="rect">
            <a:avLst/>
          </a:prstGeom>
        </p:spPr>
      </p:pic>
      <p:pic>
        <p:nvPicPr>
          <p:cNvPr id="9" name="Picture 8">
            <a:extLst>
              <a:ext uri="{FF2B5EF4-FFF2-40B4-BE49-F238E27FC236}">
                <a16:creationId xmlns:a16="http://schemas.microsoft.com/office/drawing/2014/main" id="{9E2E003A-06F4-4774-9BB2-4EABE4A4E4A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72814"/>
            <a:ext cx="9444596" cy="7430814"/>
          </a:xfrm>
          <a:prstGeom prst="rect">
            <a:avLst/>
          </a:prstGeom>
        </p:spPr>
      </p:pic>
      <p:pic>
        <p:nvPicPr>
          <p:cNvPr id="13" name="Picture 12">
            <a:extLst>
              <a:ext uri="{FF2B5EF4-FFF2-40B4-BE49-F238E27FC236}">
                <a16:creationId xmlns:a16="http://schemas.microsoft.com/office/drawing/2014/main" id="{380D02FF-6E06-4B43-8384-FE1529C0609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444595" cy="6779172"/>
          </a:xfrm>
          <a:prstGeom prst="rect">
            <a:avLst/>
          </a:prstGeom>
        </p:spPr>
      </p:pic>
      <p:pic>
        <p:nvPicPr>
          <p:cNvPr id="11" name="Picture 10">
            <a:extLst>
              <a:ext uri="{FF2B5EF4-FFF2-40B4-BE49-F238E27FC236}">
                <a16:creationId xmlns:a16="http://schemas.microsoft.com/office/drawing/2014/main" id="{BFD321F1-C963-4C43-AEA1-C84AB58619A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420414"/>
            <a:ext cx="9444596" cy="5401989"/>
          </a:xfrm>
          <a:prstGeom prst="rect">
            <a:avLst/>
          </a:prstGeom>
        </p:spPr>
      </p:pic>
      <p:sp>
        <p:nvSpPr>
          <p:cNvPr id="14" name="TextBox 13">
            <a:extLst>
              <a:ext uri="{FF2B5EF4-FFF2-40B4-BE49-F238E27FC236}">
                <a16:creationId xmlns:a16="http://schemas.microsoft.com/office/drawing/2014/main" id="{5CCC05CE-8AE6-4CC1-9838-C25E81926C3E}"/>
              </a:ext>
            </a:extLst>
          </p:cNvPr>
          <p:cNvSpPr txBox="1"/>
          <p:nvPr/>
        </p:nvSpPr>
        <p:spPr>
          <a:xfrm>
            <a:off x="-1" y="5042118"/>
            <a:ext cx="9444594" cy="1815882"/>
          </a:xfrm>
          <a:prstGeom prst="rect">
            <a:avLst/>
          </a:prstGeom>
          <a:solidFill>
            <a:schemeClr val="accent3"/>
          </a:solidFill>
        </p:spPr>
        <p:txBody>
          <a:bodyPr wrap="square" rtlCol="0">
            <a:spAutoFit/>
          </a:bodyPr>
          <a:lstStyle/>
          <a:p>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Nhiểu</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bản</a:t>
            </a:r>
            <a:r>
              <a:rPr lang="en-US" sz="2800" i="1" dirty="0">
                <a:solidFill>
                  <a:srgbClr val="000000"/>
                </a:solidFill>
                <a:effectLst/>
                <a:latin typeface="Times New Roman" panose="02020603050405020304" pitchFamily="18" charset="0"/>
                <a:ea typeface="Times New Roman" panose="02020603050405020304" pitchFamily="18" charset="0"/>
              </a:rPr>
              <a:t> tin </a:t>
            </a:r>
            <a:r>
              <a:rPr lang="en-US" sz="2800" i="1" dirty="0" err="1">
                <a:solidFill>
                  <a:srgbClr val="000000"/>
                </a:solidFill>
                <a:effectLst/>
                <a:latin typeface="Times New Roman" panose="02020603050405020304" pitchFamily="18" charset="0"/>
                <a:ea typeface="Times New Roman" panose="02020603050405020304" pitchFamily="18" charset="0"/>
              </a:rPr>
              <a:t>hiện</a:t>
            </a:r>
            <a:r>
              <a:rPr lang="en-US" sz="2800" i="1" dirty="0">
                <a:solidFill>
                  <a:srgbClr val="000000"/>
                </a:solidFill>
                <a:effectLst/>
                <a:latin typeface="Times New Roman" panose="02020603050405020304" pitchFamily="18" charset="0"/>
                <a:ea typeface="Times New Roman" panose="02020603050405020304" pitchFamily="18" charset="0"/>
              </a:rPr>
              <a:t> nay </a:t>
            </a:r>
            <a:r>
              <a:rPr lang="en-US" sz="2800" i="1" dirty="0" err="1">
                <a:solidFill>
                  <a:srgbClr val="000000"/>
                </a:solidFill>
                <a:effectLst/>
                <a:latin typeface="Times New Roman" panose="02020603050405020304" pitchFamily="18" charset="0"/>
                <a:ea typeface="Times New Roman" panose="02020603050405020304" pitchFamily="18" charset="0"/>
              </a:rPr>
              <a:t>đưa</a:t>
            </a:r>
            <a:r>
              <a:rPr lang="en-US" sz="2800" i="1" dirty="0">
                <a:solidFill>
                  <a:srgbClr val="000000"/>
                </a:solidFill>
                <a:effectLst/>
                <a:latin typeface="Times New Roman" panose="02020603050405020304" pitchFamily="18" charset="0"/>
                <a:ea typeface="Times New Roman" panose="02020603050405020304" pitchFamily="18" charset="0"/>
              </a:rPr>
              <a:t> tin </a:t>
            </a:r>
            <a:r>
              <a:rPr lang="en-US" sz="2800" i="1" dirty="0" err="1">
                <a:solidFill>
                  <a:srgbClr val="000000"/>
                </a:solidFill>
                <a:effectLst/>
                <a:latin typeface="Times New Roman" panose="02020603050405020304" pitchFamily="18" charset="0"/>
                <a:ea typeface="Times New Roman" panose="02020603050405020304" pitchFamily="18" charset="0"/>
              </a:rPr>
              <a:t>theo</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kiểu</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giật</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gân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câu</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khách</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mà</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không</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chú</a:t>
            </a:r>
            <a:r>
              <a:rPr lang="en-US" sz="2800" i="1" dirty="0">
                <a:solidFill>
                  <a:srgbClr val="000000"/>
                </a:solidFill>
                <a:effectLst/>
                <a:latin typeface="Times New Roman" panose="02020603050405020304" pitchFamily="18" charset="0"/>
                <a:ea typeface="Times New Roman" panose="02020603050405020304" pitchFamily="18" charset="0"/>
              </a:rPr>
              <a:t> ý </a:t>
            </a:r>
            <a:r>
              <a:rPr lang="en-US" sz="2800" i="1" dirty="0" err="1">
                <a:solidFill>
                  <a:srgbClr val="000000"/>
                </a:solidFill>
                <a:effectLst/>
                <a:latin typeface="Times New Roman" panose="02020603050405020304" pitchFamily="18" charset="0"/>
                <a:ea typeface="Times New Roman" panose="02020603050405020304" pitchFamily="18" charset="0"/>
              </a:rPr>
              <a:t>đến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sự</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chính</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xác</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của</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các</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thông</a:t>
            </a:r>
            <a:r>
              <a:rPr lang="en-US" sz="2800" i="1" dirty="0">
                <a:solidFill>
                  <a:srgbClr val="000000"/>
                </a:solidFill>
                <a:effectLst/>
                <a:latin typeface="Times New Roman" panose="02020603050405020304" pitchFamily="18" charset="0"/>
                <a:ea typeface="Times New Roman" panose="02020603050405020304" pitchFamily="18" charset="0"/>
              </a:rPr>
              <a:t> tin </a:t>
            </a:r>
            <a:r>
              <a:rPr lang="en-US" sz="2800" i="1" dirty="0" err="1">
                <a:solidFill>
                  <a:srgbClr val="000000"/>
                </a:solidFill>
                <a:effectLst/>
                <a:latin typeface="Times New Roman" panose="02020603050405020304" pitchFamily="18" charset="0"/>
                <a:ea typeface="Times New Roman" panose="02020603050405020304" pitchFamily="18" charset="0"/>
              </a:rPr>
              <a:t>đưa</a:t>
            </a:r>
            <a:r>
              <a:rPr lang="en-US" sz="2800" i="1" dirty="0">
                <a:solidFill>
                  <a:srgbClr val="000000"/>
                </a:solidFill>
                <a:effectLst/>
                <a:latin typeface="Times New Roman" panose="02020603050405020304" pitchFamily="18" charset="0"/>
                <a:ea typeface="Times New Roman" panose="02020603050405020304" pitchFamily="18" charset="0"/>
              </a:rPr>
              <a:t> ra, </a:t>
            </a:r>
            <a:r>
              <a:rPr lang="en-US" sz="2800" i="1" dirty="0" err="1">
                <a:solidFill>
                  <a:srgbClr val="000000"/>
                </a:solidFill>
                <a:effectLst/>
                <a:latin typeface="Times New Roman" panose="02020603050405020304" pitchFamily="18" charset="0"/>
                <a:ea typeface="Times New Roman" panose="02020603050405020304" pitchFamily="18" charset="0"/>
              </a:rPr>
              <a:t>gây</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bức</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xúc</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cho</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người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dân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thậm</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chí</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gây</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thiệt</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hại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cho</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những</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nhân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vật</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được</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nhắc</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đến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Em</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có</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suy</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nghĩ</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gì</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về</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hiện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tượng</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này</a:t>
            </a:r>
            <a:r>
              <a:rPr lang="en-US" sz="2800" i="1" dirty="0">
                <a:solidFill>
                  <a:srgbClr val="000000"/>
                </a:solidFill>
                <a:effectLst/>
                <a:latin typeface="Times New Roman" panose="02020603050405020304" pitchFamily="18" charset="0"/>
                <a:ea typeface="Times New Roman" panose="02020603050405020304" pitchFamily="18" charset="0"/>
              </a:rPr>
              <a:t>?</a:t>
            </a:r>
            <a:endParaRPr lang="en-US" sz="2800" dirty="0"/>
          </a:p>
        </p:txBody>
      </p:sp>
    </p:spTree>
    <p:extLst>
      <p:ext uri="{BB962C8B-B14F-4D97-AF65-F5344CB8AC3E}">
        <p14:creationId xmlns:p14="http://schemas.microsoft.com/office/powerpoint/2010/main" val="1097679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arn(inVertical)">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arn(inVertical)">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barn(inVertical)">
                                      <p:cBhvr>
                                        <p:cTn id="2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9D79DAD-9F5D-4414-A126-3AD51D4BD337}"/>
              </a:ext>
            </a:extLst>
          </p:cNvPr>
          <p:cNvSpPr>
            <a:spLocks noGrp="1"/>
          </p:cNvSpPr>
          <p:nvPr>
            <p:ph type="body" sz="half" idx="1"/>
          </p:nvPr>
        </p:nvSpPr>
        <p:spPr>
          <a:xfrm>
            <a:off x="547688" y="1447801"/>
            <a:ext cx="6300152" cy="2199640"/>
          </a:xfrm>
        </p:spPr>
        <p:txBody>
          <a:bodyPr/>
          <a:lstStyle/>
          <a:p>
            <a:endParaRPr lang="en-US" dirty="0"/>
          </a:p>
        </p:txBody>
      </p:sp>
      <p:sp>
        <p:nvSpPr>
          <p:cNvPr id="6" name="TextBox 5">
            <a:extLst>
              <a:ext uri="{FF2B5EF4-FFF2-40B4-BE49-F238E27FC236}">
                <a16:creationId xmlns:a16="http://schemas.microsoft.com/office/drawing/2014/main" id="{4623B3FB-D491-46DC-ABC9-6AE7E3B9BBD1}"/>
              </a:ext>
            </a:extLst>
          </p:cNvPr>
          <p:cNvSpPr txBox="1"/>
          <p:nvPr/>
        </p:nvSpPr>
        <p:spPr>
          <a:xfrm>
            <a:off x="961511" y="611187"/>
            <a:ext cx="5549462" cy="523220"/>
          </a:xfrm>
          <a:prstGeom prst="rect">
            <a:avLst/>
          </a:prstGeom>
          <a:noFill/>
        </p:spPr>
        <p:txBody>
          <a:bodyPr wrap="square" rtlCol="0">
            <a:spAutoFit/>
          </a:bodyPr>
          <a:lstStyle/>
          <a:p>
            <a:r>
              <a:rPr lang="en-US" sz="2800" b="1" dirty="0">
                <a:solidFill>
                  <a:srgbClr val="0000CC"/>
                </a:solidFill>
                <a:latin typeface="Times New Roman" pitchFamily="18" charset="0"/>
                <a:cs typeface="Times New Roman" pitchFamily="18" charset="0"/>
              </a:rPr>
              <a:t>II. CÁCH VIẾT BẢN TIN</a:t>
            </a:r>
            <a:endParaRPr lang="en-US" sz="2800" dirty="0">
              <a:solidFill>
                <a:srgbClr val="0000CC"/>
              </a:solidFill>
              <a:latin typeface="Times New Roman" pitchFamily="18" charset="0"/>
              <a:cs typeface="Times New Roman" pitchFamily="18" charset="0"/>
            </a:endParaRPr>
          </a:p>
        </p:txBody>
      </p:sp>
      <p:sp>
        <p:nvSpPr>
          <p:cNvPr id="7" name="TextBox 6">
            <a:extLst>
              <a:ext uri="{FF2B5EF4-FFF2-40B4-BE49-F238E27FC236}">
                <a16:creationId xmlns:a16="http://schemas.microsoft.com/office/drawing/2014/main" id="{5D2BB274-DC25-49F4-B823-56429CD8F768}"/>
              </a:ext>
            </a:extLst>
          </p:cNvPr>
          <p:cNvSpPr txBox="1"/>
          <p:nvPr/>
        </p:nvSpPr>
        <p:spPr>
          <a:xfrm>
            <a:off x="547688" y="2508478"/>
            <a:ext cx="7224712" cy="954107"/>
          </a:xfrm>
          <a:prstGeom prst="rect">
            <a:avLst/>
          </a:prstGeom>
          <a:noFill/>
        </p:spPr>
        <p:txBody>
          <a:bodyPr wrap="square" rtlCol="0">
            <a:spAutoFit/>
          </a:bodyPr>
          <a:lstStyle/>
          <a:p>
            <a:r>
              <a:rPr lang="en-US" sz="2800" b="1" dirty="0">
                <a:latin typeface="Times New Roman" pitchFamily="18" charset="0"/>
                <a:cs typeface="Times New Roman" pitchFamily="18" charset="0"/>
              </a:rPr>
              <a:t>- Tin </a:t>
            </a:r>
            <a:r>
              <a:rPr lang="en-US" sz="2800" b="1" dirty="0" err="1">
                <a:latin typeface="Times New Roman" pitchFamily="18" charset="0"/>
                <a:cs typeface="Times New Roman" pitchFamily="18" charset="0"/>
              </a:rPr>
              <a:t>phải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có</a:t>
            </a:r>
            <a:r>
              <a:rPr lang="en-US" sz="2800" b="1" dirty="0">
                <a:latin typeface="Times New Roman" pitchFamily="18" charset="0"/>
                <a:cs typeface="Times New Roman" pitchFamily="18" charset="0"/>
              </a:rPr>
              <a:t> ý </a:t>
            </a:r>
            <a:r>
              <a:rPr lang="en-US" sz="2800" b="1" dirty="0" err="1">
                <a:latin typeface="Times New Roman" pitchFamily="18" charset="0"/>
                <a:cs typeface="Times New Roman" pitchFamily="18" charset="0"/>
              </a:rPr>
              <a:t>nghĩa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xã</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hội</a:t>
            </a:r>
            <a:r>
              <a:rPr lang="en-US" sz="2800" b="1" dirty="0">
                <a:latin typeface="Times New Roman" pitchFamily="18" charset="0"/>
                <a:cs typeface="Times New Roman" pitchFamily="18" charset="0"/>
              </a:rPr>
              <a:t>.</a:t>
            </a:r>
          </a:p>
          <a:p>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Thông</a:t>
            </a:r>
            <a:r>
              <a:rPr lang="en-US" sz="2800" b="1" dirty="0">
                <a:latin typeface="Times New Roman" pitchFamily="18" charset="0"/>
                <a:cs typeface="Times New Roman" pitchFamily="18" charset="0"/>
              </a:rPr>
              <a:t> tin </a:t>
            </a:r>
            <a:r>
              <a:rPr lang="en-US" sz="2800" b="1" dirty="0" err="1">
                <a:latin typeface="Times New Roman" pitchFamily="18" charset="0"/>
                <a:cs typeface="Times New Roman" pitchFamily="18" charset="0"/>
              </a:rPr>
              <a:t>chính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xác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cụ</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thể</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kịp</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thời</a:t>
            </a:r>
            <a:r>
              <a:rPr lang="en-US" sz="2800" b="1" dirty="0">
                <a:latin typeface="Times New Roman" pitchFamily="18" charset="0"/>
                <a:cs typeface="Times New Roman" pitchFamily="18" charset="0"/>
              </a:rPr>
              <a:t>.</a:t>
            </a:r>
          </a:p>
        </p:txBody>
      </p:sp>
      <p:sp>
        <p:nvSpPr>
          <p:cNvPr id="8" name="TextBox 7">
            <a:extLst>
              <a:ext uri="{FF2B5EF4-FFF2-40B4-BE49-F238E27FC236}">
                <a16:creationId xmlns:a16="http://schemas.microsoft.com/office/drawing/2014/main" id="{0C418C4E-35EE-4969-97D1-6329A5AEF2D0}"/>
              </a:ext>
            </a:extLst>
          </p:cNvPr>
          <p:cNvSpPr txBox="1"/>
          <p:nvPr/>
        </p:nvSpPr>
        <p:spPr>
          <a:xfrm>
            <a:off x="547688" y="1447800"/>
            <a:ext cx="5761672" cy="523220"/>
          </a:xfrm>
          <a:prstGeom prst="rect">
            <a:avLst/>
          </a:prstGeom>
          <a:noFill/>
        </p:spPr>
        <p:txBody>
          <a:bodyPr wrap="square" rtlCol="0">
            <a:spAutoFit/>
          </a:bodyPr>
          <a:lstStyle/>
          <a:p>
            <a:r>
              <a:rPr lang="en-US" sz="2800" b="1" i="1" dirty="0">
                <a:solidFill>
                  <a:srgbClr val="FF0000"/>
                </a:solidFill>
                <a:latin typeface="Times New Roman" pitchFamily="18" charset="0"/>
                <a:cs typeface="Times New Roman" pitchFamily="18" charset="0"/>
              </a:rPr>
              <a:t>1. </a:t>
            </a:r>
            <a:r>
              <a:rPr lang="en-US" sz="2800" b="1" i="1" dirty="0" err="1">
                <a:solidFill>
                  <a:srgbClr val="FF0000"/>
                </a:solidFill>
                <a:latin typeface="Times New Roman" pitchFamily="18" charset="0"/>
                <a:cs typeface="Times New Roman" pitchFamily="18" charset="0"/>
              </a:rPr>
              <a:t>Khai</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thác</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và</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lựa</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chọn</a:t>
            </a:r>
            <a:r>
              <a:rPr lang="en-US" sz="2800" b="1" i="1" dirty="0">
                <a:solidFill>
                  <a:srgbClr val="FF0000"/>
                </a:solidFill>
                <a:latin typeface="Times New Roman" pitchFamily="18" charset="0"/>
                <a:cs typeface="Times New Roman" pitchFamily="18" charset="0"/>
              </a:rPr>
              <a:t> tin</a:t>
            </a:r>
            <a:endParaRPr lang="en-US" sz="28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334089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barn(inVertical)">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barn(inVertical)">
                                      <p:cBhvr>
                                        <p:cTn id="17" dur="500"/>
                                        <p:tgtEl>
                                          <p:spTgt spid="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7">
                                            <p:txEl>
                                              <p:pRg st="1" end="1"/>
                                            </p:txEl>
                                          </p:spTgt>
                                        </p:tgtEl>
                                        <p:attrNameLst>
                                          <p:attrName>style.visibility</p:attrName>
                                        </p:attrNameLst>
                                      </p:cBhvr>
                                      <p:to>
                                        <p:strVal val="visible"/>
                                      </p:to>
                                    </p:set>
                                    <p:animEffect transition="in" filter="barn(inVertical)">
                                      <p:cBhvr>
                                        <p:cTn id="22"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15E5290C-5841-4DFC-9CE3-0328CF2F30B4}"/>
              </a:ext>
            </a:extLst>
          </p:cNvPr>
          <p:cNvSpPr txBox="1"/>
          <p:nvPr/>
        </p:nvSpPr>
        <p:spPr>
          <a:xfrm>
            <a:off x="1164670" y="276741"/>
            <a:ext cx="3784202" cy="800219"/>
          </a:xfrm>
          <a:prstGeom prst="rect">
            <a:avLst/>
          </a:prstGeom>
          <a:noFill/>
        </p:spPr>
        <p:txBody>
          <a:bodyPr wrap="square" rtlCol="0">
            <a:spAutoFit/>
          </a:bodyPr>
          <a:lstStyle/>
          <a:p>
            <a:r>
              <a:rPr lang="en-US" sz="2800" b="1" i="1" dirty="0">
                <a:solidFill>
                  <a:srgbClr val="FF0000"/>
                </a:solidFill>
                <a:latin typeface="Times New Roman" pitchFamily="18" charset="0"/>
                <a:cs typeface="Times New Roman" pitchFamily="18" charset="0"/>
              </a:rPr>
              <a:t>2. </a:t>
            </a:r>
            <a:r>
              <a:rPr lang="en-US" sz="2800" b="1" i="1" dirty="0" err="1">
                <a:solidFill>
                  <a:srgbClr val="FF0000"/>
                </a:solidFill>
                <a:latin typeface="Times New Roman" pitchFamily="18" charset="0"/>
                <a:cs typeface="Times New Roman" pitchFamily="18" charset="0"/>
              </a:rPr>
              <a:t>Cách</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viết</a:t>
            </a:r>
            <a:r>
              <a:rPr lang="en-US" sz="2800" b="1" i="1" dirty="0">
                <a:solidFill>
                  <a:srgbClr val="FF0000"/>
                </a:solidFill>
                <a:latin typeface="Times New Roman" pitchFamily="18" charset="0"/>
                <a:cs typeface="Times New Roman" pitchFamily="18" charset="0"/>
              </a:rPr>
              <a:t> </a:t>
            </a:r>
            <a:r>
              <a:rPr lang="en-US" sz="2800" b="1" i="1" dirty="0" err="1">
                <a:solidFill>
                  <a:srgbClr val="FF0000"/>
                </a:solidFill>
                <a:latin typeface="Times New Roman" pitchFamily="18" charset="0"/>
                <a:cs typeface="Times New Roman" pitchFamily="18" charset="0"/>
              </a:rPr>
              <a:t>bản</a:t>
            </a:r>
            <a:r>
              <a:rPr lang="en-US" sz="2800" b="1" i="1" dirty="0">
                <a:solidFill>
                  <a:srgbClr val="FF0000"/>
                </a:solidFill>
                <a:latin typeface="Times New Roman" pitchFamily="18" charset="0"/>
                <a:cs typeface="Times New Roman" pitchFamily="18" charset="0"/>
              </a:rPr>
              <a:t> tin</a:t>
            </a:r>
            <a:endParaRPr lang="en-US" sz="2800" dirty="0">
              <a:solidFill>
                <a:srgbClr val="FF0000"/>
              </a:solidFill>
              <a:latin typeface="Times New Roman" pitchFamily="18" charset="0"/>
              <a:cs typeface="Times New Roman" pitchFamily="18" charset="0"/>
            </a:endParaRPr>
          </a:p>
          <a:p>
            <a:endParaRPr lang="en-US" dirty="0"/>
          </a:p>
        </p:txBody>
      </p:sp>
      <p:sp>
        <p:nvSpPr>
          <p:cNvPr id="7" name="TextBox 6">
            <a:extLst>
              <a:ext uri="{FF2B5EF4-FFF2-40B4-BE49-F238E27FC236}">
                <a16:creationId xmlns:a16="http://schemas.microsoft.com/office/drawing/2014/main" id="{60022527-7089-4366-B042-AE415C3A4439}"/>
              </a:ext>
            </a:extLst>
          </p:cNvPr>
          <p:cNvSpPr txBox="1"/>
          <p:nvPr/>
        </p:nvSpPr>
        <p:spPr>
          <a:xfrm>
            <a:off x="487680" y="913868"/>
            <a:ext cx="8534400" cy="5687711"/>
          </a:xfrm>
          <a:prstGeom prst="rect">
            <a:avLst/>
          </a:prstGeom>
          <a:noFill/>
        </p:spPr>
        <p:txBody>
          <a:bodyPr wrap="square" rtlCol="0">
            <a:spAutoFit/>
          </a:bodyPr>
          <a:lstStyle/>
          <a:p>
            <a:pPr marL="0" marR="0" algn="just">
              <a:lnSpc>
                <a:spcPct val="115000"/>
              </a:lnSpc>
              <a:spcBef>
                <a:spcPts val="0"/>
              </a:spcBef>
              <a:spcAft>
                <a:spcPts val="1000"/>
              </a:spcAft>
            </a:pPr>
            <a:r>
              <a:rPr lang="nl-NL" sz="2800" b="1" dirty="0">
                <a:effectLst/>
                <a:latin typeface="Times New Roman" panose="02020603050405020304" pitchFamily="18" charset="0"/>
                <a:ea typeface="Times New Roman" panose="02020603050405020304" pitchFamily="18" charset="0"/>
                <a:cs typeface="Times New Roman" panose="02020603050405020304" pitchFamily="18" charset="0"/>
              </a:rPr>
              <a:t>* Đặt tiêu đề .</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1000"/>
              </a:spcAft>
            </a:pPr>
            <a:r>
              <a:rPr lang="nl-NL" sz="2800" dirty="0">
                <a:effectLst/>
                <a:latin typeface="Times New Roman" panose="02020603050405020304" pitchFamily="18" charset="0"/>
                <a:ea typeface="Times New Roman" panose="02020603050405020304" pitchFamily="18" charset="0"/>
                <a:cs typeface="Times New Roman" panose="02020603050405020304" pitchFamily="18" charset="0"/>
              </a:rPr>
              <a:t>- Đảm bảo tính khái quát nội dung của bản tin.</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1000"/>
              </a:spcAft>
            </a:pPr>
            <a:r>
              <a:rPr lang="nl-NL" sz="2800" dirty="0">
                <a:effectLst/>
                <a:latin typeface="Times New Roman" panose="02020603050405020304" pitchFamily="18" charset="0"/>
                <a:ea typeface="Times New Roman" panose="02020603050405020304" pitchFamily="18" charset="0"/>
                <a:cs typeface="Times New Roman" panose="02020603050405020304" pitchFamily="18" charset="0"/>
              </a:rPr>
              <a:t>- Có thể chọn cách diễn đạt đặc biệt gây hứng thú, sự tò mò cho người đọc.( Dạng câu hỏi, cách chơi chữ, có thể là một câu, một từ...)</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1000"/>
              </a:spcAft>
            </a:pPr>
            <a:r>
              <a:rPr lang="nl-NL" sz="2800" b="1" dirty="0">
                <a:effectLst/>
                <a:latin typeface="Times New Roman" panose="02020603050405020304" pitchFamily="18" charset="0"/>
                <a:ea typeface="Times New Roman" panose="02020603050405020304" pitchFamily="18" charset="0"/>
                <a:cs typeface="Times New Roman" panose="02020603050405020304" pitchFamily="18" charset="0"/>
              </a:rPr>
              <a:t>* Cách mở đầu bản tin</a:t>
            </a:r>
            <a:r>
              <a:rPr lang="nl-NL"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1000"/>
              </a:spcAft>
            </a:pPr>
            <a:r>
              <a:rPr lang="nl-NL" sz="2800" dirty="0">
                <a:effectLst/>
                <a:latin typeface="Times New Roman" panose="02020603050405020304" pitchFamily="18" charset="0"/>
                <a:ea typeface="Times New Roman" panose="02020603050405020304" pitchFamily="18" charset="0"/>
                <a:cs typeface="Times New Roman" panose="02020603050405020304" pitchFamily="18" charset="0"/>
              </a:rPr>
              <a:t>- Thông báo khái quát về sự kiện và kết quả.</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1000"/>
              </a:spcAft>
            </a:pPr>
            <a:r>
              <a:rPr lang="nl-NL" sz="2800" b="1" dirty="0">
                <a:effectLst/>
                <a:latin typeface="Times New Roman" panose="02020603050405020304" pitchFamily="18" charset="0"/>
                <a:ea typeface="Times New Roman" panose="02020603050405020304" pitchFamily="18" charset="0"/>
                <a:cs typeface="Times New Roman" panose="02020603050405020304" pitchFamily="18" charset="0"/>
              </a:rPr>
              <a:t>* Cách triển khai chi tiết bản tin.</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a:p>
            <a:r>
              <a:rPr lang="nl-NL" sz="2800" dirty="0">
                <a:effectLst/>
                <a:latin typeface="Times New Roman" panose="02020603050405020304" pitchFamily="18" charset="0"/>
                <a:ea typeface="Times New Roman" panose="02020603050405020304" pitchFamily="18" charset="0"/>
              </a:rPr>
              <a:t>- Cụ thể, chi tiết các sự kiện, giải thích nguyên nhân, kết quả tường thuật chi tiết các sự kiện</a:t>
            </a:r>
            <a:endParaRPr lang="en-US" sz="2800" dirty="0"/>
          </a:p>
        </p:txBody>
      </p:sp>
    </p:spTree>
    <p:extLst>
      <p:ext uri="{BB962C8B-B14F-4D97-AF65-F5344CB8AC3E}">
        <p14:creationId xmlns:p14="http://schemas.microsoft.com/office/powerpoint/2010/main" val="3318739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arn(inVertical)">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barn(inVertical)">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wipe(down)">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barn(inVertical)">
                                      <p:cBhvr>
                                        <p:cTn id="27" dur="500"/>
                                        <p:tgtEl>
                                          <p:spTgt spid="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Effect transition="in" filter="barn(inVertical)">
                                      <p:cBhvr>
                                        <p:cTn id="32" dur="500"/>
                                        <p:tgtEl>
                                          <p:spTgt spid="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Effect transition="in" filter="barn(inVertical)">
                                      <p:cBhvr>
                                        <p:cTn id="37" dur="500"/>
                                        <p:tgtEl>
                                          <p:spTgt spid="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7">
                                            <p:txEl>
                                              <p:pRg st="6" end="6"/>
                                            </p:txEl>
                                          </p:spTgt>
                                        </p:tgtEl>
                                        <p:attrNameLst>
                                          <p:attrName>style.visibility</p:attrName>
                                        </p:attrNameLst>
                                      </p:cBhvr>
                                      <p:to>
                                        <p:strVal val="visible"/>
                                      </p:to>
                                    </p:set>
                                    <p:animEffect transition="in" filter="barn(inVertical)">
                                      <p:cBhvr>
                                        <p:cTn id="42" dur="5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02EF4F-1C4C-4969-8BF9-459BA79712F2}"/>
              </a:ext>
            </a:extLst>
          </p:cNvPr>
          <p:cNvSpPr txBox="1"/>
          <p:nvPr/>
        </p:nvSpPr>
        <p:spPr>
          <a:xfrm>
            <a:off x="228600" y="428178"/>
            <a:ext cx="8686800" cy="6001643"/>
          </a:xfrm>
          <a:prstGeom prst="rect">
            <a:avLst/>
          </a:prstGeom>
          <a:noFill/>
        </p:spPr>
        <p:txBody>
          <a:bodyPr wrap="square" rtlCol="0">
            <a:spAutoFit/>
          </a:bodyPr>
          <a:lstStyle/>
          <a:p>
            <a:r>
              <a:rPr lang="en-US" sz="2400" b="1" dirty="0" err="1">
                <a:latin typeface="Times New Roman" pitchFamily="18" charset="0"/>
                <a:cs typeface="Times New Roman" pitchFamily="18" charset="0"/>
              </a:rPr>
              <a:t>Ôtô</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cứu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thương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vượt</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đèn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đỏ</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húc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văng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người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đường</a:t>
            </a:r>
            <a:endParaRPr lang="en-US" sz="2400" b="1" dirty="0">
              <a:latin typeface="Times New Roman" pitchFamily="18" charset="0"/>
              <a:cs typeface="Times New Roman" pitchFamily="18" charset="0"/>
            </a:endParaRPr>
          </a:p>
          <a:p>
            <a:r>
              <a:rPr lang="en-US" sz="2400" i="1" dirty="0" err="1">
                <a:latin typeface="Times New Roman" pitchFamily="18" charset="0"/>
                <a:cs typeface="Times New Roman" pitchFamily="18" charset="0"/>
              </a:rPr>
              <a:t>Đưa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bệnh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nhân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chuyển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viện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xe</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cấp</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cứu</a:t>
            </a:r>
            <a:r>
              <a:rPr lang="en-US" sz="2400" i="1" dirty="0">
                <a:latin typeface="Times New Roman" pitchFamily="18" charset="0"/>
                <a:cs typeface="Times New Roman" pitchFamily="18" charset="0"/>
              </a:rPr>
              <a:t> ở </a:t>
            </a:r>
            <a:r>
              <a:rPr lang="en-US" sz="2400" i="1" dirty="0" err="1">
                <a:latin typeface="Times New Roman" pitchFamily="18" charset="0"/>
                <a:cs typeface="Times New Roman" pitchFamily="18" charset="0"/>
              </a:rPr>
              <a:t>Bạc</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Liêu</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vượt</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đèn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đỏ</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tông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thanh</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niên</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chạy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xe</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máy</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trọng</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thương</a:t>
            </a:r>
            <a:r>
              <a:rPr lang="en-US" sz="2400" i="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r>
              <a:rPr lang="en-US" sz="2400" dirty="0" err="1">
                <a:latin typeface="Times New Roman" pitchFamily="18" charset="0"/>
                <a:cs typeface="Times New Roman" pitchFamily="18" charset="0"/>
              </a:rPr>
              <a:t>Ôtô</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cứu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Bệnh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khoa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huyện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Vĩnh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chuyển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bệnh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tuyến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cấp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cứu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tối</a:t>
            </a:r>
            <a:r>
              <a:rPr lang="en-US" sz="2400" dirty="0">
                <a:latin typeface="Times New Roman" pitchFamily="18" charset="0"/>
                <a:cs typeface="Times New Roman" pitchFamily="18" charset="0"/>
              </a:rPr>
              <a:t> 9/12. </a:t>
            </a:r>
            <a:r>
              <a:rPr lang="en-US" sz="2400" dirty="0" err="1">
                <a:latin typeface="Times New Roman" pitchFamily="18" charset="0"/>
                <a:cs typeface="Times New Roman" pitchFamily="18" charset="0"/>
              </a:rPr>
              <a:t>Đến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nút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Phú</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Tôn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phường</a:t>
            </a:r>
            <a:r>
              <a:rPr lang="en-US" sz="2400" dirty="0">
                <a:latin typeface="Times New Roman" pitchFamily="18" charset="0"/>
                <a:cs typeface="Times New Roman" pitchFamily="18" charset="0"/>
              </a:rPr>
              <a:t> 7, </a:t>
            </a:r>
            <a:r>
              <a:rPr lang="en-US" sz="2400" dirty="0" err="1">
                <a:latin typeface="Times New Roman" pitchFamily="18" charset="0"/>
                <a:cs typeface="Times New Roman" pitchFamily="18" charset="0"/>
              </a:rPr>
              <a:t>TP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xe</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vượt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đèn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đỏ</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chạy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xe</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máy</a:t>
            </a:r>
            <a:r>
              <a:rPr lang="en-US" sz="2400" dirty="0">
                <a:latin typeface="Times New Roman" pitchFamily="18" charset="0"/>
                <a:cs typeface="Times New Roman" pitchFamily="18" charset="0"/>
              </a:rPr>
              <a:t>.</a:t>
            </a:r>
          </a:p>
          <a:p>
            <a:r>
              <a:rPr lang="en-US" sz="2400" dirty="0" err="1">
                <a:latin typeface="Times New Roman" pitchFamily="18" charset="0"/>
                <a:cs typeface="Times New Roman" pitchFamily="18" charset="0"/>
              </a:rPr>
              <a:t>Nạn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húc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văng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hơn</a:t>
            </a:r>
            <a:r>
              <a:rPr lang="en-US" sz="2400" dirty="0">
                <a:latin typeface="Times New Roman" pitchFamily="18" charset="0"/>
                <a:cs typeface="Times New Roman" pitchFamily="18" charset="0"/>
              </a:rPr>
              <a:t> 5 m, </a:t>
            </a:r>
            <a:r>
              <a:rPr lang="en-US" sz="2400" dirty="0" err="1">
                <a:latin typeface="Times New Roman" pitchFamily="18" charset="0"/>
                <a:cs typeface="Times New Roman" pitchFamily="18" charset="0"/>
              </a:rPr>
              <a:t>trọng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xe</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máy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dính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chặt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đầu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ôtô</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cứu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thương</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Nam </a:t>
            </a:r>
            <a:r>
              <a:rPr lang="en-US" sz="2400" dirty="0" err="1">
                <a:latin typeface="Times New Roman" pitchFamily="18" charset="0"/>
                <a:cs typeface="Times New Roman" pitchFamily="18" charset="0"/>
              </a:rPr>
              <a:t>thanh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bệnh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ôtô</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cứu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chuyển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xe</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cấp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cứu</a:t>
            </a:r>
            <a:r>
              <a:rPr lang="en-US" sz="2400" dirty="0">
                <a:latin typeface="Times New Roman" pitchFamily="18" charset="0"/>
                <a:cs typeface="Times New Roman" pitchFamily="18" charset="0"/>
              </a:rPr>
              <a:t>.</a:t>
            </a:r>
          </a:p>
          <a:p>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Ôtô</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cứu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thương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lỗi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mở</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còi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hú</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ưu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vượt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đèn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đỏ</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lúc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chuyển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bệnh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Lê</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Hoàng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Thức</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Đội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trưởng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CSGT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Công</a:t>
            </a:r>
            <a:r>
              <a:rPr lang="en-US" sz="2400" dirty="0">
                <a:latin typeface="Times New Roman" pitchFamily="18" charset="0"/>
                <a:cs typeface="Times New Roman" pitchFamily="18" charset="0"/>
              </a:rPr>
              <a:t> an </a:t>
            </a:r>
            <a:r>
              <a:rPr lang="en-US" sz="2400" dirty="0" err="1">
                <a:latin typeface="Times New Roman" pitchFamily="18" charset="0"/>
                <a:cs typeface="Times New Roman" pitchFamily="18" charset="0"/>
              </a:rPr>
              <a:t>TP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Liêu</a:t>
            </a: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nói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vụ</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đang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được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điều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Báo</a:t>
            </a:r>
            <a:r>
              <a:rPr lang="en-US" sz="2400" dirty="0">
                <a:latin typeface="Times New Roman" pitchFamily="18" charset="0"/>
                <a:cs typeface="Times New Roman" pitchFamily="18" charset="0"/>
              </a:rPr>
              <a:t> vnexpress.net </a:t>
            </a:r>
            <a:r>
              <a:rPr lang="en-US" sz="2400" dirty="0" err="1">
                <a:latin typeface="Times New Roman" pitchFamily="18" charset="0"/>
                <a:cs typeface="Times New Roman" pitchFamily="18" charset="0"/>
              </a:rPr>
              <a:t>Chủ</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nhật</a:t>
            </a:r>
            <a:r>
              <a:rPr lang="en-US" sz="2400" dirty="0">
                <a:latin typeface="Times New Roman" pitchFamily="18" charset="0"/>
                <a:cs typeface="Times New Roman" pitchFamily="18" charset="0"/>
              </a:rPr>
              <a:t>, 10/12/2017 | 12:44 GMT+7, </a:t>
            </a:r>
            <a:r>
              <a:rPr lang="en-US" sz="2400" dirty="0" err="1">
                <a:latin typeface="Times New Roman" pitchFamily="18" charset="0"/>
                <a:cs typeface="Times New Roman" pitchFamily="18" charset="0"/>
              </a:rPr>
              <a:t>Phúc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Hưng</a:t>
            </a:r>
            <a:r>
              <a:rPr lang="en-US" sz="2400" dirty="0">
                <a:latin typeface="Times New Roman" pitchFamily="18" charset="0"/>
                <a:cs typeface="Times New Roman" pitchFamily="18" charset="0"/>
              </a:rPr>
              <a:t>) </a:t>
            </a:r>
          </a:p>
        </p:txBody>
      </p:sp>
    </p:spTree>
    <p:extLst>
      <p:ext uri="{BB962C8B-B14F-4D97-AF65-F5344CB8AC3E}">
        <p14:creationId xmlns:p14="http://schemas.microsoft.com/office/powerpoint/2010/main" val="604487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F398A40-9E25-42AF-9F4A-1BD6E81DB446}"/>
              </a:ext>
            </a:extLst>
          </p:cNvPr>
          <p:cNvSpPr txBox="1"/>
          <p:nvPr/>
        </p:nvSpPr>
        <p:spPr>
          <a:xfrm>
            <a:off x="447040" y="401717"/>
            <a:ext cx="7934960" cy="1051955"/>
          </a:xfrm>
          <a:prstGeom prst="rect">
            <a:avLst/>
          </a:prstGeom>
          <a:noFill/>
        </p:spPr>
        <p:txBody>
          <a:bodyPr wrap="square" rtlCol="0">
            <a:spAutoFit/>
          </a:bodyPr>
          <a:lstStyle/>
          <a:p>
            <a:pPr marL="457200" marR="0" indent="-457200" algn="just">
              <a:lnSpc>
                <a:spcPct val="115000"/>
              </a:lnSpc>
              <a:spcBef>
                <a:spcPts val="0"/>
              </a:spcBef>
              <a:spcAft>
                <a:spcPts val="1000"/>
              </a:spcAft>
              <a:buFontTx/>
              <a:buChar char="-"/>
            </a:pPr>
            <a:r>
              <a:rPr lang="nl-NL" sz="2800" b="1" i="1" dirty="0">
                <a:effectLst/>
                <a:latin typeface="Times New Roman" panose="02020603050405020304" pitchFamily="18" charset="0"/>
                <a:ea typeface="Calibri" panose="020F0502020204030204" pitchFamily="34" charset="0"/>
                <a:cs typeface="Times New Roman" panose="02020603050405020304" pitchFamily="18" charset="0"/>
              </a:rPr>
              <a:t>Bản tin trên thông báo tin gì? Tin đó có ý nghĩa gì với người đọc không?</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3" name="TextBox 42">
            <a:extLst>
              <a:ext uri="{FF2B5EF4-FFF2-40B4-BE49-F238E27FC236}">
                <a16:creationId xmlns:a16="http://schemas.microsoft.com/office/drawing/2014/main" id="{90F07D5F-8974-4D2B-8D08-CB53F0DE4718}"/>
              </a:ext>
            </a:extLst>
          </p:cNvPr>
          <p:cNvSpPr txBox="1"/>
          <p:nvPr/>
        </p:nvSpPr>
        <p:spPr>
          <a:xfrm>
            <a:off x="447040" y="4156777"/>
            <a:ext cx="7934960" cy="556434"/>
          </a:xfrm>
          <a:prstGeom prst="rect">
            <a:avLst/>
          </a:prstGeom>
          <a:noFill/>
        </p:spPr>
        <p:txBody>
          <a:bodyPr wrap="square" rtlCol="0">
            <a:spAutoFit/>
          </a:bodyPr>
          <a:lstStyle/>
          <a:p>
            <a:pPr marL="0" marR="0" algn="just">
              <a:lnSpc>
                <a:spcPct val="115000"/>
              </a:lnSpc>
              <a:spcBef>
                <a:spcPts val="0"/>
              </a:spcBef>
              <a:spcAft>
                <a:spcPts val="1000"/>
              </a:spcAft>
            </a:pPr>
            <a:r>
              <a:rPr lang="nl-NL" sz="2800" b="1" i="1" dirty="0">
                <a:effectLst/>
                <a:latin typeface="Times New Roman" panose="02020603050405020304" pitchFamily="18" charset="0"/>
                <a:ea typeface="Calibri" panose="020F0502020204030204" pitchFamily="34" charset="0"/>
                <a:cs typeface="Times New Roman" panose="02020603050405020304" pitchFamily="18" charset="0"/>
              </a:rPr>
              <a:t>Vì sao tin trên lại có tính thời sự ?</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6F749662-5CBD-44AA-8893-C847BB59DBE6}"/>
              </a:ext>
            </a:extLst>
          </p:cNvPr>
          <p:cNvSpPr txBox="1"/>
          <p:nvPr/>
        </p:nvSpPr>
        <p:spPr>
          <a:xfrm>
            <a:off x="447040" y="1514632"/>
            <a:ext cx="8666480" cy="2246769"/>
          </a:xfrm>
          <a:prstGeom prst="rect">
            <a:avLst/>
          </a:prstGeom>
          <a:noFill/>
        </p:spPr>
        <p:txBody>
          <a:bodyPr wrap="square" rtlCol="0">
            <a:spAutoFit/>
          </a:bodyPr>
          <a:lstStyle/>
          <a:p>
            <a:r>
              <a:rPr lang="en-US" sz="2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tin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thông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báo</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Ôtô</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cứu</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thương</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vượt</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đèn</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đỏ</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húc</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văng</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đường</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Tin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đó</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nhằm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cảnh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tỉnh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chúng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ta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khi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tham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gia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giao</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thông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phải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cẩn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thận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đúng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luật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đường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bộ</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thời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lên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án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kẻ</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vô</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trách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nhiệm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khi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gây</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ra tai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nạn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khác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8A74AC6A-DE79-4692-9B06-BB4E94AB5051}"/>
              </a:ext>
            </a:extLst>
          </p:cNvPr>
          <p:cNvSpPr txBox="1"/>
          <p:nvPr/>
        </p:nvSpPr>
        <p:spPr>
          <a:xfrm>
            <a:off x="447040" y="4763948"/>
            <a:ext cx="8554720" cy="954107"/>
          </a:xfrm>
          <a:prstGeom prst="rect">
            <a:avLst/>
          </a:prstGeom>
          <a:noFill/>
        </p:spPr>
        <p:txBody>
          <a:bodyPr wrap="square" rtlCol="0">
            <a:spAutoFit/>
          </a:bodyPr>
          <a:lstStyle/>
          <a:p>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tin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trên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tính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thời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sự</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vì</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sự</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mới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xảy</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ra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lúc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tối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ngày</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09/12/2017,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vài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tiếng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sau</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đăng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trên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báo</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3"/>
                                        </p:tgtEl>
                                        <p:attrNameLst>
                                          <p:attrName>style.visibility</p:attrName>
                                        </p:attrNameLst>
                                      </p:cBhvr>
                                      <p:to>
                                        <p:strVal val="visible"/>
                                      </p:to>
                                    </p:set>
                                    <p:animEffect transition="in" filter="barn(inVertical)">
                                      <p:cBhvr>
                                        <p:cTn id="17" dur="500"/>
                                        <p:tgtEl>
                                          <p:spTgt spid="43"/>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arn(inVertical)">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3" grpId="0"/>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Box 43">
            <a:extLst>
              <a:ext uri="{FF2B5EF4-FFF2-40B4-BE49-F238E27FC236}">
                <a16:creationId xmlns:a16="http://schemas.microsoft.com/office/drawing/2014/main" id="{A8849EC7-77FC-4A25-BEDC-B0EBFA079AE9}"/>
              </a:ext>
            </a:extLst>
          </p:cNvPr>
          <p:cNvSpPr txBox="1"/>
          <p:nvPr/>
        </p:nvSpPr>
        <p:spPr>
          <a:xfrm>
            <a:off x="604520" y="689652"/>
            <a:ext cx="7934960" cy="1051955"/>
          </a:xfrm>
          <a:prstGeom prst="rect">
            <a:avLst/>
          </a:prstGeom>
          <a:noFill/>
        </p:spPr>
        <p:txBody>
          <a:bodyPr wrap="square" rtlCol="0">
            <a:spAutoFit/>
          </a:bodyPr>
          <a:lstStyle/>
          <a:p>
            <a:pPr marL="0" marR="0" algn="just">
              <a:lnSpc>
                <a:spcPct val="115000"/>
              </a:lnSpc>
              <a:spcBef>
                <a:spcPts val="0"/>
              </a:spcBef>
              <a:spcAft>
                <a:spcPts val="1000"/>
              </a:spcAft>
            </a:pPr>
            <a:r>
              <a:rPr lang="nl-NL" sz="2800" b="1" i="1" dirty="0">
                <a:effectLst/>
                <a:latin typeface="Times New Roman" panose="02020603050405020304" pitchFamily="18" charset="0"/>
                <a:ea typeface="Calibri" panose="020F0502020204030204" pitchFamily="34" charset="0"/>
                <a:cs typeface="Times New Roman" panose="02020603050405020304" pitchFamily="18" charset="0"/>
              </a:rPr>
              <a:t>- Có cần đưa vào các chi tiết: tên bệnh nhân chuyển viện? Bị bệnh gì không?</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5" name="TextBox 44">
            <a:extLst>
              <a:ext uri="{FF2B5EF4-FFF2-40B4-BE49-F238E27FC236}">
                <a16:creationId xmlns:a16="http://schemas.microsoft.com/office/drawing/2014/main" id="{D1B8C220-00C3-49FC-8795-7AB053D2AEA6}"/>
              </a:ext>
            </a:extLst>
          </p:cNvPr>
          <p:cNvSpPr txBox="1"/>
          <p:nvPr/>
        </p:nvSpPr>
        <p:spPr>
          <a:xfrm>
            <a:off x="243840" y="3056847"/>
            <a:ext cx="7934960" cy="1488613"/>
          </a:xfrm>
          <a:prstGeom prst="rect">
            <a:avLst/>
          </a:prstGeom>
          <a:noFill/>
        </p:spPr>
        <p:txBody>
          <a:bodyPr wrap="square" rtlCol="0">
            <a:spAutoFit/>
          </a:bodyPr>
          <a:lstStyle/>
          <a:p>
            <a:pPr marL="0" marR="0">
              <a:lnSpc>
                <a:spcPct val="115000"/>
              </a:lnSpc>
              <a:spcBef>
                <a:spcPts val="0"/>
              </a:spcBef>
              <a:spcAft>
                <a:spcPts val="1000"/>
              </a:spcAft>
            </a:pPr>
            <a:r>
              <a:rPr lang="nl-NL" sz="2800" b="1" i="1" dirty="0">
                <a:effectLst/>
                <a:latin typeface="Times New Roman" panose="02020603050405020304" pitchFamily="18" charset="0"/>
                <a:ea typeface="Calibri" panose="020F0502020204030204" pitchFamily="34" charset="0"/>
                <a:cs typeface="Times New Roman" panose="02020603050405020304" pitchFamily="18" charset="0"/>
              </a:rPr>
              <a:t>- Việc đưa tin cụ thể chính xác thời gian, địa điểm, nguyên nhân có tác dụng gì?</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2" name="TextBox 1">
            <a:extLst>
              <a:ext uri="{FF2B5EF4-FFF2-40B4-BE49-F238E27FC236}">
                <a16:creationId xmlns:a16="http://schemas.microsoft.com/office/drawing/2014/main" id="{23DAE693-47BB-41AF-A250-6A29BE0E5949}"/>
              </a:ext>
            </a:extLst>
          </p:cNvPr>
          <p:cNvSpPr txBox="1"/>
          <p:nvPr/>
        </p:nvSpPr>
        <p:spPr>
          <a:xfrm>
            <a:off x="1097280" y="1663918"/>
            <a:ext cx="7183120" cy="1815882"/>
          </a:xfrm>
          <a:prstGeom prst="rect">
            <a:avLst/>
          </a:prstGeom>
          <a:noFill/>
        </p:spPr>
        <p:txBody>
          <a:bodyPr wrap="square" rtlCol="0">
            <a:spAutoFit/>
          </a:bodyPr>
          <a:lstStyle/>
          <a:p>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thông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tin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bổ</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sung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cần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thiết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vì</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chúng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vi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phạm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tắc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ngắn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gọn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súc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tích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tin.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800" dirty="0"/>
          </a:p>
        </p:txBody>
      </p:sp>
      <p:sp>
        <p:nvSpPr>
          <p:cNvPr id="6" name="TextBox 5">
            <a:extLst>
              <a:ext uri="{FF2B5EF4-FFF2-40B4-BE49-F238E27FC236}">
                <a16:creationId xmlns:a16="http://schemas.microsoft.com/office/drawing/2014/main" id="{7B8C57DF-37CA-4FC2-A544-6A27EDA5A9CB}"/>
              </a:ext>
            </a:extLst>
          </p:cNvPr>
          <p:cNvSpPr txBox="1"/>
          <p:nvPr/>
        </p:nvSpPr>
        <p:spPr>
          <a:xfrm>
            <a:off x="1838960" y="4286141"/>
            <a:ext cx="6212840" cy="1384995"/>
          </a:xfrm>
          <a:prstGeom prst="rect">
            <a:avLst/>
          </a:prstGeom>
          <a:noFill/>
        </p:spPr>
        <p:txBody>
          <a:bodyPr wrap="square" rtlCol="0">
            <a:spAutoFit/>
          </a:bodyPr>
          <a:lstStyle/>
          <a:p>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Nêu</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thời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gian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địa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cụ</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nhằm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tăng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thêm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tính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xác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đọc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tin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đó</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sự</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thật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03800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barn(inVertical)">
                                      <p:cBhvr>
                                        <p:cTn id="7" dur="500"/>
                                        <p:tgtEl>
                                          <p:spTgt spid="4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5"/>
                                        </p:tgtEl>
                                        <p:attrNameLst>
                                          <p:attrName>style.visibility</p:attrName>
                                        </p:attrNameLst>
                                      </p:cBhvr>
                                      <p:to>
                                        <p:strVal val="visible"/>
                                      </p:to>
                                    </p:set>
                                    <p:animEffect transition="in" filter="barn(inVertical)">
                                      <p:cBhvr>
                                        <p:cTn id="17" dur="500"/>
                                        <p:tgtEl>
                                          <p:spTgt spid="45"/>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arn(inVertical)">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5" grpId="0"/>
      <p:bldP spid="2"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69411" name="Group 3"/>
          <p:cNvGrpSpPr>
            <a:grpSpLocks/>
          </p:cNvGrpSpPr>
          <p:nvPr/>
        </p:nvGrpSpPr>
        <p:grpSpPr bwMode="auto">
          <a:xfrm>
            <a:off x="284497" y="1132908"/>
            <a:ext cx="2527619" cy="1139315"/>
            <a:chOff x="816" y="2304"/>
            <a:chExt cx="1440" cy="448"/>
          </a:xfrm>
        </p:grpSpPr>
        <p:sp>
          <p:nvSpPr>
            <p:cNvPr id="1169412" name="Freeform 4"/>
            <p:cNvSpPr>
              <a:spLocks/>
            </p:cNvSpPr>
            <p:nvPr/>
          </p:nvSpPr>
          <p:spPr bwMode="gray">
            <a:xfrm>
              <a:off x="901" y="2562"/>
              <a:ext cx="1270" cy="190"/>
            </a:xfrm>
            <a:custGeom>
              <a:avLst/>
              <a:gdLst>
                <a:gd name="T0" fmla="*/ 1120 w 1120"/>
                <a:gd name="T1" fmla="*/ 252 h 252"/>
                <a:gd name="T2" fmla="*/ 1116 w 1120"/>
                <a:gd name="T3" fmla="*/ 250 h 252"/>
                <a:gd name="T4" fmla="*/ 1100 w 1120"/>
                <a:gd name="T5" fmla="*/ 246 h 252"/>
                <a:gd name="T6" fmla="*/ 1074 w 1120"/>
                <a:gd name="T7" fmla="*/ 240 h 252"/>
                <a:gd name="T8" fmla="*/ 1038 w 1120"/>
                <a:gd name="T9" fmla="*/ 232 h 252"/>
                <a:gd name="T10" fmla="*/ 992 w 1120"/>
                <a:gd name="T11" fmla="*/ 222 h 252"/>
                <a:gd name="T12" fmla="*/ 938 w 1120"/>
                <a:gd name="T13" fmla="*/ 212 h 252"/>
                <a:gd name="T14" fmla="*/ 876 w 1120"/>
                <a:gd name="T15" fmla="*/ 204 h 252"/>
                <a:gd name="T16" fmla="*/ 806 w 1120"/>
                <a:gd name="T17" fmla="*/ 196 h 252"/>
                <a:gd name="T18" fmla="*/ 730 w 1120"/>
                <a:gd name="T19" fmla="*/ 190 h 252"/>
                <a:gd name="T20" fmla="*/ 646 w 1120"/>
                <a:gd name="T21" fmla="*/ 184 h 252"/>
                <a:gd name="T22" fmla="*/ 556 w 1120"/>
                <a:gd name="T23" fmla="*/ 184 h 252"/>
                <a:gd name="T24" fmla="*/ 466 w 1120"/>
                <a:gd name="T25" fmla="*/ 184 h 252"/>
                <a:gd name="T26" fmla="*/ 384 w 1120"/>
                <a:gd name="T27" fmla="*/ 190 h 252"/>
                <a:gd name="T28" fmla="*/ 308 w 1120"/>
                <a:gd name="T29" fmla="*/ 196 h 252"/>
                <a:gd name="T30" fmla="*/ 238 w 1120"/>
                <a:gd name="T31" fmla="*/ 204 h 252"/>
                <a:gd name="T32" fmla="*/ 178 w 1120"/>
                <a:gd name="T33" fmla="*/ 212 h 252"/>
                <a:gd name="T34" fmla="*/ 126 w 1120"/>
                <a:gd name="T35" fmla="*/ 222 h 252"/>
                <a:gd name="T36" fmla="*/ 82 w 1120"/>
                <a:gd name="T37" fmla="*/ 232 h 252"/>
                <a:gd name="T38" fmla="*/ 46 w 1120"/>
                <a:gd name="T39" fmla="*/ 240 h 252"/>
                <a:gd name="T40" fmla="*/ 20 w 1120"/>
                <a:gd name="T41" fmla="*/ 246 h 252"/>
                <a:gd name="T42" fmla="*/ 6 w 1120"/>
                <a:gd name="T43" fmla="*/ 250 h 252"/>
                <a:gd name="T44" fmla="*/ 0 w 1120"/>
                <a:gd name="T45" fmla="*/ 252 h 252"/>
                <a:gd name="T46" fmla="*/ 0 w 1120"/>
                <a:gd name="T47" fmla="*/ 62 h 252"/>
                <a:gd name="T48" fmla="*/ 560 w 1120"/>
                <a:gd name="T49" fmla="*/ 0 h 252"/>
                <a:gd name="T50" fmla="*/ 1120 w 1120"/>
                <a:gd name="T51" fmla="*/ 62 h 252"/>
                <a:gd name="T52" fmla="*/ 1120 w 1120"/>
                <a:gd name="T53" fmla="*/ 252 h 252"/>
                <a:gd name="T54" fmla="*/ 1120 w 1120"/>
                <a:gd name="T55" fmla="*/ 25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120" h="252">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lnTo>
                    <a:pt x="1120" y="252"/>
                  </a:lnTo>
                  <a:close/>
                </a:path>
              </a:pathLst>
            </a:custGeom>
            <a:solidFill>
              <a:srgbClr val="969696"/>
            </a:solidFill>
            <a:ln>
              <a:noFill/>
            </a:ln>
            <a:extLst>
              <a:ext uri="{91240B29-F687-4F45-9708-019B960494DF}">
                <a14:hiddenLine xmlns:a14="http://schemas.microsoft.com/office/drawing/2010/main" w="0">
                  <a:solidFill>
                    <a:srgbClr val="DF5908"/>
                  </a:solidFill>
                  <a:prstDash val="solid"/>
                  <a:round/>
                  <a:headEnd/>
                  <a:tailEnd/>
                </a14:hiddenLine>
              </a:ext>
            </a:extLst>
          </p:spPr>
          <p:txBody>
            <a:bodyPr/>
            <a:lstStyle/>
            <a:p>
              <a:endParaRPr lang="en-US"/>
            </a:p>
          </p:txBody>
        </p:sp>
        <p:sp>
          <p:nvSpPr>
            <p:cNvPr id="1169413" name="Rectangle 5"/>
            <p:cNvSpPr>
              <a:spLocks noChangeArrowheads="1"/>
            </p:cNvSpPr>
            <p:nvPr/>
          </p:nvSpPr>
          <p:spPr bwMode="gray">
            <a:xfrm>
              <a:off x="816" y="2304"/>
              <a:ext cx="1440" cy="393"/>
            </a:xfrm>
            <a:prstGeom prst="rect">
              <a:avLst/>
            </a:prstGeom>
            <a:gradFill rotWithShape="1">
              <a:gsLst>
                <a:gs pos="0">
                  <a:schemeClr val="accent1">
                    <a:gamma/>
                    <a:tint val="48627"/>
                    <a:invGamma/>
                  </a:schemeClr>
                </a:gs>
                <a:gs pos="100000">
                  <a:schemeClr val="accent1"/>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algn="ctr" eaLnBrk="0" hangingPunct="0"/>
              <a:r>
                <a:rPr lang="en-US" altLang="en-US" sz="3600" b="1" dirty="0">
                  <a:solidFill>
                    <a:srgbClr val="C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rPr>
                <a:t>TIN VẮN </a:t>
              </a:r>
            </a:p>
          </p:txBody>
        </p:sp>
      </p:grpSp>
      <p:sp>
        <p:nvSpPr>
          <p:cNvPr id="2" name="TextBox 1">
            <a:extLst>
              <a:ext uri="{FF2B5EF4-FFF2-40B4-BE49-F238E27FC236}">
                <a16:creationId xmlns:a16="http://schemas.microsoft.com/office/drawing/2014/main" id="{376A6BCD-4FAE-4BE2-893B-2B936DFEBACD}"/>
              </a:ext>
            </a:extLst>
          </p:cNvPr>
          <p:cNvSpPr txBox="1"/>
          <p:nvPr/>
        </p:nvSpPr>
        <p:spPr>
          <a:xfrm>
            <a:off x="2812116" y="469940"/>
            <a:ext cx="5728971" cy="3693319"/>
          </a:xfrm>
          <a:prstGeom prst="rect">
            <a:avLst/>
          </a:prstGeom>
          <a:noFill/>
        </p:spPr>
        <p:txBody>
          <a:bodyPr wrap="square" rtlCol="0">
            <a:spAutoFit/>
          </a:bodyPr>
          <a:lstStyle/>
          <a:p>
            <a:pPr algn="just"/>
            <a:r>
              <a:rPr lang="vi-VN" sz="2600" b="1" i="0" dirty="0">
                <a:solidFill>
                  <a:srgbClr val="242424"/>
                </a:solidFill>
                <a:effectLst/>
                <a:latin typeface="Times New Roman" panose="02020603050405020304" pitchFamily="18" charset="0"/>
                <a:cs typeface="Times New Roman" panose="02020603050405020304" pitchFamily="18" charset="0"/>
              </a:rPr>
              <a:t>Chính quyền Tổng thống Trump thúc đẩy lệnh cấm </a:t>
            </a:r>
            <a:r>
              <a:rPr lang="vi-VN" sz="2600" b="1" i="0" u="none" strike="noStrike" dirty="0">
                <a:solidFill>
                  <a:srgbClr val="000000"/>
                </a:solidFill>
                <a:effectLst/>
                <a:latin typeface="Times New Roman" panose="02020603050405020304" pitchFamily="18" charset="0"/>
                <a:cs typeface="Times New Roman" panose="02020603050405020304" pitchFamily="18" charset="0"/>
                <a:hlinkClick r:id="rId2"/>
              </a:rPr>
              <a:t>TikTok</a:t>
            </a:r>
            <a:r>
              <a:rPr lang="vi-VN" sz="2600" b="1" i="0" dirty="0">
                <a:solidFill>
                  <a:srgbClr val="242424"/>
                </a:solidFill>
                <a:effectLst/>
                <a:latin typeface="Times New Roman" panose="02020603050405020304" pitchFamily="18" charset="0"/>
                <a:cs typeface="Times New Roman" panose="02020603050405020304" pitchFamily="18" charset="0"/>
              </a:rPr>
              <a:t>, WeChat tại Mỹ</a:t>
            </a:r>
            <a:endParaRPr lang="vi-VN" sz="2600" b="0" i="0" dirty="0">
              <a:solidFill>
                <a:srgbClr val="242424"/>
              </a:solidFill>
              <a:effectLst/>
              <a:latin typeface="Times New Roman" panose="02020603050405020304" pitchFamily="18" charset="0"/>
              <a:cs typeface="Times New Roman" panose="02020603050405020304" pitchFamily="18" charset="0"/>
            </a:endParaRPr>
          </a:p>
          <a:p>
            <a:pPr algn="just"/>
            <a:r>
              <a:rPr lang="vi-VN" sz="2600" b="0" i="0" dirty="0">
                <a:solidFill>
                  <a:srgbClr val="242424"/>
                </a:solidFill>
                <a:effectLst/>
                <a:latin typeface="Times New Roman" panose="02020603050405020304" pitchFamily="18" charset="0"/>
                <a:cs typeface="Times New Roman" panose="02020603050405020304" pitchFamily="18" charset="0"/>
              </a:rPr>
              <a:t>Ngày 25/9, Bộ Tư pháp Mỹ đã gửi văn bản lên tòa án để thúc đẩy lệnh cấm các ứng dụng TikTok và WeChat của Trung Quốc trên các kho ứng dụng dành cho điện thoại thông minh của Apple và Google.</a:t>
            </a:r>
          </a:p>
          <a:p>
            <a:endParaRPr lang="en-US" sz="2600"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705ED375-D942-420F-A5B0-EA73D4BF20FA}"/>
              </a:ext>
            </a:extLst>
          </p:cNvPr>
          <p:cNvSpPr txBox="1"/>
          <p:nvPr/>
        </p:nvSpPr>
        <p:spPr>
          <a:xfrm>
            <a:off x="792480" y="4163259"/>
            <a:ext cx="8006080" cy="2062103"/>
          </a:xfrm>
          <a:prstGeom prst="rect">
            <a:avLst/>
          </a:prstGeom>
          <a:noFill/>
        </p:spPr>
        <p:txBody>
          <a:bodyPr wrap="square" rtlCol="0">
            <a:spAutoFit/>
          </a:bodyPr>
          <a:lstStyle/>
          <a:p>
            <a:r>
              <a:rPr lang="nl-NL" sz="3200" b="1" i="1" dirty="0">
                <a:effectLst/>
                <a:latin typeface="Times New Roman" panose="02020603050405020304" pitchFamily="18" charset="0"/>
                <a:ea typeface="Times New Roman" panose="02020603050405020304" pitchFamily="18" charset="0"/>
                <a:cs typeface="Times New Roman" panose="02020603050405020304" pitchFamily="18" charset="0"/>
              </a:rPr>
              <a:t>là loại tin không có nhan đề, dung lượng ngắn (chỉ gồm từ 1 đến 2 câu), chỉ thông báo vắn tắt về các sự kiện.</a:t>
            </a:r>
            <a:endParaRPr lang="en-US" sz="3200" b="1" i="1"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3200" b="1" i="1" dirty="0"/>
          </a:p>
        </p:txBody>
      </p:sp>
    </p:spTree>
    <p:extLst>
      <p:ext uri="{BB962C8B-B14F-4D97-AF65-F5344CB8AC3E}">
        <p14:creationId xmlns:p14="http://schemas.microsoft.com/office/powerpoint/2010/main" val="312255409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69414" name="Group 6"/>
          <p:cNvGrpSpPr>
            <a:grpSpLocks/>
          </p:cNvGrpSpPr>
          <p:nvPr/>
        </p:nvGrpSpPr>
        <p:grpSpPr bwMode="auto">
          <a:xfrm>
            <a:off x="2153920" y="77874"/>
            <a:ext cx="2570480" cy="684126"/>
            <a:chOff x="816" y="2304"/>
            <a:chExt cx="1440" cy="448"/>
          </a:xfrm>
        </p:grpSpPr>
        <p:sp>
          <p:nvSpPr>
            <p:cNvPr id="1169415" name="Freeform 7"/>
            <p:cNvSpPr>
              <a:spLocks/>
            </p:cNvSpPr>
            <p:nvPr/>
          </p:nvSpPr>
          <p:spPr bwMode="gray">
            <a:xfrm>
              <a:off x="901" y="2562"/>
              <a:ext cx="1270" cy="190"/>
            </a:xfrm>
            <a:custGeom>
              <a:avLst/>
              <a:gdLst>
                <a:gd name="T0" fmla="*/ 1120 w 1120"/>
                <a:gd name="T1" fmla="*/ 252 h 252"/>
                <a:gd name="T2" fmla="*/ 1116 w 1120"/>
                <a:gd name="T3" fmla="*/ 250 h 252"/>
                <a:gd name="T4" fmla="*/ 1100 w 1120"/>
                <a:gd name="T5" fmla="*/ 246 h 252"/>
                <a:gd name="T6" fmla="*/ 1074 w 1120"/>
                <a:gd name="T7" fmla="*/ 240 h 252"/>
                <a:gd name="T8" fmla="*/ 1038 w 1120"/>
                <a:gd name="T9" fmla="*/ 232 h 252"/>
                <a:gd name="T10" fmla="*/ 992 w 1120"/>
                <a:gd name="T11" fmla="*/ 222 h 252"/>
                <a:gd name="T12" fmla="*/ 938 w 1120"/>
                <a:gd name="T13" fmla="*/ 212 h 252"/>
                <a:gd name="T14" fmla="*/ 876 w 1120"/>
                <a:gd name="T15" fmla="*/ 204 h 252"/>
                <a:gd name="T16" fmla="*/ 806 w 1120"/>
                <a:gd name="T17" fmla="*/ 196 h 252"/>
                <a:gd name="T18" fmla="*/ 730 w 1120"/>
                <a:gd name="T19" fmla="*/ 190 h 252"/>
                <a:gd name="T20" fmla="*/ 646 w 1120"/>
                <a:gd name="T21" fmla="*/ 184 h 252"/>
                <a:gd name="T22" fmla="*/ 556 w 1120"/>
                <a:gd name="T23" fmla="*/ 184 h 252"/>
                <a:gd name="T24" fmla="*/ 466 w 1120"/>
                <a:gd name="T25" fmla="*/ 184 h 252"/>
                <a:gd name="T26" fmla="*/ 384 w 1120"/>
                <a:gd name="T27" fmla="*/ 190 h 252"/>
                <a:gd name="T28" fmla="*/ 308 w 1120"/>
                <a:gd name="T29" fmla="*/ 196 h 252"/>
                <a:gd name="T30" fmla="*/ 238 w 1120"/>
                <a:gd name="T31" fmla="*/ 204 h 252"/>
                <a:gd name="T32" fmla="*/ 178 w 1120"/>
                <a:gd name="T33" fmla="*/ 212 h 252"/>
                <a:gd name="T34" fmla="*/ 126 w 1120"/>
                <a:gd name="T35" fmla="*/ 222 h 252"/>
                <a:gd name="T36" fmla="*/ 82 w 1120"/>
                <a:gd name="T37" fmla="*/ 232 h 252"/>
                <a:gd name="T38" fmla="*/ 46 w 1120"/>
                <a:gd name="T39" fmla="*/ 240 h 252"/>
                <a:gd name="T40" fmla="*/ 20 w 1120"/>
                <a:gd name="T41" fmla="*/ 246 h 252"/>
                <a:gd name="T42" fmla="*/ 6 w 1120"/>
                <a:gd name="T43" fmla="*/ 250 h 252"/>
                <a:gd name="T44" fmla="*/ 0 w 1120"/>
                <a:gd name="T45" fmla="*/ 252 h 252"/>
                <a:gd name="T46" fmla="*/ 0 w 1120"/>
                <a:gd name="T47" fmla="*/ 62 h 252"/>
                <a:gd name="T48" fmla="*/ 560 w 1120"/>
                <a:gd name="T49" fmla="*/ 0 h 252"/>
                <a:gd name="T50" fmla="*/ 1120 w 1120"/>
                <a:gd name="T51" fmla="*/ 62 h 252"/>
                <a:gd name="T52" fmla="*/ 1120 w 1120"/>
                <a:gd name="T53" fmla="*/ 252 h 252"/>
                <a:gd name="T54" fmla="*/ 1120 w 1120"/>
                <a:gd name="T55" fmla="*/ 25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120" h="252">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lnTo>
                    <a:pt x="1120" y="252"/>
                  </a:lnTo>
                  <a:close/>
                </a:path>
              </a:pathLst>
            </a:custGeom>
            <a:solidFill>
              <a:srgbClr val="969696"/>
            </a:solidFill>
            <a:ln>
              <a:noFill/>
            </a:ln>
            <a:extLst>
              <a:ext uri="{91240B29-F687-4F45-9708-019B960494DF}">
                <a14:hiddenLine xmlns:a14="http://schemas.microsoft.com/office/drawing/2010/main" w="0">
                  <a:solidFill>
                    <a:srgbClr val="DF5908"/>
                  </a:solidFill>
                  <a:prstDash val="solid"/>
                  <a:round/>
                  <a:headEnd/>
                  <a:tailEnd/>
                </a14:hiddenLine>
              </a:ext>
            </a:extLst>
          </p:spPr>
          <p:txBody>
            <a:bodyPr/>
            <a:lstStyle/>
            <a:p>
              <a:endParaRPr lang="en-US"/>
            </a:p>
          </p:txBody>
        </p:sp>
        <p:sp>
          <p:nvSpPr>
            <p:cNvPr id="1169416" name="Rectangle 8"/>
            <p:cNvSpPr>
              <a:spLocks noChangeArrowheads="1"/>
            </p:cNvSpPr>
            <p:nvPr/>
          </p:nvSpPr>
          <p:spPr bwMode="gray">
            <a:xfrm>
              <a:off x="816" y="2304"/>
              <a:ext cx="1440" cy="379"/>
            </a:xfrm>
            <a:prstGeom prst="rect">
              <a:avLst/>
            </a:prstGeom>
            <a:gradFill rotWithShape="1">
              <a:gsLst>
                <a:gs pos="0">
                  <a:schemeClr val="accent2">
                    <a:gamma/>
                    <a:tint val="51373"/>
                    <a:invGamma/>
                  </a:schemeClr>
                </a:gs>
                <a:gs pos="100000">
                  <a:schemeClr val="accent2"/>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algn="ctr" eaLnBrk="0" hangingPunct="0"/>
              <a:r>
                <a:rPr lang="en-US" altLang="en-US" sz="2800" b="1" dirty="0">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rPr>
                <a:t>TIN THƯỜNG</a:t>
              </a:r>
            </a:p>
          </p:txBody>
        </p:sp>
      </p:grpSp>
      <p:sp>
        <p:nvSpPr>
          <p:cNvPr id="2" name="TextBox 1">
            <a:extLst>
              <a:ext uri="{FF2B5EF4-FFF2-40B4-BE49-F238E27FC236}">
                <a16:creationId xmlns:a16="http://schemas.microsoft.com/office/drawing/2014/main" id="{376A6BCD-4FAE-4BE2-893B-2B936DFEBACD}"/>
              </a:ext>
            </a:extLst>
          </p:cNvPr>
          <p:cNvSpPr txBox="1"/>
          <p:nvPr/>
        </p:nvSpPr>
        <p:spPr>
          <a:xfrm>
            <a:off x="151729" y="533287"/>
            <a:ext cx="8889999" cy="6894195"/>
          </a:xfrm>
          <a:prstGeom prst="rect">
            <a:avLst/>
          </a:prstGeom>
          <a:noFill/>
        </p:spPr>
        <p:txBody>
          <a:bodyPr wrap="square" rtlCol="0">
            <a:spAutoFit/>
          </a:bodyPr>
          <a:lstStyle/>
          <a:p>
            <a:pPr algn="l"/>
            <a:r>
              <a:rPr lang="vi-VN" sz="2600" b="1" i="0" dirty="0">
                <a:solidFill>
                  <a:srgbClr val="333333"/>
                </a:solidFill>
                <a:effectLst/>
                <a:latin typeface="Times New Roman" panose="02020603050405020304" pitchFamily="18" charset="0"/>
                <a:cs typeface="Times New Roman" panose="02020603050405020304" pitchFamily="18" charset="0"/>
              </a:rPr>
              <a:t>Sáng 25-9, Đồn trưởng Biên phòng Cửa Đại, TP Hội An (Quảng Nam) cho biết, một ngư dân tử vong do tai nạn lao động trên biển.</a:t>
            </a:r>
          </a:p>
          <a:p>
            <a:pPr algn="l"/>
            <a:r>
              <a:rPr lang="vi-VN" sz="2600" b="0" i="0" dirty="0">
                <a:solidFill>
                  <a:srgbClr val="333333"/>
                </a:solidFill>
                <a:effectLst/>
                <a:latin typeface="Times New Roman" panose="02020603050405020304" pitchFamily="18" charset="0"/>
                <a:cs typeface="Times New Roman" panose="02020603050405020304" pitchFamily="18" charset="0"/>
              </a:rPr>
              <a:t>Khoảng 16 giờ 30 phút ngày 24-9, tàu cá QNa 03745 TS do ngư dân Lê Tiến Quang (trú khối An Bàng, phường Cẩm An, TP Hội An) làm thuyền trưởng đang hoạt động đánh bắt hải sản tại vùng biển cách Cù Lao Chàm ba hải lý về hướng đông đông bắc, thì thuyền viên L.Đ (66 tuổi, trú phường Cẩm An) bất ngờ bị tời giã cuốn vào làm bị thương nặng.</a:t>
            </a:r>
          </a:p>
          <a:p>
            <a:pPr algn="l"/>
            <a:r>
              <a:rPr lang="vi-VN" sz="2600" b="0" i="0" dirty="0">
                <a:solidFill>
                  <a:srgbClr val="333333"/>
                </a:solidFill>
                <a:effectLst/>
                <a:latin typeface="Times New Roman" panose="02020603050405020304" pitchFamily="18" charset="0"/>
                <a:cs typeface="Times New Roman" panose="02020603050405020304" pitchFamily="18" charset="0"/>
              </a:rPr>
              <a:t>Sau khi nhận được thông tin, Đồn Biên phòng Cửa Đại đã điều động một ca nô cùng ba cán bộ và nhân viên quân y tiếp cận sơ cứu nạn nhân và chuyển nạn nhân xuống ca nô vận chuyển vào bờ đưa đi cấp cứu tại Bệnh viện đa khoa Hội An. Nhưng do bị thương quá nặng, ngư dân Đ đã tử vong.</a:t>
            </a:r>
          </a:p>
          <a:p>
            <a:pPr algn="l"/>
            <a:r>
              <a:rPr lang="vi-VN" sz="2600" b="0" i="0" dirty="0">
                <a:solidFill>
                  <a:srgbClr val="333333"/>
                </a:solidFill>
                <a:effectLst/>
                <a:latin typeface="Times New Roman" panose="02020603050405020304" pitchFamily="18" charset="0"/>
                <a:cs typeface="Times New Roman" panose="02020603050405020304" pitchFamily="18" charset="0"/>
              </a:rPr>
              <a:t>Nguyên nhân xảy ra vụ tai nạn đang được cơ quan chức năng tiến hành điều tra, làm rõ.</a:t>
            </a:r>
          </a:p>
          <a:p>
            <a:pPr algn="r"/>
            <a:endParaRPr lang="vi-VN" sz="2600" b="0" i="0" dirty="0">
              <a:solidFill>
                <a:srgbClr val="333333"/>
              </a:solidFill>
              <a:effectLst/>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C04EC943-91EE-4E91-AB62-481A42AE0F79}"/>
              </a:ext>
            </a:extLst>
          </p:cNvPr>
          <p:cNvSpPr txBox="1"/>
          <p:nvPr/>
        </p:nvSpPr>
        <p:spPr>
          <a:xfrm>
            <a:off x="731520" y="1706880"/>
            <a:ext cx="7985760" cy="2554545"/>
          </a:xfrm>
          <a:prstGeom prst="rect">
            <a:avLst/>
          </a:prstGeom>
          <a:noFill/>
        </p:spPr>
        <p:txBody>
          <a:bodyPr wrap="square" rtlCol="0">
            <a:spAutoFit/>
          </a:bodyPr>
          <a:lstStyle/>
          <a:p>
            <a:r>
              <a:rPr lang="nl-NL" sz="3200" b="1" i="1" dirty="0">
                <a:effectLst/>
                <a:latin typeface="Times New Roman" panose="02020603050405020304" pitchFamily="18" charset="0"/>
                <a:ea typeface="Times New Roman" panose="02020603050405020304" pitchFamily="18" charset="0"/>
                <a:cs typeface="Times New Roman" panose="02020603050405020304" pitchFamily="18" charset="0"/>
              </a:rPr>
              <a:t>- Tin thường: có độ dài trên dưới 300 chữ, có nhan đề, thông báo ngắn gọn nhưng tương đối đầy đủ về một sự kiện. Đây là loại tin chiếm tỉ lệ cao nhất trong lĩnh vực báo chí.</a:t>
            </a:r>
            <a:endParaRPr lang="en-US" sz="3200" b="1" i="1"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3200" b="1" i="1" dirty="0"/>
          </a:p>
        </p:txBody>
      </p:sp>
    </p:spTree>
    <p:extLst>
      <p:ext uri="{BB962C8B-B14F-4D97-AF65-F5344CB8AC3E}">
        <p14:creationId xmlns:p14="http://schemas.microsoft.com/office/powerpoint/2010/main" val="162299357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69414" name="Group 6"/>
          <p:cNvGrpSpPr>
            <a:grpSpLocks/>
          </p:cNvGrpSpPr>
          <p:nvPr/>
        </p:nvGrpSpPr>
        <p:grpSpPr bwMode="auto">
          <a:xfrm>
            <a:off x="2255838" y="99902"/>
            <a:ext cx="4358640" cy="957055"/>
            <a:chOff x="816" y="2304"/>
            <a:chExt cx="1440" cy="448"/>
          </a:xfrm>
        </p:grpSpPr>
        <p:sp>
          <p:nvSpPr>
            <p:cNvPr id="1169415" name="Freeform 7"/>
            <p:cNvSpPr>
              <a:spLocks/>
            </p:cNvSpPr>
            <p:nvPr/>
          </p:nvSpPr>
          <p:spPr bwMode="gray">
            <a:xfrm>
              <a:off x="901" y="2562"/>
              <a:ext cx="1270" cy="190"/>
            </a:xfrm>
            <a:custGeom>
              <a:avLst/>
              <a:gdLst>
                <a:gd name="T0" fmla="*/ 1120 w 1120"/>
                <a:gd name="T1" fmla="*/ 252 h 252"/>
                <a:gd name="T2" fmla="*/ 1116 w 1120"/>
                <a:gd name="T3" fmla="*/ 250 h 252"/>
                <a:gd name="T4" fmla="*/ 1100 w 1120"/>
                <a:gd name="T5" fmla="*/ 246 h 252"/>
                <a:gd name="T6" fmla="*/ 1074 w 1120"/>
                <a:gd name="T7" fmla="*/ 240 h 252"/>
                <a:gd name="T8" fmla="*/ 1038 w 1120"/>
                <a:gd name="T9" fmla="*/ 232 h 252"/>
                <a:gd name="T10" fmla="*/ 992 w 1120"/>
                <a:gd name="T11" fmla="*/ 222 h 252"/>
                <a:gd name="T12" fmla="*/ 938 w 1120"/>
                <a:gd name="T13" fmla="*/ 212 h 252"/>
                <a:gd name="T14" fmla="*/ 876 w 1120"/>
                <a:gd name="T15" fmla="*/ 204 h 252"/>
                <a:gd name="T16" fmla="*/ 806 w 1120"/>
                <a:gd name="T17" fmla="*/ 196 h 252"/>
                <a:gd name="T18" fmla="*/ 730 w 1120"/>
                <a:gd name="T19" fmla="*/ 190 h 252"/>
                <a:gd name="T20" fmla="*/ 646 w 1120"/>
                <a:gd name="T21" fmla="*/ 184 h 252"/>
                <a:gd name="T22" fmla="*/ 556 w 1120"/>
                <a:gd name="T23" fmla="*/ 184 h 252"/>
                <a:gd name="T24" fmla="*/ 466 w 1120"/>
                <a:gd name="T25" fmla="*/ 184 h 252"/>
                <a:gd name="T26" fmla="*/ 384 w 1120"/>
                <a:gd name="T27" fmla="*/ 190 h 252"/>
                <a:gd name="T28" fmla="*/ 308 w 1120"/>
                <a:gd name="T29" fmla="*/ 196 h 252"/>
                <a:gd name="T30" fmla="*/ 238 w 1120"/>
                <a:gd name="T31" fmla="*/ 204 h 252"/>
                <a:gd name="T32" fmla="*/ 178 w 1120"/>
                <a:gd name="T33" fmla="*/ 212 h 252"/>
                <a:gd name="T34" fmla="*/ 126 w 1120"/>
                <a:gd name="T35" fmla="*/ 222 h 252"/>
                <a:gd name="T36" fmla="*/ 82 w 1120"/>
                <a:gd name="T37" fmla="*/ 232 h 252"/>
                <a:gd name="T38" fmla="*/ 46 w 1120"/>
                <a:gd name="T39" fmla="*/ 240 h 252"/>
                <a:gd name="T40" fmla="*/ 20 w 1120"/>
                <a:gd name="T41" fmla="*/ 246 h 252"/>
                <a:gd name="T42" fmla="*/ 6 w 1120"/>
                <a:gd name="T43" fmla="*/ 250 h 252"/>
                <a:gd name="T44" fmla="*/ 0 w 1120"/>
                <a:gd name="T45" fmla="*/ 252 h 252"/>
                <a:gd name="T46" fmla="*/ 0 w 1120"/>
                <a:gd name="T47" fmla="*/ 62 h 252"/>
                <a:gd name="T48" fmla="*/ 560 w 1120"/>
                <a:gd name="T49" fmla="*/ 0 h 252"/>
                <a:gd name="T50" fmla="*/ 1120 w 1120"/>
                <a:gd name="T51" fmla="*/ 62 h 252"/>
                <a:gd name="T52" fmla="*/ 1120 w 1120"/>
                <a:gd name="T53" fmla="*/ 252 h 252"/>
                <a:gd name="T54" fmla="*/ 1120 w 1120"/>
                <a:gd name="T55" fmla="*/ 25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120" h="252">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lnTo>
                    <a:pt x="1120" y="252"/>
                  </a:lnTo>
                  <a:close/>
                </a:path>
              </a:pathLst>
            </a:custGeom>
            <a:solidFill>
              <a:srgbClr val="969696"/>
            </a:solidFill>
            <a:ln>
              <a:noFill/>
            </a:ln>
            <a:extLst>
              <a:ext uri="{91240B29-F687-4F45-9708-019B960494DF}">
                <a14:hiddenLine xmlns:a14="http://schemas.microsoft.com/office/drawing/2010/main" w="0">
                  <a:solidFill>
                    <a:srgbClr val="DF5908"/>
                  </a:solidFill>
                  <a:prstDash val="solid"/>
                  <a:round/>
                  <a:headEnd/>
                  <a:tailEnd/>
                </a14:hiddenLine>
              </a:ext>
            </a:extLst>
          </p:spPr>
          <p:txBody>
            <a:bodyPr/>
            <a:lstStyle/>
            <a:p>
              <a:endParaRPr lang="en-US"/>
            </a:p>
          </p:txBody>
        </p:sp>
        <p:sp>
          <p:nvSpPr>
            <p:cNvPr id="1169416" name="Rectangle 8"/>
            <p:cNvSpPr>
              <a:spLocks noChangeArrowheads="1"/>
            </p:cNvSpPr>
            <p:nvPr/>
          </p:nvSpPr>
          <p:spPr bwMode="gray">
            <a:xfrm>
              <a:off x="816" y="2304"/>
              <a:ext cx="1440" cy="393"/>
            </a:xfrm>
            <a:prstGeom prst="rect">
              <a:avLst/>
            </a:prstGeom>
            <a:gradFill rotWithShape="1">
              <a:gsLst>
                <a:gs pos="0">
                  <a:schemeClr val="accent2">
                    <a:gamma/>
                    <a:tint val="51373"/>
                    <a:invGamma/>
                  </a:schemeClr>
                </a:gs>
                <a:gs pos="100000">
                  <a:schemeClr val="accent2"/>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algn="ctr" eaLnBrk="0" hangingPunct="0"/>
              <a:r>
                <a:rPr lang="en-US" altLang="en-US" sz="2800" b="1" dirty="0">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rPr>
                <a:t>TIN TƯỜNG THUẬT </a:t>
              </a:r>
            </a:p>
          </p:txBody>
        </p:sp>
      </p:grpSp>
      <p:sp>
        <p:nvSpPr>
          <p:cNvPr id="2" name="TextBox 1">
            <a:extLst>
              <a:ext uri="{FF2B5EF4-FFF2-40B4-BE49-F238E27FC236}">
                <a16:creationId xmlns:a16="http://schemas.microsoft.com/office/drawing/2014/main" id="{376A6BCD-4FAE-4BE2-893B-2B936DFEBACD}"/>
              </a:ext>
            </a:extLst>
          </p:cNvPr>
          <p:cNvSpPr txBox="1"/>
          <p:nvPr/>
        </p:nvSpPr>
        <p:spPr>
          <a:xfrm>
            <a:off x="284480" y="939461"/>
            <a:ext cx="8575040" cy="1384995"/>
          </a:xfrm>
          <a:prstGeom prst="rect">
            <a:avLst/>
          </a:prstGeom>
          <a:noFill/>
        </p:spPr>
        <p:txBody>
          <a:bodyPr wrap="square" rtlCol="0">
            <a:spAutoFit/>
          </a:bodyPr>
          <a:lstStyle/>
          <a:p>
            <a:pPr algn="just"/>
            <a:r>
              <a:rPr lang="en-US" sz="2800" dirty="0">
                <a:latin typeface="Times New Roman" panose="02020603050405020304" pitchFamily="18" charset="0"/>
                <a:cs typeface="Times New Roman" panose="02020603050405020304" pitchFamily="18" charset="0"/>
                <a:hlinkClick r:id="rId2"/>
              </a:rPr>
              <a:t>https://thethaovanhoa.vn/xa-hoi/chung-ket-duong-len-dinh-olympia-2020-thu-hang-gianh-ngoi-quan-quan-n20200919225741054.htm</a:t>
            </a:r>
            <a:endParaRPr lang="en-US" sz="2600"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FE96E75A-8635-4B8E-9880-25951D2CDF2F}"/>
              </a:ext>
            </a:extLst>
          </p:cNvPr>
          <p:cNvSpPr txBox="1"/>
          <p:nvPr/>
        </p:nvSpPr>
        <p:spPr>
          <a:xfrm>
            <a:off x="147638" y="2324456"/>
            <a:ext cx="8575040" cy="3970318"/>
          </a:xfrm>
          <a:prstGeom prst="rect">
            <a:avLst/>
          </a:prstGeom>
          <a:noFill/>
        </p:spPr>
        <p:txBody>
          <a:bodyPr wrap="square" rtlCol="0">
            <a:spAutoFit/>
          </a:bodyPr>
          <a:lstStyle/>
          <a:p>
            <a:pPr algn="l"/>
            <a:r>
              <a:rPr lang="vi-VN" sz="2800" b="0" i="0" dirty="0">
                <a:solidFill>
                  <a:srgbClr val="171717"/>
                </a:solidFill>
                <a:effectLst/>
                <a:latin typeface="Times New Roman" panose="02020603050405020304" pitchFamily="18" charset="0"/>
                <a:cs typeface="Times New Roman" panose="02020603050405020304" pitchFamily="18" charset="0"/>
              </a:rPr>
              <a:t>Chung kết Đường lên đỉnh Olympia 2020: Thu Hằng giành ngôi quán quân</a:t>
            </a:r>
          </a:p>
          <a:p>
            <a:pPr algn="l"/>
            <a:r>
              <a:rPr lang="vi-VN" sz="2800" b="0" i="0" dirty="0">
                <a:solidFill>
                  <a:srgbClr val="111111"/>
                </a:solidFill>
                <a:effectLst/>
                <a:latin typeface="Times New Roman" panose="02020603050405020304" pitchFamily="18" charset="0"/>
                <a:cs typeface="Times New Roman" panose="02020603050405020304" pitchFamily="18" charset="0"/>
              </a:rPr>
              <a:t>Chủ Nhật, 20/09/2020 15:45 GMT+7</a:t>
            </a:r>
          </a:p>
          <a:p>
            <a:r>
              <a:rPr lang="vi-VN" sz="2800" b="0" i="0" dirty="0">
                <a:solidFill>
                  <a:srgbClr val="111000"/>
                </a:solidFill>
                <a:effectLst/>
                <a:latin typeface="Times New Roman" panose="02020603050405020304" pitchFamily="18" charset="0"/>
                <a:cs typeface="Times New Roman" panose="02020603050405020304" pitchFamily="18" charset="0"/>
              </a:rPr>
              <a:t>(Thethaovanhoa.vn) - </a:t>
            </a:r>
            <a:r>
              <a:rPr lang="vi-VN" sz="2800" b="1" i="0" dirty="0">
                <a:solidFill>
                  <a:srgbClr val="111000"/>
                </a:solidFill>
                <a:effectLst/>
                <a:latin typeface="Times New Roman" panose="02020603050405020304" pitchFamily="18" charset="0"/>
                <a:cs typeface="Times New Roman" panose="02020603050405020304" pitchFamily="18" charset="0"/>
              </a:rPr>
              <a:t>Chung kết </a:t>
            </a:r>
            <a:r>
              <a:rPr lang="vi-VN" sz="2800" b="1" i="0" u="none" strike="noStrike" dirty="0">
                <a:solidFill>
                  <a:srgbClr val="234D9E"/>
                </a:solidFill>
                <a:effectLst/>
                <a:latin typeface="Times New Roman" panose="02020603050405020304" pitchFamily="18" charset="0"/>
                <a:cs typeface="Times New Roman" panose="02020603050405020304" pitchFamily="18" charset="0"/>
                <a:hlinkClick r:id="rId3"/>
              </a:rPr>
              <a:t>Đường lên đỉnh Olympia 2020</a:t>
            </a:r>
            <a:r>
              <a:rPr lang="vi-VN" sz="2800" b="1" i="0" dirty="0">
                <a:solidFill>
                  <a:srgbClr val="111000"/>
                </a:solidFill>
                <a:effectLst/>
                <a:latin typeface="Times New Roman" panose="02020603050405020304" pitchFamily="18" charset="0"/>
                <a:cs typeface="Times New Roman" panose="02020603050405020304" pitchFamily="18" charset="0"/>
              </a:rPr>
              <a:t> diễn ra sáng ngày 20/9 là là cuộc đua của 4 nhà leo núi là Lưu Đào Dũng Trí, Nguyễn Thị Thu Hằng, Vũ Quốc Anh và Văn Ngọc Tuấn Kiệt. Kết thúc, "nhà leo núi" là nữ duy nhất đã giành ngôi quán quân với 250 điểm.</a:t>
            </a:r>
            <a:endParaRPr lang="en-US" sz="2800"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ECA883C9-D784-488D-B860-C3E6FD504256}"/>
              </a:ext>
            </a:extLst>
          </p:cNvPr>
          <p:cNvSpPr txBox="1"/>
          <p:nvPr/>
        </p:nvSpPr>
        <p:spPr>
          <a:xfrm>
            <a:off x="894080" y="2612854"/>
            <a:ext cx="6705600" cy="2062103"/>
          </a:xfrm>
          <a:prstGeom prst="rect">
            <a:avLst/>
          </a:prstGeom>
          <a:noFill/>
        </p:spPr>
        <p:txBody>
          <a:bodyPr wrap="square" rtlCol="0">
            <a:spAutoFit/>
          </a:bodyPr>
          <a:lstStyle/>
          <a:p>
            <a:r>
              <a:rPr lang="nl-NL" sz="3200" b="1" i="1" dirty="0">
                <a:effectLst/>
                <a:latin typeface="Times New Roman" panose="02020603050405020304" pitchFamily="18" charset="0"/>
                <a:ea typeface="Times New Roman" panose="02020603050405020304" pitchFamily="18" charset="0"/>
                <a:cs typeface="Times New Roman" panose="02020603050405020304" pitchFamily="18" charset="0"/>
              </a:rPr>
              <a:t>- Tin tường thuật: là loại tin phản ánh từ đầu đến cuối sự kiện một cách chi tiết, cụ thể.</a:t>
            </a:r>
            <a:endParaRPr lang="en-US" sz="3200" b="1" i="1"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3200" b="1" i="1" dirty="0"/>
          </a:p>
        </p:txBody>
      </p:sp>
    </p:spTree>
    <p:extLst>
      <p:ext uri="{BB962C8B-B14F-4D97-AF65-F5344CB8AC3E}">
        <p14:creationId xmlns:p14="http://schemas.microsoft.com/office/powerpoint/2010/main" val="194657561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69414" name="Group 6"/>
          <p:cNvGrpSpPr>
            <a:grpSpLocks/>
          </p:cNvGrpSpPr>
          <p:nvPr/>
        </p:nvGrpSpPr>
        <p:grpSpPr bwMode="auto">
          <a:xfrm>
            <a:off x="2499360" y="384065"/>
            <a:ext cx="4358640" cy="1284610"/>
            <a:chOff x="816" y="2304"/>
            <a:chExt cx="1440" cy="448"/>
          </a:xfrm>
        </p:grpSpPr>
        <p:sp>
          <p:nvSpPr>
            <p:cNvPr id="1169415" name="Freeform 7"/>
            <p:cNvSpPr>
              <a:spLocks/>
            </p:cNvSpPr>
            <p:nvPr/>
          </p:nvSpPr>
          <p:spPr bwMode="gray">
            <a:xfrm>
              <a:off x="901" y="2562"/>
              <a:ext cx="1270" cy="190"/>
            </a:xfrm>
            <a:custGeom>
              <a:avLst/>
              <a:gdLst>
                <a:gd name="T0" fmla="*/ 1120 w 1120"/>
                <a:gd name="T1" fmla="*/ 252 h 252"/>
                <a:gd name="T2" fmla="*/ 1116 w 1120"/>
                <a:gd name="T3" fmla="*/ 250 h 252"/>
                <a:gd name="T4" fmla="*/ 1100 w 1120"/>
                <a:gd name="T5" fmla="*/ 246 h 252"/>
                <a:gd name="T6" fmla="*/ 1074 w 1120"/>
                <a:gd name="T7" fmla="*/ 240 h 252"/>
                <a:gd name="T8" fmla="*/ 1038 w 1120"/>
                <a:gd name="T9" fmla="*/ 232 h 252"/>
                <a:gd name="T10" fmla="*/ 992 w 1120"/>
                <a:gd name="T11" fmla="*/ 222 h 252"/>
                <a:gd name="T12" fmla="*/ 938 w 1120"/>
                <a:gd name="T13" fmla="*/ 212 h 252"/>
                <a:gd name="T14" fmla="*/ 876 w 1120"/>
                <a:gd name="T15" fmla="*/ 204 h 252"/>
                <a:gd name="T16" fmla="*/ 806 w 1120"/>
                <a:gd name="T17" fmla="*/ 196 h 252"/>
                <a:gd name="T18" fmla="*/ 730 w 1120"/>
                <a:gd name="T19" fmla="*/ 190 h 252"/>
                <a:gd name="T20" fmla="*/ 646 w 1120"/>
                <a:gd name="T21" fmla="*/ 184 h 252"/>
                <a:gd name="T22" fmla="*/ 556 w 1120"/>
                <a:gd name="T23" fmla="*/ 184 h 252"/>
                <a:gd name="T24" fmla="*/ 466 w 1120"/>
                <a:gd name="T25" fmla="*/ 184 h 252"/>
                <a:gd name="T26" fmla="*/ 384 w 1120"/>
                <a:gd name="T27" fmla="*/ 190 h 252"/>
                <a:gd name="T28" fmla="*/ 308 w 1120"/>
                <a:gd name="T29" fmla="*/ 196 h 252"/>
                <a:gd name="T30" fmla="*/ 238 w 1120"/>
                <a:gd name="T31" fmla="*/ 204 h 252"/>
                <a:gd name="T32" fmla="*/ 178 w 1120"/>
                <a:gd name="T33" fmla="*/ 212 h 252"/>
                <a:gd name="T34" fmla="*/ 126 w 1120"/>
                <a:gd name="T35" fmla="*/ 222 h 252"/>
                <a:gd name="T36" fmla="*/ 82 w 1120"/>
                <a:gd name="T37" fmla="*/ 232 h 252"/>
                <a:gd name="T38" fmla="*/ 46 w 1120"/>
                <a:gd name="T39" fmla="*/ 240 h 252"/>
                <a:gd name="T40" fmla="*/ 20 w 1120"/>
                <a:gd name="T41" fmla="*/ 246 h 252"/>
                <a:gd name="T42" fmla="*/ 6 w 1120"/>
                <a:gd name="T43" fmla="*/ 250 h 252"/>
                <a:gd name="T44" fmla="*/ 0 w 1120"/>
                <a:gd name="T45" fmla="*/ 252 h 252"/>
                <a:gd name="T46" fmla="*/ 0 w 1120"/>
                <a:gd name="T47" fmla="*/ 62 h 252"/>
                <a:gd name="T48" fmla="*/ 560 w 1120"/>
                <a:gd name="T49" fmla="*/ 0 h 252"/>
                <a:gd name="T50" fmla="*/ 1120 w 1120"/>
                <a:gd name="T51" fmla="*/ 62 h 252"/>
                <a:gd name="T52" fmla="*/ 1120 w 1120"/>
                <a:gd name="T53" fmla="*/ 252 h 252"/>
                <a:gd name="T54" fmla="*/ 1120 w 1120"/>
                <a:gd name="T55" fmla="*/ 25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120" h="252">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lnTo>
                    <a:pt x="1120" y="252"/>
                  </a:lnTo>
                  <a:close/>
                </a:path>
              </a:pathLst>
            </a:custGeom>
            <a:solidFill>
              <a:srgbClr val="969696"/>
            </a:solidFill>
            <a:ln>
              <a:noFill/>
            </a:ln>
            <a:extLst>
              <a:ext uri="{91240B29-F687-4F45-9708-019B960494DF}">
                <a14:hiddenLine xmlns:a14="http://schemas.microsoft.com/office/drawing/2010/main" w="0">
                  <a:solidFill>
                    <a:srgbClr val="DF5908"/>
                  </a:solidFill>
                  <a:prstDash val="solid"/>
                  <a:round/>
                  <a:headEnd/>
                  <a:tailEnd/>
                </a14:hiddenLine>
              </a:ext>
            </a:extLst>
          </p:spPr>
          <p:txBody>
            <a:bodyPr/>
            <a:lstStyle/>
            <a:p>
              <a:endParaRPr lang="en-US"/>
            </a:p>
          </p:txBody>
        </p:sp>
        <p:sp>
          <p:nvSpPr>
            <p:cNvPr id="1169416" name="Rectangle 8"/>
            <p:cNvSpPr>
              <a:spLocks noChangeArrowheads="1"/>
            </p:cNvSpPr>
            <p:nvPr/>
          </p:nvSpPr>
          <p:spPr bwMode="gray">
            <a:xfrm>
              <a:off x="816" y="2304"/>
              <a:ext cx="1440" cy="393"/>
            </a:xfrm>
            <a:prstGeom prst="rect">
              <a:avLst/>
            </a:prstGeom>
            <a:gradFill rotWithShape="1">
              <a:gsLst>
                <a:gs pos="0">
                  <a:schemeClr val="accent2">
                    <a:gamma/>
                    <a:tint val="51373"/>
                    <a:invGamma/>
                  </a:schemeClr>
                </a:gs>
                <a:gs pos="100000">
                  <a:schemeClr val="accent2"/>
                </a:gs>
              </a:gsLst>
              <a:lin ang="27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algn="ctr" eaLnBrk="0" hangingPunct="0"/>
              <a:r>
                <a:rPr lang="en-US" altLang="en-US" sz="2800" b="1" dirty="0">
                  <a:solidFill>
                    <a:srgbClr val="000000"/>
                  </a:solidFill>
                  <a:effectLst>
                    <a:outerShdw blurRad="38100" dist="38100" dir="2700000" algn="tl">
                      <a:srgbClr val="FFFFFF"/>
                    </a:outerShdw>
                  </a:effectLst>
                  <a:latin typeface="Times New Roman" panose="02020603050405020304" pitchFamily="18" charset="0"/>
                  <a:cs typeface="Times New Roman" panose="02020603050405020304" pitchFamily="18" charset="0"/>
                </a:rPr>
                <a:t>TIN TỔNG HỢP</a:t>
              </a:r>
            </a:p>
          </p:txBody>
        </p:sp>
      </p:grpSp>
      <p:sp>
        <p:nvSpPr>
          <p:cNvPr id="2" name="TextBox 1">
            <a:extLst>
              <a:ext uri="{FF2B5EF4-FFF2-40B4-BE49-F238E27FC236}">
                <a16:creationId xmlns:a16="http://schemas.microsoft.com/office/drawing/2014/main" id="{376A6BCD-4FAE-4BE2-893B-2B936DFEBACD}"/>
              </a:ext>
            </a:extLst>
          </p:cNvPr>
          <p:cNvSpPr txBox="1"/>
          <p:nvPr/>
        </p:nvSpPr>
        <p:spPr>
          <a:xfrm>
            <a:off x="294640" y="1528967"/>
            <a:ext cx="8625840" cy="954107"/>
          </a:xfrm>
          <a:prstGeom prst="rect">
            <a:avLst/>
          </a:prstGeom>
          <a:noFill/>
        </p:spPr>
        <p:txBody>
          <a:bodyPr wrap="square" rtlCol="0">
            <a:spAutoFit/>
          </a:bodyPr>
          <a:lstStyle/>
          <a:p>
            <a:pPr algn="just"/>
            <a:r>
              <a:rPr lang="en-US" sz="2800" dirty="0">
                <a:latin typeface="Times New Roman" panose="02020603050405020304" pitchFamily="18" charset="0"/>
                <a:cs typeface="Times New Roman" panose="02020603050405020304" pitchFamily="18" charset="0"/>
                <a:hlinkClick r:id="rId2"/>
              </a:rPr>
              <a:t>https://kienthuc.net.vn/khoe-dep/dien-bien-covid-19-toi-6h-sang-279-gan-1-trieu-ca-tu-vong-1440028.html</a:t>
            </a:r>
            <a:endParaRPr lang="en-US" sz="26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D753F63A-A9E6-42BC-896A-6818031E6D58}"/>
              </a:ext>
            </a:extLst>
          </p:cNvPr>
          <p:cNvSpPr txBox="1"/>
          <p:nvPr/>
        </p:nvSpPr>
        <p:spPr>
          <a:xfrm>
            <a:off x="259080" y="2605212"/>
            <a:ext cx="8625840" cy="3539430"/>
          </a:xfrm>
          <a:prstGeom prst="rect">
            <a:avLst/>
          </a:prstGeom>
          <a:noFill/>
        </p:spPr>
        <p:txBody>
          <a:bodyPr wrap="square" rtlCol="0">
            <a:spAutoFit/>
          </a:bodyPr>
          <a:lstStyle/>
          <a:p>
            <a:r>
              <a:rPr lang="en-US" sz="2800" b="1" i="0" dirty="0" err="1">
                <a:solidFill>
                  <a:srgbClr val="000000"/>
                </a:solidFill>
                <a:effectLst/>
                <a:latin typeface="Times New Roman" panose="02020603050405020304" pitchFamily="18" charset="0"/>
                <a:cs typeface="Times New Roman" panose="02020603050405020304" pitchFamily="18" charset="0"/>
              </a:rPr>
              <a:t>Diễn</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biến</a:t>
            </a:r>
            <a:r>
              <a:rPr lang="en-US" sz="2800" b="1" i="0" dirty="0">
                <a:solidFill>
                  <a:srgbClr val="000000"/>
                </a:solidFill>
                <a:effectLst/>
                <a:latin typeface="Times New Roman" panose="02020603050405020304" pitchFamily="18" charset="0"/>
                <a:cs typeface="Times New Roman" panose="02020603050405020304" pitchFamily="18" charset="0"/>
              </a:rPr>
              <a:t> COVID-19 </a:t>
            </a:r>
            <a:r>
              <a:rPr lang="en-US" sz="2800" b="1" i="0" dirty="0" err="1">
                <a:solidFill>
                  <a:srgbClr val="000000"/>
                </a:solidFill>
                <a:effectLst/>
                <a:latin typeface="Times New Roman" panose="02020603050405020304" pitchFamily="18" charset="0"/>
                <a:cs typeface="Times New Roman" panose="02020603050405020304" pitchFamily="18" charset="0"/>
              </a:rPr>
              <a:t>tới</a:t>
            </a:r>
            <a:r>
              <a:rPr lang="en-US" sz="2800" b="1" i="0" dirty="0">
                <a:solidFill>
                  <a:srgbClr val="000000"/>
                </a:solidFill>
                <a:effectLst/>
                <a:latin typeface="Times New Roman" panose="02020603050405020304" pitchFamily="18" charset="0"/>
                <a:cs typeface="Times New Roman" panose="02020603050405020304" pitchFamily="18" charset="0"/>
              </a:rPr>
              <a:t> 6h </a:t>
            </a:r>
            <a:r>
              <a:rPr lang="en-US" sz="2800" b="1" i="0" dirty="0" err="1">
                <a:solidFill>
                  <a:srgbClr val="000000"/>
                </a:solidFill>
                <a:effectLst/>
                <a:latin typeface="Times New Roman" panose="02020603050405020304" pitchFamily="18" charset="0"/>
                <a:cs typeface="Times New Roman" panose="02020603050405020304" pitchFamily="18" charset="0"/>
              </a:rPr>
              <a:t>sáng</a:t>
            </a:r>
            <a:r>
              <a:rPr lang="en-US" sz="2800" b="1" i="0" dirty="0">
                <a:solidFill>
                  <a:srgbClr val="000000"/>
                </a:solidFill>
                <a:effectLst/>
                <a:latin typeface="Times New Roman" panose="02020603050405020304" pitchFamily="18" charset="0"/>
                <a:cs typeface="Times New Roman" panose="02020603050405020304" pitchFamily="18" charset="0"/>
              </a:rPr>
              <a:t> 27/9: </a:t>
            </a:r>
            <a:r>
              <a:rPr lang="en-US" sz="2800" b="1" i="0" dirty="0" err="1">
                <a:solidFill>
                  <a:srgbClr val="000000"/>
                </a:solidFill>
                <a:effectLst/>
                <a:latin typeface="Times New Roman" panose="02020603050405020304" pitchFamily="18" charset="0"/>
                <a:cs typeface="Times New Roman" panose="02020603050405020304" pitchFamily="18" charset="0"/>
              </a:rPr>
              <a:t>Gần</a:t>
            </a:r>
            <a:r>
              <a:rPr lang="en-US" sz="2800" b="1" i="0" dirty="0">
                <a:solidFill>
                  <a:srgbClr val="000000"/>
                </a:solidFill>
                <a:effectLst/>
                <a:latin typeface="Times New Roman" panose="02020603050405020304" pitchFamily="18" charset="0"/>
                <a:cs typeface="Times New Roman" panose="02020603050405020304" pitchFamily="18" charset="0"/>
              </a:rPr>
              <a:t> 1 </a:t>
            </a:r>
            <a:r>
              <a:rPr lang="en-US" sz="2800" b="1" i="0" dirty="0" err="1">
                <a:solidFill>
                  <a:srgbClr val="000000"/>
                </a:solidFill>
                <a:effectLst/>
                <a:latin typeface="Times New Roman" panose="02020603050405020304" pitchFamily="18" charset="0"/>
                <a:cs typeface="Times New Roman" panose="02020603050405020304" pitchFamily="18" charset="0"/>
              </a:rPr>
              <a:t>triệu</a:t>
            </a:r>
            <a:r>
              <a:rPr lang="en-US" sz="2800" b="1" i="0" dirty="0">
                <a:solidFill>
                  <a:srgbClr val="000000"/>
                </a:solidFill>
                <a:effectLst/>
                <a:latin typeface="Times New Roman" panose="02020603050405020304" pitchFamily="18" charset="0"/>
                <a:cs typeface="Times New Roman" panose="02020603050405020304" pitchFamily="18" charset="0"/>
              </a:rPr>
              <a:t> ca </a:t>
            </a:r>
            <a:r>
              <a:rPr lang="en-US" sz="2800" b="1" i="0" dirty="0" err="1">
                <a:solidFill>
                  <a:srgbClr val="000000"/>
                </a:solidFill>
                <a:effectLst/>
                <a:latin typeface="Times New Roman" panose="02020603050405020304" pitchFamily="18" charset="0"/>
                <a:cs typeface="Times New Roman" panose="02020603050405020304" pitchFamily="18" charset="0"/>
              </a:rPr>
              <a:t>tử</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vong</a:t>
            </a:r>
            <a:endParaRPr lang="en-US" sz="2800" b="1" i="0" dirty="0">
              <a:solidFill>
                <a:srgbClr val="000000"/>
              </a:solidFill>
              <a:effectLst/>
              <a:latin typeface="Times New Roman" panose="02020603050405020304" pitchFamily="18" charset="0"/>
              <a:cs typeface="Times New Roman" panose="02020603050405020304" pitchFamily="18" charset="0"/>
            </a:endParaRPr>
          </a:p>
          <a:p>
            <a:r>
              <a:rPr lang="en-US" sz="2800" b="0" i="0" dirty="0" err="1">
                <a:solidFill>
                  <a:srgbClr val="555555"/>
                </a:solidFill>
                <a:effectLst/>
                <a:latin typeface="Times New Roman" panose="02020603050405020304" pitchFamily="18" charset="0"/>
                <a:cs typeface="Times New Roman" panose="02020603050405020304" pitchFamily="18" charset="0"/>
              </a:rPr>
              <a:t>Cập</a:t>
            </a:r>
            <a:r>
              <a:rPr lang="en-US" sz="2800" b="0" i="0" dirty="0">
                <a:solidFill>
                  <a:srgbClr val="555555"/>
                </a:solidFill>
                <a:effectLst/>
                <a:latin typeface="Times New Roman" panose="02020603050405020304" pitchFamily="18" charset="0"/>
                <a:cs typeface="Times New Roman" panose="02020603050405020304" pitchFamily="18" charset="0"/>
              </a:rPr>
              <a:t> </a:t>
            </a:r>
            <a:r>
              <a:rPr lang="en-US" sz="2800" b="0" i="0" dirty="0" err="1">
                <a:solidFill>
                  <a:srgbClr val="555555"/>
                </a:solidFill>
                <a:effectLst/>
                <a:latin typeface="Times New Roman" panose="02020603050405020304" pitchFamily="18" charset="0"/>
                <a:cs typeface="Times New Roman" panose="02020603050405020304" pitchFamily="18" charset="0"/>
              </a:rPr>
              <a:t>nhật</a:t>
            </a:r>
            <a:r>
              <a:rPr lang="en-US" sz="2800" b="0" i="0" dirty="0">
                <a:solidFill>
                  <a:srgbClr val="555555"/>
                </a:solidFill>
                <a:effectLst/>
                <a:latin typeface="Times New Roman" panose="02020603050405020304" pitchFamily="18" charset="0"/>
                <a:cs typeface="Times New Roman" panose="02020603050405020304" pitchFamily="18" charset="0"/>
              </a:rPr>
              <a:t> </a:t>
            </a:r>
            <a:r>
              <a:rPr lang="en-US" sz="2800" b="0" i="0" dirty="0" err="1">
                <a:solidFill>
                  <a:srgbClr val="555555"/>
                </a:solidFill>
                <a:effectLst/>
                <a:latin typeface="Times New Roman" panose="02020603050405020304" pitchFamily="18" charset="0"/>
                <a:cs typeface="Times New Roman" panose="02020603050405020304" pitchFamily="18" charset="0"/>
              </a:rPr>
              <a:t>lúc</a:t>
            </a:r>
            <a:r>
              <a:rPr lang="en-US" sz="2800" b="0" i="0" dirty="0">
                <a:solidFill>
                  <a:srgbClr val="555555"/>
                </a:solidFill>
                <a:effectLst/>
                <a:latin typeface="Times New Roman" panose="02020603050405020304" pitchFamily="18" charset="0"/>
                <a:cs typeface="Times New Roman" panose="02020603050405020304" pitchFamily="18" charset="0"/>
              </a:rPr>
              <a:t>: 08:29 27/09/2020</a:t>
            </a:r>
            <a:endParaRPr lang="en-US" sz="2800" b="1" i="0" dirty="0">
              <a:solidFill>
                <a:srgbClr val="000000"/>
              </a:solidFill>
              <a:effectLst/>
              <a:latin typeface="Times New Roman" panose="02020603050405020304" pitchFamily="18" charset="0"/>
              <a:cs typeface="Times New Roman" panose="02020603050405020304" pitchFamily="18" charset="0"/>
            </a:endParaRPr>
          </a:p>
          <a:p>
            <a:r>
              <a:rPr lang="vi-VN" sz="2800" b="1" i="0" dirty="0">
                <a:solidFill>
                  <a:srgbClr val="000000"/>
                </a:solidFill>
                <a:effectLst/>
                <a:latin typeface="Times New Roman" panose="02020603050405020304" pitchFamily="18" charset="0"/>
                <a:cs typeface="Times New Roman" panose="02020603050405020304" pitchFamily="18" charset="0"/>
              </a:rPr>
              <a:t>Theo trang mạng worldometer.info, trong vòng 24 giờ qua, thế giới ghi nhận trên 281.000 ca bệnh COVID-19 và trên 5.000 ca tử vong. Tổng số ca bệnh từ đầu dịch tới nay đã vượt mốc 33 triệu ca, trong đó gần 1 triệu ca tử vong.</a:t>
            </a:r>
            <a:endParaRPr lang="en-US" sz="2800" dirty="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CB675B94-E9FA-478B-9212-30930C13054C}"/>
              </a:ext>
            </a:extLst>
          </p:cNvPr>
          <p:cNvSpPr txBox="1"/>
          <p:nvPr/>
        </p:nvSpPr>
        <p:spPr>
          <a:xfrm>
            <a:off x="822960" y="2680886"/>
            <a:ext cx="8478520" cy="3046988"/>
          </a:xfrm>
          <a:prstGeom prst="rect">
            <a:avLst/>
          </a:prstGeom>
          <a:noFill/>
        </p:spPr>
        <p:txBody>
          <a:bodyPr wrap="square" rtlCol="0">
            <a:spAutoFit/>
          </a:bodyPr>
          <a:lstStyle/>
          <a:p>
            <a:r>
              <a:rPr lang="nl-NL" sz="3200" b="1" i="1" dirty="0">
                <a:effectLst/>
                <a:latin typeface="Times New Roman" panose="02020603050405020304" pitchFamily="18" charset="0"/>
                <a:ea typeface="Times New Roman" panose="02020603050405020304" pitchFamily="18" charset="0"/>
              </a:rPr>
              <a:t>Tin tổng hợp: là loại tin nhằm mục đích thông tin tổng hợp nhiều sự kiện xung quanh một hiện tượng nào đó có vấn đề đáng quan tâm với sự tường thuật, mô tả cụ thể, chi tiết các sự kiện kèm theo sự phân tích, lí giải nguyên nhân - kết quả và ý nghĩa của chúng.</a:t>
            </a:r>
            <a:endParaRPr lang="en-US" sz="3200" b="1" i="1" dirty="0"/>
          </a:p>
        </p:txBody>
      </p:sp>
    </p:spTree>
    <p:extLst>
      <p:ext uri="{BB962C8B-B14F-4D97-AF65-F5344CB8AC3E}">
        <p14:creationId xmlns:p14="http://schemas.microsoft.com/office/powerpoint/2010/main" val="336076670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xit" presetSubtype="10" fill="hold" grpId="0" nodeType="clickEffect">
                                  <p:stCondLst>
                                    <p:cond delay="0"/>
                                  </p:stCondLst>
                                  <p:childTnLst>
                                    <p:animEffect transition="out" filter="checkerboard(across)">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60D61386-D1DC-4FF2-B02A-DD46AEE9C712}"/>
              </a:ext>
            </a:extLst>
          </p:cNvPr>
          <p:cNvSpPr txBox="1"/>
          <p:nvPr/>
        </p:nvSpPr>
        <p:spPr>
          <a:xfrm>
            <a:off x="1066800" y="1146014"/>
            <a:ext cx="7010400" cy="1815882"/>
          </a:xfrm>
          <a:prstGeom prst="rect">
            <a:avLst/>
          </a:prstGeom>
          <a:noFill/>
        </p:spPr>
        <p:txBody>
          <a:bodyPr wrap="square" rtlCol="0">
            <a:spAutoFit/>
          </a:bodyPr>
          <a:lstStyle/>
          <a:p>
            <a:r>
              <a:rPr lang="en-US" sz="2800" b="1" dirty="0">
                <a:solidFill>
                  <a:srgbClr val="00B050"/>
                </a:solidFill>
                <a:latin typeface="Times New Roman" pitchFamily="18" charset="0"/>
                <a:cs typeface="Times New Roman" pitchFamily="18" charset="0"/>
              </a:rPr>
              <a:t> </a:t>
            </a:r>
            <a:r>
              <a:rPr lang="en-US" sz="2800" b="1" dirty="0" err="1">
                <a:solidFill>
                  <a:srgbClr val="00B050"/>
                </a:solidFill>
                <a:latin typeface="Times New Roman" pitchFamily="18" charset="0"/>
                <a:cs typeface="Times New Roman" pitchFamily="18" charset="0"/>
              </a:rPr>
              <a:t>Mục</a:t>
            </a:r>
            <a:r>
              <a:rPr lang="en-US" sz="2800" b="1" dirty="0">
                <a:solidFill>
                  <a:srgbClr val="00B050"/>
                </a:solidFill>
                <a:latin typeface="Times New Roman" pitchFamily="18" charset="0"/>
                <a:cs typeface="Times New Roman" pitchFamily="18" charset="0"/>
              </a:rPr>
              <a:t> </a:t>
            </a:r>
            <a:r>
              <a:rPr lang="en-US" sz="2800" b="1" dirty="0" err="1">
                <a:solidFill>
                  <a:srgbClr val="00B050"/>
                </a:solidFill>
                <a:latin typeface="Times New Roman" pitchFamily="18" charset="0"/>
                <a:cs typeface="Times New Roman" pitchFamily="18" charset="0"/>
              </a:rPr>
              <a:t>đích</a:t>
            </a:r>
            <a:endParaRPr lang="en-US" sz="2800" b="1" dirty="0">
              <a:solidFill>
                <a:srgbClr val="00B050"/>
              </a:solidFill>
              <a:latin typeface="Times New Roman" pitchFamily="18" charset="0"/>
              <a:cs typeface="Times New Roman" pitchFamily="18" charset="0"/>
            </a:endParaRPr>
          </a:p>
          <a:p>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Nhằm</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đưa</a:t>
            </a:r>
            <a:r>
              <a:rPr lang="en-US" sz="2800" b="1" dirty="0">
                <a:latin typeface="Times New Roman" pitchFamily="18" charset="0"/>
                <a:cs typeface="Times New Roman" pitchFamily="18" charset="0"/>
              </a:rPr>
              <a:t> tin </a:t>
            </a:r>
            <a:r>
              <a:rPr lang="en-US" sz="2800" b="1" dirty="0" err="1">
                <a:latin typeface="Times New Roman" pitchFamily="18" charset="0"/>
                <a:cs typeface="Times New Roman" pitchFamily="18" charset="0"/>
              </a:rPr>
              <a:t>kịp</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thời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chân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thực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về</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những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sự</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kiện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có</a:t>
            </a:r>
            <a:r>
              <a:rPr lang="en-US" sz="2800" b="1" dirty="0">
                <a:latin typeface="Times New Roman" pitchFamily="18" charset="0"/>
                <a:cs typeface="Times New Roman" pitchFamily="18" charset="0"/>
              </a:rPr>
              <a:t> ý </a:t>
            </a:r>
            <a:r>
              <a:rPr lang="en-US" sz="2800" b="1" dirty="0" err="1">
                <a:latin typeface="Times New Roman" pitchFamily="18" charset="0"/>
                <a:cs typeface="Times New Roman" pitchFamily="18" charset="0"/>
              </a:rPr>
              <a:t>nghĩa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trong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đời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sống</a:t>
            </a:r>
            <a:r>
              <a:rPr lang="en-US" sz="2800" b="1" dirty="0">
                <a:latin typeface="Times New Roman" pitchFamily="18" charset="0"/>
                <a:cs typeface="Times New Roman" pitchFamily="18" charset="0"/>
              </a:rPr>
              <a:t>.</a:t>
            </a:r>
          </a:p>
          <a:p>
            <a:r>
              <a:rPr lang="en-US" sz="2800" b="1" dirty="0">
                <a:solidFill>
                  <a:srgbClr val="00B050"/>
                </a:solidFill>
                <a:latin typeface="Times New Roman" pitchFamily="18" charset="0"/>
                <a:cs typeface="Times New Roman" pitchFamily="18" charset="0"/>
              </a:rPr>
              <a:t> </a:t>
            </a:r>
            <a:r>
              <a:rPr lang="en-US" sz="2800" b="1" dirty="0" err="1">
                <a:solidFill>
                  <a:srgbClr val="00B050"/>
                </a:solidFill>
                <a:latin typeface="Times New Roman" pitchFamily="18" charset="0"/>
                <a:cs typeface="Times New Roman" pitchFamily="18" charset="0"/>
              </a:rPr>
              <a:t>Yêu</a:t>
            </a:r>
            <a:r>
              <a:rPr lang="en-US" sz="2800" b="1" dirty="0">
                <a:solidFill>
                  <a:srgbClr val="00B050"/>
                </a:solidFill>
                <a:latin typeface="Times New Roman" pitchFamily="18" charset="0"/>
                <a:cs typeface="Times New Roman" pitchFamily="18" charset="0"/>
              </a:rPr>
              <a:t> </a:t>
            </a:r>
            <a:r>
              <a:rPr lang="en-US" sz="2800" b="1" dirty="0" err="1">
                <a:solidFill>
                  <a:srgbClr val="00B050"/>
                </a:solidFill>
                <a:latin typeface="Times New Roman" pitchFamily="18" charset="0"/>
                <a:cs typeface="Times New Roman" pitchFamily="18" charset="0"/>
              </a:rPr>
              <a:t>cầu</a:t>
            </a:r>
            <a:r>
              <a:rPr lang="en-US" sz="2800" b="1" dirty="0">
                <a:solidFill>
                  <a:srgbClr val="00B050"/>
                </a:solidFill>
                <a:latin typeface="Times New Roman" pitchFamily="18" charset="0"/>
                <a:cs typeface="Times New Roman" pitchFamily="18" charset="0"/>
              </a:rPr>
              <a:t> </a:t>
            </a:r>
          </a:p>
        </p:txBody>
      </p:sp>
      <p:sp>
        <p:nvSpPr>
          <p:cNvPr id="9" name="TextBox 8">
            <a:extLst>
              <a:ext uri="{FF2B5EF4-FFF2-40B4-BE49-F238E27FC236}">
                <a16:creationId xmlns:a16="http://schemas.microsoft.com/office/drawing/2014/main" id="{0F883703-A604-43B1-9A50-3ED4ADF9CADC}"/>
              </a:ext>
            </a:extLst>
          </p:cNvPr>
          <p:cNvSpPr txBox="1"/>
          <p:nvPr/>
        </p:nvSpPr>
        <p:spPr>
          <a:xfrm>
            <a:off x="656102" y="2946401"/>
            <a:ext cx="7543800" cy="1661993"/>
          </a:xfrm>
          <a:prstGeom prst="rect">
            <a:avLst/>
          </a:prstGeom>
          <a:noFill/>
        </p:spPr>
        <p:txBody>
          <a:bodyPr wrap="square" rtlCol="0">
            <a:spAutoFit/>
          </a:bodyPr>
          <a:lstStyle/>
          <a:p>
            <a:r>
              <a:rPr lang="en-US" sz="2800" b="1" dirty="0">
                <a:latin typeface="Times New Roman" pitchFamily="18" charset="0"/>
                <a:cs typeface="Times New Roman" pitchFamily="18" charset="0"/>
              </a:rPr>
              <a:t>- Tin </a:t>
            </a:r>
            <a:r>
              <a:rPr lang="en-US" sz="2800" b="1" dirty="0" err="1">
                <a:latin typeface="Times New Roman" pitchFamily="18" charset="0"/>
                <a:cs typeface="Times New Roman" pitchFamily="18" charset="0"/>
              </a:rPr>
              <a:t>phải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ngắn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gọn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chính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xác</a:t>
            </a:r>
            <a:r>
              <a:rPr lang="en-US" sz="2800" b="1" dirty="0">
                <a:latin typeface="Times New Roman" pitchFamily="18" charset="0"/>
                <a:cs typeface="Times New Roman" pitchFamily="18" charset="0"/>
              </a:rPr>
              <a:t>. </a:t>
            </a:r>
          </a:p>
          <a:p>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Có</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thời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gian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địa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điểm</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cụ</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thể</a:t>
            </a:r>
            <a:r>
              <a:rPr lang="en-US" sz="2800" b="1" dirty="0">
                <a:latin typeface="Times New Roman" pitchFamily="18" charset="0"/>
                <a:cs typeface="Times New Roman" pitchFamily="18" charset="0"/>
              </a:rPr>
              <a:t>. </a:t>
            </a:r>
          </a:p>
          <a:p>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Phải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cập</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nhật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kịp</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thời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và</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có</a:t>
            </a:r>
            <a:r>
              <a:rPr lang="en-US" sz="2800" b="1" dirty="0">
                <a:latin typeface="Times New Roman" pitchFamily="18" charset="0"/>
                <a:cs typeface="Times New Roman" pitchFamily="18" charset="0"/>
              </a:rPr>
              <a:t> ý </a:t>
            </a:r>
            <a:r>
              <a:rPr lang="en-US" sz="2800" b="1" dirty="0" err="1">
                <a:latin typeface="Times New Roman" pitchFamily="18" charset="0"/>
                <a:cs typeface="Times New Roman" pitchFamily="18" charset="0"/>
              </a:rPr>
              <a:t>nghĩa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xã</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hội</a:t>
            </a:r>
            <a:r>
              <a:rPr lang="en-US" sz="2800" b="1" dirty="0">
                <a:latin typeface="Times New Roman" pitchFamily="18" charset="0"/>
                <a:cs typeface="Times New Roman" pitchFamily="18" charset="0"/>
              </a:rPr>
              <a:t>.</a:t>
            </a: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arn(inVertical)">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barn(inVertical)">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barn(inVertical)">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9">
                                            <p:txEl>
                                              <p:pRg st="0" end="0"/>
                                            </p:txEl>
                                          </p:spTgt>
                                        </p:tgtEl>
                                        <p:attrNameLst>
                                          <p:attrName>style.visibility</p:attrName>
                                        </p:attrNameLst>
                                      </p:cBhvr>
                                      <p:to>
                                        <p:strVal val="visible"/>
                                      </p:to>
                                    </p:set>
                                    <p:animEffect transition="in" filter="barn(inVertical)">
                                      <p:cBhvr>
                                        <p:cTn id="22" dur="500"/>
                                        <p:tgtEl>
                                          <p:spTgt spid="9">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9">
                                            <p:txEl>
                                              <p:pRg st="1" end="1"/>
                                            </p:txEl>
                                          </p:spTgt>
                                        </p:tgtEl>
                                        <p:attrNameLst>
                                          <p:attrName>style.visibility</p:attrName>
                                        </p:attrNameLst>
                                      </p:cBhvr>
                                      <p:to>
                                        <p:strVal val="visible"/>
                                      </p:to>
                                    </p:set>
                                    <p:animEffect transition="in" filter="barn(inVertical)">
                                      <p:cBhvr>
                                        <p:cTn id="27" dur="500"/>
                                        <p:tgtEl>
                                          <p:spTgt spid="9">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9">
                                            <p:txEl>
                                              <p:pRg st="2" end="2"/>
                                            </p:txEl>
                                          </p:spTgt>
                                        </p:tgtEl>
                                        <p:attrNameLst>
                                          <p:attrName>style.visibility</p:attrName>
                                        </p:attrNameLst>
                                      </p:cBhvr>
                                      <p:to>
                                        <p:strVal val="visible"/>
                                      </p:to>
                                    </p:set>
                                    <p:animEffect transition="in" filter="barn(inVertical)">
                                      <p:cBhvr>
                                        <p:cTn id="32"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409_newvision_light_ani">
  <a:themeElements>
    <a:clrScheme name="409_newvision_light_ani 2">
      <a:dk1>
        <a:srgbClr val="000000"/>
      </a:dk1>
      <a:lt1>
        <a:srgbClr val="FF9900"/>
      </a:lt1>
      <a:dk2>
        <a:srgbClr val="663300"/>
      </a:dk2>
      <a:lt2>
        <a:srgbClr val="F2E9A6"/>
      </a:lt2>
      <a:accent1>
        <a:srgbClr val="276AF1"/>
      </a:accent1>
      <a:accent2>
        <a:srgbClr val="19C5C5"/>
      </a:accent2>
      <a:accent3>
        <a:srgbClr val="FFCAAA"/>
      </a:accent3>
      <a:accent4>
        <a:srgbClr val="000000"/>
      </a:accent4>
      <a:accent5>
        <a:srgbClr val="ACB9F7"/>
      </a:accent5>
      <a:accent6>
        <a:srgbClr val="16B2B2"/>
      </a:accent6>
      <a:hlink>
        <a:srgbClr val="71A21A"/>
      </a:hlink>
      <a:folHlink>
        <a:srgbClr val="E45B06"/>
      </a:folHlink>
    </a:clrScheme>
    <a:fontScheme name="409_newvision_light_ani">
      <a:majorFont>
        <a:latin typeface="Verdan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Symbol" panose="05050102010706020507" pitchFamily="18" charset="2"/>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Symbol" panose="05050102010706020507" pitchFamily="18" charset="2"/>
          </a:defRPr>
        </a:defPPr>
      </a:lstStyle>
    </a:lnDef>
  </a:objectDefaults>
  <a:extraClrSchemeLst>
    <a:extraClrScheme>
      <a:clrScheme name="409_newvision_light_ani 1">
        <a:dk1>
          <a:srgbClr val="000000"/>
        </a:dk1>
        <a:lt1>
          <a:srgbClr val="99CC00"/>
        </a:lt1>
        <a:dk2>
          <a:srgbClr val="000066"/>
        </a:dk2>
        <a:lt2>
          <a:srgbClr val="FFFFCC"/>
        </a:lt2>
        <a:accent1>
          <a:srgbClr val="DE6F00"/>
        </a:accent1>
        <a:accent2>
          <a:srgbClr val="22AA90"/>
        </a:accent2>
        <a:accent3>
          <a:srgbClr val="CAE2AA"/>
        </a:accent3>
        <a:accent4>
          <a:srgbClr val="000000"/>
        </a:accent4>
        <a:accent5>
          <a:srgbClr val="ECBBAA"/>
        </a:accent5>
        <a:accent6>
          <a:srgbClr val="1E9A82"/>
        </a:accent6>
        <a:hlink>
          <a:srgbClr val="1194E5"/>
        </a:hlink>
        <a:folHlink>
          <a:srgbClr val="5D6BED"/>
        </a:folHlink>
      </a:clrScheme>
      <a:clrMap bg1="lt1" tx1="dk1" bg2="lt2" tx2="dk2" accent1="accent1" accent2="accent2" accent3="accent3" accent4="accent4" accent5="accent5" accent6="accent6" hlink="hlink" folHlink="folHlink"/>
    </a:extraClrScheme>
    <a:extraClrScheme>
      <a:clrScheme name="409_newvision_light_ani 2">
        <a:dk1>
          <a:srgbClr val="000000"/>
        </a:dk1>
        <a:lt1>
          <a:srgbClr val="FF9900"/>
        </a:lt1>
        <a:dk2>
          <a:srgbClr val="663300"/>
        </a:dk2>
        <a:lt2>
          <a:srgbClr val="F2E9A6"/>
        </a:lt2>
        <a:accent1>
          <a:srgbClr val="276AF1"/>
        </a:accent1>
        <a:accent2>
          <a:srgbClr val="19C5C5"/>
        </a:accent2>
        <a:accent3>
          <a:srgbClr val="FFCAAA"/>
        </a:accent3>
        <a:accent4>
          <a:srgbClr val="000000"/>
        </a:accent4>
        <a:accent5>
          <a:srgbClr val="ACB9F7"/>
        </a:accent5>
        <a:accent6>
          <a:srgbClr val="16B2B2"/>
        </a:accent6>
        <a:hlink>
          <a:srgbClr val="71A21A"/>
        </a:hlink>
        <a:folHlink>
          <a:srgbClr val="E45B06"/>
        </a:folHlink>
      </a:clrScheme>
      <a:clrMap bg1="lt1" tx1="dk1" bg2="lt2" tx2="dk2" accent1="accent1" accent2="accent2" accent3="accent3" accent4="accent4" accent5="accent5" accent6="accent6" hlink="hlink" folHlink="folHlink"/>
    </a:extraClrScheme>
    <a:extraClrScheme>
      <a:clrScheme name="409_newvision_light_ani 3">
        <a:dk1>
          <a:srgbClr val="000000"/>
        </a:dk1>
        <a:lt1>
          <a:srgbClr val="0099FF"/>
        </a:lt1>
        <a:dk2>
          <a:srgbClr val="003366"/>
        </a:dk2>
        <a:lt2>
          <a:srgbClr val="CCFFFF"/>
        </a:lt2>
        <a:accent1>
          <a:srgbClr val="9932E6"/>
        </a:accent1>
        <a:accent2>
          <a:srgbClr val="0B87D3"/>
        </a:accent2>
        <a:accent3>
          <a:srgbClr val="AACAFF"/>
        </a:accent3>
        <a:accent4>
          <a:srgbClr val="000000"/>
        </a:accent4>
        <a:accent5>
          <a:srgbClr val="CAADF0"/>
        </a:accent5>
        <a:accent6>
          <a:srgbClr val="097ABF"/>
        </a:accent6>
        <a:hlink>
          <a:srgbClr val="FE950A"/>
        </a:hlink>
        <a:folHlink>
          <a:srgbClr val="6BBD2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413TGp_memo_light_ani</Template>
  <TotalTime>96</TotalTime>
  <Words>1314</Words>
  <Application>Microsoft Office PowerPoint</Application>
  <PresentationFormat>On-screen Show (4:3)</PresentationFormat>
  <Paragraphs>57</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Symbol</vt:lpstr>
      <vt:lpstr>Times New Roman</vt:lpstr>
      <vt:lpstr>Verdana</vt:lpstr>
      <vt:lpstr>409_newvision_light_ani</vt:lpstr>
      <vt:lpstr>BẢN TIN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ThemeGallery  PowerTemplate</dc:title>
  <dc:creator>NINH LOAN</dc:creator>
  <cp:lastModifiedBy>Admin</cp:lastModifiedBy>
  <cp:revision>11</cp:revision>
  <dcterms:created xsi:type="dcterms:W3CDTF">2020-02-28T02:19:54Z</dcterms:created>
  <dcterms:modified xsi:type="dcterms:W3CDTF">2020-09-27T03:33:28Z</dcterms:modified>
</cp:coreProperties>
</file>