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8"/>
  </p:notesMasterIdLst>
  <p:sldIdLst>
    <p:sldId id="276" r:id="rId2"/>
    <p:sldId id="277" r:id="rId3"/>
    <p:sldId id="278" r:id="rId4"/>
    <p:sldId id="257" r:id="rId5"/>
    <p:sldId id="270" r:id="rId6"/>
    <p:sldId id="314" r:id="rId7"/>
    <p:sldId id="288" r:id="rId8"/>
    <p:sldId id="289" r:id="rId9"/>
    <p:sldId id="317" r:id="rId10"/>
    <p:sldId id="296" r:id="rId11"/>
    <p:sldId id="320" r:id="rId12"/>
    <p:sldId id="325" r:id="rId13"/>
    <p:sldId id="264" r:id="rId14"/>
    <p:sldId id="326" r:id="rId15"/>
    <p:sldId id="327" r:id="rId16"/>
    <p:sldId id="260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F5EF"/>
    <a:srgbClr val="E6F3FC"/>
    <a:srgbClr val="9BE254"/>
    <a:srgbClr val="C5EEA0"/>
    <a:srgbClr val="A7F12F"/>
    <a:srgbClr val="B0F456"/>
    <a:srgbClr val="B4DC84"/>
    <a:srgbClr val="9FD6D9"/>
    <a:srgbClr val="F5BE30"/>
    <a:srgbClr val="CAE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6314" autoAdjust="0"/>
  </p:normalViewPr>
  <p:slideViewPr>
    <p:cSldViewPr snapToGrid="0" showGuides="1">
      <p:cViewPr varScale="1">
        <p:scale>
          <a:sx n="82" d="100"/>
          <a:sy n="82" d="100"/>
        </p:scale>
        <p:origin x="773" y="58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39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45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096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46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194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40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7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938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335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628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929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351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548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2672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19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901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934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850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709483" y="1604055"/>
            <a:ext cx="3730938" cy="3437206"/>
          </a:xfrm>
          <a:custGeom>
            <a:avLst/>
            <a:gdLst>
              <a:gd name="connsiteX0" fmla="*/ 996733 w 3730938"/>
              <a:gd name="connsiteY0" fmla="*/ 0 h 3437206"/>
              <a:gd name="connsiteX1" fmla="*/ 1023161 w 3730938"/>
              <a:gd name="connsiteY1" fmla="*/ 79 h 3437206"/>
              <a:gd name="connsiteX2" fmla="*/ 1051207 w 3730938"/>
              <a:gd name="connsiteY2" fmla="*/ 3009 h 3437206"/>
              <a:gd name="connsiteX3" fmla="*/ 1106682 w 3730938"/>
              <a:gd name="connsiteY3" fmla="*/ 11104 h 3437206"/>
              <a:gd name="connsiteX4" fmla="*/ 1164391 w 3730938"/>
              <a:gd name="connsiteY4" fmla="*/ 19815 h 3437206"/>
              <a:gd name="connsiteX5" fmla="*/ 1193054 w 3730938"/>
              <a:gd name="connsiteY5" fmla="*/ 20511 h 3437206"/>
              <a:gd name="connsiteX6" fmla="*/ 1222333 w 3730938"/>
              <a:gd name="connsiteY6" fmla="*/ 18973 h 3437206"/>
              <a:gd name="connsiteX7" fmla="*/ 1269255 w 3730938"/>
              <a:gd name="connsiteY7" fmla="*/ 31921 h 3437206"/>
              <a:gd name="connsiteX8" fmla="*/ 1315560 w 3730938"/>
              <a:gd name="connsiteY8" fmla="*/ 47104 h 3437206"/>
              <a:gd name="connsiteX9" fmla="*/ 1361249 w 3730938"/>
              <a:gd name="connsiteY9" fmla="*/ 64521 h 3437206"/>
              <a:gd name="connsiteX10" fmla="*/ 1401853 w 3730938"/>
              <a:gd name="connsiteY10" fmla="*/ 82939 h 3437206"/>
              <a:gd name="connsiteX11" fmla="*/ 1444691 w 3730938"/>
              <a:gd name="connsiteY11" fmla="*/ 101974 h 3437206"/>
              <a:gd name="connsiteX12" fmla="*/ 1482443 w 3730938"/>
              <a:gd name="connsiteY12" fmla="*/ 122010 h 3437206"/>
              <a:gd name="connsiteX13" fmla="*/ 1519579 w 3730938"/>
              <a:gd name="connsiteY13" fmla="*/ 144281 h 3437206"/>
              <a:gd name="connsiteX14" fmla="*/ 1553864 w 3730938"/>
              <a:gd name="connsiteY14" fmla="*/ 168169 h 3437206"/>
              <a:gd name="connsiteX15" fmla="*/ 1587533 w 3730938"/>
              <a:gd name="connsiteY15" fmla="*/ 194291 h 3437206"/>
              <a:gd name="connsiteX16" fmla="*/ 1618967 w 3730938"/>
              <a:gd name="connsiteY16" fmla="*/ 219798 h 3437206"/>
              <a:gd name="connsiteX17" fmla="*/ 1647550 w 3730938"/>
              <a:gd name="connsiteY17" fmla="*/ 246922 h 3437206"/>
              <a:gd name="connsiteX18" fmla="*/ 1676133 w 3730938"/>
              <a:gd name="connsiteY18" fmla="*/ 274045 h 3437206"/>
              <a:gd name="connsiteX19" fmla="*/ 1701865 w 3730938"/>
              <a:gd name="connsiteY19" fmla="*/ 302787 h 3437206"/>
              <a:gd name="connsiteX20" fmla="*/ 1727597 w 3730938"/>
              <a:gd name="connsiteY20" fmla="*/ 331529 h 3437206"/>
              <a:gd name="connsiteX21" fmla="*/ 1752096 w 3730938"/>
              <a:gd name="connsiteY21" fmla="*/ 364739 h 3437206"/>
              <a:gd name="connsiteX22" fmla="*/ 1774977 w 3730938"/>
              <a:gd name="connsiteY22" fmla="*/ 395099 h 3437206"/>
              <a:gd name="connsiteX23" fmla="*/ 1795007 w 3730938"/>
              <a:gd name="connsiteY23" fmla="*/ 427076 h 3437206"/>
              <a:gd name="connsiteX24" fmla="*/ 1814421 w 3730938"/>
              <a:gd name="connsiteY24" fmla="*/ 461288 h 3437206"/>
              <a:gd name="connsiteX25" fmla="*/ 1851014 w 3730938"/>
              <a:gd name="connsiteY25" fmla="*/ 529094 h 3437206"/>
              <a:gd name="connsiteX26" fmla="*/ 1881904 w 3730938"/>
              <a:gd name="connsiteY26" fmla="*/ 600136 h 3437206"/>
              <a:gd name="connsiteX27" fmla="*/ 1908326 w 3730938"/>
              <a:gd name="connsiteY27" fmla="*/ 669946 h 3437206"/>
              <a:gd name="connsiteX28" fmla="*/ 1931281 w 3730938"/>
              <a:gd name="connsiteY28" fmla="*/ 743607 h 3437206"/>
              <a:gd name="connsiteX29" fmla="*/ 1951384 w 3730938"/>
              <a:gd name="connsiteY29" fmla="*/ 818886 h 3437206"/>
              <a:gd name="connsiteX30" fmla="*/ 1968637 w 3730938"/>
              <a:gd name="connsiteY30" fmla="*/ 895783 h 3437206"/>
              <a:gd name="connsiteX31" fmla="*/ 1982037 w 3730938"/>
              <a:gd name="connsiteY31" fmla="*/ 969212 h 3437206"/>
              <a:gd name="connsiteX32" fmla="*/ 1989357 w 3730938"/>
              <a:gd name="connsiteY32" fmla="*/ 968828 h 3437206"/>
              <a:gd name="connsiteX33" fmla="*/ 2001609 w 3730938"/>
              <a:gd name="connsiteY33" fmla="*/ 950568 h 3437206"/>
              <a:gd name="connsiteX34" fmla="*/ 2011628 w 3730938"/>
              <a:gd name="connsiteY34" fmla="*/ 931692 h 3437206"/>
              <a:gd name="connsiteX35" fmla="*/ 2037750 w 3730938"/>
              <a:gd name="connsiteY35" fmla="*/ 898023 h 3437206"/>
              <a:gd name="connsiteX36" fmla="*/ 2067725 w 3730938"/>
              <a:gd name="connsiteY36" fmla="*/ 867822 h 3437206"/>
              <a:gd name="connsiteX37" fmla="*/ 2097700 w 3730938"/>
              <a:gd name="connsiteY37" fmla="*/ 837621 h 3437206"/>
              <a:gd name="connsiteX38" fmla="*/ 2132143 w 3730938"/>
              <a:gd name="connsiteY38" fmla="*/ 808654 h 3437206"/>
              <a:gd name="connsiteX39" fmla="*/ 2165354 w 3730938"/>
              <a:gd name="connsiteY39" fmla="*/ 784155 h 3437206"/>
              <a:gd name="connsiteX40" fmla="*/ 2228924 w 3730938"/>
              <a:gd name="connsiteY40" fmla="*/ 736775 h 3437206"/>
              <a:gd name="connsiteX41" fmla="*/ 2277622 w 3730938"/>
              <a:gd name="connsiteY41" fmla="*/ 699718 h 3437206"/>
              <a:gd name="connsiteX42" fmla="*/ 2330173 w 3730938"/>
              <a:gd name="connsiteY42" fmla="*/ 666129 h 3437206"/>
              <a:gd name="connsiteX43" fmla="*/ 2387192 w 3730938"/>
              <a:gd name="connsiteY43" fmla="*/ 633773 h 3437206"/>
              <a:gd name="connsiteX44" fmla="*/ 2448064 w 3730938"/>
              <a:gd name="connsiteY44" fmla="*/ 604885 h 3437206"/>
              <a:gd name="connsiteX45" fmla="*/ 2510553 w 3730938"/>
              <a:gd name="connsiteY45" fmla="*/ 578847 h 3437206"/>
              <a:gd name="connsiteX46" fmla="*/ 2576895 w 3730938"/>
              <a:gd name="connsiteY46" fmla="*/ 556278 h 3437206"/>
              <a:gd name="connsiteX47" fmla="*/ 2646472 w 3730938"/>
              <a:gd name="connsiteY47" fmla="*/ 539410 h 3437206"/>
              <a:gd name="connsiteX48" fmla="*/ 2717667 w 3730938"/>
              <a:gd name="connsiteY48" fmla="*/ 525393 h 3437206"/>
              <a:gd name="connsiteX49" fmla="*/ 2754882 w 3730938"/>
              <a:gd name="connsiteY49" fmla="*/ 521235 h 3437206"/>
              <a:gd name="connsiteX50" fmla="*/ 2789863 w 3730938"/>
              <a:gd name="connsiteY50" fmla="*/ 516461 h 3437206"/>
              <a:gd name="connsiteX51" fmla="*/ 2828696 w 3730938"/>
              <a:gd name="connsiteY51" fmla="*/ 515155 h 3437206"/>
              <a:gd name="connsiteX52" fmla="*/ 2864679 w 3730938"/>
              <a:gd name="connsiteY52" fmla="*/ 515466 h 3437206"/>
              <a:gd name="connsiteX53" fmla="*/ 2902895 w 3730938"/>
              <a:gd name="connsiteY53" fmla="*/ 516394 h 3437206"/>
              <a:gd name="connsiteX54" fmla="*/ 2940495 w 3730938"/>
              <a:gd name="connsiteY54" fmla="*/ 519556 h 3437206"/>
              <a:gd name="connsiteX55" fmla="*/ 2978095 w 3730938"/>
              <a:gd name="connsiteY55" fmla="*/ 522718 h 3437206"/>
              <a:gd name="connsiteX56" fmla="*/ 3016696 w 3730938"/>
              <a:gd name="connsiteY56" fmla="*/ 530965 h 3437206"/>
              <a:gd name="connsiteX57" fmla="*/ 3055297 w 3730938"/>
              <a:gd name="connsiteY57" fmla="*/ 539213 h 3437206"/>
              <a:gd name="connsiteX58" fmla="*/ 3093281 w 3730938"/>
              <a:gd name="connsiteY58" fmla="*/ 549695 h 3437206"/>
              <a:gd name="connsiteX59" fmla="*/ 3131266 w 3730938"/>
              <a:gd name="connsiteY59" fmla="*/ 560177 h 3437206"/>
              <a:gd name="connsiteX60" fmla="*/ 3170252 w 3730938"/>
              <a:gd name="connsiteY60" fmla="*/ 575744 h 3437206"/>
              <a:gd name="connsiteX61" fmla="*/ 3207003 w 3730938"/>
              <a:gd name="connsiteY61" fmla="*/ 590695 h 3437206"/>
              <a:gd name="connsiteX62" fmla="*/ 3244756 w 3730938"/>
              <a:gd name="connsiteY62" fmla="*/ 610731 h 3437206"/>
              <a:gd name="connsiteX63" fmla="*/ 3284743 w 3730938"/>
              <a:gd name="connsiteY63" fmla="*/ 631384 h 3437206"/>
              <a:gd name="connsiteX64" fmla="*/ 3321879 w 3730938"/>
              <a:gd name="connsiteY64" fmla="*/ 653654 h 3437206"/>
              <a:gd name="connsiteX65" fmla="*/ 3353929 w 3730938"/>
              <a:gd name="connsiteY65" fmla="*/ 676926 h 3437206"/>
              <a:gd name="connsiteX66" fmla="*/ 3384362 w 3730938"/>
              <a:gd name="connsiteY66" fmla="*/ 697347 h 3437206"/>
              <a:gd name="connsiteX67" fmla="*/ 3411327 w 3730938"/>
              <a:gd name="connsiteY67" fmla="*/ 721619 h 3437206"/>
              <a:gd name="connsiteX68" fmla="*/ 3441144 w 3730938"/>
              <a:gd name="connsiteY68" fmla="*/ 744275 h 3437206"/>
              <a:gd name="connsiteX69" fmla="*/ 3465258 w 3730938"/>
              <a:gd name="connsiteY69" fmla="*/ 770165 h 3437206"/>
              <a:gd name="connsiteX70" fmla="*/ 3489989 w 3730938"/>
              <a:gd name="connsiteY70" fmla="*/ 793822 h 3437206"/>
              <a:gd name="connsiteX71" fmla="*/ 3513486 w 3730938"/>
              <a:gd name="connsiteY71" fmla="*/ 821947 h 3437206"/>
              <a:gd name="connsiteX72" fmla="*/ 3535367 w 3730938"/>
              <a:gd name="connsiteY72" fmla="*/ 847221 h 3437206"/>
              <a:gd name="connsiteX73" fmla="*/ 3556630 w 3730938"/>
              <a:gd name="connsiteY73" fmla="*/ 874730 h 3437206"/>
              <a:gd name="connsiteX74" fmla="*/ 3575042 w 3730938"/>
              <a:gd name="connsiteY74" fmla="*/ 903856 h 3437206"/>
              <a:gd name="connsiteX75" fmla="*/ 3593455 w 3730938"/>
              <a:gd name="connsiteY75" fmla="*/ 932982 h 3437206"/>
              <a:gd name="connsiteX76" fmla="*/ 3609633 w 3730938"/>
              <a:gd name="connsiteY76" fmla="*/ 961492 h 3437206"/>
              <a:gd name="connsiteX77" fmla="*/ 3640755 w 3730938"/>
              <a:gd name="connsiteY77" fmla="*/ 1022980 h 3437206"/>
              <a:gd name="connsiteX78" fmla="*/ 3666176 w 3730938"/>
              <a:gd name="connsiteY78" fmla="*/ 1087704 h 3437206"/>
              <a:gd name="connsiteX79" fmla="*/ 3686512 w 3730938"/>
              <a:gd name="connsiteY79" fmla="*/ 1153429 h 3437206"/>
              <a:gd name="connsiteX80" fmla="*/ 3703380 w 3730938"/>
              <a:gd name="connsiteY80" fmla="*/ 1223006 h 3437206"/>
              <a:gd name="connsiteX81" fmla="*/ 3714546 w 3730938"/>
              <a:gd name="connsiteY81" fmla="*/ 1295818 h 3437206"/>
              <a:gd name="connsiteX82" fmla="*/ 3723477 w 3730938"/>
              <a:gd name="connsiteY82" fmla="*/ 1368015 h 3437206"/>
              <a:gd name="connsiteX83" fmla="*/ 3728325 w 3730938"/>
              <a:gd name="connsiteY83" fmla="*/ 1446297 h 3437206"/>
              <a:gd name="connsiteX84" fmla="*/ 3730938 w 3730938"/>
              <a:gd name="connsiteY84" fmla="*/ 1523964 h 3437206"/>
              <a:gd name="connsiteX85" fmla="*/ 3727849 w 3730938"/>
              <a:gd name="connsiteY85" fmla="*/ 1604865 h 3437206"/>
              <a:gd name="connsiteX86" fmla="*/ 3721909 w 3730938"/>
              <a:gd name="connsiteY86" fmla="*/ 1687385 h 3437206"/>
              <a:gd name="connsiteX87" fmla="*/ 3715200 w 3730938"/>
              <a:gd name="connsiteY87" fmla="*/ 1755265 h 3437206"/>
              <a:gd name="connsiteX88" fmla="*/ 3701556 w 3730938"/>
              <a:gd name="connsiteY88" fmla="*/ 1830849 h 3437206"/>
              <a:gd name="connsiteX89" fmla="*/ 3693308 w 3730938"/>
              <a:gd name="connsiteY89" fmla="*/ 1869451 h 3437206"/>
              <a:gd name="connsiteX90" fmla="*/ 3682826 w 3730938"/>
              <a:gd name="connsiteY90" fmla="*/ 1907435 h 3437206"/>
              <a:gd name="connsiteX91" fmla="*/ 3672344 w 3730938"/>
              <a:gd name="connsiteY91" fmla="*/ 1945420 h 3437206"/>
              <a:gd name="connsiteX92" fmla="*/ 3658010 w 3730938"/>
              <a:gd name="connsiteY92" fmla="*/ 1979937 h 3437206"/>
              <a:gd name="connsiteX93" fmla="*/ 3627339 w 3730938"/>
              <a:gd name="connsiteY93" fmla="*/ 2038800 h 3437206"/>
              <a:gd name="connsiteX94" fmla="*/ 3597285 w 3730938"/>
              <a:gd name="connsiteY94" fmla="*/ 2095429 h 3437206"/>
              <a:gd name="connsiteX95" fmla="*/ 3565613 w 3730938"/>
              <a:gd name="connsiteY95" fmla="*/ 2149207 h 3437206"/>
              <a:gd name="connsiteX96" fmla="*/ 3532324 w 3730938"/>
              <a:gd name="connsiteY96" fmla="*/ 2200134 h 3437206"/>
              <a:gd name="connsiteX97" fmla="*/ 3498033 w 3730938"/>
              <a:gd name="connsiteY97" fmla="*/ 2245975 h 3437206"/>
              <a:gd name="connsiteX98" fmla="*/ 3464358 w 3730938"/>
              <a:gd name="connsiteY98" fmla="*/ 2289582 h 3437206"/>
              <a:gd name="connsiteX99" fmla="*/ 3426832 w 3730938"/>
              <a:gd name="connsiteY99" fmla="*/ 2329722 h 3437206"/>
              <a:gd name="connsiteX100" fmla="*/ 3390538 w 3730938"/>
              <a:gd name="connsiteY100" fmla="*/ 2365393 h 3437206"/>
              <a:gd name="connsiteX101" fmla="*/ 3352011 w 3730938"/>
              <a:gd name="connsiteY101" fmla="*/ 2400447 h 3437206"/>
              <a:gd name="connsiteX102" fmla="*/ 3314099 w 3730938"/>
              <a:gd name="connsiteY102" fmla="*/ 2433267 h 3437206"/>
              <a:gd name="connsiteX103" fmla="*/ 3274570 w 3730938"/>
              <a:gd name="connsiteY103" fmla="*/ 2463236 h 3437206"/>
              <a:gd name="connsiteX104" fmla="*/ 3232807 w 3730938"/>
              <a:gd name="connsiteY104" fmla="*/ 2492588 h 3437206"/>
              <a:gd name="connsiteX105" fmla="*/ 3190043 w 3730938"/>
              <a:gd name="connsiteY105" fmla="*/ 2516855 h 3437206"/>
              <a:gd name="connsiteX106" fmla="*/ 3147278 w 3730938"/>
              <a:gd name="connsiteY106" fmla="*/ 2541122 h 3437206"/>
              <a:gd name="connsiteX107" fmla="*/ 3105130 w 3730938"/>
              <a:gd name="connsiteY107" fmla="*/ 2563155 h 3437206"/>
              <a:gd name="connsiteX108" fmla="*/ 3060748 w 3730938"/>
              <a:gd name="connsiteY108" fmla="*/ 2584571 h 3437206"/>
              <a:gd name="connsiteX109" fmla="*/ 3014748 w 3730938"/>
              <a:gd name="connsiteY109" fmla="*/ 2603136 h 3437206"/>
              <a:gd name="connsiteX110" fmla="*/ 2970982 w 3730938"/>
              <a:gd name="connsiteY110" fmla="*/ 2622317 h 3437206"/>
              <a:gd name="connsiteX111" fmla="*/ 2877364 w 3730938"/>
              <a:gd name="connsiteY111" fmla="*/ 2656596 h 3437206"/>
              <a:gd name="connsiteX112" fmla="*/ 2779894 w 3730938"/>
              <a:gd name="connsiteY112" fmla="*/ 2687408 h 3437206"/>
              <a:gd name="connsiteX113" fmla="*/ 2683040 w 3730938"/>
              <a:gd name="connsiteY113" fmla="*/ 2715985 h 3437206"/>
              <a:gd name="connsiteX114" fmla="*/ 2481396 w 3730938"/>
              <a:gd name="connsiteY114" fmla="*/ 2775758 h 3437206"/>
              <a:gd name="connsiteX115" fmla="*/ 2378840 w 3730938"/>
              <a:gd name="connsiteY115" fmla="*/ 2807571 h 3437206"/>
              <a:gd name="connsiteX116" fmla="*/ 2275052 w 3730938"/>
              <a:gd name="connsiteY116" fmla="*/ 2843853 h 3437206"/>
              <a:gd name="connsiteX117" fmla="*/ 2170646 w 3730938"/>
              <a:gd name="connsiteY117" fmla="*/ 2882369 h 3437206"/>
              <a:gd name="connsiteX118" fmla="*/ 2064391 w 3730938"/>
              <a:gd name="connsiteY118" fmla="*/ 2927587 h 3437206"/>
              <a:gd name="connsiteX119" fmla="*/ 1959754 w 3730938"/>
              <a:gd name="connsiteY119" fmla="*/ 2975657 h 3437206"/>
              <a:gd name="connsiteX120" fmla="*/ 1854500 w 3730938"/>
              <a:gd name="connsiteY120" fmla="*/ 3025962 h 3437206"/>
              <a:gd name="connsiteX121" fmla="*/ 1754716 w 3730938"/>
              <a:gd name="connsiteY121" fmla="*/ 3082585 h 3437206"/>
              <a:gd name="connsiteX122" fmla="*/ 1656550 w 3730938"/>
              <a:gd name="connsiteY122" fmla="*/ 3142059 h 3437206"/>
              <a:gd name="connsiteX123" fmla="*/ 1606850 w 3730938"/>
              <a:gd name="connsiteY123" fmla="*/ 3174030 h 3437206"/>
              <a:gd name="connsiteX124" fmla="*/ 1561619 w 3730938"/>
              <a:gd name="connsiteY124" fmla="*/ 3207235 h 3437206"/>
              <a:gd name="connsiteX125" fmla="*/ 1516388 w 3730938"/>
              <a:gd name="connsiteY125" fmla="*/ 3240439 h 3437206"/>
              <a:gd name="connsiteX126" fmla="*/ 1471157 w 3730938"/>
              <a:gd name="connsiteY126" fmla="*/ 3273643 h 3437206"/>
              <a:gd name="connsiteX127" fmla="*/ 1449351 w 3730938"/>
              <a:gd name="connsiteY127" fmla="*/ 3291671 h 3437206"/>
              <a:gd name="connsiteX128" fmla="*/ 1429162 w 3730938"/>
              <a:gd name="connsiteY128" fmla="*/ 3312550 h 3437206"/>
              <a:gd name="connsiteX129" fmla="*/ 1388784 w 3730938"/>
              <a:gd name="connsiteY129" fmla="*/ 3354307 h 3437206"/>
              <a:gd name="connsiteX130" fmla="*/ 1348407 w 3730938"/>
              <a:gd name="connsiteY130" fmla="*/ 3396065 h 3437206"/>
              <a:gd name="connsiteX131" fmla="*/ 1328218 w 3730938"/>
              <a:gd name="connsiteY131" fmla="*/ 3416943 h 3437206"/>
              <a:gd name="connsiteX132" fmla="*/ 1305795 w 3730938"/>
              <a:gd name="connsiteY132" fmla="*/ 3437206 h 3437206"/>
              <a:gd name="connsiteX133" fmla="*/ 1301326 w 3730938"/>
              <a:gd name="connsiteY133" fmla="*/ 3435972 h 3437206"/>
              <a:gd name="connsiteX134" fmla="*/ 1301021 w 3730938"/>
              <a:gd name="connsiteY134" fmla="*/ 3402225 h 3437206"/>
              <a:gd name="connsiteX135" fmla="*/ 1296247 w 3730938"/>
              <a:gd name="connsiteY135" fmla="*/ 3367244 h 3437206"/>
              <a:gd name="connsiteX136" fmla="*/ 1290856 w 3730938"/>
              <a:gd name="connsiteY136" fmla="*/ 3334497 h 3437206"/>
              <a:gd name="connsiteX137" fmla="*/ 1283231 w 3730938"/>
              <a:gd name="connsiteY137" fmla="*/ 3301134 h 3437206"/>
              <a:gd name="connsiteX138" fmla="*/ 1273371 w 3730938"/>
              <a:gd name="connsiteY138" fmla="*/ 3267154 h 3437206"/>
              <a:gd name="connsiteX139" fmla="*/ 1263512 w 3730938"/>
              <a:gd name="connsiteY139" fmla="*/ 3233175 h 3437206"/>
              <a:gd name="connsiteX140" fmla="*/ 1235857 w 3730938"/>
              <a:gd name="connsiteY140" fmla="*/ 3167834 h 3437206"/>
              <a:gd name="connsiteX141" fmla="*/ 1207585 w 3730938"/>
              <a:gd name="connsiteY141" fmla="*/ 3104729 h 3437206"/>
              <a:gd name="connsiteX142" fmla="*/ 1174228 w 3730938"/>
              <a:gd name="connsiteY142" fmla="*/ 3042624 h 3437206"/>
              <a:gd name="connsiteX143" fmla="*/ 1111750 w 3730938"/>
              <a:gd name="connsiteY143" fmla="*/ 2929202 h 3437206"/>
              <a:gd name="connsiteX144" fmla="*/ 1041568 w 3730938"/>
              <a:gd name="connsiteY144" fmla="*/ 2808844 h 3437206"/>
              <a:gd name="connsiteX145" fmla="*/ 1004744 w 3730938"/>
              <a:gd name="connsiteY145" fmla="*/ 2750592 h 3437206"/>
              <a:gd name="connsiteX146" fmla="*/ 967919 w 3730938"/>
              <a:gd name="connsiteY146" fmla="*/ 2692339 h 3437206"/>
              <a:gd name="connsiteX147" fmla="*/ 928860 w 3730938"/>
              <a:gd name="connsiteY147" fmla="*/ 2633470 h 3437206"/>
              <a:gd name="connsiteX148" fmla="*/ 886950 w 3730938"/>
              <a:gd name="connsiteY148" fmla="*/ 2576218 h 3437206"/>
              <a:gd name="connsiteX149" fmla="*/ 844423 w 3730938"/>
              <a:gd name="connsiteY149" fmla="*/ 2521202 h 3437206"/>
              <a:gd name="connsiteX150" fmla="*/ 799046 w 3730938"/>
              <a:gd name="connsiteY150" fmla="*/ 2467802 h 3437206"/>
              <a:gd name="connsiteX151" fmla="*/ 727319 w 3730938"/>
              <a:gd name="connsiteY151" fmla="*/ 2387896 h 3437206"/>
              <a:gd name="connsiteX152" fmla="*/ 649506 w 3730938"/>
              <a:gd name="connsiteY152" fmla="*/ 2303905 h 3437206"/>
              <a:gd name="connsiteX153" fmla="*/ 569459 w 3730938"/>
              <a:gd name="connsiteY153" fmla="*/ 2219298 h 3437206"/>
              <a:gd name="connsiteX154" fmla="*/ 485560 w 3730938"/>
              <a:gd name="connsiteY154" fmla="*/ 2131223 h 3437206"/>
              <a:gd name="connsiteX155" fmla="*/ 402893 w 3730938"/>
              <a:gd name="connsiteY155" fmla="*/ 2038680 h 3437206"/>
              <a:gd name="connsiteX156" fmla="*/ 321460 w 3730938"/>
              <a:gd name="connsiteY156" fmla="*/ 1941667 h 3437206"/>
              <a:gd name="connsiteX157" fmla="*/ 282169 w 3730938"/>
              <a:gd name="connsiteY157" fmla="*/ 1892352 h 3437206"/>
              <a:gd name="connsiteX158" fmla="*/ 245729 w 3730938"/>
              <a:gd name="connsiteY158" fmla="*/ 1841420 h 3437206"/>
              <a:gd name="connsiteX159" fmla="*/ 209289 w 3730938"/>
              <a:gd name="connsiteY159" fmla="*/ 1790487 h 3437206"/>
              <a:gd name="connsiteX160" fmla="*/ 175700 w 3730938"/>
              <a:gd name="connsiteY160" fmla="*/ 1737936 h 3437206"/>
              <a:gd name="connsiteX161" fmla="*/ 144962 w 3730938"/>
              <a:gd name="connsiteY161" fmla="*/ 1683768 h 3437206"/>
              <a:gd name="connsiteX162" fmla="*/ 117074 w 3730938"/>
              <a:gd name="connsiteY162" fmla="*/ 1627981 h 3437206"/>
              <a:gd name="connsiteX163" fmla="*/ 89187 w 3730938"/>
              <a:gd name="connsiteY163" fmla="*/ 1572195 h 3437206"/>
              <a:gd name="connsiteX164" fmla="*/ 66385 w 3730938"/>
              <a:gd name="connsiteY164" fmla="*/ 1515408 h 3437206"/>
              <a:gd name="connsiteX165" fmla="*/ 46435 w 3730938"/>
              <a:gd name="connsiteY165" fmla="*/ 1457002 h 3437206"/>
              <a:gd name="connsiteX166" fmla="*/ 29335 w 3730938"/>
              <a:gd name="connsiteY166" fmla="*/ 1396979 h 3437206"/>
              <a:gd name="connsiteX167" fmla="*/ 14469 w 3730938"/>
              <a:gd name="connsiteY167" fmla="*/ 1337573 h 3437206"/>
              <a:gd name="connsiteX168" fmla="*/ 5306 w 3730938"/>
              <a:gd name="connsiteY168" fmla="*/ 1274931 h 3437206"/>
              <a:gd name="connsiteX169" fmla="*/ 1227 w 3730938"/>
              <a:gd name="connsiteY169" fmla="*/ 1211287 h 3437206"/>
              <a:gd name="connsiteX170" fmla="*/ 0 w 3730938"/>
              <a:gd name="connsiteY170" fmla="*/ 1146026 h 3437206"/>
              <a:gd name="connsiteX171" fmla="*/ 6093 w 3730938"/>
              <a:gd name="connsiteY171" fmla="*/ 1080381 h 3437206"/>
              <a:gd name="connsiteX172" fmla="*/ 15036 w 3730938"/>
              <a:gd name="connsiteY172" fmla="*/ 1013117 h 3437206"/>
              <a:gd name="connsiteX173" fmla="*/ 29065 w 3730938"/>
              <a:gd name="connsiteY173" fmla="*/ 944853 h 3437206"/>
              <a:gd name="connsiteX174" fmla="*/ 48179 w 3730938"/>
              <a:gd name="connsiteY174" fmla="*/ 875587 h 3437206"/>
              <a:gd name="connsiteX175" fmla="*/ 75230 w 3730938"/>
              <a:gd name="connsiteY175" fmla="*/ 803702 h 3437206"/>
              <a:gd name="connsiteX176" fmla="*/ 107365 w 3730938"/>
              <a:gd name="connsiteY176" fmla="*/ 730816 h 3437206"/>
              <a:gd name="connsiteX177" fmla="*/ 221495 w 3730938"/>
              <a:gd name="connsiteY177" fmla="*/ 500216 h 3437206"/>
              <a:gd name="connsiteX178" fmla="*/ 256403 w 3730938"/>
              <a:gd name="connsiteY178" fmla="*/ 452140 h 3437206"/>
              <a:gd name="connsiteX179" fmla="*/ 289076 w 3730938"/>
              <a:gd name="connsiteY179" fmla="*/ 403448 h 3437206"/>
              <a:gd name="connsiteX180" fmla="*/ 325601 w 3730938"/>
              <a:gd name="connsiteY180" fmla="*/ 358223 h 3437206"/>
              <a:gd name="connsiteX181" fmla="*/ 363745 w 3730938"/>
              <a:gd name="connsiteY181" fmla="*/ 315849 h 3437206"/>
              <a:gd name="connsiteX182" fmla="*/ 401888 w 3730938"/>
              <a:gd name="connsiteY182" fmla="*/ 273475 h 3437206"/>
              <a:gd name="connsiteX183" fmla="*/ 443266 w 3730938"/>
              <a:gd name="connsiteY183" fmla="*/ 236803 h 3437206"/>
              <a:gd name="connsiteX184" fmla="*/ 484645 w 3730938"/>
              <a:gd name="connsiteY184" fmla="*/ 200130 h 3437206"/>
              <a:gd name="connsiteX185" fmla="*/ 527025 w 3730938"/>
              <a:gd name="connsiteY185" fmla="*/ 168544 h 3437206"/>
              <a:gd name="connsiteX186" fmla="*/ 578959 w 3730938"/>
              <a:gd name="connsiteY186" fmla="*/ 137189 h 3437206"/>
              <a:gd name="connsiteX187" fmla="*/ 633128 w 3730938"/>
              <a:gd name="connsiteY187" fmla="*/ 106451 h 3437206"/>
              <a:gd name="connsiteX188" fmla="*/ 688914 w 3730938"/>
              <a:gd name="connsiteY188" fmla="*/ 78564 h 3437206"/>
              <a:gd name="connsiteX189" fmla="*/ 745701 w 3730938"/>
              <a:gd name="connsiteY189" fmla="*/ 55762 h 3437206"/>
              <a:gd name="connsiteX190" fmla="*/ 804107 w 3730938"/>
              <a:gd name="connsiteY190" fmla="*/ 35811 h 3437206"/>
              <a:gd name="connsiteX191" fmla="*/ 866364 w 3730938"/>
              <a:gd name="connsiteY191" fmla="*/ 19328 h 3437206"/>
              <a:gd name="connsiteX192" fmla="*/ 931857 w 3730938"/>
              <a:gd name="connsiteY192" fmla="*/ 8546 h 343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730938" h="3437206">
                <a:moveTo>
                  <a:pt x="996733" y="0"/>
                </a:moveTo>
                <a:lnTo>
                  <a:pt x="1023161" y="79"/>
                </a:lnTo>
                <a:lnTo>
                  <a:pt x="1051207" y="3009"/>
                </a:lnTo>
                <a:lnTo>
                  <a:pt x="1106682" y="11104"/>
                </a:lnTo>
                <a:lnTo>
                  <a:pt x="1164391" y="19815"/>
                </a:lnTo>
                <a:lnTo>
                  <a:pt x="1193054" y="20511"/>
                </a:lnTo>
                <a:lnTo>
                  <a:pt x="1222333" y="18973"/>
                </a:lnTo>
                <a:lnTo>
                  <a:pt x="1269255" y="31921"/>
                </a:lnTo>
                <a:lnTo>
                  <a:pt x="1315560" y="47104"/>
                </a:lnTo>
                <a:lnTo>
                  <a:pt x="1361249" y="64521"/>
                </a:lnTo>
                <a:lnTo>
                  <a:pt x="1401853" y="82939"/>
                </a:lnTo>
                <a:lnTo>
                  <a:pt x="1444691" y="101974"/>
                </a:lnTo>
                <a:lnTo>
                  <a:pt x="1482443" y="122010"/>
                </a:lnTo>
                <a:lnTo>
                  <a:pt x="1519579" y="144281"/>
                </a:lnTo>
                <a:lnTo>
                  <a:pt x="1553864" y="168169"/>
                </a:lnTo>
                <a:lnTo>
                  <a:pt x="1587533" y="194291"/>
                </a:lnTo>
                <a:lnTo>
                  <a:pt x="1618967" y="219798"/>
                </a:lnTo>
                <a:lnTo>
                  <a:pt x="1647550" y="246922"/>
                </a:lnTo>
                <a:lnTo>
                  <a:pt x="1676133" y="274045"/>
                </a:lnTo>
                <a:lnTo>
                  <a:pt x="1701865" y="302787"/>
                </a:lnTo>
                <a:lnTo>
                  <a:pt x="1727597" y="331529"/>
                </a:lnTo>
                <a:lnTo>
                  <a:pt x="1752096" y="364739"/>
                </a:lnTo>
                <a:lnTo>
                  <a:pt x="1774977" y="395099"/>
                </a:lnTo>
                <a:lnTo>
                  <a:pt x="1795007" y="427076"/>
                </a:lnTo>
                <a:lnTo>
                  <a:pt x="1814421" y="461288"/>
                </a:lnTo>
                <a:lnTo>
                  <a:pt x="1851014" y="529094"/>
                </a:lnTo>
                <a:lnTo>
                  <a:pt x="1881904" y="600136"/>
                </a:lnTo>
                <a:lnTo>
                  <a:pt x="1908326" y="669946"/>
                </a:lnTo>
                <a:lnTo>
                  <a:pt x="1931281" y="743607"/>
                </a:lnTo>
                <a:lnTo>
                  <a:pt x="1951384" y="818886"/>
                </a:lnTo>
                <a:lnTo>
                  <a:pt x="1968637" y="895783"/>
                </a:lnTo>
                <a:lnTo>
                  <a:pt x="1982037" y="969212"/>
                </a:lnTo>
                <a:lnTo>
                  <a:pt x="1989357" y="968828"/>
                </a:lnTo>
                <a:lnTo>
                  <a:pt x="2001609" y="950568"/>
                </a:lnTo>
                <a:lnTo>
                  <a:pt x="2011628" y="931692"/>
                </a:lnTo>
                <a:lnTo>
                  <a:pt x="2037750" y="898023"/>
                </a:lnTo>
                <a:lnTo>
                  <a:pt x="2067725" y="867822"/>
                </a:lnTo>
                <a:lnTo>
                  <a:pt x="2097700" y="837621"/>
                </a:lnTo>
                <a:lnTo>
                  <a:pt x="2132143" y="808654"/>
                </a:lnTo>
                <a:lnTo>
                  <a:pt x="2165354" y="784155"/>
                </a:lnTo>
                <a:lnTo>
                  <a:pt x="2228924" y="736775"/>
                </a:lnTo>
                <a:lnTo>
                  <a:pt x="2277622" y="699718"/>
                </a:lnTo>
                <a:lnTo>
                  <a:pt x="2330173" y="666129"/>
                </a:lnTo>
                <a:lnTo>
                  <a:pt x="2387192" y="633773"/>
                </a:lnTo>
                <a:lnTo>
                  <a:pt x="2448064" y="604885"/>
                </a:lnTo>
                <a:lnTo>
                  <a:pt x="2510553" y="578847"/>
                </a:lnTo>
                <a:lnTo>
                  <a:pt x="2576895" y="556278"/>
                </a:lnTo>
                <a:lnTo>
                  <a:pt x="2646472" y="539410"/>
                </a:lnTo>
                <a:lnTo>
                  <a:pt x="2717667" y="525393"/>
                </a:lnTo>
                <a:lnTo>
                  <a:pt x="2754882" y="521235"/>
                </a:lnTo>
                <a:lnTo>
                  <a:pt x="2789863" y="516461"/>
                </a:lnTo>
                <a:lnTo>
                  <a:pt x="2828696" y="515155"/>
                </a:lnTo>
                <a:lnTo>
                  <a:pt x="2864679" y="515466"/>
                </a:lnTo>
                <a:lnTo>
                  <a:pt x="2902895" y="516394"/>
                </a:lnTo>
                <a:lnTo>
                  <a:pt x="2940495" y="519556"/>
                </a:lnTo>
                <a:lnTo>
                  <a:pt x="2978095" y="522718"/>
                </a:lnTo>
                <a:lnTo>
                  <a:pt x="3016696" y="530965"/>
                </a:lnTo>
                <a:lnTo>
                  <a:pt x="3055297" y="539213"/>
                </a:lnTo>
                <a:lnTo>
                  <a:pt x="3093281" y="549695"/>
                </a:lnTo>
                <a:lnTo>
                  <a:pt x="3131266" y="560177"/>
                </a:lnTo>
                <a:lnTo>
                  <a:pt x="3170252" y="575744"/>
                </a:lnTo>
                <a:lnTo>
                  <a:pt x="3207003" y="590695"/>
                </a:lnTo>
                <a:lnTo>
                  <a:pt x="3244756" y="610731"/>
                </a:lnTo>
                <a:lnTo>
                  <a:pt x="3284743" y="631384"/>
                </a:lnTo>
                <a:lnTo>
                  <a:pt x="3321879" y="653654"/>
                </a:lnTo>
                <a:lnTo>
                  <a:pt x="3353929" y="676926"/>
                </a:lnTo>
                <a:lnTo>
                  <a:pt x="3384362" y="697347"/>
                </a:lnTo>
                <a:lnTo>
                  <a:pt x="3411327" y="721619"/>
                </a:lnTo>
                <a:lnTo>
                  <a:pt x="3441144" y="744275"/>
                </a:lnTo>
                <a:lnTo>
                  <a:pt x="3465258" y="770165"/>
                </a:lnTo>
                <a:lnTo>
                  <a:pt x="3489989" y="793822"/>
                </a:lnTo>
                <a:lnTo>
                  <a:pt x="3513486" y="821947"/>
                </a:lnTo>
                <a:lnTo>
                  <a:pt x="3535367" y="847221"/>
                </a:lnTo>
                <a:lnTo>
                  <a:pt x="3556630" y="874730"/>
                </a:lnTo>
                <a:lnTo>
                  <a:pt x="3575042" y="903856"/>
                </a:lnTo>
                <a:lnTo>
                  <a:pt x="3593455" y="932982"/>
                </a:lnTo>
                <a:lnTo>
                  <a:pt x="3609633" y="961492"/>
                </a:lnTo>
                <a:lnTo>
                  <a:pt x="3640755" y="1022980"/>
                </a:lnTo>
                <a:lnTo>
                  <a:pt x="3666176" y="1087704"/>
                </a:lnTo>
                <a:lnTo>
                  <a:pt x="3686512" y="1153429"/>
                </a:lnTo>
                <a:lnTo>
                  <a:pt x="3703380" y="1223006"/>
                </a:lnTo>
                <a:lnTo>
                  <a:pt x="3714546" y="1295818"/>
                </a:lnTo>
                <a:lnTo>
                  <a:pt x="3723477" y="1368015"/>
                </a:lnTo>
                <a:lnTo>
                  <a:pt x="3728325" y="1446297"/>
                </a:lnTo>
                <a:lnTo>
                  <a:pt x="3730938" y="1523964"/>
                </a:lnTo>
                <a:lnTo>
                  <a:pt x="3727849" y="1604865"/>
                </a:lnTo>
                <a:lnTo>
                  <a:pt x="3721909" y="1687385"/>
                </a:lnTo>
                <a:lnTo>
                  <a:pt x="3715200" y="1755265"/>
                </a:lnTo>
                <a:lnTo>
                  <a:pt x="3701556" y="1830849"/>
                </a:lnTo>
                <a:lnTo>
                  <a:pt x="3693308" y="1869451"/>
                </a:lnTo>
                <a:lnTo>
                  <a:pt x="3682826" y="1907435"/>
                </a:lnTo>
                <a:lnTo>
                  <a:pt x="3672344" y="1945420"/>
                </a:lnTo>
                <a:lnTo>
                  <a:pt x="3658010" y="1979937"/>
                </a:lnTo>
                <a:lnTo>
                  <a:pt x="3627339" y="2038800"/>
                </a:lnTo>
                <a:lnTo>
                  <a:pt x="3597285" y="2095429"/>
                </a:lnTo>
                <a:lnTo>
                  <a:pt x="3565613" y="2149207"/>
                </a:lnTo>
                <a:lnTo>
                  <a:pt x="3532324" y="2200134"/>
                </a:lnTo>
                <a:lnTo>
                  <a:pt x="3498033" y="2245975"/>
                </a:lnTo>
                <a:lnTo>
                  <a:pt x="3464358" y="2289582"/>
                </a:lnTo>
                <a:lnTo>
                  <a:pt x="3426832" y="2329722"/>
                </a:lnTo>
                <a:lnTo>
                  <a:pt x="3390538" y="2365393"/>
                </a:lnTo>
                <a:lnTo>
                  <a:pt x="3352011" y="2400447"/>
                </a:lnTo>
                <a:lnTo>
                  <a:pt x="3314099" y="2433267"/>
                </a:lnTo>
                <a:lnTo>
                  <a:pt x="3274570" y="2463236"/>
                </a:lnTo>
                <a:lnTo>
                  <a:pt x="3232807" y="2492588"/>
                </a:lnTo>
                <a:lnTo>
                  <a:pt x="3190043" y="2516855"/>
                </a:lnTo>
                <a:lnTo>
                  <a:pt x="3147278" y="2541122"/>
                </a:lnTo>
                <a:lnTo>
                  <a:pt x="3105130" y="2563155"/>
                </a:lnTo>
                <a:lnTo>
                  <a:pt x="3060748" y="2584571"/>
                </a:lnTo>
                <a:lnTo>
                  <a:pt x="3014748" y="2603136"/>
                </a:lnTo>
                <a:lnTo>
                  <a:pt x="2970982" y="2622317"/>
                </a:lnTo>
                <a:lnTo>
                  <a:pt x="2877364" y="2656596"/>
                </a:lnTo>
                <a:lnTo>
                  <a:pt x="2779894" y="2687408"/>
                </a:lnTo>
                <a:lnTo>
                  <a:pt x="2683040" y="2715985"/>
                </a:lnTo>
                <a:lnTo>
                  <a:pt x="2481396" y="2775758"/>
                </a:lnTo>
                <a:lnTo>
                  <a:pt x="2378840" y="2807571"/>
                </a:lnTo>
                <a:lnTo>
                  <a:pt x="2275052" y="2843853"/>
                </a:lnTo>
                <a:lnTo>
                  <a:pt x="2170646" y="2882369"/>
                </a:lnTo>
                <a:lnTo>
                  <a:pt x="2064391" y="2927587"/>
                </a:lnTo>
                <a:lnTo>
                  <a:pt x="1959754" y="2975657"/>
                </a:lnTo>
                <a:lnTo>
                  <a:pt x="1854500" y="3025962"/>
                </a:lnTo>
                <a:lnTo>
                  <a:pt x="1754716" y="3082585"/>
                </a:lnTo>
                <a:lnTo>
                  <a:pt x="1656550" y="3142059"/>
                </a:lnTo>
                <a:lnTo>
                  <a:pt x="1606850" y="3174030"/>
                </a:lnTo>
                <a:lnTo>
                  <a:pt x="1561619" y="3207235"/>
                </a:lnTo>
                <a:lnTo>
                  <a:pt x="1516388" y="3240439"/>
                </a:lnTo>
                <a:lnTo>
                  <a:pt x="1471157" y="3273643"/>
                </a:lnTo>
                <a:lnTo>
                  <a:pt x="1449351" y="3291671"/>
                </a:lnTo>
                <a:lnTo>
                  <a:pt x="1429162" y="3312550"/>
                </a:lnTo>
                <a:lnTo>
                  <a:pt x="1388784" y="3354307"/>
                </a:lnTo>
                <a:lnTo>
                  <a:pt x="1348407" y="3396065"/>
                </a:lnTo>
                <a:lnTo>
                  <a:pt x="1328218" y="3416943"/>
                </a:lnTo>
                <a:lnTo>
                  <a:pt x="1305795" y="3437206"/>
                </a:lnTo>
                <a:lnTo>
                  <a:pt x="1301326" y="3435972"/>
                </a:lnTo>
                <a:lnTo>
                  <a:pt x="1301021" y="3402225"/>
                </a:lnTo>
                <a:lnTo>
                  <a:pt x="1296247" y="3367244"/>
                </a:lnTo>
                <a:lnTo>
                  <a:pt x="1290856" y="3334497"/>
                </a:lnTo>
                <a:lnTo>
                  <a:pt x="1283231" y="3301134"/>
                </a:lnTo>
                <a:lnTo>
                  <a:pt x="1273371" y="3267154"/>
                </a:lnTo>
                <a:lnTo>
                  <a:pt x="1263512" y="3233175"/>
                </a:lnTo>
                <a:lnTo>
                  <a:pt x="1235857" y="3167834"/>
                </a:lnTo>
                <a:lnTo>
                  <a:pt x="1207585" y="3104729"/>
                </a:lnTo>
                <a:lnTo>
                  <a:pt x="1174228" y="3042624"/>
                </a:lnTo>
                <a:lnTo>
                  <a:pt x="1111750" y="2929202"/>
                </a:lnTo>
                <a:lnTo>
                  <a:pt x="1041568" y="2808844"/>
                </a:lnTo>
                <a:lnTo>
                  <a:pt x="1004744" y="2750592"/>
                </a:lnTo>
                <a:lnTo>
                  <a:pt x="967919" y="2692339"/>
                </a:lnTo>
                <a:lnTo>
                  <a:pt x="928860" y="2633470"/>
                </a:lnTo>
                <a:lnTo>
                  <a:pt x="886950" y="2576218"/>
                </a:lnTo>
                <a:lnTo>
                  <a:pt x="844423" y="2521202"/>
                </a:lnTo>
                <a:lnTo>
                  <a:pt x="799046" y="2467802"/>
                </a:lnTo>
                <a:lnTo>
                  <a:pt x="727319" y="2387896"/>
                </a:lnTo>
                <a:lnTo>
                  <a:pt x="649506" y="2303905"/>
                </a:lnTo>
                <a:lnTo>
                  <a:pt x="569459" y="2219298"/>
                </a:lnTo>
                <a:lnTo>
                  <a:pt x="485560" y="2131223"/>
                </a:lnTo>
                <a:lnTo>
                  <a:pt x="402893" y="2038680"/>
                </a:lnTo>
                <a:lnTo>
                  <a:pt x="321460" y="1941667"/>
                </a:lnTo>
                <a:lnTo>
                  <a:pt x="282169" y="1892352"/>
                </a:lnTo>
                <a:lnTo>
                  <a:pt x="245729" y="1841420"/>
                </a:lnTo>
                <a:lnTo>
                  <a:pt x="209289" y="1790487"/>
                </a:lnTo>
                <a:lnTo>
                  <a:pt x="175700" y="1737936"/>
                </a:lnTo>
                <a:lnTo>
                  <a:pt x="144962" y="1683768"/>
                </a:lnTo>
                <a:lnTo>
                  <a:pt x="117074" y="1627981"/>
                </a:lnTo>
                <a:lnTo>
                  <a:pt x="89187" y="1572195"/>
                </a:lnTo>
                <a:lnTo>
                  <a:pt x="66385" y="1515408"/>
                </a:lnTo>
                <a:lnTo>
                  <a:pt x="46435" y="1457002"/>
                </a:lnTo>
                <a:lnTo>
                  <a:pt x="29335" y="1396979"/>
                </a:lnTo>
                <a:lnTo>
                  <a:pt x="14469" y="1337573"/>
                </a:lnTo>
                <a:lnTo>
                  <a:pt x="5306" y="1274931"/>
                </a:lnTo>
                <a:lnTo>
                  <a:pt x="1227" y="1211287"/>
                </a:lnTo>
                <a:lnTo>
                  <a:pt x="0" y="1146026"/>
                </a:lnTo>
                <a:lnTo>
                  <a:pt x="6093" y="1080381"/>
                </a:lnTo>
                <a:lnTo>
                  <a:pt x="15036" y="1013117"/>
                </a:lnTo>
                <a:lnTo>
                  <a:pt x="29065" y="944853"/>
                </a:lnTo>
                <a:lnTo>
                  <a:pt x="48179" y="875587"/>
                </a:lnTo>
                <a:lnTo>
                  <a:pt x="75230" y="803702"/>
                </a:lnTo>
                <a:lnTo>
                  <a:pt x="107365" y="730816"/>
                </a:lnTo>
                <a:lnTo>
                  <a:pt x="221495" y="500216"/>
                </a:lnTo>
                <a:lnTo>
                  <a:pt x="256403" y="452140"/>
                </a:lnTo>
                <a:lnTo>
                  <a:pt x="289076" y="403448"/>
                </a:lnTo>
                <a:lnTo>
                  <a:pt x="325601" y="358223"/>
                </a:lnTo>
                <a:lnTo>
                  <a:pt x="363745" y="315849"/>
                </a:lnTo>
                <a:lnTo>
                  <a:pt x="401888" y="273475"/>
                </a:lnTo>
                <a:lnTo>
                  <a:pt x="443266" y="236803"/>
                </a:lnTo>
                <a:lnTo>
                  <a:pt x="484645" y="200130"/>
                </a:lnTo>
                <a:lnTo>
                  <a:pt x="527025" y="168544"/>
                </a:lnTo>
                <a:lnTo>
                  <a:pt x="578959" y="137189"/>
                </a:lnTo>
                <a:lnTo>
                  <a:pt x="633128" y="106451"/>
                </a:lnTo>
                <a:lnTo>
                  <a:pt x="688914" y="78564"/>
                </a:lnTo>
                <a:lnTo>
                  <a:pt x="745701" y="55762"/>
                </a:lnTo>
                <a:lnTo>
                  <a:pt x="804107" y="35811"/>
                </a:lnTo>
                <a:lnTo>
                  <a:pt x="866364" y="19328"/>
                </a:lnTo>
                <a:lnTo>
                  <a:pt x="931857" y="854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262062" y="1490357"/>
            <a:ext cx="5640913" cy="3927365"/>
          </a:xfrm>
          <a:custGeom>
            <a:avLst/>
            <a:gdLst>
              <a:gd name="connsiteX0" fmla="*/ 3435880 w 5640913"/>
              <a:gd name="connsiteY0" fmla="*/ 0 h 3927365"/>
              <a:gd name="connsiteX1" fmla="*/ 3487859 w 5640913"/>
              <a:gd name="connsiteY1" fmla="*/ 4183 h 3927365"/>
              <a:gd name="connsiteX2" fmla="*/ 3565290 w 5640913"/>
              <a:gd name="connsiteY2" fmla="*/ 15078 h 3927365"/>
              <a:gd name="connsiteX3" fmla="*/ 3640441 w 5640913"/>
              <a:gd name="connsiteY3" fmla="*/ 29456 h 3927365"/>
              <a:gd name="connsiteX4" fmla="*/ 3711033 w 5640913"/>
              <a:gd name="connsiteY4" fmla="*/ 50798 h 3927365"/>
              <a:gd name="connsiteX5" fmla="*/ 3778745 w 5640913"/>
              <a:gd name="connsiteY5" fmla="*/ 72741 h 3927365"/>
              <a:gd name="connsiteX6" fmla="*/ 3844779 w 5640913"/>
              <a:gd name="connsiteY6" fmla="*/ 101047 h 3927365"/>
              <a:gd name="connsiteX7" fmla="*/ 3906252 w 5640913"/>
              <a:gd name="connsiteY7" fmla="*/ 136317 h 3927365"/>
              <a:gd name="connsiteX8" fmla="*/ 3934109 w 5640913"/>
              <a:gd name="connsiteY8" fmla="*/ 154553 h 3927365"/>
              <a:gd name="connsiteX9" fmla="*/ 3962566 w 5640913"/>
              <a:gd name="connsiteY9" fmla="*/ 175670 h 3927365"/>
              <a:gd name="connsiteX10" fmla="*/ 3991024 w 5640913"/>
              <a:gd name="connsiteY10" fmla="*/ 196787 h 3927365"/>
              <a:gd name="connsiteX11" fmla="*/ 4016601 w 5640913"/>
              <a:gd name="connsiteY11" fmla="*/ 218506 h 3927365"/>
              <a:gd name="connsiteX12" fmla="*/ 4039897 w 5640913"/>
              <a:gd name="connsiteY12" fmla="*/ 243706 h 3927365"/>
              <a:gd name="connsiteX13" fmla="*/ 4063195 w 5640913"/>
              <a:gd name="connsiteY13" fmla="*/ 268906 h 3927365"/>
              <a:gd name="connsiteX14" fmla="*/ 4084212 w 5640913"/>
              <a:gd name="connsiteY14" fmla="*/ 297589 h 3927365"/>
              <a:gd name="connsiteX15" fmla="*/ 4105230 w 5640913"/>
              <a:gd name="connsiteY15" fmla="*/ 326271 h 3927365"/>
              <a:gd name="connsiteX16" fmla="*/ 4126849 w 5640913"/>
              <a:gd name="connsiteY16" fmla="*/ 357834 h 3927365"/>
              <a:gd name="connsiteX17" fmla="*/ 4142707 w 5640913"/>
              <a:gd name="connsiteY17" fmla="*/ 390600 h 3927365"/>
              <a:gd name="connsiteX18" fmla="*/ 4158565 w 5640913"/>
              <a:gd name="connsiteY18" fmla="*/ 423366 h 3927365"/>
              <a:gd name="connsiteX19" fmla="*/ 4172142 w 5640913"/>
              <a:gd name="connsiteY19" fmla="*/ 459613 h 3927365"/>
              <a:gd name="connsiteX20" fmla="*/ 4186321 w 5640913"/>
              <a:gd name="connsiteY20" fmla="*/ 498742 h 3927365"/>
              <a:gd name="connsiteX21" fmla="*/ 4197619 w 5640913"/>
              <a:gd name="connsiteY21" fmla="*/ 538471 h 3927365"/>
              <a:gd name="connsiteX22" fmla="*/ 4206036 w 5640913"/>
              <a:gd name="connsiteY22" fmla="*/ 578802 h 3927365"/>
              <a:gd name="connsiteX23" fmla="*/ 4215055 w 5640913"/>
              <a:gd name="connsiteY23" fmla="*/ 622014 h 3927365"/>
              <a:gd name="connsiteX24" fmla="*/ 4221795 w 5640913"/>
              <a:gd name="connsiteY24" fmla="*/ 668708 h 3927365"/>
              <a:gd name="connsiteX25" fmla="*/ 4225654 w 5640913"/>
              <a:gd name="connsiteY25" fmla="*/ 716003 h 3927365"/>
              <a:gd name="connsiteX26" fmla="*/ 4226631 w 5640913"/>
              <a:gd name="connsiteY26" fmla="*/ 763899 h 3927365"/>
              <a:gd name="connsiteX27" fmla="*/ 4228210 w 5640913"/>
              <a:gd name="connsiteY27" fmla="*/ 814676 h 3927365"/>
              <a:gd name="connsiteX28" fmla="*/ 4455766 w 5640913"/>
              <a:gd name="connsiteY28" fmla="*/ 695032 h 3927365"/>
              <a:gd name="connsiteX29" fmla="*/ 4508096 w 5640913"/>
              <a:gd name="connsiteY29" fmla="*/ 672085 h 3927365"/>
              <a:gd name="connsiteX30" fmla="*/ 4561027 w 5640913"/>
              <a:gd name="connsiteY30" fmla="*/ 652019 h 3927365"/>
              <a:gd name="connsiteX31" fmla="*/ 4615161 w 5640913"/>
              <a:gd name="connsiteY31" fmla="*/ 637715 h 3927365"/>
              <a:gd name="connsiteX32" fmla="*/ 4667015 w 5640913"/>
              <a:gd name="connsiteY32" fmla="*/ 626892 h 3927365"/>
              <a:gd name="connsiteX33" fmla="*/ 4718869 w 5640913"/>
              <a:gd name="connsiteY33" fmla="*/ 616070 h 3927365"/>
              <a:gd name="connsiteX34" fmla="*/ 4771926 w 5640913"/>
              <a:gd name="connsiteY34" fmla="*/ 611009 h 3927365"/>
              <a:gd name="connsiteX35" fmla="*/ 4822703 w 5640913"/>
              <a:gd name="connsiteY35" fmla="*/ 609430 h 3927365"/>
              <a:gd name="connsiteX36" fmla="*/ 4873480 w 5640913"/>
              <a:gd name="connsiteY36" fmla="*/ 607851 h 3927365"/>
              <a:gd name="connsiteX37" fmla="*/ 4921977 w 5640913"/>
              <a:gd name="connsiteY37" fmla="*/ 609754 h 3927365"/>
              <a:gd name="connsiteX38" fmla="*/ 4971076 w 5640913"/>
              <a:gd name="connsiteY38" fmla="*/ 614538 h 3927365"/>
              <a:gd name="connsiteX39" fmla="*/ 5017895 w 5640913"/>
              <a:gd name="connsiteY39" fmla="*/ 622804 h 3927365"/>
              <a:gd name="connsiteX40" fmla="*/ 5062435 w 5640913"/>
              <a:gd name="connsiteY40" fmla="*/ 634552 h 3927365"/>
              <a:gd name="connsiteX41" fmla="*/ 5104094 w 5640913"/>
              <a:gd name="connsiteY41" fmla="*/ 646901 h 3927365"/>
              <a:gd name="connsiteX42" fmla="*/ 5145753 w 5640913"/>
              <a:gd name="connsiteY42" fmla="*/ 659250 h 3927365"/>
              <a:gd name="connsiteX43" fmla="*/ 5185133 w 5640913"/>
              <a:gd name="connsiteY43" fmla="*/ 675081 h 3927365"/>
              <a:gd name="connsiteX44" fmla="*/ 5222233 w 5640913"/>
              <a:gd name="connsiteY44" fmla="*/ 694395 h 3927365"/>
              <a:gd name="connsiteX45" fmla="*/ 5250089 w 5640913"/>
              <a:gd name="connsiteY45" fmla="*/ 712631 h 3927365"/>
              <a:gd name="connsiteX46" fmla="*/ 5277945 w 5640913"/>
              <a:gd name="connsiteY46" fmla="*/ 730867 h 3927365"/>
              <a:gd name="connsiteX47" fmla="*/ 5306403 w 5640913"/>
              <a:gd name="connsiteY47" fmla="*/ 751984 h 3927365"/>
              <a:gd name="connsiteX48" fmla="*/ 5332581 w 5640913"/>
              <a:gd name="connsiteY48" fmla="*/ 776583 h 3927365"/>
              <a:gd name="connsiteX49" fmla="*/ 5359360 w 5640913"/>
              <a:gd name="connsiteY49" fmla="*/ 804063 h 3927365"/>
              <a:gd name="connsiteX50" fmla="*/ 5383859 w 5640913"/>
              <a:gd name="connsiteY50" fmla="*/ 835025 h 3927365"/>
              <a:gd name="connsiteX51" fmla="*/ 5408359 w 5640913"/>
              <a:gd name="connsiteY51" fmla="*/ 865987 h 3927365"/>
              <a:gd name="connsiteX52" fmla="*/ 5430579 w 5640913"/>
              <a:gd name="connsiteY52" fmla="*/ 900431 h 3927365"/>
              <a:gd name="connsiteX53" fmla="*/ 5475621 w 5640913"/>
              <a:gd name="connsiteY53" fmla="*/ 972199 h 3927365"/>
              <a:gd name="connsiteX54" fmla="*/ 5516104 w 5640913"/>
              <a:gd name="connsiteY54" fmla="*/ 1050932 h 3927365"/>
              <a:gd name="connsiteX55" fmla="*/ 5551426 w 5640913"/>
              <a:gd name="connsiteY55" fmla="*/ 1133748 h 3927365"/>
              <a:gd name="connsiteX56" fmla="*/ 5580987 w 5640913"/>
              <a:gd name="connsiteY56" fmla="*/ 1217767 h 3927365"/>
              <a:gd name="connsiteX57" fmla="*/ 5605988 w 5640913"/>
              <a:gd name="connsiteY57" fmla="*/ 1308749 h 3927365"/>
              <a:gd name="connsiteX58" fmla="*/ 5624627 w 5640913"/>
              <a:gd name="connsiteY58" fmla="*/ 1398054 h 3927365"/>
              <a:gd name="connsiteX59" fmla="*/ 5636903 w 5640913"/>
              <a:gd name="connsiteY59" fmla="*/ 1485679 h 3927365"/>
              <a:gd name="connsiteX60" fmla="*/ 5640160 w 5640913"/>
              <a:gd name="connsiteY60" fmla="*/ 1530094 h 3927365"/>
              <a:gd name="connsiteX61" fmla="*/ 5640537 w 5640913"/>
              <a:gd name="connsiteY61" fmla="*/ 1575109 h 3927365"/>
              <a:gd name="connsiteX62" fmla="*/ 5640913 w 5640913"/>
              <a:gd name="connsiteY62" fmla="*/ 1620125 h 3927365"/>
              <a:gd name="connsiteX63" fmla="*/ 5640689 w 5640913"/>
              <a:gd name="connsiteY63" fmla="*/ 1662260 h 3927365"/>
              <a:gd name="connsiteX64" fmla="*/ 5634101 w 5640913"/>
              <a:gd name="connsiteY64" fmla="*/ 1702716 h 3927365"/>
              <a:gd name="connsiteX65" fmla="*/ 5630394 w 5640913"/>
              <a:gd name="connsiteY65" fmla="*/ 1742571 h 3927365"/>
              <a:gd name="connsiteX66" fmla="*/ 5620925 w 5640913"/>
              <a:gd name="connsiteY66" fmla="*/ 1783629 h 3927365"/>
              <a:gd name="connsiteX67" fmla="*/ 5610855 w 5640913"/>
              <a:gd name="connsiteY67" fmla="*/ 1821806 h 3927365"/>
              <a:gd name="connsiteX68" fmla="*/ 5597304 w 5640913"/>
              <a:gd name="connsiteY68" fmla="*/ 1857703 h 3927365"/>
              <a:gd name="connsiteX69" fmla="*/ 5583752 w 5640913"/>
              <a:gd name="connsiteY69" fmla="*/ 1893601 h 3927365"/>
              <a:gd name="connsiteX70" fmla="*/ 5558202 w 5640913"/>
              <a:gd name="connsiteY70" fmla="*/ 1944027 h 3927365"/>
              <a:gd name="connsiteX71" fmla="*/ 5525687 w 5640913"/>
              <a:gd name="connsiteY71" fmla="*/ 1989895 h 3927365"/>
              <a:gd name="connsiteX72" fmla="*/ 5489089 w 5640913"/>
              <a:gd name="connsiteY72" fmla="*/ 2030602 h 3927365"/>
              <a:gd name="connsiteX73" fmla="*/ 5449009 w 5640913"/>
              <a:gd name="connsiteY73" fmla="*/ 2069030 h 3927365"/>
              <a:gd name="connsiteX74" fmla="*/ 5401964 w 5640913"/>
              <a:gd name="connsiteY74" fmla="*/ 2102899 h 3927365"/>
              <a:gd name="connsiteX75" fmla="*/ 5354920 w 5640913"/>
              <a:gd name="connsiteY75" fmla="*/ 2136768 h 3927365"/>
              <a:gd name="connsiteX76" fmla="*/ 5300912 w 5640913"/>
              <a:gd name="connsiteY76" fmla="*/ 2166078 h 3927365"/>
              <a:gd name="connsiteX77" fmla="*/ 5246303 w 5640913"/>
              <a:gd name="connsiteY77" fmla="*/ 2192507 h 3927365"/>
              <a:gd name="connsiteX78" fmla="*/ 5185330 w 5640913"/>
              <a:gd name="connsiteY78" fmla="*/ 2217257 h 3927365"/>
              <a:gd name="connsiteX79" fmla="*/ 5123757 w 5640913"/>
              <a:gd name="connsiteY79" fmla="*/ 2239127 h 3927365"/>
              <a:gd name="connsiteX80" fmla="*/ 5055821 w 5640913"/>
              <a:gd name="connsiteY80" fmla="*/ 2259319 h 3927365"/>
              <a:gd name="connsiteX81" fmla="*/ 4987884 w 5640913"/>
              <a:gd name="connsiteY81" fmla="*/ 2279511 h 3927365"/>
              <a:gd name="connsiteX82" fmla="*/ 4844447 w 5640913"/>
              <a:gd name="connsiteY82" fmla="*/ 2312454 h 3927365"/>
              <a:gd name="connsiteX83" fmla="*/ 4694646 w 5640913"/>
              <a:gd name="connsiteY83" fmla="*/ 2343719 h 3927365"/>
              <a:gd name="connsiteX84" fmla="*/ 4723605 w 5640913"/>
              <a:gd name="connsiteY84" fmla="*/ 2424857 h 3927365"/>
              <a:gd name="connsiteX85" fmla="*/ 4749082 w 5640913"/>
              <a:gd name="connsiteY85" fmla="*/ 2503715 h 3927365"/>
              <a:gd name="connsiteX86" fmla="*/ 4768197 w 5640913"/>
              <a:gd name="connsiteY86" fmla="*/ 2580895 h 3927365"/>
              <a:gd name="connsiteX87" fmla="*/ 4780949 w 5640913"/>
              <a:gd name="connsiteY87" fmla="*/ 2656396 h 3927365"/>
              <a:gd name="connsiteX88" fmla="*/ 4786736 w 5640913"/>
              <a:gd name="connsiteY88" fmla="*/ 2727339 h 3927365"/>
              <a:gd name="connsiteX89" fmla="*/ 4789042 w 5640913"/>
              <a:gd name="connsiteY89" fmla="*/ 2796002 h 3927365"/>
              <a:gd name="connsiteX90" fmla="*/ 4782104 w 5640913"/>
              <a:gd name="connsiteY90" fmla="*/ 2863588 h 3927365"/>
              <a:gd name="connsiteX91" fmla="*/ 4771684 w 5640913"/>
              <a:gd name="connsiteY91" fmla="*/ 2928894 h 3927365"/>
              <a:gd name="connsiteX92" fmla="*/ 4757181 w 5640913"/>
              <a:gd name="connsiteY92" fmla="*/ 2989040 h 3927365"/>
              <a:gd name="connsiteX93" fmla="*/ 4733434 w 5640913"/>
              <a:gd name="connsiteY93" fmla="*/ 3048110 h 3927365"/>
              <a:gd name="connsiteX94" fmla="*/ 4705604 w 5640913"/>
              <a:gd name="connsiteY94" fmla="*/ 3102018 h 3927365"/>
              <a:gd name="connsiteX95" fmla="*/ 4670809 w 5640913"/>
              <a:gd name="connsiteY95" fmla="*/ 3151368 h 3927365"/>
              <a:gd name="connsiteX96" fmla="*/ 4632534 w 5640913"/>
              <a:gd name="connsiteY96" fmla="*/ 3198439 h 3927365"/>
              <a:gd name="connsiteX97" fmla="*/ 4585013 w 5640913"/>
              <a:gd name="connsiteY97" fmla="*/ 3244432 h 3927365"/>
              <a:gd name="connsiteX98" fmla="*/ 4535690 w 5640913"/>
              <a:gd name="connsiteY98" fmla="*/ 3281783 h 3927365"/>
              <a:gd name="connsiteX99" fmla="*/ 4477122 w 5640913"/>
              <a:gd name="connsiteY99" fmla="*/ 3318056 h 3927365"/>
              <a:gd name="connsiteX100" fmla="*/ 4444356 w 5640913"/>
              <a:gd name="connsiteY100" fmla="*/ 3333914 h 3927365"/>
              <a:gd name="connsiteX101" fmla="*/ 4410990 w 5640913"/>
              <a:gd name="connsiteY101" fmla="*/ 3346890 h 3927365"/>
              <a:gd name="connsiteX102" fmla="*/ 4377022 w 5640913"/>
              <a:gd name="connsiteY102" fmla="*/ 3356986 h 3927365"/>
              <a:gd name="connsiteX103" fmla="*/ 4340172 w 5640913"/>
              <a:gd name="connsiteY103" fmla="*/ 3367683 h 3927365"/>
              <a:gd name="connsiteX104" fmla="*/ 4265873 w 5640913"/>
              <a:gd name="connsiteY104" fmla="*/ 3386197 h 3927365"/>
              <a:gd name="connsiteX105" fmla="*/ 4228423 w 5640913"/>
              <a:gd name="connsiteY105" fmla="*/ 3394013 h 3927365"/>
              <a:gd name="connsiteX106" fmla="*/ 4186414 w 5640913"/>
              <a:gd name="connsiteY106" fmla="*/ 3408793 h 3927365"/>
              <a:gd name="connsiteX107" fmla="*/ 4124239 w 5640913"/>
              <a:gd name="connsiteY107" fmla="*/ 3427782 h 3927365"/>
              <a:gd name="connsiteX108" fmla="*/ 4058582 w 5640913"/>
              <a:gd name="connsiteY108" fmla="*/ 3444492 h 3927365"/>
              <a:gd name="connsiteX109" fmla="*/ 3988241 w 5640913"/>
              <a:gd name="connsiteY109" fmla="*/ 3453160 h 3927365"/>
              <a:gd name="connsiteX110" fmla="*/ 3917899 w 5640913"/>
              <a:gd name="connsiteY110" fmla="*/ 3461829 h 3927365"/>
              <a:gd name="connsiteX111" fmla="*/ 3849236 w 5640913"/>
              <a:gd name="connsiteY111" fmla="*/ 3464135 h 3927365"/>
              <a:gd name="connsiteX112" fmla="*/ 3782853 w 5640913"/>
              <a:gd name="connsiteY112" fmla="*/ 3462958 h 3927365"/>
              <a:gd name="connsiteX113" fmla="*/ 3718749 w 5640913"/>
              <a:gd name="connsiteY113" fmla="*/ 3458300 h 3927365"/>
              <a:gd name="connsiteX114" fmla="*/ 3662686 w 5640913"/>
              <a:gd name="connsiteY114" fmla="*/ 3448957 h 3927365"/>
              <a:gd name="connsiteX115" fmla="*/ 3612986 w 5640913"/>
              <a:gd name="connsiteY115" fmla="*/ 3441292 h 3927365"/>
              <a:gd name="connsiteX116" fmla="*/ 3568447 w 5640913"/>
              <a:gd name="connsiteY116" fmla="*/ 3429544 h 3927365"/>
              <a:gd name="connsiteX117" fmla="*/ 3526186 w 5640913"/>
              <a:gd name="connsiteY117" fmla="*/ 3414314 h 3927365"/>
              <a:gd name="connsiteX118" fmla="*/ 3486806 w 5640913"/>
              <a:gd name="connsiteY118" fmla="*/ 3398483 h 3927365"/>
              <a:gd name="connsiteX119" fmla="*/ 3450308 w 5640913"/>
              <a:gd name="connsiteY119" fmla="*/ 3382050 h 3927365"/>
              <a:gd name="connsiteX120" fmla="*/ 3416690 w 5640913"/>
              <a:gd name="connsiteY120" fmla="*/ 3365017 h 3927365"/>
              <a:gd name="connsiteX121" fmla="*/ 3385351 w 5640913"/>
              <a:gd name="connsiteY121" fmla="*/ 3344501 h 3927365"/>
              <a:gd name="connsiteX122" fmla="*/ 3354014 w 5640913"/>
              <a:gd name="connsiteY122" fmla="*/ 3323985 h 3927365"/>
              <a:gd name="connsiteX123" fmla="*/ 3296497 w 5640913"/>
              <a:gd name="connsiteY123" fmla="*/ 3278870 h 3927365"/>
              <a:gd name="connsiteX124" fmla="*/ 3240058 w 5640913"/>
              <a:gd name="connsiteY124" fmla="*/ 3224512 h 3927365"/>
              <a:gd name="connsiteX125" fmla="*/ 3177256 w 5640913"/>
              <a:gd name="connsiteY125" fmla="*/ 3168475 h 3927365"/>
              <a:gd name="connsiteX126" fmla="*/ 3110370 w 5640913"/>
              <a:gd name="connsiteY126" fmla="*/ 3107278 h 3927365"/>
              <a:gd name="connsiteX127" fmla="*/ 3104608 w 5640913"/>
              <a:gd name="connsiteY127" fmla="*/ 3108480 h 3927365"/>
              <a:gd name="connsiteX128" fmla="*/ 3098146 w 5640913"/>
              <a:gd name="connsiteY128" fmla="*/ 3163942 h 3927365"/>
              <a:gd name="connsiteX129" fmla="*/ 3090481 w 5640913"/>
              <a:gd name="connsiteY129" fmla="*/ 3213642 h 3927365"/>
              <a:gd name="connsiteX130" fmla="*/ 3079936 w 5640913"/>
              <a:gd name="connsiteY130" fmla="*/ 3263943 h 3927365"/>
              <a:gd name="connsiteX131" fmla="*/ 3063629 w 5640913"/>
              <a:gd name="connsiteY131" fmla="*/ 3315447 h 3927365"/>
              <a:gd name="connsiteX132" fmla="*/ 3049602 w 5640913"/>
              <a:gd name="connsiteY132" fmla="*/ 3363469 h 3927365"/>
              <a:gd name="connsiteX133" fmla="*/ 3029212 w 5640913"/>
              <a:gd name="connsiteY133" fmla="*/ 3409813 h 3927365"/>
              <a:gd name="connsiteX134" fmla="*/ 3008821 w 5640913"/>
              <a:gd name="connsiteY134" fmla="*/ 3456156 h 3927365"/>
              <a:gd name="connsiteX135" fmla="*/ 2981466 w 5640913"/>
              <a:gd name="connsiteY135" fmla="*/ 3497940 h 3927365"/>
              <a:gd name="connsiteX136" fmla="*/ 2957594 w 5640913"/>
              <a:gd name="connsiteY136" fmla="*/ 3542004 h 3927365"/>
              <a:gd name="connsiteX137" fmla="*/ 2926757 w 5640913"/>
              <a:gd name="connsiteY137" fmla="*/ 3581509 h 3927365"/>
              <a:gd name="connsiteX138" fmla="*/ 2898802 w 5640913"/>
              <a:gd name="connsiteY138" fmla="*/ 3620413 h 3927365"/>
              <a:gd name="connsiteX139" fmla="*/ 2864483 w 5640913"/>
              <a:gd name="connsiteY139" fmla="*/ 3657638 h 3927365"/>
              <a:gd name="connsiteX140" fmla="*/ 2829564 w 5640913"/>
              <a:gd name="connsiteY140" fmla="*/ 3691983 h 3927365"/>
              <a:gd name="connsiteX141" fmla="*/ 2791162 w 5640913"/>
              <a:gd name="connsiteY141" fmla="*/ 3724048 h 3927365"/>
              <a:gd name="connsiteX142" fmla="*/ 2752159 w 5640913"/>
              <a:gd name="connsiteY142" fmla="*/ 3753232 h 3927365"/>
              <a:gd name="connsiteX143" fmla="*/ 2713156 w 5640913"/>
              <a:gd name="connsiteY143" fmla="*/ 3782416 h 3927365"/>
              <a:gd name="connsiteX144" fmla="*/ 2670671 w 5640913"/>
              <a:gd name="connsiteY144" fmla="*/ 3809321 h 3927365"/>
              <a:gd name="connsiteX145" fmla="*/ 2627584 w 5640913"/>
              <a:gd name="connsiteY145" fmla="*/ 3833345 h 3927365"/>
              <a:gd name="connsiteX146" fmla="*/ 2580415 w 5640913"/>
              <a:gd name="connsiteY146" fmla="*/ 3852209 h 3927365"/>
              <a:gd name="connsiteX147" fmla="*/ 2533245 w 5640913"/>
              <a:gd name="connsiteY147" fmla="*/ 3871073 h 3927365"/>
              <a:gd name="connsiteX148" fmla="*/ 2485475 w 5640913"/>
              <a:gd name="connsiteY148" fmla="*/ 3887055 h 3927365"/>
              <a:gd name="connsiteX149" fmla="*/ 2434221 w 5640913"/>
              <a:gd name="connsiteY149" fmla="*/ 3900759 h 3927365"/>
              <a:gd name="connsiteX150" fmla="*/ 2382367 w 5640913"/>
              <a:gd name="connsiteY150" fmla="*/ 3911581 h 3927365"/>
              <a:gd name="connsiteX151" fmla="*/ 2329912 w 5640913"/>
              <a:gd name="connsiteY151" fmla="*/ 3919523 h 3927365"/>
              <a:gd name="connsiteX152" fmla="*/ 2276855 w 5640913"/>
              <a:gd name="connsiteY152" fmla="*/ 3924584 h 3927365"/>
              <a:gd name="connsiteX153" fmla="*/ 2220317 w 5640913"/>
              <a:gd name="connsiteY153" fmla="*/ 3927365 h 3927365"/>
              <a:gd name="connsiteX154" fmla="*/ 2166057 w 5640913"/>
              <a:gd name="connsiteY154" fmla="*/ 3926665 h 3927365"/>
              <a:gd name="connsiteX155" fmla="*/ 2108316 w 5640913"/>
              <a:gd name="connsiteY155" fmla="*/ 3923684 h 3927365"/>
              <a:gd name="connsiteX156" fmla="*/ 2049373 w 5640913"/>
              <a:gd name="connsiteY156" fmla="*/ 3914943 h 3927365"/>
              <a:gd name="connsiteX157" fmla="*/ 1993310 w 5640913"/>
              <a:gd name="connsiteY157" fmla="*/ 3905600 h 3927365"/>
              <a:gd name="connsiteX158" fmla="*/ 1933164 w 5640913"/>
              <a:gd name="connsiteY158" fmla="*/ 3891097 h 3927365"/>
              <a:gd name="connsiteX159" fmla="*/ 1872416 w 5640913"/>
              <a:gd name="connsiteY159" fmla="*/ 3873713 h 3927365"/>
              <a:gd name="connsiteX160" fmla="*/ 1807585 w 5640913"/>
              <a:gd name="connsiteY160" fmla="*/ 3851168 h 3927365"/>
              <a:gd name="connsiteX161" fmla="*/ 1750796 w 5640913"/>
              <a:gd name="connsiteY161" fmla="*/ 3823939 h 3927365"/>
              <a:gd name="connsiteX162" fmla="*/ 1699166 w 5640913"/>
              <a:gd name="connsiteY162" fmla="*/ 3792627 h 3927365"/>
              <a:gd name="connsiteX163" fmla="*/ 1649817 w 5640913"/>
              <a:gd name="connsiteY163" fmla="*/ 3757833 h 3927365"/>
              <a:gd name="connsiteX164" fmla="*/ 1608508 w 5640913"/>
              <a:gd name="connsiteY164" fmla="*/ 3718354 h 3927365"/>
              <a:gd name="connsiteX165" fmla="*/ 1569479 w 5640913"/>
              <a:gd name="connsiteY165" fmla="*/ 3675393 h 3927365"/>
              <a:gd name="connsiteX166" fmla="*/ 1535610 w 5640913"/>
              <a:gd name="connsiteY166" fmla="*/ 3628349 h 3927365"/>
              <a:gd name="connsiteX167" fmla="*/ 1504021 w 5640913"/>
              <a:gd name="connsiteY167" fmla="*/ 3577823 h 3927365"/>
              <a:gd name="connsiteX168" fmla="*/ 1474711 w 5640913"/>
              <a:gd name="connsiteY168" fmla="*/ 3523815 h 3927365"/>
              <a:gd name="connsiteX169" fmla="*/ 1450562 w 5640913"/>
              <a:gd name="connsiteY169" fmla="*/ 3465723 h 3927365"/>
              <a:gd name="connsiteX170" fmla="*/ 1428090 w 5640913"/>
              <a:gd name="connsiteY170" fmla="*/ 3401269 h 3927365"/>
              <a:gd name="connsiteX171" fmla="*/ 1407899 w 5640913"/>
              <a:gd name="connsiteY171" fmla="*/ 3333333 h 3927365"/>
              <a:gd name="connsiteX172" fmla="*/ 1389986 w 5640913"/>
              <a:gd name="connsiteY172" fmla="*/ 3261915 h 3927365"/>
              <a:gd name="connsiteX173" fmla="*/ 1373753 w 5640913"/>
              <a:gd name="connsiteY173" fmla="*/ 3184133 h 3927365"/>
              <a:gd name="connsiteX174" fmla="*/ 1342362 w 5640913"/>
              <a:gd name="connsiteY174" fmla="*/ 3019327 h 3927365"/>
              <a:gd name="connsiteX175" fmla="*/ 1250177 w 5640913"/>
              <a:gd name="connsiteY175" fmla="*/ 3038567 h 3927365"/>
              <a:gd name="connsiteX176" fmla="*/ 1160272 w 5640913"/>
              <a:gd name="connsiteY176" fmla="*/ 3054326 h 3927365"/>
              <a:gd name="connsiteX177" fmla="*/ 1072646 w 5640913"/>
              <a:gd name="connsiteY177" fmla="*/ 3066602 h 3927365"/>
              <a:gd name="connsiteX178" fmla="*/ 989579 w 5640913"/>
              <a:gd name="connsiteY178" fmla="*/ 3071913 h 3927365"/>
              <a:gd name="connsiteX179" fmla="*/ 909392 w 5640913"/>
              <a:gd name="connsiteY179" fmla="*/ 3076624 h 3927365"/>
              <a:gd name="connsiteX180" fmla="*/ 830884 w 5640913"/>
              <a:gd name="connsiteY180" fmla="*/ 3074972 h 3927365"/>
              <a:gd name="connsiteX181" fmla="*/ 754656 w 5640913"/>
              <a:gd name="connsiteY181" fmla="*/ 3069838 h 3927365"/>
              <a:gd name="connsiteX182" fmla="*/ 680106 w 5640913"/>
              <a:gd name="connsiteY182" fmla="*/ 3058341 h 3927365"/>
              <a:gd name="connsiteX183" fmla="*/ 611317 w 5640913"/>
              <a:gd name="connsiteY183" fmla="*/ 3045641 h 3927365"/>
              <a:gd name="connsiteX184" fmla="*/ 544207 w 5640913"/>
              <a:gd name="connsiteY184" fmla="*/ 3026579 h 3927365"/>
              <a:gd name="connsiteX185" fmla="*/ 479376 w 5640913"/>
              <a:gd name="connsiteY185" fmla="*/ 3004035 h 3927365"/>
              <a:gd name="connsiteX186" fmla="*/ 419105 w 5640913"/>
              <a:gd name="connsiteY186" fmla="*/ 2974526 h 3927365"/>
              <a:gd name="connsiteX187" fmla="*/ 363993 w 5640913"/>
              <a:gd name="connsiteY187" fmla="*/ 2940935 h 3927365"/>
              <a:gd name="connsiteX188" fmla="*/ 307679 w 5640913"/>
              <a:gd name="connsiteY188" fmla="*/ 2901581 h 3927365"/>
              <a:gd name="connsiteX189" fmla="*/ 256526 w 5640913"/>
              <a:gd name="connsiteY189" fmla="*/ 2858145 h 3927365"/>
              <a:gd name="connsiteX190" fmla="*/ 210533 w 5640913"/>
              <a:gd name="connsiteY190" fmla="*/ 2810625 h 3927365"/>
              <a:gd name="connsiteX191" fmla="*/ 179069 w 5640913"/>
              <a:gd name="connsiteY191" fmla="*/ 2775104 h 3927365"/>
              <a:gd name="connsiteX192" fmla="*/ 152765 w 5640913"/>
              <a:gd name="connsiteY192" fmla="*/ 2735500 h 3927365"/>
              <a:gd name="connsiteX193" fmla="*/ 127063 w 5640913"/>
              <a:gd name="connsiteY193" fmla="*/ 2698776 h 3927365"/>
              <a:gd name="connsiteX194" fmla="*/ 103039 w 5640913"/>
              <a:gd name="connsiteY194" fmla="*/ 2655690 h 3927365"/>
              <a:gd name="connsiteX195" fmla="*/ 82497 w 5640913"/>
              <a:gd name="connsiteY195" fmla="*/ 2614883 h 3927365"/>
              <a:gd name="connsiteX196" fmla="*/ 64235 w 5640913"/>
              <a:gd name="connsiteY196" fmla="*/ 2570594 h 3927365"/>
              <a:gd name="connsiteX197" fmla="*/ 49455 w 5640913"/>
              <a:gd name="connsiteY197" fmla="*/ 2528585 h 3927365"/>
              <a:gd name="connsiteX198" fmla="*/ 36954 w 5640913"/>
              <a:gd name="connsiteY198" fmla="*/ 2483094 h 3927365"/>
              <a:gd name="connsiteX199" fmla="*/ 24453 w 5640913"/>
              <a:gd name="connsiteY199" fmla="*/ 2437602 h 3927365"/>
              <a:gd name="connsiteX200" fmla="*/ 14833 w 5640913"/>
              <a:gd name="connsiteY200" fmla="*/ 2391510 h 3927365"/>
              <a:gd name="connsiteX201" fmla="*/ 8093 w 5640913"/>
              <a:gd name="connsiteY201" fmla="*/ 2344816 h 3927365"/>
              <a:gd name="connsiteX202" fmla="*/ 4235 w 5640913"/>
              <a:gd name="connsiteY202" fmla="*/ 2297521 h 3927365"/>
              <a:gd name="connsiteX203" fmla="*/ 377 w 5640913"/>
              <a:gd name="connsiteY203" fmla="*/ 2250226 h 3927365"/>
              <a:gd name="connsiteX204" fmla="*/ 0 w 5640913"/>
              <a:gd name="connsiteY204" fmla="*/ 2205211 h 3927365"/>
              <a:gd name="connsiteX205" fmla="*/ 1903 w 5640913"/>
              <a:gd name="connsiteY205" fmla="*/ 2156713 h 3927365"/>
              <a:gd name="connsiteX206" fmla="*/ 7289 w 5640913"/>
              <a:gd name="connsiteY206" fmla="*/ 2110495 h 3927365"/>
              <a:gd name="connsiteX207" fmla="*/ 12674 w 5640913"/>
              <a:gd name="connsiteY207" fmla="*/ 2064277 h 3927365"/>
              <a:gd name="connsiteX208" fmla="*/ 18660 w 5640913"/>
              <a:gd name="connsiteY208" fmla="*/ 2020940 h 3927365"/>
              <a:gd name="connsiteX209" fmla="*/ 30408 w 5640913"/>
              <a:gd name="connsiteY209" fmla="*/ 1976400 h 3927365"/>
              <a:gd name="connsiteX210" fmla="*/ 42757 w 5640913"/>
              <a:gd name="connsiteY210" fmla="*/ 1934741 h 3927365"/>
              <a:gd name="connsiteX211" fmla="*/ 55106 w 5640913"/>
              <a:gd name="connsiteY211" fmla="*/ 1893082 h 3927365"/>
              <a:gd name="connsiteX212" fmla="*/ 70336 w 5640913"/>
              <a:gd name="connsiteY212" fmla="*/ 1850822 h 3927365"/>
              <a:gd name="connsiteX213" fmla="*/ 86168 w 5640913"/>
              <a:gd name="connsiteY213" fmla="*/ 1811442 h 3927365"/>
              <a:gd name="connsiteX214" fmla="*/ 105481 w 5640913"/>
              <a:gd name="connsiteY214" fmla="*/ 1774343 h 3927365"/>
              <a:gd name="connsiteX215" fmla="*/ 128276 w 5640913"/>
              <a:gd name="connsiteY215" fmla="*/ 1739522 h 3927365"/>
              <a:gd name="connsiteX216" fmla="*/ 148191 w 5640913"/>
              <a:gd name="connsiteY216" fmla="*/ 1705303 h 3927365"/>
              <a:gd name="connsiteX217" fmla="*/ 174468 w 5640913"/>
              <a:gd name="connsiteY217" fmla="*/ 1672762 h 3927365"/>
              <a:gd name="connsiteX218" fmla="*/ 198466 w 5640913"/>
              <a:gd name="connsiteY218" fmla="*/ 1643704 h 3927365"/>
              <a:gd name="connsiteX219" fmla="*/ 225946 w 5640913"/>
              <a:gd name="connsiteY219" fmla="*/ 1616924 h 3927365"/>
              <a:gd name="connsiteX220" fmla="*/ 256908 w 5640913"/>
              <a:gd name="connsiteY220" fmla="*/ 1592425 h 3927365"/>
              <a:gd name="connsiteX221" fmla="*/ 285590 w 5640913"/>
              <a:gd name="connsiteY221" fmla="*/ 1571407 h 3927365"/>
              <a:gd name="connsiteX222" fmla="*/ 317755 w 5640913"/>
              <a:gd name="connsiteY222" fmla="*/ 1552669 h 3927365"/>
              <a:gd name="connsiteX223" fmla="*/ 361442 w 5640913"/>
              <a:gd name="connsiteY223" fmla="*/ 1531526 h 3927365"/>
              <a:gd name="connsiteX224" fmla="*/ 405731 w 5640913"/>
              <a:gd name="connsiteY224" fmla="*/ 1513263 h 3927365"/>
              <a:gd name="connsiteX225" fmla="*/ 450621 w 5640913"/>
              <a:gd name="connsiteY225" fmla="*/ 1497882 h 3927365"/>
              <a:gd name="connsiteX226" fmla="*/ 493833 w 5640913"/>
              <a:gd name="connsiteY226" fmla="*/ 1488863 h 3927365"/>
              <a:gd name="connsiteX227" fmla="*/ 540527 w 5640913"/>
              <a:gd name="connsiteY227" fmla="*/ 1482123 h 3927365"/>
              <a:gd name="connsiteX228" fmla="*/ 584340 w 5640913"/>
              <a:gd name="connsiteY228" fmla="*/ 1475986 h 3927365"/>
              <a:gd name="connsiteX229" fmla="*/ 629356 w 5640913"/>
              <a:gd name="connsiteY229" fmla="*/ 1475609 h 3927365"/>
              <a:gd name="connsiteX230" fmla="*/ 674371 w 5640913"/>
              <a:gd name="connsiteY230" fmla="*/ 1475233 h 3927365"/>
              <a:gd name="connsiteX231" fmla="*/ 762123 w 5640913"/>
              <a:gd name="connsiteY231" fmla="*/ 1477962 h 3927365"/>
              <a:gd name="connsiteX232" fmla="*/ 845315 w 5640913"/>
              <a:gd name="connsiteY232" fmla="*/ 1487655 h 3927365"/>
              <a:gd name="connsiteX233" fmla="*/ 1002456 w 5640913"/>
              <a:gd name="connsiteY233" fmla="*/ 1505965 h 3927365"/>
              <a:gd name="connsiteX234" fmla="*/ 976378 w 5640913"/>
              <a:gd name="connsiteY234" fmla="*/ 1424226 h 3927365"/>
              <a:gd name="connsiteX235" fmla="*/ 959543 w 5640913"/>
              <a:gd name="connsiteY235" fmla="*/ 1343564 h 3927365"/>
              <a:gd name="connsiteX236" fmla="*/ 949672 w 5640913"/>
              <a:gd name="connsiteY236" fmla="*/ 1267461 h 3927365"/>
              <a:gd name="connsiteX237" fmla="*/ 943283 w 5640913"/>
              <a:gd name="connsiteY237" fmla="*/ 1193638 h 3927365"/>
              <a:gd name="connsiteX238" fmla="*/ 943257 w 5640913"/>
              <a:gd name="connsiteY238" fmla="*/ 1121492 h 3927365"/>
              <a:gd name="connsiteX239" fmla="*/ 950195 w 5640913"/>
              <a:gd name="connsiteY239" fmla="*/ 1053906 h 3927365"/>
              <a:gd name="connsiteX240" fmla="*/ 960615 w 5640913"/>
              <a:gd name="connsiteY240" fmla="*/ 988600 h 3927365"/>
              <a:gd name="connsiteX241" fmla="*/ 977398 w 5640913"/>
              <a:gd name="connsiteY241" fmla="*/ 924972 h 3927365"/>
              <a:gd name="connsiteX242" fmla="*/ 1001144 w 5640913"/>
              <a:gd name="connsiteY242" fmla="*/ 865903 h 3927365"/>
              <a:gd name="connsiteX243" fmla="*/ 1028373 w 5640913"/>
              <a:gd name="connsiteY243" fmla="*/ 809113 h 3927365"/>
              <a:gd name="connsiteX244" fmla="*/ 1059686 w 5640913"/>
              <a:gd name="connsiteY244" fmla="*/ 757484 h 3927365"/>
              <a:gd name="connsiteX245" fmla="*/ 1093879 w 5640913"/>
              <a:gd name="connsiteY245" fmla="*/ 705253 h 3927365"/>
              <a:gd name="connsiteX246" fmla="*/ 1135036 w 5640913"/>
              <a:gd name="connsiteY246" fmla="*/ 657582 h 3927365"/>
              <a:gd name="connsiteX247" fmla="*/ 1180276 w 5640913"/>
              <a:gd name="connsiteY247" fmla="*/ 615071 h 3927365"/>
              <a:gd name="connsiteX248" fmla="*/ 1228397 w 5640913"/>
              <a:gd name="connsiteY248" fmla="*/ 571958 h 3927365"/>
              <a:gd name="connsiteX249" fmla="*/ 1280602 w 5640913"/>
              <a:gd name="connsiteY249" fmla="*/ 534006 h 3927365"/>
              <a:gd name="connsiteX250" fmla="*/ 1344329 w 5640913"/>
              <a:gd name="connsiteY250" fmla="*/ 493649 h 3927365"/>
              <a:gd name="connsiteX251" fmla="*/ 1409861 w 5640913"/>
              <a:gd name="connsiteY251" fmla="*/ 461934 h 3927365"/>
              <a:gd name="connsiteX252" fmla="*/ 1481755 w 5640913"/>
              <a:gd name="connsiteY252" fmla="*/ 431898 h 3927365"/>
              <a:gd name="connsiteX253" fmla="*/ 1551971 w 5640913"/>
              <a:gd name="connsiteY253" fmla="*/ 408224 h 3927365"/>
              <a:gd name="connsiteX254" fmla="*/ 1628549 w 5640913"/>
              <a:gd name="connsiteY254" fmla="*/ 386229 h 3927365"/>
              <a:gd name="connsiteX255" fmla="*/ 1704051 w 5640913"/>
              <a:gd name="connsiteY255" fmla="*/ 373477 h 3927365"/>
              <a:gd name="connsiteX256" fmla="*/ 1780154 w 5640913"/>
              <a:gd name="connsiteY256" fmla="*/ 363606 h 3927365"/>
              <a:gd name="connsiteX257" fmla="*/ 1854579 w 5640913"/>
              <a:gd name="connsiteY257" fmla="*/ 360098 h 3927365"/>
              <a:gd name="connsiteX258" fmla="*/ 1929605 w 5640913"/>
              <a:gd name="connsiteY258" fmla="*/ 359470 h 3927365"/>
              <a:gd name="connsiteX259" fmla="*/ 2002952 w 5640913"/>
              <a:gd name="connsiteY259" fmla="*/ 365206 h 3927365"/>
              <a:gd name="connsiteX260" fmla="*/ 2071741 w 5640913"/>
              <a:gd name="connsiteY260" fmla="*/ 377905 h 3927365"/>
              <a:gd name="connsiteX261" fmla="*/ 2138250 w 5640913"/>
              <a:gd name="connsiteY261" fmla="*/ 394087 h 3927365"/>
              <a:gd name="connsiteX262" fmla="*/ 2203081 w 5640913"/>
              <a:gd name="connsiteY262" fmla="*/ 416631 h 3927365"/>
              <a:gd name="connsiteX263" fmla="*/ 2229734 w 5640913"/>
              <a:gd name="connsiteY263" fmla="*/ 429106 h 3927365"/>
              <a:gd name="connsiteX264" fmla="*/ 2259870 w 5640913"/>
              <a:gd name="connsiteY264" fmla="*/ 443860 h 3927365"/>
              <a:gd name="connsiteX265" fmla="*/ 2287125 w 5640913"/>
              <a:gd name="connsiteY265" fmla="*/ 459216 h 3927365"/>
              <a:gd name="connsiteX266" fmla="*/ 2311499 w 5640913"/>
              <a:gd name="connsiteY266" fmla="*/ 475172 h 3927365"/>
              <a:gd name="connsiteX267" fmla="*/ 2336475 w 5640913"/>
              <a:gd name="connsiteY267" fmla="*/ 494010 h 3927365"/>
              <a:gd name="connsiteX268" fmla="*/ 2358570 w 5640913"/>
              <a:gd name="connsiteY268" fmla="*/ 513449 h 3927365"/>
              <a:gd name="connsiteX269" fmla="*/ 2385950 w 5640913"/>
              <a:gd name="connsiteY269" fmla="*/ 543809 h 3927365"/>
              <a:gd name="connsiteX270" fmla="*/ 2410450 w 5640913"/>
              <a:gd name="connsiteY270" fmla="*/ 574771 h 3927365"/>
              <a:gd name="connsiteX271" fmla="*/ 2432670 w 5640913"/>
              <a:gd name="connsiteY271" fmla="*/ 609215 h 3927365"/>
              <a:gd name="connsiteX272" fmla="*/ 2452010 w 5640913"/>
              <a:gd name="connsiteY272" fmla="*/ 644260 h 3927365"/>
              <a:gd name="connsiteX273" fmla="*/ 2471950 w 5640913"/>
              <a:gd name="connsiteY273" fmla="*/ 682186 h 3927365"/>
              <a:gd name="connsiteX274" fmla="*/ 2489611 w 5640913"/>
              <a:gd name="connsiteY274" fmla="*/ 723594 h 3927365"/>
              <a:gd name="connsiteX275" fmla="*/ 2526136 w 5640913"/>
              <a:gd name="connsiteY275" fmla="*/ 812172 h 3927365"/>
              <a:gd name="connsiteX276" fmla="*/ 2537659 w 5640913"/>
              <a:gd name="connsiteY276" fmla="*/ 809767 h 3927365"/>
              <a:gd name="connsiteX277" fmla="*/ 2537884 w 5640913"/>
              <a:gd name="connsiteY277" fmla="*/ 767632 h 3927365"/>
              <a:gd name="connsiteX278" fmla="*/ 2544472 w 5640913"/>
              <a:gd name="connsiteY278" fmla="*/ 727176 h 3927365"/>
              <a:gd name="connsiteX279" fmla="*/ 2557422 w 5640913"/>
              <a:gd name="connsiteY279" fmla="*/ 688397 h 3927365"/>
              <a:gd name="connsiteX280" fmla="*/ 2569772 w 5640913"/>
              <a:gd name="connsiteY280" fmla="*/ 646738 h 3927365"/>
              <a:gd name="connsiteX281" fmla="*/ 2586204 w 5640913"/>
              <a:gd name="connsiteY281" fmla="*/ 610240 h 3927365"/>
              <a:gd name="connsiteX282" fmla="*/ 2602637 w 5640913"/>
              <a:gd name="connsiteY282" fmla="*/ 573741 h 3927365"/>
              <a:gd name="connsiteX283" fmla="*/ 2636103 w 5640913"/>
              <a:gd name="connsiteY283" fmla="*/ 503625 h 3927365"/>
              <a:gd name="connsiteX284" fmla="*/ 2665611 w 5640913"/>
              <a:gd name="connsiteY284" fmla="*/ 443353 h 3927365"/>
              <a:gd name="connsiteX285" fmla="*/ 2700881 w 5640913"/>
              <a:gd name="connsiteY285" fmla="*/ 381879 h 3927365"/>
              <a:gd name="connsiteX286" fmla="*/ 2739633 w 5640913"/>
              <a:gd name="connsiteY286" fmla="*/ 322684 h 3927365"/>
              <a:gd name="connsiteX287" fmla="*/ 2781868 w 5640913"/>
              <a:gd name="connsiteY287" fmla="*/ 265769 h 3927365"/>
              <a:gd name="connsiteX288" fmla="*/ 2831066 w 5640913"/>
              <a:gd name="connsiteY288" fmla="*/ 213413 h 3927365"/>
              <a:gd name="connsiteX289" fmla="*/ 2858546 w 5640913"/>
              <a:gd name="connsiteY289" fmla="*/ 186634 h 3927365"/>
              <a:gd name="connsiteX290" fmla="*/ 2883746 w 5640913"/>
              <a:gd name="connsiteY290" fmla="*/ 163337 h 3927365"/>
              <a:gd name="connsiteX291" fmla="*/ 2915309 w 5640913"/>
              <a:gd name="connsiteY291" fmla="*/ 141718 h 3927365"/>
              <a:gd name="connsiteX292" fmla="*/ 2943390 w 5640913"/>
              <a:gd name="connsiteY292" fmla="*/ 117819 h 3927365"/>
              <a:gd name="connsiteX293" fmla="*/ 2975555 w 5640913"/>
              <a:gd name="connsiteY293" fmla="*/ 99081 h 3927365"/>
              <a:gd name="connsiteX294" fmla="*/ 3010600 w 5640913"/>
              <a:gd name="connsiteY294" fmla="*/ 79742 h 3927365"/>
              <a:gd name="connsiteX295" fmla="*/ 3065811 w 5640913"/>
              <a:gd name="connsiteY295" fmla="*/ 56194 h 3927365"/>
              <a:gd name="connsiteX296" fmla="*/ 3124503 w 5640913"/>
              <a:gd name="connsiteY296" fmla="*/ 34925 h 3927365"/>
              <a:gd name="connsiteX297" fmla="*/ 3187279 w 5640913"/>
              <a:gd name="connsiteY297" fmla="*/ 18817 h 3927365"/>
              <a:gd name="connsiteX298" fmla="*/ 3251258 w 5640913"/>
              <a:gd name="connsiteY298" fmla="*/ 8470 h 3927365"/>
              <a:gd name="connsiteX299" fmla="*/ 3315838 w 5640913"/>
              <a:gd name="connsiteY299" fmla="*/ 1004 h 3927365"/>
              <a:gd name="connsiteX300" fmla="*/ 3375858 w 5640913"/>
              <a:gd name="connsiteY300" fmla="*/ 502 h 392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5640913" h="3927365">
                <a:moveTo>
                  <a:pt x="3435880" y="0"/>
                </a:moveTo>
                <a:lnTo>
                  <a:pt x="3487859" y="4183"/>
                </a:lnTo>
                <a:lnTo>
                  <a:pt x="3565290" y="15078"/>
                </a:lnTo>
                <a:lnTo>
                  <a:pt x="3640441" y="29456"/>
                </a:lnTo>
                <a:lnTo>
                  <a:pt x="3711033" y="50798"/>
                </a:lnTo>
                <a:lnTo>
                  <a:pt x="3778745" y="72741"/>
                </a:lnTo>
                <a:lnTo>
                  <a:pt x="3844779" y="101047"/>
                </a:lnTo>
                <a:lnTo>
                  <a:pt x="3906252" y="136317"/>
                </a:lnTo>
                <a:lnTo>
                  <a:pt x="3934109" y="154553"/>
                </a:lnTo>
                <a:lnTo>
                  <a:pt x="3962566" y="175670"/>
                </a:lnTo>
                <a:lnTo>
                  <a:pt x="3991024" y="196787"/>
                </a:lnTo>
                <a:lnTo>
                  <a:pt x="4016601" y="218506"/>
                </a:lnTo>
                <a:lnTo>
                  <a:pt x="4039897" y="243706"/>
                </a:lnTo>
                <a:lnTo>
                  <a:pt x="4063195" y="268906"/>
                </a:lnTo>
                <a:lnTo>
                  <a:pt x="4084212" y="297589"/>
                </a:lnTo>
                <a:lnTo>
                  <a:pt x="4105230" y="326271"/>
                </a:lnTo>
                <a:lnTo>
                  <a:pt x="4126849" y="357834"/>
                </a:lnTo>
                <a:lnTo>
                  <a:pt x="4142707" y="390600"/>
                </a:lnTo>
                <a:lnTo>
                  <a:pt x="4158565" y="423366"/>
                </a:lnTo>
                <a:lnTo>
                  <a:pt x="4172142" y="459613"/>
                </a:lnTo>
                <a:lnTo>
                  <a:pt x="4186321" y="498742"/>
                </a:lnTo>
                <a:lnTo>
                  <a:pt x="4197619" y="538471"/>
                </a:lnTo>
                <a:lnTo>
                  <a:pt x="4206036" y="578802"/>
                </a:lnTo>
                <a:lnTo>
                  <a:pt x="4215055" y="622014"/>
                </a:lnTo>
                <a:lnTo>
                  <a:pt x="4221795" y="668708"/>
                </a:lnTo>
                <a:lnTo>
                  <a:pt x="4225654" y="716003"/>
                </a:lnTo>
                <a:lnTo>
                  <a:pt x="4226631" y="763899"/>
                </a:lnTo>
                <a:lnTo>
                  <a:pt x="4228210" y="814676"/>
                </a:lnTo>
                <a:lnTo>
                  <a:pt x="4455766" y="695032"/>
                </a:lnTo>
                <a:lnTo>
                  <a:pt x="4508096" y="672085"/>
                </a:lnTo>
                <a:lnTo>
                  <a:pt x="4561027" y="652019"/>
                </a:lnTo>
                <a:lnTo>
                  <a:pt x="4615161" y="637715"/>
                </a:lnTo>
                <a:lnTo>
                  <a:pt x="4667015" y="626892"/>
                </a:lnTo>
                <a:lnTo>
                  <a:pt x="4718869" y="616070"/>
                </a:lnTo>
                <a:lnTo>
                  <a:pt x="4771926" y="611009"/>
                </a:lnTo>
                <a:lnTo>
                  <a:pt x="4822703" y="609430"/>
                </a:lnTo>
                <a:lnTo>
                  <a:pt x="4873480" y="607851"/>
                </a:lnTo>
                <a:lnTo>
                  <a:pt x="4921977" y="609754"/>
                </a:lnTo>
                <a:lnTo>
                  <a:pt x="4971076" y="614538"/>
                </a:lnTo>
                <a:lnTo>
                  <a:pt x="5017895" y="622804"/>
                </a:lnTo>
                <a:lnTo>
                  <a:pt x="5062435" y="634552"/>
                </a:lnTo>
                <a:lnTo>
                  <a:pt x="5104094" y="646901"/>
                </a:lnTo>
                <a:lnTo>
                  <a:pt x="5145753" y="659250"/>
                </a:lnTo>
                <a:lnTo>
                  <a:pt x="5185133" y="675081"/>
                </a:lnTo>
                <a:lnTo>
                  <a:pt x="5222233" y="694395"/>
                </a:lnTo>
                <a:lnTo>
                  <a:pt x="5250089" y="712631"/>
                </a:lnTo>
                <a:lnTo>
                  <a:pt x="5277945" y="730867"/>
                </a:lnTo>
                <a:lnTo>
                  <a:pt x="5306403" y="751984"/>
                </a:lnTo>
                <a:lnTo>
                  <a:pt x="5332581" y="776583"/>
                </a:lnTo>
                <a:lnTo>
                  <a:pt x="5359360" y="804063"/>
                </a:lnTo>
                <a:lnTo>
                  <a:pt x="5383859" y="835025"/>
                </a:lnTo>
                <a:lnTo>
                  <a:pt x="5408359" y="865987"/>
                </a:lnTo>
                <a:lnTo>
                  <a:pt x="5430579" y="900431"/>
                </a:lnTo>
                <a:lnTo>
                  <a:pt x="5475621" y="972199"/>
                </a:lnTo>
                <a:lnTo>
                  <a:pt x="5516104" y="1050932"/>
                </a:lnTo>
                <a:lnTo>
                  <a:pt x="5551426" y="1133748"/>
                </a:lnTo>
                <a:lnTo>
                  <a:pt x="5580987" y="1217767"/>
                </a:lnTo>
                <a:lnTo>
                  <a:pt x="5605988" y="1308749"/>
                </a:lnTo>
                <a:lnTo>
                  <a:pt x="5624627" y="1398054"/>
                </a:lnTo>
                <a:lnTo>
                  <a:pt x="5636903" y="1485679"/>
                </a:lnTo>
                <a:lnTo>
                  <a:pt x="5640160" y="1530094"/>
                </a:lnTo>
                <a:lnTo>
                  <a:pt x="5640537" y="1575109"/>
                </a:lnTo>
                <a:lnTo>
                  <a:pt x="5640913" y="1620125"/>
                </a:lnTo>
                <a:lnTo>
                  <a:pt x="5640689" y="1662260"/>
                </a:lnTo>
                <a:lnTo>
                  <a:pt x="5634101" y="1702716"/>
                </a:lnTo>
                <a:lnTo>
                  <a:pt x="5630394" y="1742571"/>
                </a:lnTo>
                <a:lnTo>
                  <a:pt x="5620925" y="1783629"/>
                </a:lnTo>
                <a:lnTo>
                  <a:pt x="5610855" y="1821806"/>
                </a:lnTo>
                <a:lnTo>
                  <a:pt x="5597304" y="1857703"/>
                </a:lnTo>
                <a:lnTo>
                  <a:pt x="5583752" y="1893601"/>
                </a:lnTo>
                <a:lnTo>
                  <a:pt x="5558202" y="1944027"/>
                </a:lnTo>
                <a:lnTo>
                  <a:pt x="5525687" y="1989895"/>
                </a:lnTo>
                <a:lnTo>
                  <a:pt x="5489089" y="2030602"/>
                </a:lnTo>
                <a:lnTo>
                  <a:pt x="5449009" y="2069030"/>
                </a:lnTo>
                <a:lnTo>
                  <a:pt x="5401964" y="2102899"/>
                </a:lnTo>
                <a:lnTo>
                  <a:pt x="5354920" y="2136768"/>
                </a:lnTo>
                <a:lnTo>
                  <a:pt x="5300912" y="2166078"/>
                </a:lnTo>
                <a:lnTo>
                  <a:pt x="5246303" y="2192507"/>
                </a:lnTo>
                <a:lnTo>
                  <a:pt x="5185330" y="2217257"/>
                </a:lnTo>
                <a:lnTo>
                  <a:pt x="5123757" y="2239127"/>
                </a:lnTo>
                <a:lnTo>
                  <a:pt x="5055821" y="2259319"/>
                </a:lnTo>
                <a:lnTo>
                  <a:pt x="4987884" y="2279511"/>
                </a:lnTo>
                <a:lnTo>
                  <a:pt x="4844447" y="2312454"/>
                </a:lnTo>
                <a:lnTo>
                  <a:pt x="4694646" y="2343719"/>
                </a:lnTo>
                <a:lnTo>
                  <a:pt x="4723605" y="2424857"/>
                </a:lnTo>
                <a:lnTo>
                  <a:pt x="4749082" y="2503715"/>
                </a:lnTo>
                <a:lnTo>
                  <a:pt x="4768197" y="2580895"/>
                </a:lnTo>
                <a:lnTo>
                  <a:pt x="4780949" y="2656396"/>
                </a:lnTo>
                <a:lnTo>
                  <a:pt x="4786736" y="2727339"/>
                </a:lnTo>
                <a:lnTo>
                  <a:pt x="4789042" y="2796002"/>
                </a:lnTo>
                <a:lnTo>
                  <a:pt x="4782104" y="2863588"/>
                </a:lnTo>
                <a:lnTo>
                  <a:pt x="4771684" y="2928894"/>
                </a:lnTo>
                <a:lnTo>
                  <a:pt x="4757181" y="2989040"/>
                </a:lnTo>
                <a:lnTo>
                  <a:pt x="4733434" y="3048110"/>
                </a:lnTo>
                <a:lnTo>
                  <a:pt x="4705604" y="3102018"/>
                </a:lnTo>
                <a:lnTo>
                  <a:pt x="4670809" y="3151368"/>
                </a:lnTo>
                <a:lnTo>
                  <a:pt x="4632534" y="3198439"/>
                </a:lnTo>
                <a:lnTo>
                  <a:pt x="4585013" y="3244432"/>
                </a:lnTo>
                <a:lnTo>
                  <a:pt x="4535690" y="3281783"/>
                </a:lnTo>
                <a:lnTo>
                  <a:pt x="4477122" y="3318056"/>
                </a:lnTo>
                <a:lnTo>
                  <a:pt x="4444356" y="3333914"/>
                </a:lnTo>
                <a:lnTo>
                  <a:pt x="4410990" y="3346890"/>
                </a:lnTo>
                <a:lnTo>
                  <a:pt x="4377022" y="3356986"/>
                </a:lnTo>
                <a:lnTo>
                  <a:pt x="4340172" y="3367683"/>
                </a:lnTo>
                <a:lnTo>
                  <a:pt x="4265873" y="3386197"/>
                </a:lnTo>
                <a:lnTo>
                  <a:pt x="4228423" y="3394013"/>
                </a:lnTo>
                <a:lnTo>
                  <a:pt x="4186414" y="3408793"/>
                </a:lnTo>
                <a:lnTo>
                  <a:pt x="4124239" y="3427782"/>
                </a:lnTo>
                <a:lnTo>
                  <a:pt x="4058582" y="3444492"/>
                </a:lnTo>
                <a:lnTo>
                  <a:pt x="3988241" y="3453160"/>
                </a:lnTo>
                <a:lnTo>
                  <a:pt x="3917899" y="3461829"/>
                </a:lnTo>
                <a:lnTo>
                  <a:pt x="3849236" y="3464135"/>
                </a:lnTo>
                <a:lnTo>
                  <a:pt x="3782853" y="3462958"/>
                </a:lnTo>
                <a:lnTo>
                  <a:pt x="3718749" y="3458300"/>
                </a:lnTo>
                <a:lnTo>
                  <a:pt x="3662686" y="3448957"/>
                </a:lnTo>
                <a:lnTo>
                  <a:pt x="3612986" y="3441292"/>
                </a:lnTo>
                <a:lnTo>
                  <a:pt x="3568447" y="3429544"/>
                </a:lnTo>
                <a:lnTo>
                  <a:pt x="3526186" y="3414314"/>
                </a:lnTo>
                <a:lnTo>
                  <a:pt x="3486806" y="3398483"/>
                </a:lnTo>
                <a:lnTo>
                  <a:pt x="3450308" y="3382050"/>
                </a:lnTo>
                <a:lnTo>
                  <a:pt x="3416690" y="3365017"/>
                </a:lnTo>
                <a:lnTo>
                  <a:pt x="3385351" y="3344501"/>
                </a:lnTo>
                <a:lnTo>
                  <a:pt x="3354014" y="3323985"/>
                </a:lnTo>
                <a:lnTo>
                  <a:pt x="3296497" y="3278870"/>
                </a:lnTo>
                <a:lnTo>
                  <a:pt x="3240058" y="3224512"/>
                </a:lnTo>
                <a:lnTo>
                  <a:pt x="3177256" y="3168475"/>
                </a:lnTo>
                <a:lnTo>
                  <a:pt x="3110370" y="3107278"/>
                </a:lnTo>
                <a:lnTo>
                  <a:pt x="3104608" y="3108480"/>
                </a:lnTo>
                <a:lnTo>
                  <a:pt x="3098146" y="3163942"/>
                </a:lnTo>
                <a:lnTo>
                  <a:pt x="3090481" y="3213642"/>
                </a:lnTo>
                <a:lnTo>
                  <a:pt x="3079936" y="3263943"/>
                </a:lnTo>
                <a:lnTo>
                  <a:pt x="3063629" y="3315447"/>
                </a:lnTo>
                <a:lnTo>
                  <a:pt x="3049602" y="3363469"/>
                </a:lnTo>
                <a:lnTo>
                  <a:pt x="3029212" y="3409813"/>
                </a:lnTo>
                <a:lnTo>
                  <a:pt x="3008821" y="3456156"/>
                </a:lnTo>
                <a:lnTo>
                  <a:pt x="2981466" y="3497940"/>
                </a:lnTo>
                <a:lnTo>
                  <a:pt x="2957594" y="3542004"/>
                </a:lnTo>
                <a:lnTo>
                  <a:pt x="2926757" y="3581509"/>
                </a:lnTo>
                <a:lnTo>
                  <a:pt x="2898802" y="3620413"/>
                </a:lnTo>
                <a:lnTo>
                  <a:pt x="2864483" y="3657638"/>
                </a:lnTo>
                <a:lnTo>
                  <a:pt x="2829564" y="3691983"/>
                </a:lnTo>
                <a:lnTo>
                  <a:pt x="2791162" y="3724048"/>
                </a:lnTo>
                <a:lnTo>
                  <a:pt x="2752159" y="3753232"/>
                </a:lnTo>
                <a:lnTo>
                  <a:pt x="2713156" y="3782416"/>
                </a:lnTo>
                <a:lnTo>
                  <a:pt x="2670671" y="3809321"/>
                </a:lnTo>
                <a:lnTo>
                  <a:pt x="2627584" y="3833345"/>
                </a:lnTo>
                <a:lnTo>
                  <a:pt x="2580415" y="3852209"/>
                </a:lnTo>
                <a:lnTo>
                  <a:pt x="2533245" y="3871073"/>
                </a:lnTo>
                <a:lnTo>
                  <a:pt x="2485475" y="3887055"/>
                </a:lnTo>
                <a:lnTo>
                  <a:pt x="2434221" y="3900759"/>
                </a:lnTo>
                <a:lnTo>
                  <a:pt x="2382367" y="3911581"/>
                </a:lnTo>
                <a:lnTo>
                  <a:pt x="2329912" y="3919523"/>
                </a:lnTo>
                <a:lnTo>
                  <a:pt x="2276855" y="3924584"/>
                </a:lnTo>
                <a:lnTo>
                  <a:pt x="2220317" y="3927365"/>
                </a:lnTo>
                <a:lnTo>
                  <a:pt x="2166057" y="3926665"/>
                </a:lnTo>
                <a:lnTo>
                  <a:pt x="2108316" y="3923684"/>
                </a:lnTo>
                <a:lnTo>
                  <a:pt x="2049373" y="3914943"/>
                </a:lnTo>
                <a:lnTo>
                  <a:pt x="1993310" y="3905600"/>
                </a:lnTo>
                <a:lnTo>
                  <a:pt x="1933164" y="3891097"/>
                </a:lnTo>
                <a:lnTo>
                  <a:pt x="1872416" y="3873713"/>
                </a:lnTo>
                <a:lnTo>
                  <a:pt x="1807585" y="3851168"/>
                </a:lnTo>
                <a:lnTo>
                  <a:pt x="1750796" y="3823939"/>
                </a:lnTo>
                <a:lnTo>
                  <a:pt x="1699166" y="3792627"/>
                </a:lnTo>
                <a:lnTo>
                  <a:pt x="1649817" y="3757833"/>
                </a:lnTo>
                <a:lnTo>
                  <a:pt x="1608508" y="3718354"/>
                </a:lnTo>
                <a:lnTo>
                  <a:pt x="1569479" y="3675393"/>
                </a:lnTo>
                <a:lnTo>
                  <a:pt x="1535610" y="3628349"/>
                </a:lnTo>
                <a:lnTo>
                  <a:pt x="1504021" y="3577823"/>
                </a:lnTo>
                <a:lnTo>
                  <a:pt x="1474711" y="3523815"/>
                </a:lnTo>
                <a:lnTo>
                  <a:pt x="1450562" y="3465723"/>
                </a:lnTo>
                <a:lnTo>
                  <a:pt x="1428090" y="3401269"/>
                </a:lnTo>
                <a:lnTo>
                  <a:pt x="1407899" y="3333333"/>
                </a:lnTo>
                <a:lnTo>
                  <a:pt x="1389986" y="3261915"/>
                </a:lnTo>
                <a:lnTo>
                  <a:pt x="1373753" y="3184133"/>
                </a:lnTo>
                <a:lnTo>
                  <a:pt x="1342362" y="3019327"/>
                </a:lnTo>
                <a:lnTo>
                  <a:pt x="1250177" y="3038567"/>
                </a:lnTo>
                <a:lnTo>
                  <a:pt x="1160272" y="3054326"/>
                </a:lnTo>
                <a:lnTo>
                  <a:pt x="1072646" y="3066602"/>
                </a:lnTo>
                <a:lnTo>
                  <a:pt x="989579" y="3071913"/>
                </a:lnTo>
                <a:lnTo>
                  <a:pt x="909392" y="3076624"/>
                </a:lnTo>
                <a:lnTo>
                  <a:pt x="830884" y="3074972"/>
                </a:lnTo>
                <a:lnTo>
                  <a:pt x="754656" y="3069838"/>
                </a:lnTo>
                <a:lnTo>
                  <a:pt x="680106" y="3058341"/>
                </a:lnTo>
                <a:lnTo>
                  <a:pt x="611317" y="3045641"/>
                </a:lnTo>
                <a:lnTo>
                  <a:pt x="544207" y="3026579"/>
                </a:lnTo>
                <a:lnTo>
                  <a:pt x="479376" y="3004035"/>
                </a:lnTo>
                <a:lnTo>
                  <a:pt x="419105" y="2974526"/>
                </a:lnTo>
                <a:lnTo>
                  <a:pt x="363993" y="2940935"/>
                </a:lnTo>
                <a:lnTo>
                  <a:pt x="307679" y="2901581"/>
                </a:lnTo>
                <a:lnTo>
                  <a:pt x="256526" y="2858145"/>
                </a:lnTo>
                <a:lnTo>
                  <a:pt x="210533" y="2810625"/>
                </a:lnTo>
                <a:lnTo>
                  <a:pt x="179069" y="2775104"/>
                </a:lnTo>
                <a:lnTo>
                  <a:pt x="152765" y="2735500"/>
                </a:lnTo>
                <a:lnTo>
                  <a:pt x="127063" y="2698776"/>
                </a:lnTo>
                <a:lnTo>
                  <a:pt x="103039" y="2655690"/>
                </a:lnTo>
                <a:lnTo>
                  <a:pt x="82497" y="2614883"/>
                </a:lnTo>
                <a:lnTo>
                  <a:pt x="64235" y="2570594"/>
                </a:lnTo>
                <a:lnTo>
                  <a:pt x="49455" y="2528585"/>
                </a:lnTo>
                <a:lnTo>
                  <a:pt x="36954" y="2483094"/>
                </a:lnTo>
                <a:lnTo>
                  <a:pt x="24453" y="2437602"/>
                </a:lnTo>
                <a:lnTo>
                  <a:pt x="14833" y="2391510"/>
                </a:lnTo>
                <a:lnTo>
                  <a:pt x="8093" y="2344816"/>
                </a:lnTo>
                <a:lnTo>
                  <a:pt x="4235" y="2297521"/>
                </a:lnTo>
                <a:lnTo>
                  <a:pt x="377" y="2250226"/>
                </a:lnTo>
                <a:lnTo>
                  <a:pt x="0" y="2205211"/>
                </a:lnTo>
                <a:lnTo>
                  <a:pt x="1903" y="2156713"/>
                </a:lnTo>
                <a:lnTo>
                  <a:pt x="7289" y="2110495"/>
                </a:lnTo>
                <a:lnTo>
                  <a:pt x="12674" y="2064277"/>
                </a:lnTo>
                <a:lnTo>
                  <a:pt x="18660" y="2020940"/>
                </a:lnTo>
                <a:lnTo>
                  <a:pt x="30408" y="1976400"/>
                </a:lnTo>
                <a:lnTo>
                  <a:pt x="42757" y="1934741"/>
                </a:lnTo>
                <a:lnTo>
                  <a:pt x="55106" y="1893082"/>
                </a:lnTo>
                <a:lnTo>
                  <a:pt x="70336" y="1850822"/>
                </a:lnTo>
                <a:lnTo>
                  <a:pt x="86168" y="1811442"/>
                </a:lnTo>
                <a:lnTo>
                  <a:pt x="105481" y="1774343"/>
                </a:lnTo>
                <a:lnTo>
                  <a:pt x="128276" y="1739522"/>
                </a:lnTo>
                <a:lnTo>
                  <a:pt x="148191" y="1705303"/>
                </a:lnTo>
                <a:lnTo>
                  <a:pt x="174468" y="1672762"/>
                </a:lnTo>
                <a:lnTo>
                  <a:pt x="198466" y="1643704"/>
                </a:lnTo>
                <a:lnTo>
                  <a:pt x="225946" y="1616924"/>
                </a:lnTo>
                <a:lnTo>
                  <a:pt x="256908" y="1592425"/>
                </a:lnTo>
                <a:lnTo>
                  <a:pt x="285590" y="1571407"/>
                </a:lnTo>
                <a:lnTo>
                  <a:pt x="317755" y="1552669"/>
                </a:lnTo>
                <a:lnTo>
                  <a:pt x="361442" y="1531526"/>
                </a:lnTo>
                <a:lnTo>
                  <a:pt x="405731" y="1513263"/>
                </a:lnTo>
                <a:lnTo>
                  <a:pt x="450621" y="1497882"/>
                </a:lnTo>
                <a:lnTo>
                  <a:pt x="493833" y="1488863"/>
                </a:lnTo>
                <a:lnTo>
                  <a:pt x="540527" y="1482123"/>
                </a:lnTo>
                <a:lnTo>
                  <a:pt x="584340" y="1475986"/>
                </a:lnTo>
                <a:lnTo>
                  <a:pt x="629356" y="1475609"/>
                </a:lnTo>
                <a:lnTo>
                  <a:pt x="674371" y="1475233"/>
                </a:lnTo>
                <a:lnTo>
                  <a:pt x="762123" y="1477962"/>
                </a:lnTo>
                <a:lnTo>
                  <a:pt x="845315" y="1487655"/>
                </a:lnTo>
                <a:lnTo>
                  <a:pt x="1002456" y="1505965"/>
                </a:lnTo>
                <a:lnTo>
                  <a:pt x="976378" y="1424226"/>
                </a:lnTo>
                <a:lnTo>
                  <a:pt x="959543" y="1343564"/>
                </a:lnTo>
                <a:lnTo>
                  <a:pt x="949672" y="1267461"/>
                </a:lnTo>
                <a:lnTo>
                  <a:pt x="943283" y="1193638"/>
                </a:lnTo>
                <a:lnTo>
                  <a:pt x="943257" y="1121492"/>
                </a:lnTo>
                <a:lnTo>
                  <a:pt x="950195" y="1053906"/>
                </a:lnTo>
                <a:lnTo>
                  <a:pt x="960615" y="988600"/>
                </a:lnTo>
                <a:lnTo>
                  <a:pt x="977398" y="924972"/>
                </a:lnTo>
                <a:lnTo>
                  <a:pt x="1001144" y="865903"/>
                </a:lnTo>
                <a:lnTo>
                  <a:pt x="1028373" y="809113"/>
                </a:lnTo>
                <a:lnTo>
                  <a:pt x="1059686" y="757484"/>
                </a:lnTo>
                <a:lnTo>
                  <a:pt x="1093879" y="705253"/>
                </a:lnTo>
                <a:lnTo>
                  <a:pt x="1135036" y="657582"/>
                </a:lnTo>
                <a:lnTo>
                  <a:pt x="1180276" y="615071"/>
                </a:lnTo>
                <a:lnTo>
                  <a:pt x="1228397" y="571958"/>
                </a:lnTo>
                <a:lnTo>
                  <a:pt x="1280602" y="534006"/>
                </a:lnTo>
                <a:lnTo>
                  <a:pt x="1344329" y="493649"/>
                </a:lnTo>
                <a:lnTo>
                  <a:pt x="1409861" y="461934"/>
                </a:lnTo>
                <a:lnTo>
                  <a:pt x="1481755" y="431898"/>
                </a:lnTo>
                <a:lnTo>
                  <a:pt x="1551971" y="408224"/>
                </a:lnTo>
                <a:lnTo>
                  <a:pt x="1628549" y="386229"/>
                </a:lnTo>
                <a:lnTo>
                  <a:pt x="1704051" y="373477"/>
                </a:lnTo>
                <a:lnTo>
                  <a:pt x="1780154" y="363606"/>
                </a:lnTo>
                <a:lnTo>
                  <a:pt x="1854579" y="360098"/>
                </a:lnTo>
                <a:lnTo>
                  <a:pt x="1929605" y="359470"/>
                </a:lnTo>
                <a:lnTo>
                  <a:pt x="2002952" y="365206"/>
                </a:lnTo>
                <a:lnTo>
                  <a:pt x="2071741" y="377905"/>
                </a:lnTo>
                <a:lnTo>
                  <a:pt x="2138250" y="394087"/>
                </a:lnTo>
                <a:lnTo>
                  <a:pt x="2203081" y="416631"/>
                </a:lnTo>
                <a:lnTo>
                  <a:pt x="2229734" y="429106"/>
                </a:lnTo>
                <a:lnTo>
                  <a:pt x="2259870" y="443860"/>
                </a:lnTo>
                <a:lnTo>
                  <a:pt x="2287125" y="459216"/>
                </a:lnTo>
                <a:lnTo>
                  <a:pt x="2311499" y="475172"/>
                </a:lnTo>
                <a:lnTo>
                  <a:pt x="2336475" y="494010"/>
                </a:lnTo>
                <a:lnTo>
                  <a:pt x="2358570" y="513449"/>
                </a:lnTo>
                <a:lnTo>
                  <a:pt x="2385950" y="543809"/>
                </a:lnTo>
                <a:lnTo>
                  <a:pt x="2410450" y="574771"/>
                </a:lnTo>
                <a:lnTo>
                  <a:pt x="2432670" y="609215"/>
                </a:lnTo>
                <a:lnTo>
                  <a:pt x="2452010" y="644260"/>
                </a:lnTo>
                <a:lnTo>
                  <a:pt x="2471950" y="682186"/>
                </a:lnTo>
                <a:lnTo>
                  <a:pt x="2489611" y="723594"/>
                </a:lnTo>
                <a:lnTo>
                  <a:pt x="2526136" y="812172"/>
                </a:lnTo>
                <a:lnTo>
                  <a:pt x="2537659" y="809767"/>
                </a:lnTo>
                <a:lnTo>
                  <a:pt x="2537884" y="767632"/>
                </a:lnTo>
                <a:lnTo>
                  <a:pt x="2544472" y="727176"/>
                </a:lnTo>
                <a:lnTo>
                  <a:pt x="2557422" y="688397"/>
                </a:lnTo>
                <a:lnTo>
                  <a:pt x="2569772" y="646738"/>
                </a:lnTo>
                <a:lnTo>
                  <a:pt x="2586204" y="610240"/>
                </a:lnTo>
                <a:lnTo>
                  <a:pt x="2602637" y="573741"/>
                </a:lnTo>
                <a:lnTo>
                  <a:pt x="2636103" y="503625"/>
                </a:lnTo>
                <a:lnTo>
                  <a:pt x="2665611" y="443353"/>
                </a:lnTo>
                <a:lnTo>
                  <a:pt x="2700881" y="381879"/>
                </a:lnTo>
                <a:lnTo>
                  <a:pt x="2739633" y="322684"/>
                </a:lnTo>
                <a:lnTo>
                  <a:pt x="2781868" y="265769"/>
                </a:lnTo>
                <a:lnTo>
                  <a:pt x="2831066" y="213413"/>
                </a:lnTo>
                <a:lnTo>
                  <a:pt x="2858546" y="186634"/>
                </a:lnTo>
                <a:lnTo>
                  <a:pt x="2883746" y="163337"/>
                </a:lnTo>
                <a:lnTo>
                  <a:pt x="2915309" y="141718"/>
                </a:lnTo>
                <a:lnTo>
                  <a:pt x="2943390" y="117819"/>
                </a:lnTo>
                <a:lnTo>
                  <a:pt x="2975555" y="99081"/>
                </a:lnTo>
                <a:lnTo>
                  <a:pt x="3010600" y="79742"/>
                </a:lnTo>
                <a:lnTo>
                  <a:pt x="3065811" y="56194"/>
                </a:lnTo>
                <a:lnTo>
                  <a:pt x="3124503" y="34925"/>
                </a:lnTo>
                <a:lnTo>
                  <a:pt x="3187279" y="18817"/>
                </a:lnTo>
                <a:lnTo>
                  <a:pt x="3251258" y="8470"/>
                </a:lnTo>
                <a:lnTo>
                  <a:pt x="3315838" y="1004"/>
                </a:lnTo>
                <a:lnTo>
                  <a:pt x="3375858" y="50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556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818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70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633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472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060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715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6468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4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462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330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47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706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61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562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74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690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40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8">
            <a:extLst>
              <a:ext uri="{FF2B5EF4-FFF2-40B4-BE49-F238E27FC236}">
                <a16:creationId xmlns:a16="http://schemas.microsoft.com/office/drawing/2014/main" id="{6DDA78CA-33F6-4A0E-8A2F-0542913740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4B35240B-AA60-4FAE-A96C-2203A19E06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5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1" r:id="rId16"/>
    <p:sldLayoutId id="2147483693" r:id="rId17"/>
    <p:sldLayoutId id="2147483695" r:id="rId18"/>
    <p:sldLayoutId id="2147483661" r:id="rId19"/>
    <p:sldLayoutId id="2147483666" r:id="rId20"/>
    <p:sldLayoutId id="2147483664" r:id="rId21"/>
    <p:sldLayoutId id="2147483663" r:id="rId22"/>
    <p:sldLayoutId id="2147483660" r:id="rId23"/>
    <p:sldLayoutId id="2147483657" r:id="rId24"/>
    <p:sldLayoutId id="2147483672" r:id="rId25"/>
    <p:sldLayoutId id="2147483671" r:id="rId26"/>
    <p:sldLayoutId id="214748367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1603" y="1917441"/>
            <a:ext cx="6222262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CHÀO MỪNG CÁC EM ĐẾN VỚI TIẾT HỌC!</a:t>
            </a:r>
          </a:p>
        </p:txBody>
      </p:sp>
    </p:spTree>
    <p:extLst>
      <p:ext uri="{BB962C8B-B14F-4D97-AF65-F5344CB8AC3E}">
        <p14:creationId xmlns:p14="http://schemas.microsoft.com/office/powerpoint/2010/main" val="14640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104301" y="2632896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LUYỆN TẬP</a:t>
            </a:r>
            <a:endParaRPr lang="vi-VN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91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07A304-8AEE-451A-B433-31CA69D89EDA}"/>
              </a:ext>
            </a:extLst>
          </p:cNvPr>
          <p:cNvSpPr txBox="1"/>
          <p:nvPr/>
        </p:nvSpPr>
        <p:spPr>
          <a:xfrm>
            <a:off x="1254672" y="593820"/>
            <a:ext cx="999423" cy="461665"/>
          </a:xfrm>
          <a:custGeom>
            <a:avLst/>
            <a:gdLst>
              <a:gd name="connsiteX0" fmla="*/ 0 w 999423"/>
              <a:gd name="connsiteY0" fmla="*/ 0 h 461665"/>
              <a:gd name="connsiteX1" fmla="*/ 999423 w 999423"/>
              <a:gd name="connsiteY1" fmla="*/ 0 h 461665"/>
              <a:gd name="connsiteX2" fmla="*/ 999423 w 999423"/>
              <a:gd name="connsiteY2" fmla="*/ 461665 h 461665"/>
              <a:gd name="connsiteX3" fmla="*/ 0 w 999423"/>
              <a:gd name="connsiteY3" fmla="*/ 461665 h 461665"/>
              <a:gd name="connsiteX4" fmla="*/ 0 w 99942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423" h="461665" extrusionOk="0">
                <a:moveTo>
                  <a:pt x="0" y="0"/>
                </a:moveTo>
                <a:cubicBezTo>
                  <a:pt x="345332" y="-61794"/>
                  <a:pt x="750463" y="21243"/>
                  <a:pt x="999423" y="0"/>
                </a:cubicBezTo>
                <a:cubicBezTo>
                  <a:pt x="1020553" y="118077"/>
                  <a:pt x="960671" y="289641"/>
                  <a:pt x="999423" y="461665"/>
                </a:cubicBezTo>
                <a:cubicBezTo>
                  <a:pt x="887033" y="483543"/>
                  <a:pt x="485364" y="545384"/>
                  <a:pt x="0" y="461665"/>
                </a:cubicBezTo>
                <a:cubicBezTo>
                  <a:pt x="-30330" y="380118"/>
                  <a:pt x="-8247" y="88330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3079287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Bài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805993-70A9-4766-8C0E-F790ADFC5C29}"/>
              </a:ext>
            </a:extLst>
          </p:cNvPr>
          <p:cNvSpPr txBox="1"/>
          <p:nvPr/>
        </p:nvSpPr>
        <p:spPr>
          <a:xfrm>
            <a:off x="2254095" y="278958"/>
            <a:ext cx="8298224" cy="15530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200" dirty="0"/>
              <a:t>Tính xác suất của mỗi biến cố sau:</a:t>
            </a:r>
          </a:p>
          <a:p>
            <a:pPr>
              <a:lnSpc>
                <a:spcPct val="150000"/>
              </a:lnSpc>
            </a:pPr>
            <a:r>
              <a:rPr lang="vi-VN" sz="2200" dirty="0"/>
              <a:t>a) Mặt xuất hiện của xúc xắc có số chấm là số nguyên tố.</a:t>
            </a:r>
          </a:p>
          <a:p>
            <a:pPr>
              <a:lnSpc>
                <a:spcPct val="150000"/>
              </a:lnSpc>
            </a:pPr>
            <a:r>
              <a:rPr lang="vi-VN" sz="2200" dirty="0"/>
              <a:t>b) Mặt xuất hiện của xúc xắc có số chấm là số chia 4 dư 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D19295-48A6-4AE6-B47F-560CA516EF98}"/>
                  </a:ext>
                </a:extLst>
              </p:cNvPr>
              <p:cNvSpPr txBox="1"/>
              <p:nvPr/>
            </p:nvSpPr>
            <p:spPr>
              <a:xfrm>
                <a:off x="810126" y="2284605"/>
                <a:ext cx="10924673" cy="44080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200" dirty="0" err="1"/>
                  <a:t>Tập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gồm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các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quả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thể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xảy</a:t>
                </a:r>
                <a:r>
                  <a:rPr lang="en-US" sz="2200" dirty="0"/>
                  <a:t> ra </a:t>
                </a:r>
                <a:r>
                  <a:rPr lang="en-US" sz="2200" dirty="0" err="1"/>
                  <a:t>đối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xuất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hiện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xúc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xắc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: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200" dirty="0"/>
                  <a:t>A = {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1 </a:t>
                </a:r>
                <a:r>
                  <a:rPr lang="en-US" sz="2200" dirty="0" err="1"/>
                  <a:t>chấm</a:t>
                </a:r>
                <a:r>
                  <a:rPr lang="en-US" sz="2200" dirty="0"/>
                  <a:t>;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2 </a:t>
                </a:r>
                <a:r>
                  <a:rPr lang="en-US" sz="2200" dirty="0" err="1"/>
                  <a:t>chấm</a:t>
                </a:r>
                <a:r>
                  <a:rPr lang="en-US" sz="2200" dirty="0"/>
                  <a:t>;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3 </a:t>
                </a:r>
                <a:r>
                  <a:rPr lang="en-US" sz="2200" dirty="0" err="1"/>
                  <a:t>chấm</a:t>
                </a:r>
                <a:r>
                  <a:rPr lang="en-US" sz="2200" dirty="0"/>
                  <a:t>;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4 </a:t>
                </a:r>
                <a:r>
                  <a:rPr lang="en-US" sz="2200" dirty="0" err="1"/>
                  <a:t>chấm</a:t>
                </a:r>
                <a:r>
                  <a:rPr lang="en-US" sz="2200" dirty="0"/>
                  <a:t>;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5 </a:t>
                </a:r>
                <a:r>
                  <a:rPr lang="en-US" sz="2200" dirty="0" err="1"/>
                  <a:t>chấm</a:t>
                </a:r>
                <a:r>
                  <a:rPr lang="en-US" sz="2200" dirty="0"/>
                  <a:t>;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6 </a:t>
                </a:r>
                <a:r>
                  <a:rPr lang="en-US" sz="2200" dirty="0" err="1"/>
                  <a:t>chấm</a:t>
                </a:r>
                <a:r>
                  <a:rPr lang="en-US" sz="2200" dirty="0"/>
                  <a:t>}.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tử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tập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A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6.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200" dirty="0"/>
                  <a:t>a)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quả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thuận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lợi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biến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cố</a:t>
                </a:r>
                <a:r>
                  <a:rPr lang="en-US" sz="2200" dirty="0"/>
                  <a:t> “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xuất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hiện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xúc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xắc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chấm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nguyên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tố</a:t>
                </a:r>
                <a:r>
                  <a:rPr lang="en-US" sz="2200" dirty="0"/>
                  <a:t>”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: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2 </a:t>
                </a:r>
                <a:r>
                  <a:rPr lang="en-US" sz="2200" dirty="0" err="1"/>
                  <a:t>chấm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3 </a:t>
                </a:r>
                <a:r>
                  <a:rPr lang="en-US" sz="2200" dirty="0" err="1"/>
                  <a:t>chấm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5 </a:t>
                </a:r>
                <a:r>
                  <a:rPr lang="en-US" sz="2200" dirty="0" err="1"/>
                  <a:t>chấm</a:t>
                </a:r>
                <a:r>
                  <a:rPr lang="en-US" sz="2200" dirty="0"/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200" dirty="0" err="1"/>
                  <a:t>Vì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thế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xác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suất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biến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trên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200" b="1" dirty="0"/>
              </a:p>
              <a:p>
                <a:pPr>
                  <a:lnSpc>
                    <a:spcPct val="130000"/>
                  </a:lnSpc>
                </a:pPr>
                <a:r>
                  <a:rPr lang="en-US" sz="2200" dirty="0"/>
                  <a:t>b)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hai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quả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thuận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lợi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biến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cố</a:t>
                </a:r>
                <a:r>
                  <a:rPr lang="en-US" sz="2200" dirty="0"/>
                  <a:t> “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xuất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hiện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xúc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xắc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chấm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chia 4 </a:t>
                </a:r>
                <a:r>
                  <a:rPr lang="en-US" sz="2200" dirty="0" err="1"/>
                  <a:t>dư</a:t>
                </a:r>
                <a:r>
                  <a:rPr lang="en-US" sz="2200" dirty="0"/>
                  <a:t> 1”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: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1 </a:t>
                </a:r>
                <a:r>
                  <a:rPr lang="en-US" sz="2200" dirty="0" err="1"/>
                  <a:t>chấm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mặt</a:t>
                </a:r>
                <a:r>
                  <a:rPr lang="en-US" sz="2200" dirty="0"/>
                  <a:t> 5 </a:t>
                </a:r>
                <a:r>
                  <a:rPr lang="en-US" sz="2200" dirty="0" err="1"/>
                  <a:t>chấm</a:t>
                </a:r>
                <a:r>
                  <a:rPr lang="en-US" sz="2200" dirty="0"/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200" dirty="0" err="1"/>
                  <a:t>Vì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thế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xác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suất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biến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trên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D19295-48A6-4AE6-B47F-560CA516E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26" y="2284605"/>
                <a:ext cx="10924673" cy="4408002"/>
              </a:xfrm>
              <a:prstGeom prst="rect">
                <a:avLst/>
              </a:prstGeom>
              <a:blipFill>
                <a:blip r:embed="rId2"/>
                <a:stretch>
                  <a:fillRect l="-725" b="-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5AA1250-36FF-47A4-86B8-A10DA4737C4F}"/>
              </a:ext>
            </a:extLst>
          </p:cNvPr>
          <p:cNvSpPr txBox="1"/>
          <p:nvPr/>
        </p:nvSpPr>
        <p:spPr>
          <a:xfrm>
            <a:off x="5804665" y="1522625"/>
            <a:ext cx="1432899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u="sng" dirty="0" err="1">
                <a:solidFill>
                  <a:srgbClr val="FF0000"/>
                </a:solidFill>
              </a:rPr>
              <a:t>Kết</a:t>
            </a:r>
            <a:r>
              <a:rPr lang="en-US" sz="2200" b="1" u="sng" dirty="0">
                <a:solidFill>
                  <a:srgbClr val="FF0000"/>
                </a:solidFill>
              </a:rPr>
              <a:t> </a:t>
            </a:r>
            <a:r>
              <a:rPr lang="en-US" sz="2200" b="1" u="sng" dirty="0" err="1">
                <a:solidFill>
                  <a:srgbClr val="FF0000"/>
                </a:solidFill>
              </a:rPr>
              <a:t>quả</a:t>
            </a:r>
            <a:r>
              <a:rPr lang="en-US" sz="2200" b="1" u="sng" dirty="0">
                <a:solidFill>
                  <a:srgbClr val="FF0000"/>
                </a:solidFill>
              </a:rPr>
              <a:t>: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8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uild="p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805993-70A9-4766-8C0E-F790ADFC5C29}"/>
              </a:ext>
            </a:extLst>
          </p:cNvPr>
          <p:cNvSpPr txBox="1"/>
          <p:nvPr/>
        </p:nvSpPr>
        <p:spPr>
          <a:xfrm>
            <a:off x="794084" y="2107741"/>
            <a:ext cx="10291011" cy="186519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/>
              <a:t>* </a:t>
            </a:r>
            <a:r>
              <a:rPr lang="en-US" sz="2400" b="1" i="1" u="sng" dirty="0" err="1"/>
              <a:t>Lưu</a:t>
            </a:r>
            <a:r>
              <a:rPr lang="en-US" sz="2400" b="1" i="1" u="sng" dirty="0"/>
              <a:t> ý</a:t>
            </a:r>
            <a:r>
              <a:rPr lang="en-US" sz="2400" b="1" i="1" dirty="0"/>
              <a:t> :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cố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trò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ngẫu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tỉ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thuận</a:t>
            </a:r>
            <a:r>
              <a:rPr lang="en-US" sz="2400" dirty="0"/>
              <a:t> </a:t>
            </a:r>
            <a:r>
              <a:rPr lang="en-US" sz="2400" dirty="0" err="1"/>
              <a:t>lợi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cố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xảy</a:t>
            </a:r>
            <a:r>
              <a:rPr lang="en-US" sz="2400" dirty="0"/>
              <a:t> ra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ra.</a:t>
            </a:r>
          </a:p>
        </p:txBody>
      </p:sp>
      <p:pic>
        <p:nvPicPr>
          <p:cNvPr id="5" name="图片 15">
            <a:extLst>
              <a:ext uri="{FF2B5EF4-FFF2-40B4-BE49-F238E27FC236}">
                <a16:creationId xmlns:a16="http://schemas.microsoft.com/office/drawing/2014/main" id="{A8F168B4-9345-45E5-B04D-79351F8E6D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9413324" y="4986751"/>
            <a:ext cx="3135956" cy="2154089"/>
          </a:xfrm>
          <a:prstGeom prst="rect">
            <a:avLst/>
          </a:prstGeom>
        </p:spPr>
      </p:pic>
      <p:pic>
        <p:nvPicPr>
          <p:cNvPr id="6" name="图片 15">
            <a:extLst>
              <a:ext uri="{FF2B5EF4-FFF2-40B4-BE49-F238E27FC236}">
                <a16:creationId xmlns:a16="http://schemas.microsoft.com/office/drawing/2014/main" id="{1CC261E1-DB2B-47F0-948C-7A56BC36B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2629" y="5442396"/>
            <a:ext cx="1566808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0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3388540" y="2087236"/>
            <a:ext cx="6231830" cy="2902224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义启嘟嘟体" pitchFamily="2" charset="-128"/>
                <a:cs typeface="义启嘟嘟体" pitchFamily="2" charset="-128"/>
              </a:rPr>
              <a:t>VẬN DỤNG</a:t>
            </a:r>
            <a:endParaRPr lang="zh-CN" alt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419940" y="884151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3996239" y="4256058"/>
            <a:ext cx="1568989" cy="146680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97396" y="4758739"/>
            <a:ext cx="807677" cy="65898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2984702" y="833885"/>
            <a:ext cx="807677" cy="65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5392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519207-6618-45ED-ABC7-20FD9AA80210}"/>
              </a:ext>
            </a:extLst>
          </p:cNvPr>
          <p:cNvSpPr txBox="1"/>
          <p:nvPr/>
        </p:nvSpPr>
        <p:spPr>
          <a:xfrm>
            <a:off x="360947" y="793519"/>
            <a:ext cx="999423" cy="461665"/>
          </a:xfrm>
          <a:custGeom>
            <a:avLst/>
            <a:gdLst>
              <a:gd name="connsiteX0" fmla="*/ 0 w 999423"/>
              <a:gd name="connsiteY0" fmla="*/ 0 h 461665"/>
              <a:gd name="connsiteX1" fmla="*/ 999423 w 999423"/>
              <a:gd name="connsiteY1" fmla="*/ 0 h 461665"/>
              <a:gd name="connsiteX2" fmla="*/ 999423 w 999423"/>
              <a:gd name="connsiteY2" fmla="*/ 461665 h 461665"/>
              <a:gd name="connsiteX3" fmla="*/ 0 w 999423"/>
              <a:gd name="connsiteY3" fmla="*/ 461665 h 461665"/>
              <a:gd name="connsiteX4" fmla="*/ 0 w 99942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423" h="461665" extrusionOk="0">
                <a:moveTo>
                  <a:pt x="0" y="0"/>
                </a:moveTo>
                <a:cubicBezTo>
                  <a:pt x="345332" y="-61794"/>
                  <a:pt x="750463" y="21243"/>
                  <a:pt x="999423" y="0"/>
                </a:cubicBezTo>
                <a:cubicBezTo>
                  <a:pt x="1020553" y="118077"/>
                  <a:pt x="960671" y="289641"/>
                  <a:pt x="999423" y="461665"/>
                </a:cubicBezTo>
                <a:cubicBezTo>
                  <a:pt x="887033" y="483543"/>
                  <a:pt x="485364" y="545384"/>
                  <a:pt x="0" y="461665"/>
                </a:cubicBezTo>
                <a:cubicBezTo>
                  <a:pt x="-30330" y="380118"/>
                  <a:pt x="-8247" y="88330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3079287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Bài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4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02E7EE-C1EC-474D-9DF0-7AFB9183673D}"/>
              </a:ext>
            </a:extLst>
          </p:cNvPr>
          <p:cNvSpPr txBox="1"/>
          <p:nvPr/>
        </p:nvSpPr>
        <p:spPr>
          <a:xfrm>
            <a:off x="435591" y="1951023"/>
            <a:ext cx="11093116" cy="33478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Tổ I của lớp 7D có 5 học sinh nữ là: Ánh, Châu, Hương, Hoa, Ngân và 5 học sinh nam là: Bình. Dũng. Hùng, Huy, Việt. Chọn ra ngẫu nhiên một học sinh trong Tổ I của lớp 7Đ. Tìm số phần tử của tập hợp E gồm các kết quả có thể xảy ra đối với học sinh được chọn ra. Sau đó, hãy tính xác suất của mỗi biến cố sau:</a:t>
            </a:r>
          </a:p>
          <a:p>
            <a:pPr algn="just">
              <a:lnSpc>
                <a:spcPct val="150000"/>
              </a:lnSpc>
            </a:pPr>
            <a:r>
              <a:rPr lang="vi-VN" sz="2400" dirty="0"/>
              <a:t>a) “Học sinh được chọn ra là học sinh nữ";</a:t>
            </a:r>
          </a:p>
          <a:p>
            <a:pPr algn="just">
              <a:lnSpc>
                <a:spcPct val="150000"/>
              </a:lnSpc>
            </a:pPr>
            <a:r>
              <a:rPr lang="vi-VN" sz="2400" dirty="0"/>
              <a:t>b) “Học sinh được chọn ra là học sinh nam"</a:t>
            </a:r>
          </a:p>
        </p:txBody>
      </p:sp>
    </p:spTree>
    <p:extLst>
      <p:ext uri="{BB962C8B-B14F-4D97-AF65-F5344CB8AC3E}">
        <p14:creationId xmlns:p14="http://schemas.microsoft.com/office/powerpoint/2010/main" val="263899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70D3C0-968C-4754-8D14-AD0BE2DBC86D}"/>
                  </a:ext>
                </a:extLst>
              </p:cNvPr>
              <p:cNvSpPr txBox="1"/>
              <p:nvPr/>
            </p:nvSpPr>
            <p:spPr>
              <a:xfrm>
                <a:off x="660591" y="1018846"/>
                <a:ext cx="11654590" cy="506760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Tập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i="1" dirty="0"/>
                  <a:t> E</a:t>
                </a:r>
                <a:r>
                  <a:rPr lang="en-US" sz="2200" dirty="0"/>
                  <a:t> </a:t>
                </a:r>
                <a:r>
                  <a:rPr lang="en-US" sz="2200" dirty="0" err="1"/>
                  <a:t>gồm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các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quả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thể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xảy</a:t>
                </a:r>
                <a:r>
                  <a:rPr lang="en-US" sz="2200" dirty="0"/>
                  <a:t> ra </a:t>
                </a:r>
                <a:r>
                  <a:rPr lang="en-US" sz="2200" dirty="0" err="1"/>
                  <a:t>đối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tự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nhiên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được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viết</a:t>
                </a:r>
                <a:r>
                  <a:rPr lang="en-US" sz="2200" dirty="0"/>
                  <a:t> ra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i="1" dirty="0"/>
                  <a:t>E</a:t>
                </a:r>
                <a:r>
                  <a:rPr lang="en-US" sz="2200" dirty="0"/>
                  <a:t> = {</a:t>
                </a:r>
                <a:r>
                  <a:rPr lang="en-US" sz="2200" dirty="0" err="1"/>
                  <a:t>Ánh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Châu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Hương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Hoa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Ngân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Bình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Dũng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Hùng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Huy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Việt</a:t>
                </a:r>
                <a:r>
                  <a:rPr lang="en-US" sz="2200" dirty="0"/>
                  <a:t>}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tử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 </a:t>
                </a:r>
                <a:r>
                  <a:rPr lang="en-US" sz="2200" i="1" dirty="0"/>
                  <a:t>E 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10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/>
                  <a:t>a)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năm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quả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thuận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lợi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biến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cố</a:t>
                </a:r>
                <a:r>
                  <a:rPr lang="en-US" sz="2200" dirty="0"/>
                  <a:t> “</a:t>
                </a:r>
                <a:r>
                  <a:rPr lang="en-US" sz="2200" dirty="0" err="1"/>
                  <a:t>Học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sinh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được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chọn</a:t>
                </a:r>
                <a:r>
                  <a:rPr lang="en-US" sz="2200" dirty="0"/>
                  <a:t> ra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học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sinh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nữ</a:t>
                </a:r>
                <a:r>
                  <a:rPr lang="en-US" sz="2200" dirty="0"/>
                  <a:t>”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: </a:t>
                </a:r>
                <a:r>
                  <a:rPr lang="en-US" sz="2200" dirty="0" err="1"/>
                  <a:t>Ánh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Châu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Hương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Hoa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Ngân</a:t>
                </a:r>
                <a:r>
                  <a:rPr lang="en-US" sz="22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Vì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thế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xác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suất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biến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trên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200" b="1" dirty="0"/>
              </a:p>
              <a:p>
                <a:pPr>
                  <a:lnSpc>
                    <a:spcPct val="150000"/>
                  </a:lnSpc>
                </a:pPr>
                <a:r>
                  <a:rPr lang="en-US" sz="2200" dirty="0"/>
                  <a:t>b)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năm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quả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thuận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lợi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biến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cố</a:t>
                </a:r>
                <a:r>
                  <a:rPr lang="en-US" sz="2200" dirty="0"/>
                  <a:t> “</a:t>
                </a:r>
                <a:r>
                  <a:rPr lang="en-US" sz="2200" dirty="0" err="1"/>
                  <a:t>Học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sinh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được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chọn</a:t>
                </a:r>
                <a:r>
                  <a:rPr lang="en-US" sz="2200" dirty="0"/>
                  <a:t> ra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học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sinh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nam</a:t>
                </a:r>
                <a:r>
                  <a:rPr lang="en-US" sz="2200" dirty="0"/>
                  <a:t>”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: </a:t>
                </a:r>
                <a:r>
                  <a:rPr lang="en-US" sz="2200" dirty="0" err="1"/>
                  <a:t>Bình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Dũng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Hùng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Huy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Việt</a:t>
                </a:r>
                <a:r>
                  <a:rPr lang="en-US" sz="22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Vì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thế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xác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suất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biến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trên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200" b="1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70D3C0-968C-4754-8D14-AD0BE2DBC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91" y="1018846"/>
                <a:ext cx="11654590" cy="5067606"/>
              </a:xfrm>
              <a:prstGeom prst="rect">
                <a:avLst/>
              </a:prstGeom>
              <a:blipFill>
                <a:blip r:embed="rId2"/>
                <a:stretch>
                  <a:fillRect l="-680" b="-241"/>
                </a:stretch>
              </a:blipFill>
              <a:ln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60A3338-0F45-489A-BB35-E664F56B7E4E}"/>
              </a:ext>
            </a:extLst>
          </p:cNvPr>
          <p:cNvSpPr txBox="1"/>
          <p:nvPr/>
        </p:nvSpPr>
        <p:spPr>
          <a:xfrm>
            <a:off x="268705" y="354383"/>
            <a:ext cx="1432899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Kết</a:t>
            </a: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quả</a:t>
            </a: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08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2413297" y="219708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7956" y="1864149"/>
            <a:ext cx="59782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LẮNG NGHE!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4582"/>
      </p:ext>
    </p:extLst>
  </p:cSld>
  <p:clrMapOvr>
    <a:masterClrMapping/>
  </p:clrMapOvr>
  <p:transition spd="slow" advTm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656028" y="970962"/>
            <a:ext cx="10734146" cy="5107258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4400" b="1" cap="all">
                <a:solidFill>
                  <a:srgbClr val="FF0000"/>
                </a:solidFill>
                <a:latin typeface="+mj-lt"/>
              </a:rPr>
              <a:t>BÀI 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6</a:t>
            </a:r>
          </a:p>
          <a:p>
            <a:pPr algn="ctr">
              <a:lnSpc>
                <a:spcPct val="130000"/>
              </a:lnSpc>
            </a:pPr>
            <a:r>
              <a:rPr lang="vi-VN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latin typeface="+mj-lt"/>
              </a:rPr>
              <a:t>Xác</a:t>
            </a:r>
            <a:r>
              <a:rPr lang="en-GB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latin typeface="+mj-lt"/>
              </a:rPr>
              <a:t>suất</a:t>
            </a:r>
            <a:r>
              <a:rPr lang="en-GB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biến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cố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ngẫu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nhiên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trong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một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số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trò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chơi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đơn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giản</a:t>
            </a:r>
            <a:endParaRPr lang="en-US" sz="4400" b="1" cap="all" dirty="0"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30000"/>
              </a:lnSpc>
            </a:pP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(2 </a:t>
            </a:r>
            <a:r>
              <a:rPr lang="en-US" sz="4400" b="1" cap="all" dirty="0" err="1">
                <a:solidFill>
                  <a:srgbClr val="FF0000"/>
                </a:solidFill>
                <a:latin typeface="+mj-lt"/>
              </a:rPr>
              <a:t>tiết</a:t>
            </a:r>
            <a:r>
              <a:rPr lang="en-US" sz="4400" b="1" cap="all" dirty="0">
                <a:solidFill>
                  <a:srgbClr val="FF0000"/>
                </a:solidFill>
                <a:latin typeface="+mj-lt"/>
              </a:rPr>
              <a:t>)</a:t>
            </a:r>
          </a:p>
          <a:p>
            <a:pPr algn="ctr">
              <a:lnSpc>
                <a:spcPct val="120000"/>
              </a:lnSpc>
            </a:pPr>
            <a:endParaRPr lang="zh-CN" altLang="en-US" sz="4800" dirty="0">
              <a:solidFill>
                <a:srgbClr val="FF0000"/>
              </a:solidFill>
              <a:latin typeface="+mj-lt"/>
              <a:ea typeface="义启嘟嘟体" pitchFamily="2" charset="-128"/>
              <a:cs typeface="义启嘟嘟体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57194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5409909" y="1573559"/>
            <a:ext cx="116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3398" y="2589502"/>
            <a:ext cx="8778876" cy="1501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002060"/>
                </a:solidFill>
              </a:rPr>
              <a:t>XÁC SUẤT CỦA BIẾN CỐ TRONG TRÒ CHƠI GIEO XÚC XẮC</a:t>
            </a:r>
            <a:endParaRPr lang="vi-VN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991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8996" y="87428"/>
            <a:ext cx="1127858" cy="8657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223" y="5243975"/>
            <a:ext cx="1018120" cy="951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2165" y="1370821"/>
            <a:ext cx="4933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Gieo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ngẫu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xúc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xắc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endParaRPr lang="vi-VN" sz="24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0C0CDB-F363-43C9-84E6-11277CFA3BE8}"/>
              </a:ext>
            </a:extLst>
          </p:cNvPr>
          <p:cNvSpPr txBox="1"/>
          <p:nvPr/>
        </p:nvSpPr>
        <p:spPr>
          <a:xfrm>
            <a:off x="576917" y="2349654"/>
            <a:ext cx="113331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</a:rPr>
              <a:t>a) </a:t>
            </a:r>
            <a:r>
              <a:rPr lang="en-US" sz="2400" dirty="0" err="1">
                <a:latin typeface="+mj-lt"/>
              </a:rPr>
              <a:t>Viết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tập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hợp</a:t>
            </a:r>
            <a:r>
              <a:rPr lang="en-US" sz="2400" dirty="0">
                <a:latin typeface="+mj-lt"/>
              </a:rPr>
              <a:t> A </a:t>
            </a:r>
            <a:r>
              <a:rPr lang="en-US" sz="2400" dirty="0" err="1">
                <a:latin typeface="+mj-lt"/>
              </a:rPr>
              <a:t>gồm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quả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thể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xảy</a:t>
            </a:r>
            <a:r>
              <a:rPr lang="en-US" sz="2400" dirty="0">
                <a:latin typeface="+mj-lt"/>
              </a:rPr>
              <a:t> ra </a:t>
            </a:r>
            <a:r>
              <a:rPr lang="en-US" sz="2400" dirty="0" err="1">
                <a:latin typeface="+mj-lt"/>
              </a:rPr>
              <a:t>đối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với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xúc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xắc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4A4F2D-9703-4FA9-BCA3-ABC793518CD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0157" y="1346984"/>
            <a:ext cx="1056277" cy="56114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B4D800D-0D30-47F1-AA73-6660D9B51D2F}"/>
              </a:ext>
            </a:extLst>
          </p:cNvPr>
          <p:cNvSpPr txBox="1"/>
          <p:nvPr/>
        </p:nvSpPr>
        <p:spPr>
          <a:xfrm>
            <a:off x="576918" y="2994443"/>
            <a:ext cx="11333131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</a:rPr>
              <a:t>b) </a:t>
            </a:r>
            <a:r>
              <a:rPr lang="en-US" sz="2400" dirty="0" err="1">
                <a:latin typeface="+mj-lt"/>
              </a:rPr>
              <a:t>Xét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biến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cố</a:t>
            </a:r>
            <a:r>
              <a:rPr lang="en-US" sz="2400" dirty="0">
                <a:latin typeface="+mj-lt"/>
              </a:rPr>
              <a:t> “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xúc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xắc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chấm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chẵn</a:t>
            </a:r>
            <a:r>
              <a:rPr lang="en-US" sz="2400" dirty="0">
                <a:latin typeface="+mj-lt"/>
              </a:rPr>
              <a:t>”. </a:t>
            </a:r>
            <a:r>
              <a:rPr lang="en-US" sz="2400" dirty="0" err="1">
                <a:latin typeface="+mj-lt"/>
              </a:rPr>
              <a:t>Nêu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những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quả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thuận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lợi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biến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đó</a:t>
            </a:r>
            <a:r>
              <a:rPr lang="en-US" sz="2400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+mj-lt"/>
              </a:rPr>
              <a:t>c) </a:t>
            </a:r>
            <a:r>
              <a:rPr lang="en-US" sz="2400" dirty="0" err="1">
                <a:latin typeface="+mj-lt"/>
              </a:rPr>
              <a:t>Tìm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tỉ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quả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thuận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lợi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cho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biến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trên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phần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tử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tập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hợp</a:t>
            </a:r>
            <a:r>
              <a:rPr lang="en-US" sz="2400" dirty="0">
                <a:latin typeface="+mj-lt"/>
              </a:rPr>
              <a:t> A.</a:t>
            </a:r>
            <a:endParaRPr lang="vi-VN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9609489"/>
      </p:ext>
    </p:extLst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2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839" y="4952870"/>
            <a:ext cx="1127858" cy="86570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2" y="-398450"/>
            <a:ext cx="1566808" cy="14692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54368" y="2705994"/>
            <a:ext cx="1926336" cy="1463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64224" y="2791968"/>
            <a:ext cx="2316480" cy="1475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i="1">
                <a:latin typeface="+mj-lt"/>
              </a:rPr>
              <a:t>Abc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79141" y="2186693"/>
            <a:ext cx="10449208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suất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cố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trò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gieo</a:t>
            </a:r>
            <a:r>
              <a:rPr lang="en-US" sz="2800" dirty="0"/>
              <a:t> </a:t>
            </a:r>
            <a:r>
              <a:rPr lang="en-US" sz="2800" dirty="0" err="1"/>
              <a:t>xúc</a:t>
            </a:r>
            <a:r>
              <a:rPr lang="en-US" sz="2800" dirty="0"/>
              <a:t> </a:t>
            </a:r>
            <a:r>
              <a:rPr lang="en-US" sz="2800" dirty="0" err="1"/>
              <a:t>xắc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tỉ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thuận</a:t>
            </a:r>
            <a:r>
              <a:rPr lang="en-US" sz="2800" dirty="0"/>
              <a:t> </a:t>
            </a:r>
            <a:r>
              <a:rPr lang="en-US" sz="2800" dirty="0" err="1"/>
              <a:t>lợi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cố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xảy</a:t>
            </a:r>
            <a:r>
              <a:rPr lang="en-US" sz="2800" dirty="0"/>
              <a:t> ra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xúc</a:t>
            </a:r>
            <a:r>
              <a:rPr lang="en-US" sz="2800" dirty="0"/>
              <a:t> </a:t>
            </a:r>
            <a:r>
              <a:rPr lang="en-US" sz="2800" dirty="0" err="1"/>
              <a:t>xắc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939176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59AA66-5911-42DF-8D83-BF76EA83B477}"/>
              </a:ext>
            </a:extLst>
          </p:cNvPr>
          <p:cNvSpPr txBox="1"/>
          <p:nvPr/>
        </p:nvSpPr>
        <p:spPr>
          <a:xfrm>
            <a:off x="5155308" y="1171072"/>
            <a:ext cx="1475874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C00000"/>
                </a:solidFill>
              </a:rPr>
              <a:t>Chú</a:t>
            </a:r>
            <a:r>
              <a:rPr lang="en-US" sz="2800" b="1" u="sng" dirty="0">
                <a:solidFill>
                  <a:srgbClr val="C00000"/>
                </a:solidFill>
              </a:rPr>
              <a:t> ý: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F04F07B2-8233-4E40-84C3-E2BF22F10F02}"/>
                  </a:ext>
                </a:extLst>
              </p:cNvPr>
              <p:cNvSpPr/>
              <p:nvPr/>
            </p:nvSpPr>
            <p:spPr>
              <a:xfrm>
                <a:off x="1224565" y="2183366"/>
                <a:ext cx="9934520" cy="2491268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/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trò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chơi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gieo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xúc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xắc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xảy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xúc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xắc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6.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k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lợi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28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F04F07B2-8233-4E40-84C3-E2BF22F10F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565" y="2183366"/>
                <a:ext cx="9934520" cy="2491268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1288" r="-1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143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5831796" y="1682894"/>
            <a:ext cx="116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63630" y="2834681"/>
            <a:ext cx="945277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</a:rPr>
              <a:t>XÁC SUẤT CỦA BIẾN </a:t>
            </a:r>
            <a:r>
              <a:rPr lang="en-US" sz="4000" b="1">
                <a:solidFill>
                  <a:srgbClr val="002060"/>
                </a:solidFill>
              </a:rPr>
              <a:t>CỐ TRONG </a:t>
            </a:r>
            <a:endParaRPr lang="en-US" sz="4000" b="1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</a:rPr>
              <a:t>TRÒ CHƠI RÚT THẺ TỪ TRONG HỘP</a:t>
            </a:r>
            <a:endParaRPr lang="vi-VN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7948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BFFFA"/>
              </a:clrFrom>
              <a:clrTo>
                <a:srgbClr val="FB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473" y="673828"/>
            <a:ext cx="918439" cy="461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139" y="1307083"/>
            <a:ext cx="11724271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12 </a:t>
            </a:r>
            <a:r>
              <a:rPr lang="en-US" sz="2400" dirty="0" err="1"/>
              <a:t>chiếc</a:t>
            </a:r>
            <a:r>
              <a:rPr lang="en-US" sz="2400" dirty="0"/>
              <a:t> </a:t>
            </a:r>
            <a:r>
              <a:rPr lang="en-US" sz="2400" dirty="0" err="1"/>
              <a:t>thẻ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/>
              <a:t>,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thẻ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1,2, 3,…, 12;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thẻ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khác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. </a:t>
            </a:r>
            <a:r>
              <a:rPr lang="en-US" sz="2400" dirty="0" err="1"/>
              <a:t>Rút</a:t>
            </a:r>
            <a:r>
              <a:rPr lang="en-US" sz="2400" dirty="0"/>
              <a:t> </a:t>
            </a:r>
            <a:r>
              <a:rPr lang="en-US" sz="2400" dirty="0" err="1"/>
              <a:t>ngẫu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chiếc</a:t>
            </a:r>
            <a:r>
              <a:rPr lang="en-US" sz="2400" dirty="0"/>
              <a:t> </a:t>
            </a:r>
            <a:r>
              <a:rPr lang="en-US" sz="2400" dirty="0" err="1"/>
              <a:t>thẻ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.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B </a:t>
            </a:r>
            <a:r>
              <a:rPr lang="en-US" sz="2400" dirty="0" err="1"/>
              <a:t>gồm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xảy</a:t>
            </a:r>
            <a:r>
              <a:rPr lang="en-US" sz="2400" dirty="0"/>
              <a:t> ra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thẻ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rút</a:t>
            </a:r>
            <a:r>
              <a:rPr lang="en-US" sz="2400" dirty="0"/>
              <a:t> ra.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400" dirty="0" err="1"/>
              <a:t>Xét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cố</a:t>
            </a:r>
            <a:r>
              <a:rPr lang="en-US" sz="2400" dirty="0"/>
              <a:t> “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thẻ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rút</a:t>
            </a:r>
            <a:r>
              <a:rPr lang="en-US" sz="2400" dirty="0"/>
              <a:t> ra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3”.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thuận</a:t>
            </a:r>
            <a:r>
              <a:rPr lang="en-US" sz="2400" dirty="0"/>
              <a:t> </a:t>
            </a:r>
            <a:r>
              <a:rPr lang="en-US" sz="2400" dirty="0" err="1"/>
              <a:t>lợi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cố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tỉ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thuận</a:t>
            </a:r>
            <a:r>
              <a:rPr lang="en-US" sz="2400" dirty="0"/>
              <a:t> </a:t>
            </a:r>
            <a:r>
              <a:rPr lang="en-US" sz="2400" dirty="0" err="1"/>
              <a:t>lợi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cố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B.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9121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25C3AF63-DE61-4477-9DF3-FA2906A61CEA}"/>
              </a:ext>
            </a:extLst>
          </p:cNvPr>
          <p:cNvSpPr/>
          <p:nvPr/>
        </p:nvSpPr>
        <p:spPr>
          <a:xfrm>
            <a:off x="0" y="557118"/>
            <a:ext cx="8416347" cy="2794697"/>
          </a:xfrm>
          <a:prstGeom prst="wedgeEllipseCallout">
            <a:avLst>
              <a:gd name="adj1" fmla="val 36704"/>
              <a:gd name="adj2" fmla="val 9554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Xác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suất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của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một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biến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cố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trong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trò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chơi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rút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thẻ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từ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trong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hộp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194336-AEA7-445C-98BF-CFB6BDF8C1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508" y="3506185"/>
            <a:ext cx="3629532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594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1332</TotalTime>
  <Words>921</Words>
  <PresentationFormat>Widescreen</PresentationFormat>
  <Paragraphs>59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等线</vt:lpstr>
      <vt:lpstr>Arial</vt:lpstr>
      <vt:lpstr>Cambria Math</vt:lpstr>
      <vt:lpstr>Gill Sans MT</vt:lpstr>
      <vt:lpstr>Times New Roman</vt:lpstr>
      <vt:lpstr>Wingdings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2017-05-23T12:09:32Z</dcterms:created>
  <dcterms:modified xsi:type="dcterms:W3CDTF">2022-11-08T10:09:29Z</dcterms:modified>
</cp:coreProperties>
</file>