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2" r:id="rId3"/>
    <p:sldId id="469" r:id="rId4"/>
    <p:sldId id="470" r:id="rId5"/>
    <p:sldId id="471" r:id="rId6"/>
    <p:sldId id="472" r:id="rId7"/>
    <p:sldId id="473" r:id="rId8"/>
    <p:sldId id="474" r:id="rId9"/>
    <p:sldId id="475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A8198-6134-45E4-8FD6-33DCD30D4D31}" v="29" dt="2022-08-26T22:34:24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48" d="100"/>
          <a:sy n="48" d="100"/>
        </p:scale>
        <p:origin x="63" y="279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1D2A8198-6134-45E4-8FD6-33DCD30D4D31}"/>
    <pc:docChg chg="undo custSel addSld modSld">
      <pc:chgData name="T H" userId="270efafb50020bd6" providerId="LiveId" clId="{1D2A8198-6134-45E4-8FD6-33DCD30D4D31}" dt="2022-08-26T22:34:24.761" v="82" actId="478"/>
      <pc:docMkLst>
        <pc:docMk/>
      </pc:docMkLst>
      <pc:sldChg chg="modSp mod modAnim">
        <pc:chgData name="T H" userId="270efafb50020bd6" providerId="LiveId" clId="{1D2A8198-6134-45E4-8FD6-33DCD30D4D31}" dt="2022-08-26T22:23:56.027" v="10"/>
        <pc:sldMkLst>
          <pc:docMk/>
          <pc:sldMk cId="2432748071" sldId="432"/>
        </pc:sldMkLst>
        <pc:spChg chg="mod">
          <ac:chgData name="T H" userId="270efafb50020bd6" providerId="LiveId" clId="{1D2A8198-6134-45E4-8FD6-33DCD30D4D31}" dt="2022-08-26T22:23:37.392" v="8" actId="1076"/>
          <ac:spMkLst>
            <pc:docMk/>
            <pc:sldMk cId="2432748071" sldId="432"/>
            <ac:spMk id="4" creationId="{00000000-0000-0000-0000-000000000000}"/>
          </ac:spMkLst>
        </pc:spChg>
      </pc:sldChg>
      <pc:sldChg chg="modSp mod">
        <pc:chgData name="T H" userId="270efafb50020bd6" providerId="LiveId" clId="{1D2A8198-6134-45E4-8FD6-33DCD30D4D31}" dt="2022-08-26T22:24:42.186" v="12" actId="1076"/>
        <pc:sldMkLst>
          <pc:docMk/>
          <pc:sldMk cId="2037302724" sldId="469"/>
        </pc:sldMkLst>
        <pc:spChg chg="mod">
          <ac:chgData name="T H" userId="270efafb50020bd6" providerId="LiveId" clId="{1D2A8198-6134-45E4-8FD6-33DCD30D4D31}" dt="2022-08-26T22:24:42.186" v="12" actId="1076"/>
          <ac:spMkLst>
            <pc:docMk/>
            <pc:sldMk cId="2037302724" sldId="469"/>
            <ac:spMk id="4" creationId="{00000000-0000-0000-0000-000000000000}"/>
          </ac:spMkLst>
        </pc:spChg>
      </pc:sldChg>
      <pc:sldChg chg="modSp mod modAnim">
        <pc:chgData name="T H" userId="270efafb50020bd6" providerId="LiveId" clId="{1D2A8198-6134-45E4-8FD6-33DCD30D4D31}" dt="2022-08-26T22:26:11.943" v="17"/>
        <pc:sldMkLst>
          <pc:docMk/>
          <pc:sldMk cId="120600972" sldId="470"/>
        </pc:sldMkLst>
        <pc:spChg chg="mod">
          <ac:chgData name="T H" userId="270efafb50020bd6" providerId="LiveId" clId="{1D2A8198-6134-45E4-8FD6-33DCD30D4D31}" dt="2022-08-26T22:25:31.892" v="14" actId="2711"/>
          <ac:spMkLst>
            <pc:docMk/>
            <pc:sldMk cId="120600972" sldId="470"/>
            <ac:spMk id="4" creationId="{00000000-0000-0000-0000-000000000000}"/>
          </ac:spMkLst>
        </pc:spChg>
        <pc:spChg chg="mod">
          <ac:chgData name="T H" userId="270efafb50020bd6" providerId="LiveId" clId="{1D2A8198-6134-45E4-8FD6-33DCD30D4D31}" dt="2022-08-26T22:25:46.864" v="15" actId="1076"/>
          <ac:spMkLst>
            <pc:docMk/>
            <pc:sldMk cId="120600972" sldId="470"/>
            <ac:spMk id="10" creationId="{00000000-0000-0000-0000-000000000000}"/>
          </ac:spMkLst>
        </pc:spChg>
        <pc:spChg chg="mod">
          <ac:chgData name="T H" userId="270efafb50020bd6" providerId="LiveId" clId="{1D2A8198-6134-45E4-8FD6-33DCD30D4D31}" dt="2022-08-26T22:25:50.347" v="16" actId="1076"/>
          <ac:spMkLst>
            <pc:docMk/>
            <pc:sldMk cId="120600972" sldId="470"/>
            <ac:spMk id="15" creationId="{00000000-0000-0000-0000-000000000000}"/>
          </ac:spMkLst>
        </pc:spChg>
      </pc:sldChg>
      <pc:sldChg chg="modSp mod">
        <pc:chgData name="T H" userId="270efafb50020bd6" providerId="LiveId" clId="{1D2A8198-6134-45E4-8FD6-33DCD30D4D31}" dt="2022-08-26T22:26:30.783" v="20" actId="14100"/>
        <pc:sldMkLst>
          <pc:docMk/>
          <pc:sldMk cId="58828419" sldId="471"/>
        </pc:sldMkLst>
        <pc:spChg chg="mod">
          <ac:chgData name="T H" userId="270efafb50020bd6" providerId="LiveId" clId="{1D2A8198-6134-45E4-8FD6-33DCD30D4D31}" dt="2022-08-26T22:26:30.783" v="20" actId="14100"/>
          <ac:spMkLst>
            <pc:docMk/>
            <pc:sldMk cId="58828419" sldId="471"/>
            <ac:spMk id="4" creationId="{00000000-0000-0000-0000-000000000000}"/>
          </ac:spMkLst>
        </pc:spChg>
      </pc:sldChg>
      <pc:sldChg chg="modSp mod">
        <pc:chgData name="T H" userId="270efafb50020bd6" providerId="LiveId" clId="{1D2A8198-6134-45E4-8FD6-33DCD30D4D31}" dt="2022-08-26T22:27:35.590" v="22" actId="255"/>
        <pc:sldMkLst>
          <pc:docMk/>
          <pc:sldMk cId="1882726780" sldId="472"/>
        </pc:sldMkLst>
        <pc:spChg chg="mod">
          <ac:chgData name="T H" userId="270efafb50020bd6" providerId="LiveId" clId="{1D2A8198-6134-45E4-8FD6-33DCD30D4D31}" dt="2022-08-26T22:27:35.590" v="22" actId="255"/>
          <ac:spMkLst>
            <pc:docMk/>
            <pc:sldMk cId="1882726780" sldId="472"/>
            <ac:spMk id="4" creationId="{00000000-0000-0000-0000-000000000000}"/>
          </ac:spMkLst>
        </pc:spChg>
      </pc:sldChg>
      <pc:sldChg chg="addSp modSp mod modAnim">
        <pc:chgData name="T H" userId="270efafb50020bd6" providerId="LiveId" clId="{1D2A8198-6134-45E4-8FD6-33DCD30D4D31}" dt="2022-08-26T22:32:02.601" v="54"/>
        <pc:sldMkLst>
          <pc:docMk/>
          <pc:sldMk cId="3730893281" sldId="473"/>
        </pc:sldMkLst>
        <pc:spChg chg="add mod">
          <ac:chgData name="T H" userId="270efafb50020bd6" providerId="LiveId" clId="{1D2A8198-6134-45E4-8FD6-33DCD30D4D31}" dt="2022-08-26T22:31:22.870" v="46" actId="1076"/>
          <ac:spMkLst>
            <pc:docMk/>
            <pc:sldMk cId="3730893281" sldId="473"/>
            <ac:spMk id="3" creationId="{02CC946C-B8EB-4CC1-228B-F0B4D7CA19A0}"/>
          </ac:spMkLst>
        </pc:spChg>
        <pc:spChg chg="mod">
          <ac:chgData name="T H" userId="270efafb50020bd6" providerId="LiveId" clId="{1D2A8198-6134-45E4-8FD6-33DCD30D4D31}" dt="2022-08-26T22:30:49.972" v="39" actId="1076"/>
          <ac:spMkLst>
            <pc:docMk/>
            <pc:sldMk cId="3730893281" sldId="473"/>
            <ac:spMk id="4" creationId="{00000000-0000-0000-0000-000000000000}"/>
          </ac:spMkLst>
        </pc:spChg>
        <pc:spChg chg="mod">
          <ac:chgData name="T H" userId="270efafb50020bd6" providerId="LiveId" clId="{1D2A8198-6134-45E4-8FD6-33DCD30D4D31}" dt="2022-08-26T22:30:53.672" v="40" actId="1076"/>
          <ac:spMkLst>
            <pc:docMk/>
            <pc:sldMk cId="3730893281" sldId="473"/>
            <ac:spMk id="13" creationId="{00000000-0000-0000-0000-000000000000}"/>
          </ac:spMkLst>
        </pc:spChg>
      </pc:sldChg>
      <pc:sldChg chg="modSp mod">
        <pc:chgData name="T H" userId="270efafb50020bd6" providerId="LiveId" clId="{1D2A8198-6134-45E4-8FD6-33DCD30D4D31}" dt="2022-08-26T22:34:17.385" v="79" actId="1076"/>
        <pc:sldMkLst>
          <pc:docMk/>
          <pc:sldMk cId="2364588327" sldId="474"/>
        </pc:sldMkLst>
        <pc:spChg chg="mod">
          <ac:chgData name="T H" userId="270efafb50020bd6" providerId="LiveId" clId="{1D2A8198-6134-45E4-8FD6-33DCD30D4D31}" dt="2022-08-26T22:33:58.703" v="76" actId="207"/>
          <ac:spMkLst>
            <pc:docMk/>
            <pc:sldMk cId="2364588327" sldId="474"/>
            <ac:spMk id="4" creationId="{00000000-0000-0000-0000-000000000000}"/>
          </ac:spMkLst>
        </pc:spChg>
        <pc:spChg chg="mod">
          <ac:chgData name="T H" userId="270efafb50020bd6" providerId="LiveId" clId="{1D2A8198-6134-45E4-8FD6-33DCD30D4D31}" dt="2022-08-26T22:34:17.385" v="79" actId="1076"/>
          <ac:spMkLst>
            <pc:docMk/>
            <pc:sldMk cId="2364588327" sldId="474"/>
            <ac:spMk id="5" creationId="{00000000-0000-0000-0000-000000000000}"/>
          </ac:spMkLst>
        </pc:spChg>
        <pc:spChg chg="mod">
          <ac:chgData name="T H" userId="270efafb50020bd6" providerId="LiveId" clId="{1D2A8198-6134-45E4-8FD6-33DCD30D4D31}" dt="2022-08-26T22:34:13.220" v="77" actId="1076"/>
          <ac:spMkLst>
            <pc:docMk/>
            <pc:sldMk cId="2364588327" sldId="474"/>
            <ac:spMk id="15" creationId="{00000000-0000-0000-0000-000000000000}"/>
          </ac:spMkLst>
        </pc:spChg>
      </pc:sldChg>
      <pc:sldChg chg="delSp new">
        <pc:chgData name="T H" userId="270efafb50020bd6" providerId="LiveId" clId="{1D2A8198-6134-45E4-8FD6-33DCD30D4D31}" dt="2022-08-26T22:34:24.761" v="82" actId="478"/>
        <pc:sldMkLst>
          <pc:docMk/>
          <pc:sldMk cId="1666709600" sldId="475"/>
        </pc:sldMkLst>
        <pc:spChg chg="del">
          <ac:chgData name="T H" userId="270efafb50020bd6" providerId="LiveId" clId="{1D2A8198-6134-45E4-8FD6-33DCD30D4D31}" dt="2022-08-26T22:34:24.761" v="82" actId="478"/>
          <ac:spMkLst>
            <pc:docMk/>
            <pc:sldMk cId="1666709600" sldId="475"/>
            <ac:spMk id="2" creationId="{8F644D0D-FA4B-56C5-72FA-5D9C05F1877B}"/>
          </ac:spMkLst>
        </pc:spChg>
        <pc:spChg chg="del">
          <ac:chgData name="T H" userId="270efafb50020bd6" providerId="LiveId" clId="{1D2A8198-6134-45E4-8FD6-33DCD30D4D31}" dt="2022-08-26T22:34:23.474" v="81" actId="478"/>
          <ac:spMkLst>
            <pc:docMk/>
            <pc:sldMk cId="1666709600" sldId="475"/>
            <ac:spMk id="3" creationId="{A3CE2160-233F-BD0B-A6EB-31AC2F8DDC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VỆ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6019" y="7696200"/>
            <a:ext cx="1386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16666" r="12948" b="5833"/>
          <a:stretch/>
        </p:blipFill>
        <p:spPr>
          <a:xfrm>
            <a:off x="1051719" y="2230833"/>
            <a:ext cx="14097000" cy="52367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319" y="1574999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VỆ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572" y="2694171"/>
            <a:ext cx="8001794" cy="445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16666" r="48057" b="4705"/>
          <a:stretch/>
        </p:blipFill>
        <p:spPr>
          <a:xfrm>
            <a:off x="8139113" y="2274101"/>
            <a:ext cx="7809706" cy="65650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8319" y="1574999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027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488185" y="121402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VỆ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959" y="2743200"/>
            <a:ext cx="8674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8" t="16666" r="12948" b="5833"/>
          <a:stretch/>
        </p:blipFill>
        <p:spPr>
          <a:xfrm>
            <a:off x="8900319" y="2230833"/>
            <a:ext cx="7010400" cy="65321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3847" y="1895147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09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VỆ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319" y="6393485"/>
            <a:ext cx="1440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những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16666" r="12948" b="5833"/>
          <a:stretch/>
        </p:blipFill>
        <p:spPr>
          <a:xfrm>
            <a:off x="899319" y="2389256"/>
            <a:ext cx="14097000" cy="39413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3381" y="1580400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8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VỆ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119" y="1952326"/>
            <a:ext cx="15240000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2: Tự đánh giá việc giữ vệ sinh xung quanh nhà ở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7" t="22610" r="16199" b="19016"/>
          <a:stretch/>
        </p:blipFill>
        <p:spPr>
          <a:xfrm>
            <a:off x="116376" y="2812999"/>
            <a:ext cx="15544800" cy="4327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76319" y="4250686"/>
            <a:ext cx="2590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67100" y="6145573"/>
            <a:ext cx="2590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98930" y="5165086"/>
            <a:ext cx="2590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827267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XUNG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QUANH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Ở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2760" y="2007683"/>
            <a:ext cx="13716000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cần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thay đổi gì để thực hiện việc giữ vệ sinh xung quanh nhà ở?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7519" y="3208100"/>
            <a:ext cx="982980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Cần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chăm chỉ quét dọn nhà, đồ đạc cho gọn gàng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C946C-B8EB-4CC1-228B-F0B4D7CA19A0}"/>
              </a:ext>
            </a:extLst>
          </p:cNvPr>
          <p:cNvSpPr txBox="1"/>
          <p:nvPr/>
        </p:nvSpPr>
        <p:spPr>
          <a:xfrm>
            <a:off x="1585119" y="4876800"/>
            <a:ext cx="12077700" cy="269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cách thay đổi những thói quen nhỏ của mình để giữ vệ sinh xung quanh nhà ở như luôn quét dọn nhà cửa và khu vực xung quanh, tham gia tổng vệ sinh khu vực xung quanh nhà ở với mọi người.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932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046653" y="-6860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75819" y="1017397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XUNG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QUANH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Ở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432719" y="2438400"/>
            <a:ext cx="13563600" cy="4038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" marR="28575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3719" y="3066806"/>
            <a:ext cx="13335000" cy="2781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để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sức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64588327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7096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9870</TotalTime>
  <Words>543</Words>
  <Application>Microsoft Office PowerPoint</Application>
  <PresentationFormat>Custom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1184</cp:revision>
  <dcterms:created xsi:type="dcterms:W3CDTF">2008-09-09T22:52:10Z</dcterms:created>
  <dcterms:modified xsi:type="dcterms:W3CDTF">2022-08-26T22:34:32Z</dcterms:modified>
</cp:coreProperties>
</file>