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82" r:id="rId1"/>
    <p:sldMasterId id="2147483685" r:id="rId2"/>
    <p:sldMasterId id="2147483715" r:id="rId3"/>
  </p:sldMasterIdLst>
  <p:notesMasterIdLst>
    <p:notesMasterId r:id="rId36"/>
  </p:notesMasterIdLst>
  <p:sldIdLst>
    <p:sldId id="256" r:id="rId4"/>
    <p:sldId id="262" r:id="rId5"/>
    <p:sldId id="260" r:id="rId6"/>
    <p:sldId id="306" r:id="rId7"/>
    <p:sldId id="257" r:id="rId8"/>
    <p:sldId id="259" r:id="rId9"/>
    <p:sldId id="307" r:id="rId10"/>
    <p:sldId id="265" r:id="rId11"/>
    <p:sldId id="308" r:id="rId12"/>
    <p:sldId id="267" r:id="rId13"/>
    <p:sldId id="258" r:id="rId14"/>
    <p:sldId id="264" r:id="rId15"/>
    <p:sldId id="275" r:id="rId16"/>
    <p:sldId id="309" r:id="rId17"/>
    <p:sldId id="278" r:id="rId18"/>
    <p:sldId id="263" r:id="rId19"/>
    <p:sldId id="268" r:id="rId20"/>
    <p:sldId id="266" r:id="rId21"/>
    <p:sldId id="270" r:id="rId22"/>
    <p:sldId id="310" r:id="rId23"/>
    <p:sldId id="311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261" r:id="rId34"/>
    <p:sldId id="285" r:id="rId35"/>
  </p:sldIdLst>
  <p:sldSz cx="9144000" cy="5143500" type="screen16x9"/>
  <p:notesSz cx="6858000" cy="9144000"/>
  <p:embeddedFontLs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Fira Sans" charset="0"/>
      <p:regular r:id="rId41"/>
      <p:bold r:id="rId42"/>
      <p:italic r:id="rId43"/>
      <p:boldItalic r:id="rId44"/>
    </p:embeddedFont>
    <p:embeddedFont>
      <p:font typeface="Cambria Math" pitchFamily="18" charset="0"/>
      <p:regular r:id="rId45"/>
    </p:embeddedFont>
    <p:embeddedFont>
      <p:font typeface="EB Garamond" charset="0"/>
      <p:regular r:id="rId46"/>
      <p:bold r:id="rId47"/>
      <p:italic r:id="rId48"/>
      <p:boldItalic r:id="rId49"/>
    </p:embeddedFont>
    <p:embeddedFont>
      <p:font typeface="Rajdhani" charset="0"/>
      <p:regular r:id="rId50"/>
      <p:bold r:id="rId51"/>
    </p:embeddedFont>
    <p:embeddedFont>
      <p:font typeface="Concert One" charset="0"/>
      <p:regular r:id="rId52"/>
    </p:embeddedFont>
    <p:embeddedFont>
      <p:font typeface="Rajdhani Medium" charset="0"/>
      <p:regular r:id="rId53"/>
      <p:bold r:id="rId54"/>
    </p:embeddedFont>
    <p:embeddedFont>
      <p:font typeface="Staatliches" charset="0"/>
      <p:regular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02831A8-260A-4796-B9AE-6FDABC0C9557}">
  <a:tblStyle styleId="{F02831A8-260A-4796-B9AE-6FDABC0C95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46632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003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gef6029663a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3" name="Google Shape;1573;gef6029663a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6631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946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gef319ed18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0" name="Google Shape;1480;gef319ed18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9369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gef6029663a_0_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0" name="Google Shape;1790;gef6029663a_0_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016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gef6029663a_0_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0" name="Google Shape;1790;gef6029663a_0_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86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8" name="Google Shape;2218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9" name="Google Shape;2219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4083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ef319ed1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ef319ed1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0529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gef505275c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5" name="Google Shape;1585;gef505275c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807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ef505275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8" name="Google Shape;1548;gef505275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2450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gef505275c1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5" name="Google Shape;1615;gef505275c1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0823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9" name="Google Shape;1449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6636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lần 1 vào từng hành tinh để chuyển sang slide câu hỏi.</a:t>
            </a:r>
          </a:p>
          <a:p>
            <a:pPr marL="457200" indent="-457200">
              <a:buFontTx/>
              <a:buChar char="-"/>
            </a:pPr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khi quay trở lại: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học sinh trả lời đúng, nhấn lần 2 vào từng hành tinh để biến mất.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học sinh trả lời sai, không nhấn gì cả.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cho đến khi hết câu hỏi.</a:t>
            </a:r>
          </a:p>
          <a:p>
            <a:pPr marL="457200" indent="-457200">
              <a:buFontTx/>
              <a:buChar char="-"/>
            </a:pPr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vào nút nguồn màu vàng để chuyển sang slide 13.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BD13384-C49F-472E-9AB5-7E31DBFCFCB0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22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40684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Nhấn vào Mặt Trời để quay lại slide bảng câu hỏi (slide 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BD13384-C49F-472E-9AB5-7E31DBFCFCB0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23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8841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Nhấn vào Mặt Trời để quay lại slide bảng câu hỏi (slide 4)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BD13384-C49F-472E-9AB5-7E31DBFCFCB0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24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08410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Nhấn vào Mặt Trời để quay lại slide bảng câu hỏi (slide 4)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BD13384-C49F-472E-9AB5-7E31DBFCFCB0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25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008190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Nhấn vào Mặt Trời để quay lại slide bảng câu hỏi (slide 4)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BD13384-C49F-472E-9AB5-7E31DBFCFCB0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26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27879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Nhấn vào Mặt Trời để quay lại slide bảng câu hỏi (slide 4)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BD13384-C49F-472E-9AB5-7E31DBFCFCB0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27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235091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Nhấn vào Mặt Trời để quay lại slide bảng câu hỏi (slide 4)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BD13384-C49F-472E-9AB5-7E31DBFCFCB0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28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926797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Nhấn vào Mặt Trời để quay lại slide bảng câu hỏi (slide 4)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BD13384-C49F-472E-9AB5-7E31DBFCFCB0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29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52940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Nhấn vào Mặt Trời để quay lại slide bảng câu hỏi (slide 4)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BD13384-C49F-472E-9AB5-7E31DBFCFCB0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30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071180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3" name="Google Shape;1333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6467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ef6029663a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" name="Google Shape;1325;gef6029663a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05846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99f2f57a71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99f2f57a71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3723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5477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6323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9838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0712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gef319ed183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6" name="Google Shape;1486;gef319ed183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32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gef319ed183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6" name="Google Shape;1486;gef319ed183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473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94657" y="254012"/>
            <a:ext cx="8471057" cy="4635473"/>
            <a:chOff x="1075213" y="539400"/>
            <a:chExt cx="6657019" cy="4064778"/>
          </a:xfrm>
        </p:grpSpPr>
        <p:sp>
          <p:nvSpPr>
            <p:cNvPr id="10" name="Google Shape;10;p2"/>
            <p:cNvSpPr/>
            <p:nvPr/>
          </p:nvSpPr>
          <p:spPr>
            <a:xfrm>
              <a:off x="1439819" y="539400"/>
              <a:ext cx="6292400" cy="4064778"/>
            </a:xfrm>
            <a:custGeom>
              <a:avLst/>
              <a:gdLst/>
              <a:ahLst/>
              <a:cxnLst/>
              <a:rect l="l" t="t" r="r" b="b"/>
              <a:pathLst>
                <a:path w="89712" h="62348" extrusionOk="0">
                  <a:moveTo>
                    <a:pt x="1" y="0"/>
                  </a:moveTo>
                  <a:lnTo>
                    <a:pt x="1" y="58194"/>
                  </a:lnTo>
                  <a:cubicBezTo>
                    <a:pt x="1" y="60477"/>
                    <a:pt x="1856" y="62347"/>
                    <a:pt x="4153" y="62347"/>
                  </a:cubicBezTo>
                  <a:lnTo>
                    <a:pt x="85559" y="62347"/>
                  </a:lnTo>
                  <a:cubicBezTo>
                    <a:pt x="87855" y="62347"/>
                    <a:pt x="89712" y="60477"/>
                    <a:pt x="89712" y="58194"/>
                  </a:cubicBezTo>
                  <a:lnTo>
                    <a:pt x="897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39875" y="3963125"/>
              <a:ext cx="6292357" cy="260920"/>
            </a:xfrm>
            <a:custGeom>
              <a:avLst/>
              <a:gdLst/>
              <a:ahLst/>
              <a:cxnLst/>
              <a:rect l="l" t="t" r="r" b="b"/>
              <a:pathLst>
                <a:path w="90619" h="4002" extrusionOk="0">
                  <a:moveTo>
                    <a:pt x="15" y="1"/>
                  </a:moveTo>
                  <a:lnTo>
                    <a:pt x="0" y="14"/>
                  </a:lnTo>
                  <a:lnTo>
                    <a:pt x="0" y="3974"/>
                  </a:lnTo>
                  <a:cubicBezTo>
                    <a:pt x="0" y="3988"/>
                    <a:pt x="15" y="4002"/>
                    <a:pt x="15" y="4002"/>
                  </a:cubicBezTo>
                  <a:lnTo>
                    <a:pt x="90606" y="4002"/>
                  </a:lnTo>
                  <a:cubicBezTo>
                    <a:pt x="90606" y="4002"/>
                    <a:pt x="90619" y="3988"/>
                    <a:pt x="90619" y="3974"/>
                  </a:cubicBezTo>
                  <a:lnTo>
                    <a:pt x="90619" y="14"/>
                  </a:lnTo>
                  <a:lnTo>
                    <a:pt x="90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439819" y="860291"/>
              <a:ext cx="6292400" cy="53004"/>
            </a:xfrm>
            <a:custGeom>
              <a:avLst/>
              <a:gdLst/>
              <a:ahLst/>
              <a:cxnLst/>
              <a:rect l="l" t="t" r="r" b="b"/>
              <a:pathLst>
                <a:path w="89712" h="813" extrusionOk="0">
                  <a:moveTo>
                    <a:pt x="1" y="1"/>
                  </a:moveTo>
                  <a:lnTo>
                    <a:pt x="1" y="813"/>
                  </a:lnTo>
                  <a:lnTo>
                    <a:pt x="89712" y="813"/>
                  </a:lnTo>
                  <a:lnTo>
                    <a:pt x="897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75213" y="1086258"/>
              <a:ext cx="364658" cy="339862"/>
            </a:xfrm>
            <a:custGeom>
              <a:avLst/>
              <a:gdLst/>
              <a:ahLst/>
              <a:cxnLst/>
              <a:rect l="l" t="t" r="r" b="b"/>
              <a:pathLst>
                <a:path w="5199" h="5213" extrusionOk="0">
                  <a:moveTo>
                    <a:pt x="1" y="0"/>
                  </a:moveTo>
                  <a:lnTo>
                    <a:pt x="1733" y="2613"/>
                  </a:lnTo>
                  <a:lnTo>
                    <a:pt x="1" y="5212"/>
                  </a:lnTo>
                  <a:lnTo>
                    <a:pt x="5199" y="5212"/>
                  </a:lnTo>
                  <a:lnTo>
                    <a:pt x="5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429200" y="1147925"/>
            <a:ext cx="6285600" cy="20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083581" y="3257225"/>
            <a:ext cx="5060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853474" y="468325"/>
            <a:ext cx="7437059" cy="4333887"/>
          </a:xfrm>
          <a:custGeom>
            <a:avLst/>
            <a:gdLst/>
            <a:ahLst/>
            <a:cxnLst/>
            <a:rect l="l" t="t" r="r" b="b"/>
            <a:pathLst>
              <a:path w="267785" h="179904" extrusionOk="0">
                <a:moveTo>
                  <a:pt x="1" y="1"/>
                </a:moveTo>
                <a:lnTo>
                  <a:pt x="1" y="179903"/>
                </a:lnTo>
                <a:lnTo>
                  <a:pt x="267784" y="179903"/>
                </a:lnTo>
                <a:lnTo>
                  <a:pt x="26778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578275" y="258025"/>
            <a:ext cx="7987458" cy="4651490"/>
          </a:xfrm>
          <a:custGeom>
            <a:avLst/>
            <a:gdLst/>
            <a:ahLst/>
            <a:cxnLst/>
            <a:rect l="l" t="t" r="r" b="b"/>
            <a:pathLst>
              <a:path w="285700" h="193088" extrusionOk="0">
                <a:moveTo>
                  <a:pt x="276042" y="8731"/>
                </a:moveTo>
                <a:lnTo>
                  <a:pt x="276042" y="147738"/>
                </a:lnTo>
                <a:lnTo>
                  <a:pt x="276042" y="184337"/>
                </a:lnTo>
                <a:lnTo>
                  <a:pt x="9657" y="184337"/>
                </a:lnTo>
                <a:lnTo>
                  <a:pt x="9657" y="8731"/>
                </a:lnTo>
                <a:close/>
                <a:moveTo>
                  <a:pt x="9618" y="1"/>
                </a:moveTo>
                <a:cubicBezTo>
                  <a:pt x="4317" y="1"/>
                  <a:pt x="0" y="3509"/>
                  <a:pt x="0" y="7845"/>
                </a:cubicBezTo>
                <a:lnTo>
                  <a:pt x="0" y="185224"/>
                </a:lnTo>
                <a:cubicBezTo>
                  <a:pt x="0" y="189560"/>
                  <a:pt x="4317" y="193087"/>
                  <a:pt x="9618" y="193087"/>
                </a:cubicBezTo>
                <a:lnTo>
                  <a:pt x="276082" y="193087"/>
                </a:lnTo>
                <a:cubicBezTo>
                  <a:pt x="281384" y="193087"/>
                  <a:pt x="285700" y="189560"/>
                  <a:pt x="285700" y="185224"/>
                </a:cubicBezTo>
                <a:lnTo>
                  <a:pt x="285700" y="7845"/>
                </a:lnTo>
                <a:cubicBezTo>
                  <a:pt x="285700" y="3509"/>
                  <a:pt x="281384" y="1"/>
                  <a:pt x="2760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13"/>
          <p:cNvGrpSpPr/>
          <p:nvPr/>
        </p:nvGrpSpPr>
        <p:grpSpPr>
          <a:xfrm>
            <a:off x="1180883" y="1303646"/>
            <a:ext cx="6782241" cy="3150214"/>
            <a:chOff x="5746702" y="1303655"/>
            <a:chExt cx="3391799" cy="3150214"/>
          </a:xfrm>
        </p:grpSpPr>
        <p:grpSp>
          <p:nvGrpSpPr>
            <p:cNvPr id="333" name="Google Shape;333;p13"/>
            <p:cNvGrpSpPr/>
            <p:nvPr/>
          </p:nvGrpSpPr>
          <p:grpSpPr>
            <a:xfrm>
              <a:off x="5746702" y="3144189"/>
              <a:ext cx="3391799" cy="1309681"/>
              <a:chOff x="4944009" y="1147678"/>
              <a:chExt cx="3391799" cy="3153578"/>
            </a:xfrm>
          </p:grpSpPr>
          <p:sp>
            <p:nvSpPr>
              <p:cNvPr id="334" name="Google Shape;334;p13"/>
              <p:cNvSpPr/>
              <p:nvPr/>
            </p:nvSpPr>
            <p:spPr>
              <a:xfrm>
                <a:off x="4944009" y="1147678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4944009" y="1595065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4944009" y="2042592"/>
                <a:ext cx="3391799" cy="17967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4944009" y="2491650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4944009" y="2939038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4944009" y="3388236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4944009" y="3835762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4944009" y="4283149"/>
                <a:ext cx="3391799" cy="18107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2" name="Google Shape;342;p13"/>
            <p:cNvSpPr/>
            <p:nvPr/>
          </p:nvSpPr>
          <p:spPr>
            <a:xfrm>
              <a:off x="5746702" y="16752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746702" y="18610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9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9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746702" y="2046913"/>
              <a:ext cx="3391799" cy="7462"/>
            </a:xfrm>
            <a:custGeom>
              <a:avLst/>
              <a:gdLst/>
              <a:ahLst/>
              <a:cxnLst/>
              <a:rect l="l" t="t" r="r" b="b"/>
              <a:pathLst>
                <a:path w="23728" h="129" extrusionOk="0">
                  <a:moveTo>
                    <a:pt x="71" y="0"/>
                  </a:moveTo>
                  <a:cubicBezTo>
                    <a:pt x="24" y="0"/>
                    <a:pt x="1" y="35"/>
                    <a:pt x="1" y="71"/>
                  </a:cubicBezTo>
                  <a:cubicBezTo>
                    <a:pt x="1" y="94"/>
                    <a:pt x="24" y="129"/>
                    <a:pt x="71" y="129"/>
                  </a:cubicBezTo>
                  <a:lnTo>
                    <a:pt x="23658" y="129"/>
                  </a:lnTo>
                  <a:cubicBezTo>
                    <a:pt x="23692" y="129"/>
                    <a:pt x="23728" y="94"/>
                    <a:pt x="23728" y="71"/>
                  </a:cubicBezTo>
                  <a:cubicBezTo>
                    <a:pt x="23728" y="35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746702" y="223340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1"/>
                  </a:moveTo>
                  <a:cubicBezTo>
                    <a:pt x="24" y="1"/>
                    <a:pt x="1" y="24"/>
                    <a:pt x="1" y="59"/>
                  </a:cubicBezTo>
                  <a:cubicBezTo>
                    <a:pt x="1" y="94"/>
                    <a:pt x="24" y="118"/>
                    <a:pt x="71" y="118"/>
                  </a:cubicBezTo>
                  <a:lnTo>
                    <a:pt x="23658" y="118"/>
                  </a:lnTo>
                  <a:cubicBezTo>
                    <a:pt x="23692" y="118"/>
                    <a:pt x="23728" y="94"/>
                    <a:pt x="23728" y="59"/>
                  </a:cubicBezTo>
                  <a:cubicBezTo>
                    <a:pt x="23728" y="24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746702" y="241920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1"/>
                  </a:moveTo>
                  <a:cubicBezTo>
                    <a:pt x="24" y="1"/>
                    <a:pt x="1" y="36"/>
                    <a:pt x="1" y="60"/>
                  </a:cubicBezTo>
                  <a:cubicBezTo>
                    <a:pt x="1" y="94"/>
                    <a:pt x="24" y="118"/>
                    <a:pt x="71" y="118"/>
                  </a:cubicBezTo>
                  <a:lnTo>
                    <a:pt x="23658" y="118"/>
                  </a:lnTo>
                  <a:cubicBezTo>
                    <a:pt x="23692" y="118"/>
                    <a:pt x="23728" y="94"/>
                    <a:pt x="23728" y="60"/>
                  </a:cubicBezTo>
                  <a:cubicBezTo>
                    <a:pt x="23728" y="36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746702" y="2605759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9"/>
                  </a:cubicBezTo>
                  <a:cubicBezTo>
                    <a:pt x="1" y="83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83"/>
                    <a:pt x="23728" y="59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746702" y="279161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746702" y="2977417"/>
              <a:ext cx="3391799" cy="7520"/>
            </a:xfrm>
            <a:custGeom>
              <a:avLst/>
              <a:gdLst/>
              <a:ahLst/>
              <a:cxnLst/>
              <a:rect l="l" t="t" r="r" b="b"/>
              <a:pathLst>
                <a:path w="23728" h="130" extrusionOk="0">
                  <a:moveTo>
                    <a:pt x="71" y="1"/>
                  </a:moveTo>
                  <a:cubicBezTo>
                    <a:pt x="24" y="1"/>
                    <a:pt x="1" y="36"/>
                    <a:pt x="1" y="59"/>
                  </a:cubicBezTo>
                  <a:cubicBezTo>
                    <a:pt x="1" y="94"/>
                    <a:pt x="24" y="129"/>
                    <a:pt x="71" y="129"/>
                  </a:cubicBezTo>
                  <a:lnTo>
                    <a:pt x="23658" y="129"/>
                  </a:lnTo>
                  <a:cubicBezTo>
                    <a:pt x="23692" y="129"/>
                    <a:pt x="23728" y="94"/>
                    <a:pt x="23728" y="59"/>
                  </a:cubicBezTo>
                  <a:cubicBezTo>
                    <a:pt x="23728" y="36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746702" y="14894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746702" y="13036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13"/>
          <p:cNvGrpSpPr/>
          <p:nvPr/>
        </p:nvGrpSpPr>
        <p:grpSpPr>
          <a:xfrm rot="-5400000">
            <a:off x="689759" y="3827440"/>
            <a:ext cx="183301" cy="702705"/>
            <a:chOff x="1506468" y="154140"/>
            <a:chExt cx="183301" cy="702705"/>
          </a:xfrm>
        </p:grpSpPr>
        <p:sp>
          <p:nvSpPr>
            <p:cNvPr id="353" name="Google Shape;353;p13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13"/>
          <p:cNvGrpSpPr/>
          <p:nvPr/>
        </p:nvGrpSpPr>
        <p:grpSpPr>
          <a:xfrm rot="-5400000">
            <a:off x="689759" y="3029928"/>
            <a:ext cx="183301" cy="702705"/>
            <a:chOff x="1506468" y="154140"/>
            <a:chExt cx="183301" cy="702705"/>
          </a:xfrm>
        </p:grpSpPr>
        <p:sp>
          <p:nvSpPr>
            <p:cNvPr id="356" name="Google Shape;356;p13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13"/>
          <p:cNvGrpSpPr/>
          <p:nvPr/>
        </p:nvGrpSpPr>
        <p:grpSpPr>
          <a:xfrm rot="-5400000">
            <a:off x="689759" y="2232415"/>
            <a:ext cx="183301" cy="702705"/>
            <a:chOff x="1506468" y="154140"/>
            <a:chExt cx="183301" cy="702705"/>
          </a:xfrm>
        </p:grpSpPr>
        <p:sp>
          <p:nvSpPr>
            <p:cNvPr id="359" name="Google Shape;359;p13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" name="Google Shape;361;p13"/>
          <p:cNvGrpSpPr/>
          <p:nvPr/>
        </p:nvGrpSpPr>
        <p:grpSpPr>
          <a:xfrm rot="-5400000">
            <a:off x="689759" y="1434903"/>
            <a:ext cx="183301" cy="702705"/>
            <a:chOff x="1506468" y="154140"/>
            <a:chExt cx="183301" cy="702705"/>
          </a:xfrm>
        </p:grpSpPr>
        <p:sp>
          <p:nvSpPr>
            <p:cNvPr id="362" name="Google Shape;362;p13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13"/>
          <p:cNvGrpSpPr/>
          <p:nvPr/>
        </p:nvGrpSpPr>
        <p:grpSpPr>
          <a:xfrm rot="-5400000">
            <a:off x="689759" y="637390"/>
            <a:ext cx="183301" cy="702705"/>
            <a:chOff x="1506468" y="154140"/>
            <a:chExt cx="183301" cy="702705"/>
          </a:xfrm>
        </p:grpSpPr>
        <p:sp>
          <p:nvSpPr>
            <p:cNvPr id="365" name="Google Shape;365;p13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13"/>
          <p:cNvSpPr txBox="1">
            <a:spLocks noGrp="1"/>
          </p:cNvSpPr>
          <p:nvPr>
            <p:ph type="title"/>
          </p:nvPr>
        </p:nvSpPr>
        <p:spPr>
          <a:xfrm>
            <a:off x="4257350" y="1589838"/>
            <a:ext cx="2963400" cy="14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8" name="Google Shape;368;p13"/>
          <p:cNvSpPr txBox="1">
            <a:spLocks noGrp="1"/>
          </p:cNvSpPr>
          <p:nvPr>
            <p:ph type="title" idx="2" hasCustomPrompt="1"/>
          </p:nvPr>
        </p:nvSpPr>
        <p:spPr>
          <a:xfrm rot="-441022">
            <a:off x="2309160" y="2198820"/>
            <a:ext cx="1097418" cy="89808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9" name="Google Shape;369;p13"/>
          <p:cNvSpPr txBox="1">
            <a:spLocks noGrp="1"/>
          </p:cNvSpPr>
          <p:nvPr>
            <p:ph type="subTitle" idx="1"/>
          </p:nvPr>
        </p:nvSpPr>
        <p:spPr>
          <a:xfrm>
            <a:off x="4257350" y="3142375"/>
            <a:ext cx="3275400" cy="5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15"/>
          <p:cNvGrpSpPr/>
          <p:nvPr/>
        </p:nvGrpSpPr>
        <p:grpSpPr>
          <a:xfrm rot="10800000">
            <a:off x="578275" y="232240"/>
            <a:ext cx="7987458" cy="4833325"/>
            <a:chOff x="578275" y="156040"/>
            <a:chExt cx="7987458" cy="4833325"/>
          </a:xfrm>
        </p:grpSpPr>
        <p:sp>
          <p:nvSpPr>
            <p:cNvPr id="398" name="Google Shape;398;p15"/>
            <p:cNvSpPr/>
            <p:nvPr/>
          </p:nvSpPr>
          <p:spPr>
            <a:xfrm>
              <a:off x="853474" y="548175"/>
              <a:ext cx="7437059" cy="4333887"/>
            </a:xfrm>
            <a:custGeom>
              <a:avLst/>
              <a:gdLst/>
              <a:ahLst/>
              <a:cxnLst/>
              <a:rect l="l" t="t" r="r" b="b"/>
              <a:pathLst>
                <a:path w="267785" h="179904" extrusionOk="0">
                  <a:moveTo>
                    <a:pt x="1" y="1"/>
                  </a:moveTo>
                  <a:lnTo>
                    <a:pt x="1" y="179903"/>
                  </a:lnTo>
                  <a:lnTo>
                    <a:pt x="267784" y="179903"/>
                  </a:lnTo>
                  <a:lnTo>
                    <a:pt x="2677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78275" y="337875"/>
              <a:ext cx="7987458" cy="4651490"/>
            </a:xfrm>
            <a:custGeom>
              <a:avLst/>
              <a:gdLst/>
              <a:ahLst/>
              <a:cxnLst/>
              <a:rect l="l" t="t" r="r" b="b"/>
              <a:pathLst>
                <a:path w="285700" h="193088" extrusionOk="0">
                  <a:moveTo>
                    <a:pt x="276042" y="8731"/>
                  </a:moveTo>
                  <a:lnTo>
                    <a:pt x="276042" y="147738"/>
                  </a:lnTo>
                  <a:lnTo>
                    <a:pt x="276042" y="184337"/>
                  </a:lnTo>
                  <a:lnTo>
                    <a:pt x="9657" y="184337"/>
                  </a:lnTo>
                  <a:lnTo>
                    <a:pt x="9657" y="8731"/>
                  </a:lnTo>
                  <a:close/>
                  <a:moveTo>
                    <a:pt x="9618" y="1"/>
                  </a:moveTo>
                  <a:cubicBezTo>
                    <a:pt x="4317" y="1"/>
                    <a:pt x="0" y="3509"/>
                    <a:pt x="0" y="7845"/>
                  </a:cubicBezTo>
                  <a:lnTo>
                    <a:pt x="0" y="185224"/>
                  </a:lnTo>
                  <a:cubicBezTo>
                    <a:pt x="0" y="189560"/>
                    <a:pt x="4317" y="193087"/>
                    <a:pt x="9618" y="193087"/>
                  </a:cubicBezTo>
                  <a:lnTo>
                    <a:pt x="276082" y="193087"/>
                  </a:lnTo>
                  <a:cubicBezTo>
                    <a:pt x="281384" y="193087"/>
                    <a:pt x="285700" y="189560"/>
                    <a:pt x="285700" y="185224"/>
                  </a:cubicBezTo>
                  <a:lnTo>
                    <a:pt x="285700" y="7845"/>
                  </a:lnTo>
                  <a:cubicBezTo>
                    <a:pt x="285700" y="3509"/>
                    <a:pt x="281384" y="1"/>
                    <a:pt x="276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0" name="Google Shape;400;p15"/>
            <p:cNvGrpSpPr/>
            <p:nvPr/>
          </p:nvGrpSpPr>
          <p:grpSpPr>
            <a:xfrm>
              <a:off x="1290309" y="156040"/>
              <a:ext cx="183301" cy="702705"/>
              <a:chOff x="1506468" y="154140"/>
              <a:chExt cx="183301" cy="702705"/>
            </a:xfrm>
          </p:grpSpPr>
          <p:sp>
            <p:nvSpPr>
              <p:cNvPr id="401" name="Google Shape;401;p15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5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3" name="Google Shape;403;p15"/>
            <p:cNvGrpSpPr/>
            <p:nvPr/>
          </p:nvGrpSpPr>
          <p:grpSpPr>
            <a:xfrm>
              <a:off x="2087821" y="156040"/>
              <a:ext cx="183301" cy="702705"/>
              <a:chOff x="1506468" y="154140"/>
              <a:chExt cx="183301" cy="702705"/>
            </a:xfrm>
          </p:grpSpPr>
          <p:sp>
            <p:nvSpPr>
              <p:cNvPr id="404" name="Google Shape;404;p15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5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15"/>
            <p:cNvGrpSpPr/>
            <p:nvPr/>
          </p:nvGrpSpPr>
          <p:grpSpPr>
            <a:xfrm>
              <a:off x="2885334" y="156040"/>
              <a:ext cx="183301" cy="702705"/>
              <a:chOff x="1506468" y="154140"/>
              <a:chExt cx="183301" cy="702705"/>
            </a:xfrm>
          </p:grpSpPr>
          <p:sp>
            <p:nvSpPr>
              <p:cNvPr id="407" name="Google Shape;407;p15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9" name="Google Shape;409;p15"/>
            <p:cNvGrpSpPr/>
            <p:nvPr/>
          </p:nvGrpSpPr>
          <p:grpSpPr>
            <a:xfrm>
              <a:off x="3682846" y="156040"/>
              <a:ext cx="183301" cy="702705"/>
              <a:chOff x="1506468" y="154140"/>
              <a:chExt cx="183301" cy="702705"/>
            </a:xfrm>
          </p:grpSpPr>
          <p:sp>
            <p:nvSpPr>
              <p:cNvPr id="410" name="Google Shape;410;p15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5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2" name="Google Shape;412;p15"/>
            <p:cNvGrpSpPr/>
            <p:nvPr/>
          </p:nvGrpSpPr>
          <p:grpSpPr>
            <a:xfrm>
              <a:off x="4480359" y="156040"/>
              <a:ext cx="183301" cy="702705"/>
              <a:chOff x="1506468" y="154140"/>
              <a:chExt cx="183301" cy="702705"/>
            </a:xfrm>
          </p:grpSpPr>
          <p:sp>
            <p:nvSpPr>
              <p:cNvPr id="413" name="Google Shape;413;p15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5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5" name="Google Shape;415;p15"/>
            <p:cNvGrpSpPr/>
            <p:nvPr/>
          </p:nvGrpSpPr>
          <p:grpSpPr>
            <a:xfrm>
              <a:off x="5277871" y="156040"/>
              <a:ext cx="183301" cy="702705"/>
              <a:chOff x="1506468" y="154140"/>
              <a:chExt cx="183301" cy="702705"/>
            </a:xfrm>
          </p:grpSpPr>
          <p:sp>
            <p:nvSpPr>
              <p:cNvPr id="416" name="Google Shape;416;p15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5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8" name="Google Shape;418;p15"/>
            <p:cNvGrpSpPr/>
            <p:nvPr/>
          </p:nvGrpSpPr>
          <p:grpSpPr>
            <a:xfrm>
              <a:off x="6075384" y="156040"/>
              <a:ext cx="183301" cy="702705"/>
              <a:chOff x="1506468" y="154140"/>
              <a:chExt cx="183301" cy="702705"/>
            </a:xfrm>
          </p:grpSpPr>
          <p:sp>
            <p:nvSpPr>
              <p:cNvPr id="419" name="Google Shape;419;p15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5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" name="Google Shape;421;p15"/>
            <p:cNvGrpSpPr/>
            <p:nvPr/>
          </p:nvGrpSpPr>
          <p:grpSpPr>
            <a:xfrm>
              <a:off x="6872896" y="156040"/>
              <a:ext cx="183301" cy="702705"/>
              <a:chOff x="1506468" y="154140"/>
              <a:chExt cx="183301" cy="702705"/>
            </a:xfrm>
          </p:grpSpPr>
          <p:sp>
            <p:nvSpPr>
              <p:cNvPr id="422" name="Google Shape;422;p15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5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4" name="Google Shape;424;p15"/>
            <p:cNvGrpSpPr/>
            <p:nvPr/>
          </p:nvGrpSpPr>
          <p:grpSpPr>
            <a:xfrm>
              <a:off x="7670409" y="156040"/>
              <a:ext cx="183301" cy="702705"/>
              <a:chOff x="1506468" y="154140"/>
              <a:chExt cx="183301" cy="702705"/>
            </a:xfrm>
          </p:grpSpPr>
          <p:sp>
            <p:nvSpPr>
              <p:cNvPr id="425" name="Google Shape;425;p15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5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7" name="Google Shape;427;p15"/>
            <p:cNvGrpSpPr/>
            <p:nvPr/>
          </p:nvGrpSpPr>
          <p:grpSpPr>
            <a:xfrm>
              <a:off x="1180883" y="1303646"/>
              <a:ext cx="6782241" cy="3150214"/>
              <a:chOff x="5746702" y="1303655"/>
              <a:chExt cx="3391799" cy="3150214"/>
            </a:xfrm>
          </p:grpSpPr>
          <p:grpSp>
            <p:nvGrpSpPr>
              <p:cNvPr id="428" name="Google Shape;428;p15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429" name="Google Shape;429;p15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15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15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15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15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15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15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15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37" name="Google Shape;437;p15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5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5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5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5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5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5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7" name="Google Shape;447;p1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17"/>
          <p:cNvGrpSpPr/>
          <p:nvPr/>
        </p:nvGrpSpPr>
        <p:grpSpPr>
          <a:xfrm>
            <a:off x="578275" y="156040"/>
            <a:ext cx="7987458" cy="4833325"/>
            <a:chOff x="578275" y="156040"/>
            <a:chExt cx="7987458" cy="4833325"/>
          </a:xfrm>
        </p:grpSpPr>
        <p:sp>
          <p:nvSpPr>
            <p:cNvPr id="496" name="Google Shape;496;p17"/>
            <p:cNvSpPr/>
            <p:nvPr/>
          </p:nvSpPr>
          <p:spPr>
            <a:xfrm>
              <a:off x="853474" y="548175"/>
              <a:ext cx="7437059" cy="4333887"/>
            </a:xfrm>
            <a:custGeom>
              <a:avLst/>
              <a:gdLst/>
              <a:ahLst/>
              <a:cxnLst/>
              <a:rect l="l" t="t" r="r" b="b"/>
              <a:pathLst>
                <a:path w="267785" h="179904" extrusionOk="0">
                  <a:moveTo>
                    <a:pt x="1" y="1"/>
                  </a:moveTo>
                  <a:lnTo>
                    <a:pt x="1" y="179903"/>
                  </a:lnTo>
                  <a:lnTo>
                    <a:pt x="267784" y="179903"/>
                  </a:lnTo>
                  <a:lnTo>
                    <a:pt x="2677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578275" y="337875"/>
              <a:ext cx="7987458" cy="4651490"/>
            </a:xfrm>
            <a:custGeom>
              <a:avLst/>
              <a:gdLst/>
              <a:ahLst/>
              <a:cxnLst/>
              <a:rect l="l" t="t" r="r" b="b"/>
              <a:pathLst>
                <a:path w="285700" h="193088" extrusionOk="0">
                  <a:moveTo>
                    <a:pt x="276042" y="8731"/>
                  </a:moveTo>
                  <a:lnTo>
                    <a:pt x="276042" y="147738"/>
                  </a:lnTo>
                  <a:lnTo>
                    <a:pt x="276042" y="184337"/>
                  </a:lnTo>
                  <a:lnTo>
                    <a:pt x="9657" y="184337"/>
                  </a:lnTo>
                  <a:lnTo>
                    <a:pt x="9657" y="8731"/>
                  </a:lnTo>
                  <a:close/>
                  <a:moveTo>
                    <a:pt x="9618" y="1"/>
                  </a:moveTo>
                  <a:cubicBezTo>
                    <a:pt x="4317" y="1"/>
                    <a:pt x="0" y="3509"/>
                    <a:pt x="0" y="7845"/>
                  </a:cubicBezTo>
                  <a:lnTo>
                    <a:pt x="0" y="185224"/>
                  </a:lnTo>
                  <a:cubicBezTo>
                    <a:pt x="0" y="189560"/>
                    <a:pt x="4317" y="193087"/>
                    <a:pt x="9618" y="193087"/>
                  </a:cubicBezTo>
                  <a:lnTo>
                    <a:pt x="276082" y="193087"/>
                  </a:lnTo>
                  <a:cubicBezTo>
                    <a:pt x="281384" y="193087"/>
                    <a:pt x="285700" y="189560"/>
                    <a:pt x="285700" y="185224"/>
                  </a:cubicBezTo>
                  <a:lnTo>
                    <a:pt x="285700" y="7845"/>
                  </a:lnTo>
                  <a:cubicBezTo>
                    <a:pt x="285700" y="3509"/>
                    <a:pt x="281384" y="1"/>
                    <a:pt x="276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8" name="Google Shape;498;p17"/>
            <p:cNvGrpSpPr/>
            <p:nvPr/>
          </p:nvGrpSpPr>
          <p:grpSpPr>
            <a:xfrm>
              <a:off x="1290309" y="156040"/>
              <a:ext cx="183301" cy="702705"/>
              <a:chOff x="1506468" y="154140"/>
              <a:chExt cx="183301" cy="702705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1" name="Google Shape;501;p17"/>
            <p:cNvGrpSpPr/>
            <p:nvPr/>
          </p:nvGrpSpPr>
          <p:grpSpPr>
            <a:xfrm>
              <a:off x="2087821" y="156040"/>
              <a:ext cx="183301" cy="702705"/>
              <a:chOff x="1506468" y="154140"/>
              <a:chExt cx="183301" cy="702705"/>
            </a:xfrm>
          </p:grpSpPr>
          <p:sp>
            <p:nvSpPr>
              <p:cNvPr id="502" name="Google Shape;502;p17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7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4" name="Google Shape;504;p17"/>
            <p:cNvGrpSpPr/>
            <p:nvPr/>
          </p:nvGrpSpPr>
          <p:grpSpPr>
            <a:xfrm>
              <a:off x="2885334" y="156040"/>
              <a:ext cx="183301" cy="702705"/>
              <a:chOff x="1506468" y="154140"/>
              <a:chExt cx="183301" cy="702705"/>
            </a:xfrm>
          </p:grpSpPr>
          <p:sp>
            <p:nvSpPr>
              <p:cNvPr id="505" name="Google Shape;505;p17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7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17"/>
            <p:cNvGrpSpPr/>
            <p:nvPr/>
          </p:nvGrpSpPr>
          <p:grpSpPr>
            <a:xfrm>
              <a:off x="3682846" y="156040"/>
              <a:ext cx="183301" cy="702705"/>
              <a:chOff x="1506468" y="154140"/>
              <a:chExt cx="183301" cy="702705"/>
            </a:xfrm>
          </p:grpSpPr>
          <p:sp>
            <p:nvSpPr>
              <p:cNvPr id="508" name="Google Shape;508;p17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17"/>
            <p:cNvGrpSpPr/>
            <p:nvPr/>
          </p:nvGrpSpPr>
          <p:grpSpPr>
            <a:xfrm>
              <a:off x="4480359" y="156040"/>
              <a:ext cx="183301" cy="702705"/>
              <a:chOff x="1506468" y="154140"/>
              <a:chExt cx="183301" cy="702705"/>
            </a:xfrm>
          </p:grpSpPr>
          <p:sp>
            <p:nvSpPr>
              <p:cNvPr id="511" name="Google Shape;511;p17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17"/>
            <p:cNvGrpSpPr/>
            <p:nvPr/>
          </p:nvGrpSpPr>
          <p:grpSpPr>
            <a:xfrm>
              <a:off x="5277871" y="156040"/>
              <a:ext cx="183301" cy="702705"/>
              <a:chOff x="1506468" y="154140"/>
              <a:chExt cx="183301" cy="702705"/>
            </a:xfrm>
          </p:grpSpPr>
          <p:sp>
            <p:nvSpPr>
              <p:cNvPr id="514" name="Google Shape;514;p17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17"/>
            <p:cNvGrpSpPr/>
            <p:nvPr/>
          </p:nvGrpSpPr>
          <p:grpSpPr>
            <a:xfrm>
              <a:off x="6075384" y="156040"/>
              <a:ext cx="183301" cy="702705"/>
              <a:chOff x="1506468" y="154140"/>
              <a:chExt cx="183301" cy="702705"/>
            </a:xfrm>
          </p:grpSpPr>
          <p:sp>
            <p:nvSpPr>
              <p:cNvPr id="517" name="Google Shape;517;p17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7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9" name="Google Shape;519;p17"/>
            <p:cNvGrpSpPr/>
            <p:nvPr/>
          </p:nvGrpSpPr>
          <p:grpSpPr>
            <a:xfrm>
              <a:off x="6872896" y="156040"/>
              <a:ext cx="183301" cy="702705"/>
              <a:chOff x="1506468" y="154140"/>
              <a:chExt cx="183301" cy="702705"/>
            </a:xfrm>
          </p:grpSpPr>
          <p:sp>
            <p:nvSpPr>
              <p:cNvPr id="520" name="Google Shape;520;p17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7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2" name="Google Shape;522;p17"/>
            <p:cNvGrpSpPr/>
            <p:nvPr/>
          </p:nvGrpSpPr>
          <p:grpSpPr>
            <a:xfrm>
              <a:off x="7670409" y="156040"/>
              <a:ext cx="183301" cy="702705"/>
              <a:chOff x="1506468" y="154140"/>
              <a:chExt cx="183301" cy="702705"/>
            </a:xfrm>
          </p:grpSpPr>
          <p:sp>
            <p:nvSpPr>
              <p:cNvPr id="523" name="Google Shape;523;p17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7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5" name="Google Shape;525;p17"/>
            <p:cNvGrpSpPr/>
            <p:nvPr/>
          </p:nvGrpSpPr>
          <p:grpSpPr>
            <a:xfrm>
              <a:off x="1180883" y="1303646"/>
              <a:ext cx="6782241" cy="3150214"/>
              <a:chOff x="5746702" y="1303655"/>
              <a:chExt cx="3391799" cy="3150214"/>
            </a:xfrm>
          </p:grpSpPr>
          <p:grpSp>
            <p:nvGrpSpPr>
              <p:cNvPr id="526" name="Google Shape;526;p17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527" name="Google Shape;527;p17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17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17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17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17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17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17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17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35" name="Google Shape;535;p17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7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7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7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7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7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7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7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7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7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5" name="Google Shape;545;p17"/>
          <p:cNvSpPr/>
          <p:nvPr/>
        </p:nvSpPr>
        <p:spPr>
          <a:xfrm>
            <a:off x="1129213" y="4778517"/>
            <a:ext cx="6889159" cy="24"/>
          </a:xfrm>
          <a:custGeom>
            <a:avLst/>
            <a:gdLst/>
            <a:ahLst/>
            <a:cxnLst/>
            <a:rect l="l" t="t" r="r" b="b"/>
            <a:pathLst>
              <a:path w="266247" h="1" extrusionOk="0">
                <a:moveTo>
                  <a:pt x="266246" y="1"/>
                </a:moveTo>
                <a:lnTo>
                  <a:pt x="0" y="1"/>
                </a:lnTo>
                <a:lnTo>
                  <a:pt x="221370" y="1"/>
                </a:lnTo>
                <a:close/>
              </a:path>
            </a:pathLst>
          </a:custGeom>
          <a:solidFill>
            <a:srgbClr val="D2D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7"/>
          <p:cNvSpPr txBox="1">
            <a:spLocks noGrp="1"/>
          </p:cNvSpPr>
          <p:nvPr>
            <p:ph type="title"/>
          </p:nvPr>
        </p:nvSpPr>
        <p:spPr>
          <a:xfrm>
            <a:off x="3222750" y="3291063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7" name="Google Shape;547;p17"/>
          <p:cNvSpPr txBox="1">
            <a:spLocks noGrp="1"/>
          </p:cNvSpPr>
          <p:nvPr>
            <p:ph type="subTitle" idx="1"/>
          </p:nvPr>
        </p:nvSpPr>
        <p:spPr>
          <a:xfrm>
            <a:off x="1561050" y="1385100"/>
            <a:ext cx="6021900" cy="210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" name="Google Shape;849;p24"/>
          <p:cNvGrpSpPr/>
          <p:nvPr/>
        </p:nvGrpSpPr>
        <p:grpSpPr>
          <a:xfrm>
            <a:off x="288950" y="145475"/>
            <a:ext cx="8566088" cy="4818707"/>
            <a:chOff x="288950" y="145475"/>
            <a:chExt cx="8566088" cy="4818707"/>
          </a:xfrm>
        </p:grpSpPr>
        <p:sp>
          <p:nvSpPr>
            <p:cNvPr id="850" name="Google Shape;850;p24"/>
            <p:cNvSpPr/>
            <p:nvPr/>
          </p:nvSpPr>
          <p:spPr>
            <a:xfrm>
              <a:off x="288950" y="145475"/>
              <a:ext cx="8566088" cy="4818707"/>
            </a:xfrm>
            <a:custGeom>
              <a:avLst/>
              <a:gdLst/>
              <a:ahLst/>
              <a:cxnLst/>
              <a:rect l="l" t="t" r="r" b="b"/>
              <a:pathLst>
                <a:path w="73809" h="41520" extrusionOk="0">
                  <a:moveTo>
                    <a:pt x="631" y="1"/>
                  </a:moveTo>
                  <a:cubicBezTo>
                    <a:pt x="293" y="1"/>
                    <a:pt x="0" y="281"/>
                    <a:pt x="0" y="632"/>
                  </a:cubicBezTo>
                  <a:lnTo>
                    <a:pt x="0" y="40877"/>
                  </a:lnTo>
                  <a:cubicBezTo>
                    <a:pt x="0" y="41228"/>
                    <a:pt x="293" y="41520"/>
                    <a:pt x="631" y="41520"/>
                  </a:cubicBezTo>
                  <a:lnTo>
                    <a:pt x="73178" y="41520"/>
                  </a:lnTo>
                  <a:cubicBezTo>
                    <a:pt x="73528" y="41520"/>
                    <a:pt x="73809" y="41228"/>
                    <a:pt x="73809" y="40877"/>
                  </a:cubicBezTo>
                  <a:lnTo>
                    <a:pt x="73809" y="632"/>
                  </a:lnTo>
                  <a:cubicBezTo>
                    <a:pt x="73809" y="281"/>
                    <a:pt x="73528" y="1"/>
                    <a:pt x="7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4"/>
            <p:cNvSpPr/>
            <p:nvPr/>
          </p:nvSpPr>
          <p:spPr>
            <a:xfrm>
              <a:off x="4589589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60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60" y="31577"/>
                  </a:cubicBezTo>
                  <a:lnTo>
                    <a:pt x="28295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95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4"/>
            <p:cNvSpPr/>
            <p:nvPr/>
          </p:nvSpPr>
          <p:spPr>
            <a:xfrm>
              <a:off x="478825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48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48" y="31577"/>
                  </a:cubicBezTo>
                  <a:lnTo>
                    <a:pt x="28283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83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3" name="Google Shape;853;p24"/>
            <p:cNvGrpSpPr/>
            <p:nvPr/>
          </p:nvGrpSpPr>
          <p:grpSpPr>
            <a:xfrm>
              <a:off x="49847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854" name="Google Shape;854;p24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855" name="Google Shape;855;p24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" name="Google Shape;856;p24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" name="Google Shape;857;p24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" name="Google Shape;858;p24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9" name="Google Shape;859;p24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" name="Google Shape;860;p24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" name="Google Shape;861;p24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" name="Google Shape;862;p24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63" name="Google Shape;863;p24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4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4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4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4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4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4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4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4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4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3" name="Google Shape;873;p24"/>
            <p:cNvGrpSpPr/>
            <p:nvPr/>
          </p:nvGrpSpPr>
          <p:grpSpPr>
            <a:xfrm>
              <a:off x="8784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874" name="Google Shape;874;p24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875" name="Google Shape;875;p24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" name="Google Shape;876;p24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" name="Google Shape;877;p24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878;p24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24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" name="Google Shape;880;p24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" name="Google Shape;881;p24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24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83" name="Google Shape;883;p24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4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4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4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4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4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4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4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4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4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93" name="Google Shape;893;p24"/>
          <p:cNvSpPr txBox="1">
            <a:spLocks noGrp="1"/>
          </p:cNvSpPr>
          <p:nvPr>
            <p:ph type="title"/>
          </p:nvPr>
        </p:nvSpPr>
        <p:spPr>
          <a:xfrm>
            <a:off x="871363" y="2560075"/>
            <a:ext cx="3299400" cy="13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4" name="Google Shape;894;p24"/>
          <p:cNvSpPr txBox="1">
            <a:spLocks noGrp="1"/>
          </p:cNvSpPr>
          <p:nvPr>
            <p:ph type="title" idx="2"/>
          </p:nvPr>
        </p:nvSpPr>
        <p:spPr>
          <a:xfrm>
            <a:off x="5802725" y="332492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5" name="Google Shape;895;p24"/>
          <p:cNvSpPr txBox="1">
            <a:spLocks noGrp="1"/>
          </p:cNvSpPr>
          <p:nvPr>
            <p:ph type="subTitle" idx="1"/>
          </p:nvPr>
        </p:nvSpPr>
        <p:spPr>
          <a:xfrm>
            <a:off x="5802725" y="3719100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24"/>
          <p:cNvSpPr txBox="1">
            <a:spLocks noGrp="1"/>
          </p:cNvSpPr>
          <p:nvPr>
            <p:ph type="title" idx="3"/>
          </p:nvPr>
        </p:nvSpPr>
        <p:spPr>
          <a:xfrm>
            <a:off x="5802719" y="87457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7" name="Google Shape;897;p24"/>
          <p:cNvSpPr txBox="1">
            <a:spLocks noGrp="1"/>
          </p:cNvSpPr>
          <p:nvPr>
            <p:ph type="subTitle" idx="4"/>
          </p:nvPr>
        </p:nvSpPr>
        <p:spPr>
          <a:xfrm>
            <a:off x="5802722" y="1268750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24"/>
          <p:cNvSpPr txBox="1">
            <a:spLocks noGrp="1"/>
          </p:cNvSpPr>
          <p:nvPr>
            <p:ph type="title" idx="5"/>
          </p:nvPr>
        </p:nvSpPr>
        <p:spPr>
          <a:xfrm>
            <a:off x="5802721" y="20997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9" name="Google Shape;899;p24"/>
          <p:cNvSpPr txBox="1">
            <a:spLocks noGrp="1"/>
          </p:cNvSpPr>
          <p:nvPr>
            <p:ph type="subTitle" idx="6"/>
          </p:nvPr>
        </p:nvSpPr>
        <p:spPr>
          <a:xfrm>
            <a:off x="5802725" y="2493925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_1_1"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25"/>
          <p:cNvSpPr/>
          <p:nvPr/>
        </p:nvSpPr>
        <p:spPr>
          <a:xfrm>
            <a:off x="853474" y="468325"/>
            <a:ext cx="7437059" cy="4333887"/>
          </a:xfrm>
          <a:custGeom>
            <a:avLst/>
            <a:gdLst/>
            <a:ahLst/>
            <a:cxnLst/>
            <a:rect l="l" t="t" r="r" b="b"/>
            <a:pathLst>
              <a:path w="267785" h="179904" extrusionOk="0">
                <a:moveTo>
                  <a:pt x="1" y="1"/>
                </a:moveTo>
                <a:lnTo>
                  <a:pt x="1" y="179903"/>
                </a:lnTo>
                <a:lnTo>
                  <a:pt x="267784" y="179903"/>
                </a:lnTo>
                <a:lnTo>
                  <a:pt x="26778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5"/>
          <p:cNvSpPr/>
          <p:nvPr/>
        </p:nvSpPr>
        <p:spPr>
          <a:xfrm>
            <a:off x="578275" y="258025"/>
            <a:ext cx="7987458" cy="4651490"/>
          </a:xfrm>
          <a:custGeom>
            <a:avLst/>
            <a:gdLst/>
            <a:ahLst/>
            <a:cxnLst/>
            <a:rect l="l" t="t" r="r" b="b"/>
            <a:pathLst>
              <a:path w="285700" h="193088" extrusionOk="0">
                <a:moveTo>
                  <a:pt x="276042" y="8731"/>
                </a:moveTo>
                <a:lnTo>
                  <a:pt x="276042" y="147738"/>
                </a:lnTo>
                <a:lnTo>
                  <a:pt x="276042" y="184337"/>
                </a:lnTo>
                <a:lnTo>
                  <a:pt x="9657" y="184337"/>
                </a:lnTo>
                <a:lnTo>
                  <a:pt x="9657" y="8731"/>
                </a:lnTo>
                <a:close/>
                <a:moveTo>
                  <a:pt x="9618" y="1"/>
                </a:moveTo>
                <a:cubicBezTo>
                  <a:pt x="4317" y="1"/>
                  <a:pt x="0" y="3509"/>
                  <a:pt x="0" y="7845"/>
                </a:cubicBezTo>
                <a:lnTo>
                  <a:pt x="0" y="185224"/>
                </a:lnTo>
                <a:cubicBezTo>
                  <a:pt x="0" y="189560"/>
                  <a:pt x="4317" y="193087"/>
                  <a:pt x="9618" y="193087"/>
                </a:cubicBezTo>
                <a:lnTo>
                  <a:pt x="276082" y="193087"/>
                </a:lnTo>
                <a:cubicBezTo>
                  <a:pt x="281384" y="193087"/>
                  <a:pt x="285700" y="189560"/>
                  <a:pt x="285700" y="185224"/>
                </a:cubicBezTo>
                <a:lnTo>
                  <a:pt x="285700" y="7845"/>
                </a:lnTo>
                <a:cubicBezTo>
                  <a:pt x="285700" y="3509"/>
                  <a:pt x="281384" y="1"/>
                  <a:pt x="2760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3" name="Google Shape;903;p25"/>
          <p:cNvGrpSpPr/>
          <p:nvPr/>
        </p:nvGrpSpPr>
        <p:grpSpPr>
          <a:xfrm>
            <a:off x="1180883" y="1223796"/>
            <a:ext cx="6782241" cy="3150214"/>
            <a:chOff x="5746702" y="1303655"/>
            <a:chExt cx="3391799" cy="3150214"/>
          </a:xfrm>
        </p:grpSpPr>
        <p:grpSp>
          <p:nvGrpSpPr>
            <p:cNvPr id="904" name="Google Shape;904;p25"/>
            <p:cNvGrpSpPr/>
            <p:nvPr/>
          </p:nvGrpSpPr>
          <p:grpSpPr>
            <a:xfrm>
              <a:off x="5746702" y="3144189"/>
              <a:ext cx="3391799" cy="1309681"/>
              <a:chOff x="4944009" y="1147678"/>
              <a:chExt cx="3391799" cy="3153578"/>
            </a:xfrm>
          </p:grpSpPr>
          <p:sp>
            <p:nvSpPr>
              <p:cNvPr id="905" name="Google Shape;905;p25"/>
              <p:cNvSpPr/>
              <p:nvPr/>
            </p:nvSpPr>
            <p:spPr>
              <a:xfrm>
                <a:off x="4944009" y="1147678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5"/>
              <p:cNvSpPr/>
              <p:nvPr/>
            </p:nvSpPr>
            <p:spPr>
              <a:xfrm>
                <a:off x="4944009" y="1595065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5"/>
              <p:cNvSpPr/>
              <p:nvPr/>
            </p:nvSpPr>
            <p:spPr>
              <a:xfrm>
                <a:off x="4944009" y="2042592"/>
                <a:ext cx="3391799" cy="17967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5"/>
              <p:cNvSpPr/>
              <p:nvPr/>
            </p:nvSpPr>
            <p:spPr>
              <a:xfrm>
                <a:off x="4944009" y="2491650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5"/>
              <p:cNvSpPr/>
              <p:nvPr/>
            </p:nvSpPr>
            <p:spPr>
              <a:xfrm>
                <a:off x="4944009" y="2939038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5"/>
              <p:cNvSpPr/>
              <p:nvPr/>
            </p:nvSpPr>
            <p:spPr>
              <a:xfrm>
                <a:off x="4944009" y="3388236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5"/>
              <p:cNvSpPr/>
              <p:nvPr/>
            </p:nvSpPr>
            <p:spPr>
              <a:xfrm>
                <a:off x="4944009" y="3835762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5"/>
              <p:cNvSpPr/>
              <p:nvPr/>
            </p:nvSpPr>
            <p:spPr>
              <a:xfrm>
                <a:off x="4944009" y="4283149"/>
                <a:ext cx="3391799" cy="18107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3" name="Google Shape;913;p25"/>
            <p:cNvSpPr/>
            <p:nvPr/>
          </p:nvSpPr>
          <p:spPr>
            <a:xfrm>
              <a:off x="5746702" y="16752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5"/>
            <p:cNvSpPr/>
            <p:nvPr/>
          </p:nvSpPr>
          <p:spPr>
            <a:xfrm>
              <a:off x="5746702" y="18610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9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9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5"/>
            <p:cNvSpPr/>
            <p:nvPr/>
          </p:nvSpPr>
          <p:spPr>
            <a:xfrm>
              <a:off x="5746702" y="2046913"/>
              <a:ext cx="3391799" cy="7462"/>
            </a:xfrm>
            <a:custGeom>
              <a:avLst/>
              <a:gdLst/>
              <a:ahLst/>
              <a:cxnLst/>
              <a:rect l="l" t="t" r="r" b="b"/>
              <a:pathLst>
                <a:path w="23728" h="129" extrusionOk="0">
                  <a:moveTo>
                    <a:pt x="71" y="0"/>
                  </a:moveTo>
                  <a:cubicBezTo>
                    <a:pt x="24" y="0"/>
                    <a:pt x="1" y="35"/>
                    <a:pt x="1" y="71"/>
                  </a:cubicBezTo>
                  <a:cubicBezTo>
                    <a:pt x="1" y="94"/>
                    <a:pt x="24" y="129"/>
                    <a:pt x="71" y="129"/>
                  </a:cubicBezTo>
                  <a:lnTo>
                    <a:pt x="23658" y="129"/>
                  </a:lnTo>
                  <a:cubicBezTo>
                    <a:pt x="23692" y="129"/>
                    <a:pt x="23728" y="94"/>
                    <a:pt x="23728" y="71"/>
                  </a:cubicBezTo>
                  <a:cubicBezTo>
                    <a:pt x="23728" y="35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5"/>
            <p:cNvSpPr/>
            <p:nvPr/>
          </p:nvSpPr>
          <p:spPr>
            <a:xfrm>
              <a:off x="5746702" y="223340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1"/>
                  </a:moveTo>
                  <a:cubicBezTo>
                    <a:pt x="24" y="1"/>
                    <a:pt x="1" y="24"/>
                    <a:pt x="1" y="59"/>
                  </a:cubicBezTo>
                  <a:cubicBezTo>
                    <a:pt x="1" y="94"/>
                    <a:pt x="24" y="118"/>
                    <a:pt x="71" y="118"/>
                  </a:cubicBezTo>
                  <a:lnTo>
                    <a:pt x="23658" y="118"/>
                  </a:lnTo>
                  <a:cubicBezTo>
                    <a:pt x="23692" y="118"/>
                    <a:pt x="23728" y="94"/>
                    <a:pt x="23728" y="59"/>
                  </a:cubicBezTo>
                  <a:cubicBezTo>
                    <a:pt x="23728" y="24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5"/>
            <p:cNvSpPr/>
            <p:nvPr/>
          </p:nvSpPr>
          <p:spPr>
            <a:xfrm>
              <a:off x="5746702" y="241920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1"/>
                  </a:moveTo>
                  <a:cubicBezTo>
                    <a:pt x="24" y="1"/>
                    <a:pt x="1" y="36"/>
                    <a:pt x="1" y="60"/>
                  </a:cubicBezTo>
                  <a:cubicBezTo>
                    <a:pt x="1" y="94"/>
                    <a:pt x="24" y="118"/>
                    <a:pt x="71" y="118"/>
                  </a:cubicBezTo>
                  <a:lnTo>
                    <a:pt x="23658" y="118"/>
                  </a:lnTo>
                  <a:cubicBezTo>
                    <a:pt x="23692" y="118"/>
                    <a:pt x="23728" y="94"/>
                    <a:pt x="23728" y="60"/>
                  </a:cubicBezTo>
                  <a:cubicBezTo>
                    <a:pt x="23728" y="36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5"/>
            <p:cNvSpPr/>
            <p:nvPr/>
          </p:nvSpPr>
          <p:spPr>
            <a:xfrm>
              <a:off x="5746702" y="2605759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9"/>
                  </a:cubicBezTo>
                  <a:cubicBezTo>
                    <a:pt x="1" y="83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83"/>
                    <a:pt x="23728" y="59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5"/>
            <p:cNvSpPr/>
            <p:nvPr/>
          </p:nvSpPr>
          <p:spPr>
            <a:xfrm>
              <a:off x="5746702" y="279161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5"/>
            <p:cNvSpPr/>
            <p:nvPr/>
          </p:nvSpPr>
          <p:spPr>
            <a:xfrm>
              <a:off x="5746702" y="2977417"/>
              <a:ext cx="3391799" cy="7520"/>
            </a:xfrm>
            <a:custGeom>
              <a:avLst/>
              <a:gdLst/>
              <a:ahLst/>
              <a:cxnLst/>
              <a:rect l="l" t="t" r="r" b="b"/>
              <a:pathLst>
                <a:path w="23728" h="130" extrusionOk="0">
                  <a:moveTo>
                    <a:pt x="71" y="1"/>
                  </a:moveTo>
                  <a:cubicBezTo>
                    <a:pt x="24" y="1"/>
                    <a:pt x="1" y="36"/>
                    <a:pt x="1" y="59"/>
                  </a:cubicBezTo>
                  <a:cubicBezTo>
                    <a:pt x="1" y="94"/>
                    <a:pt x="24" y="129"/>
                    <a:pt x="71" y="129"/>
                  </a:cubicBezTo>
                  <a:lnTo>
                    <a:pt x="23658" y="129"/>
                  </a:lnTo>
                  <a:cubicBezTo>
                    <a:pt x="23692" y="129"/>
                    <a:pt x="23728" y="94"/>
                    <a:pt x="23728" y="59"/>
                  </a:cubicBezTo>
                  <a:cubicBezTo>
                    <a:pt x="23728" y="36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5"/>
            <p:cNvSpPr/>
            <p:nvPr/>
          </p:nvSpPr>
          <p:spPr>
            <a:xfrm>
              <a:off x="5746702" y="14894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5"/>
            <p:cNvSpPr/>
            <p:nvPr/>
          </p:nvSpPr>
          <p:spPr>
            <a:xfrm>
              <a:off x="5746702" y="13036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3" name="Google Shape;923;p25"/>
          <p:cNvSpPr txBox="1">
            <a:spLocks noGrp="1"/>
          </p:cNvSpPr>
          <p:nvPr>
            <p:ph type="title"/>
          </p:nvPr>
        </p:nvSpPr>
        <p:spPr>
          <a:xfrm>
            <a:off x="713097" y="539400"/>
            <a:ext cx="7717800" cy="7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25"/>
          <p:cNvSpPr txBox="1">
            <a:spLocks noGrp="1"/>
          </p:cNvSpPr>
          <p:nvPr>
            <p:ph type="title" idx="2"/>
          </p:nvPr>
        </p:nvSpPr>
        <p:spPr>
          <a:xfrm>
            <a:off x="2350575" y="3452050"/>
            <a:ext cx="1540500" cy="306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5" name="Google Shape;925;p25"/>
          <p:cNvSpPr txBox="1">
            <a:spLocks noGrp="1"/>
          </p:cNvSpPr>
          <p:nvPr>
            <p:ph type="subTitle" idx="1"/>
          </p:nvPr>
        </p:nvSpPr>
        <p:spPr>
          <a:xfrm>
            <a:off x="1715600" y="3777225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6" name="Google Shape;926;p25"/>
          <p:cNvSpPr txBox="1">
            <a:spLocks noGrp="1"/>
          </p:cNvSpPr>
          <p:nvPr>
            <p:ph type="title" idx="3"/>
          </p:nvPr>
        </p:nvSpPr>
        <p:spPr>
          <a:xfrm>
            <a:off x="2729425" y="1611400"/>
            <a:ext cx="1161300" cy="306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7" name="Google Shape;927;p25"/>
          <p:cNvSpPr txBox="1">
            <a:spLocks noGrp="1"/>
          </p:cNvSpPr>
          <p:nvPr>
            <p:ph type="subTitle" idx="4"/>
          </p:nvPr>
        </p:nvSpPr>
        <p:spPr>
          <a:xfrm>
            <a:off x="1715597" y="1936475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8" name="Google Shape;928;p25"/>
          <p:cNvSpPr txBox="1">
            <a:spLocks noGrp="1"/>
          </p:cNvSpPr>
          <p:nvPr>
            <p:ph type="title" idx="5"/>
          </p:nvPr>
        </p:nvSpPr>
        <p:spPr>
          <a:xfrm>
            <a:off x="5253100" y="2531675"/>
            <a:ext cx="997800" cy="306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9" name="Google Shape;929;p25"/>
          <p:cNvSpPr txBox="1">
            <a:spLocks noGrp="1"/>
          </p:cNvSpPr>
          <p:nvPr>
            <p:ph type="subTitle" idx="6"/>
          </p:nvPr>
        </p:nvSpPr>
        <p:spPr>
          <a:xfrm>
            <a:off x="5253100" y="2856850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30" name="Google Shape;930;p25"/>
          <p:cNvGrpSpPr/>
          <p:nvPr/>
        </p:nvGrpSpPr>
        <p:grpSpPr>
          <a:xfrm rot="-5400000">
            <a:off x="689759" y="3827440"/>
            <a:ext cx="183301" cy="702705"/>
            <a:chOff x="1506468" y="154140"/>
            <a:chExt cx="183301" cy="702705"/>
          </a:xfrm>
        </p:grpSpPr>
        <p:sp>
          <p:nvSpPr>
            <p:cNvPr id="931" name="Google Shape;931;p25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5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3" name="Google Shape;933;p25"/>
          <p:cNvGrpSpPr/>
          <p:nvPr/>
        </p:nvGrpSpPr>
        <p:grpSpPr>
          <a:xfrm rot="-5400000">
            <a:off x="689759" y="3029928"/>
            <a:ext cx="183301" cy="702705"/>
            <a:chOff x="1506468" y="154140"/>
            <a:chExt cx="183301" cy="702705"/>
          </a:xfrm>
        </p:grpSpPr>
        <p:sp>
          <p:nvSpPr>
            <p:cNvPr id="934" name="Google Shape;934;p25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5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" name="Google Shape;936;p25"/>
          <p:cNvGrpSpPr/>
          <p:nvPr/>
        </p:nvGrpSpPr>
        <p:grpSpPr>
          <a:xfrm rot="-5400000">
            <a:off x="689759" y="2232415"/>
            <a:ext cx="183301" cy="702705"/>
            <a:chOff x="1506468" y="154140"/>
            <a:chExt cx="183301" cy="702705"/>
          </a:xfrm>
        </p:grpSpPr>
        <p:sp>
          <p:nvSpPr>
            <p:cNvPr id="937" name="Google Shape;937;p25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5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" name="Google Shape;939;p25"/>
          <p:cNvGrpSpPr/>
          <p:nvPr/>
        </p:nvGrpSpPr>
        <p:grpSpPr>
          <a:xfrm rot="-5400000">
            <a:off x="689759" y="1434903"/>
            <a:ext cx="183301" cy="702705"/>
            <a:chOff x="1506468" y="154140"/>
            <a:chExt cx="183301" cy="702705"/>
          </a:xfrm>
        </p:grpSpPr>
        <p:sp>
          <p:nvSpPr>
            <p:cNvPr id="940" name="Google Shape;940;p25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5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2" name="Google Shape;942;p25"/>
          <p:cNvGrpSpPr/>
          <p:nvPr/>
        </p:nvGrpSpPr>
        <p:grpSpPr>
          <a:xfrm rot="-5400000">
            <a:off x="689759" y="637390"/>
            <a:ext cx="183301" cy="702705"/>
            <a:chOff x="1506468" y="154140"/>
            <a:chExt cx="183301" cy="702705"/>
          </a:xfrm>
        </p:grpSpPr>
        <p:sp>
          <p:nvSpPr>
            <p:cNvPr id="943" name="Google Shape;943;p25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5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5" name="Google Shape;945;p25"/>
          <p:cNvSpPr txBox="1">
            <a:spLocks noGrp="1"/>
          </p:cNvSpPr>
          <p:nvPr>
            <p:ph type="title" idx="7" hasCustomPrompt="1"/>
          </p:nvPr>
        </p:nvSpPr>
        <p:spPr>
          <a:xfrm>
            <a:off x="4185600" y="1734138"/>
            <a:ext cx="772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946" name="Google Shape;946;p25"/>
          <p:cNvSpPr txBox="1">
            <a:spLocks noGrp="1"/>
          </p:cNvSpPr>
          <p:nvPr>
            <p:ph type="title" idx="8" hasCustomPrompt="1"/>
          </p:nvPr>
        </p:nvSpPr>
        <p:spPr>
          <a:xfrm>
            <a:off x="4185600" y="2656100"/>
            <a:ext cx="772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947" name="Google Shape;947;p25"/>
          <p:cNvSpPr txBox="1">
            <a:spLocks noGrp="1"/>
          </p:cNvSpPr>
          <p:nvPr>
            <p:ph type="title" idx="9" hasCustomPrompt="1"/>
          </p:nvPr>
        </p:nvSpPr>
        <p:spPr>
          <a:xfrm>
            <a:off x="4185600" y="3581200"/>
            <a:ext cx="772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5"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9" name="Google Shape;949;p26"/>
          <p:cNvGrpSpPr/>
          <p:nvPr/>
        </p:nvGrpSpPr>
        <p:grpSpPr>
          <a:xfrm>
            <a:off x="288950" y="145475"/>
            <a:ext cx="8566088" cy="4818707"/>
            <a:chOff x="288950" y="145475"/>
            <a:chExt cx="8566088" cy="4818707"/>
          </a:xfrm>
        </p:grpSpPr>
        <p:sp>
          <p:nvSpPr>
            <p:cNvPr id="950" name="Google Shape;950;p26"/>
            <p:cNvSpPr/>
            <p:nvPr/>
          </p:nvSpPr>
          <p:spPr>
            <a:xfrm>
              <a:off x="288950" y="145475"/>
              <a:ext cx="8566088" cy="4818707"/>
            </a:xfrm>
            <a:custGeom>
              <a:avLst/>
              <a:gdLst/>
              <a:ahLst/>
              <a:cxnLst/>
              <a:rect l="l" t="t" r="r" b="b"/>
              <a:pathLst>
                <a:path w="73809" h="41520" extrusionOk="0">
                  <a:moveTo>
                    <a:pt x="631" y="1"/>
                  </a:moveTo>
                  <a:cubicBezTo>
                    <a:pt x="293" y="1"/>
                    <a:pt x="0" y="281"/>
                    <a:pt x="0" y="632"/>
                  </a:cubicBezTo>
                  <a:lnTo>
                    <a:pt x="0" y="40877"/>
                  </a:lnTo>
                  <a:cubicBezTo>
                    <a:pt x="0" y="41228"/>
                    <a:pt x="293" y="41520"/>
                    <a:pt x="631" y="41520"/>
                  </a:cubicBezTo>
                  <a:lnTo>
                    <a:pt x="73178" y="41520"/>
                  </a:lnTo>
                  <a:cubicBezTo>
                    <a:pt x="73528" y="41520"/>
                    <a:pt x="73809" y="41228"/>
                    <a:pt x="73809" y="40877"/>
                  </a:cubicBezTo>
                  <a:lnTo>
                    <a:pt x="73809" y="632"/>
                  </a:lnTo>
                  <a:cubicBezTo>
                    <a:pt x="73809" y="281"/>
                    <a:pt x="73528" y="1"/>
                    <a:pt x="7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4589589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60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60" y="31577"/>
                  </a:cubicBezTo>
                  <a:lnTo>
                    <a:pt x="28295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95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478825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48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48" y="31577"/>
                  </a:cubicBezTo>
                  <a:lnTo>
                    <a:pt x="28283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83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3" name="Google Shape;953;p26"/>
            <p:cNvGrpSpPr/>
            <p:nvPr/>
          </p:nvGrpSpPr>
          <p:grpSpPr>
            <a:xfrm>
              <a:off x="49847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954" name="Google Shape;954;p26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955" name="Google Shape;955;p26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26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26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26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26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26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26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" name="Google Shape;962;p26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63" name="Google Shape;963;p26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6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6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6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6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6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6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6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6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6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3" name="Google Shape;973;p26"/>
            <p:cNvGrpSpPr/>
            <p:nvPr/>
          </p:nvGrpSpPr>
          <p:grpSpPr>
            <a:xfrm>
              <a:off x="8784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974" name="Google Shape;974;p26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975" name="Google Shape;975;p26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26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26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26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26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26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26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26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83" name="Google Shape;983;p26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6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6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6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6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6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6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6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6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6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93" name="Google Shape;993;p26"/>
          <p:cNvSpPr txBox="1">
            <a:spLocks noGrp="1"/>
          </p:cNvSpPr>
          <p:nvPr>
            <p:ph type="title"/>
          </p:nvPr>
        </p:nvSpPr>
        <p:spPr>
          <a:xfrm>
            <a:off x="720000" y="531050"/>
            <a:ext cx="37086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94" name="Google Shape;994;p26"/>
          <p:cNvSpPr txBox="1">
            <a:spLocks noGrp="1"/>
          </p:cNvSpPr>
          <p:nvPr>
            <p:ph type="title" idx="2"/>
          </p:nvPr>
        </p:nvSpPr>
        <p:spPr>
          <a:xfrm>
            <a:off x="1763913" y="1435038"/>
            <a:ext cx="264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95" name="Google Shape;995;p26"/>
          <p:cNvSpPr txBox="1">
            <a:spLocks noGrp="1"/>
          </p:cNvSpPr>
          <p:nvPr>
            <p:ph type="subTitle" idx="1"/>
          </p:nvPr>
        </p:nvSpPr>
        <p:spPr>
          <a:xfrm>
            <a:off x="1763900" y="1945363"/>
            <a:ext cx="26406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6" name="Google Shape;996;p26"/>
          <p:cNvSpPr txBox="1">
            <a:spLocks noGrp="1"/>
          </p:cNvSpPr>
          <p:nvPr>
            <p:ph type="title" idx="3"/>
          </p:nvPr>
        </p:nvSpPr>
        <p:spPr>
          <a:xfrm>
            <a:off x="5732242" y="2495663"/>
            <a:ext cx="264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97" name="Google Shape;997;p26"/>
          <p:cNvSpPr txBox="1">
            <a:spLocks noGrp="1"/>
          </p:cNvSpPr>
          <p:nvPr>
            <p:ph type="subTitle" idx="4"/>
          </p:nvPr>
        </p:nvSpPr>
        <p:spPr>
          <a:xfrm>
            <a:off x="5732243" y="3005988"/>
            <a:ext cx="26406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8" name="Google Shape;998;p26"/>
          <p:cNvSpPr txBox="1">
            <a:spLocks noGrp="1"/>
          </p:cNvSpPr>
          <p:nvPr>
            <p:ph type="title" idx="5"/>
          </p:nvPr>
        </p:nvSpPr>
        <p:spPr>
          <a:xfrm>
            <a:off x="1763913" y="3569100"/>
            <a:ext cx="264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99" name="Google Shape;999;p26"/>
          <p:cNvSpPr txBox="1">
            <a:spLocks noGrp="1"/>
          </p:cNvSpPr>
          <p:nvPr>
            <p:ph type="subTitle" idx="6"/>
          </p:nvPr>
        </p:nvSpPr>
        <p:spPr>
          <a:xfrm>
            <a:off x="1763900" y="4079425"/>
            <a:ext cx="26406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26"/>
          <p:cNvSpPr txBox="1">
            <a:spLocks noGrp="1"/>
          </p:cNvSpPr>
          <p:nvPr>
            <p:ph type="title" idx="7"/>
          </p:nvPr>
        </p:nvSpPr>
        <p:spPr>
          <a:xfrm>
            <a:off x="5732242" y="3569100"/>
            <a:ext cx="264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1" name="Google Shape;1001;p26"/>
          <p:cNvSpPr txBox="1">
            <a:spLocks noGrp="1"/>
          </p:cNvSpPr>
          <p:nvPr>
            <p:ph type="subTitle" idx="8"/>
          </p:nvPr>
        </p:nvSpPr>
        <p:spPr>
          <a:xfrm>
            <a:off x="5732243" y="4079425"/>
            <a:ext cx="26406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2" name="Google Shape;1002;p26"/>
          <p:cNvSpPr txBox="1">
            <a:spLocks noGrp="1"/>
          </p:cNvSpPr>
          <p:nvPr>
            <p:ph type="title" idx="9" hasCustomPrompt="1"/>
          </p:nvPr>
        </p:nvSpPr>
        <p:spPr>
          <a:xfrm>
            <a:off x="771150" y="1435038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3" name="Google Shape;1003;p26"/>
          <p:cNvSpPr txBox="1">
            <a:spLocks noGrp="1"/>
          </p:cNvSpPr>
          <p:nvPr>
            <p:ph type="title" idx="13" hasCustomPrompt="1"/>
          </p:nvPr>
        </p:nvSpPr>
        <p:spPr>
          <a:xfrm>
            <a:off x="771150" y="3569095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4" name="Google Shape;1004;p26"/>
          <p:cNvSpPr txBox="1">
            <a:spLocks noGrp="1"/>
          </p:cNvSpPr>
          <p:nvPr>
            <p:ph type="title" idx="14" hasCustomPrompt="1"/>
          </p:nvPr>
        </p:nvSpPr>
        <p:spPr>
          <a:xfrm>
            <a:off x="4737538" y="2495663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5" name="Google Shape;1005;p26"/>
          <p:cNvSpPr txBox="1">
            <a:spLocks noGrp="1"/>
          </p:cNvSpPr>
          <p:nvPr>
            <p:ph type="title" idx="15" hasCustomPrompt="1"/>
          </p:nvPr>
        </p:nvSpPr>
        <p:spPr>
          <a:xfrm>
            <a:off x="4737538" y="3569095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6" name="Google Shape;1006;p26"/>
          <p:cNvSpPr txBox="1">
            <a:spLocks noGrp="1"/>
          </p:cNvSpPr>
          <p:nvPr>
            <p:ph type="title" idx="16"/>
          </p:nvPr>
        </p:nvSpPr>
        <p:spPr>
          <a:xfrm>
            <a:off x="1751342" y="2495663"/>
            <a:ext cx="264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7" name="Google Shape;1007;p26"/>
          <p:cNvSpPr txBox="1">
            <a:spLocks noGrp="1"/>
          </p:cNvSpPr>
          <p:nvPr>
            <p:ph type="subTitle" idx="17"/>
          </p:nvPr>
        </p:nvSpPr>
        <p:spPr>
          <a:xfrm>
            <a:off x="1751343" y="3005988"/>
            <a:ext cx="26406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8" name="Google Shape;1008;p26"/>
          <p:cNvSpPr txBox="1">
            <a:spLocks noGrp="1"/>
          </p:cNvSpPr>
          <p:nvPr>
            <p:ph type="title" idx="18" hasCustomPrompt="1"/>
          </p:nvPr>
        </p:nvSpPr>
        <p:spPr>
          <a:xfrm>
            <a:off x="756638" y="2495663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" name="Google Shape;1157;p30"/>
          <p:cNvGrpSpPr/>
          <p:nvPr/>
        </p:nvGrpSpPr>
        <p:grpSpPr>
          <a:xfrm flipH="1">
            <a:off x="559419" y="254025"/>
            <a:ext cx="8471057" cy="4635473"/>
            <a:chOff x="1075213" y="539400"/>
            <a:chExt cx="6657019" cy="4064778"/>
          </a:xfrm>
        </p:grpSpPr>
        <p:sp>
          <p:nvSpPr>
            <p:cNvPr id="1158" name="Google Shape;1158;p30"/>
            <p:cNvSpPr/>
            <p:nvPr/>
          </p:nvSpPr>
          <p:spPr>
            <a:xfrm>
              <a:off x="1439819" y="539400"/>
              <a:ext cx="6292400" cy="4064778"/>
            </a:xfrm>
            <a:custGeom>
              <a:avLst/>
              <a:gdLst/>
              <a:ahLst/>
              <a:cxnLst/>
              <a:rect l="l" t="t" r="r" b="b"/>
              <a:pathLst>
                <a:path w="89712" h="62348" extrusionOk="0">
                  <a:moveTo>
                    <a:pt x="1" y="0"/>
                  </a:moveTo>
                  <a:lnTo>
                    <a:pt x="1" y="58194"/>
                  </a:lnTo>
                  <a:cubicBezTo>
                    <a:pt x="1" y="60477"/>
                    <a:pt x="1856" y="62347"/>
                    <a:pt x="4153" y="62347"/>
                  </a:cubicBezTo>
                  <a:lnTo>
                    <a:pt x="85559" y="62347"/>
                  </a:lnTo>
                  <a:cubicBezTo>
                    <a:pt x="87855" y="62347"/>
                    <a:pt x="89712" y="60477"/>
                    <a:pt x="89712" y="58194"/>
                  </a:cubicBezTo>
                  <a:lnTo>
                    <a:pt x="897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0"/>
            <p:cNvSpPr/>
            <p:nvPr/>
          </p:nvSpPr>
          <p:spPr>
            <a:xfrm>
              <a:off x="1439875" y="3963125"/>
              <a:ext cx="6292357" cy="260920"/>
            </a:xfrm>
            <a:custGeom>
              <a:avLst/>
              <a:gdLst/>
              <a:ahLst/>
              <a:cxnLst/>
              <a:rect l="l" t="t" r="r" b="b"/>
              <a:pathLst>
                <a:path w="90619" h="4002" extrusionOk="0">
                  <a:moveTo>
                    <a:pt x="15" y="1"/>
                  </a:moveTo>
                  <a:lnTo>
                    <a:pt x="0" y="14"/>
                  </a:lnTo>
                  <a:lnTo>
                    <a:pt x="0" y="3974"/>
                  </a:lnTo>
                  <a:cubicBezTo>
                    <a:pt x="0" y="3988"/>
                    <a:pt x="15" y="4002"/>
                    <a:pt x="15" y="4002"/>
                  </a:cubicBezTo>
                  <a:lnTo>
                    <a:pt x="90606" y="4002"/>
                  </a:lnTo>
                  <a:cubicBezTo>
                    <a:pt x="90606" y="4002"/>
                    <a:pt x="90619" y="3988"/>
                    <a:pt x="90619" y="3974"/>
                  </a:cubicBezTo>
                  <a:lnTo>
                    <a:pt x="90619" y="14"/>
                  </a:lnTo>
                  <a:lnTo>
                    <a:pt x="90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0"/>
            <p:cNvSpPr/>
            <p:nvPr/>
          </p:nvSpPr>
          <p:spPr>
            <a:xfrm>
              <a:off x="1075213" y="1086258"/>
              <a:ext cx="364658" cy="339862"/>
            </a:xfrm>
            <a:custGeom>
              <a:avLst/>
              <a:gdLst/>
              <a:ahLst/>
              <a:cxnLst/>
              <a:rect l="l" t="t" r="r" b="b"/>
              <a:pathLst>
                <a:path w="5199" h="5213" extrusionOk="0">
                  <a:moveTo>
                    <a:pt x="1" y="0"/>
                  </a:moveTo>
                  <a:lnTo>
                    <a:pt x="1733" y="2613"/>
                  </a:lnTo>
                  <a:lnTo>
                    <a:pt x="1" y="5212"/>
                  </a:lnTo>
                  <a:lnTo>
                    <a:pt x="5199" y="5212"/>
                  </a:lnTo>
                  <a:lnTo>
                    <a:pt x="5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1" name="Google Shape;1161;p30"/>
          <p:cNvSpPr txBox="1">
            <a:spLocks noGrp="1"/>
          </p:cNvSpPr>
          <p:nvPr>
            <p:ph type="title"/>
          </p:nvPr>
        </p:nvSpPr>
        <p:spPr>
          <a:xfrm>
            <a:off x="2424600" y="691812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62" name="Google Shape;1162;p30"/>
          <p:cNvSpPr txBox="1">
            <a:spLocks noGrp="1"/>
          </p:cNvSpPr>
          <p:nvPr>
            <p:ph type="subTitle" idx="1"/>
          </p:nvPr>
        </p:nvSpPr>
        <p:spPr>
          <a:xfrm>
            <a:off x="2854650" y="1662750"/>
            <a:ext cx="3434700" cy="13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3" name="Google Shape;1163;p30"/>
          <p:cNvSpPr txBox="1"/>
          <p:nvPr/>
        </p:nvSpPr>
        <p:spPr>
          <a:xfrm>
            <a:off x="2561675" y="3575475"/>
            <a:ext cx="4000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CREDITS: This presentation template was created by </a:t>
            </a:r>
            <a:r>
              <a:rPr lang="en" sz="1000" b="1">
                <a:solidFill>
                  <a:srgbClr val="FFFFFF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, including icons by </a:t>
            </a:r>
            <a:r>
              <a:rPr lang="en" sz="1000" b="1">
                <a:solidFill>
                  <a:srgbClr val="FFFFFF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, and infographics &amp; images by </a:t>
            </a:r>
            <a:r>
              <a:rPr lang="en" sz="1000" b="1">
                <a:solidFill>
                  <a:srgbClr val="FFFFFF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10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31"/>
          <p:cNvGrpSpPr/>
          <p:nvPr/>
        </p:nvGrpSpPr>
        <p:grpSpPr>
          <a:xfrm>
            <a:off x="288950" y="145475"/>
            <a:ext cx="8566088" cy="4818707"/>
            <a:chOff x="288950" y="145475"/>
            <a:chExt cx="8566088" cy="4818707"/>
          </a:xfrm>
        </p:grpSpPr>
        <p:sp>
          <p:nvSpPr>
            <p:cNvPr id="1166" name="Google Shape;1166;p31"/>
            <p:cNvSpPr/>
            <p:nvPr/>
          </p:nvSpPr>
          <p:spPr>
            <a:xfrm>
              <a:off x="288950" y="145475"/>
              <a:ext cx="8566088" cy="4818707"/>
            </a:xfrm>
            <a:custGeom>
              <a:avLst/>
              <a:gdLst/>
              <a:ahLst/>
              <a:cxnLst/>
              <a:rect l="l" t="t" r="r" b="b"/>
              <a:pathLst>
                <a:path w="73809" h="41520" extrusionOk="0">
                  <a:moveTo>
                    <a:pt x="631" y="1"/>
                  </a:moveTo>
                  <a:cubicBezTo>
                    <a:pt x="293" y="1"/>
                    <a:pt x="0" y="281"/>
                    <a:pt x="0" y="632"/>
                  </a:cubicBezTo>
                  <a:lnTo>
                    <a:pt x="0" y="40877"/>
                  </a:lnTo>
                  <a:cubicBezTo>
                    <a:pt x="0" y="41228"/>
                    <a:pt x="293" y="41520"/>
                    <a:pt x="631" y="41520"/>
                  </a:cubicBezTo>
                  <a:lnTo>
                    <a:pt x="73178" y="41520"/>
                  </a:lnTo>
                  <a:cubicBezTo>
                    <a:pt x="73528" y="41520"/>
                    <a:pt x="73809" y="41228"/>
                    <a:pt x="73809" y="40877"/>
                  </a:cubicBezTo>
                  <a:lnTo>
                    <a:pt x="73809" y="632"/>
                  </a:lnTo>
                  <a:cubicBezTo>
                    <a:pt x="73809" y="281"/>
                    <a:pt x="73528" y="1"/>
                    <a:pt x="7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4589589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60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60" y="31577"/>
                  </a:cubicBezTo>
                  <a:lnTo>
                    <a:pt x="28295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95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478825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48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48" y="31577"/>
                  </a:cubicBezTo>
                  <a:lnTo>
                    <a:pt x="28283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83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9" name="Google Shape;1169;p31"/>
            <p:cNvGrpSpPr/>
            <p:nvPr/>
          </p:nvGrpSpPr>
          <p:grpSpPr>
            <a:xfrm>
              <a:off x="49847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1170" name="Google Shape;1170;p31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1171" name="Google Shape;1171;p31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2" name="Google Shape;1172;p31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3" name="Google Shape;1173;p31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4" name="Google Shape;1174;p31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" name="Google Shape;1175;p31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" name="Google Shape;1176;p31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" name="Google Shape;1177;p31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" name="Google Shape;1178;p31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79" name="Google Shape;1179;p31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1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1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1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1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1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1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1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1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1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9" name="Google Shape;1189;p31"/>
            <p:cNvGrpSpPr/>
            <p:nvPr/>
          </p:nvGrpSpPr>
          <p:grpSpPr>
            <a:xfrm>
              <a:off x="8784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1190" name="Google Shape;1190;p31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1191" name="Google Shape;1191;p31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31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31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" name="Google Shape;1194;p31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31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31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31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31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9" name="Google Shape;1199;p31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1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1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1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1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1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1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1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1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1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0" name="Google Shape;1210;p32"/>
          <p:cNvGrpSpPr/>
          <p:nvPr/>
        </p:nvGrpSpPr>
        <p:grpSpPr>
          <a:xfrm>
            <a:off x="430057" y="258025"/>
            <a:ext cx="8135676" cy="4651490"/>
            <a:chOff x="430057" y="258025"/>
            <a:chExt cx="8135676" cy="4651490"/>
          </a:xfrm>
        </p:grpSpPr>
        <p:sp>
          <p:nvSpPr>
            <p:cNvPr id="1211" name="Google Shape;1211;p32"/>
            <p:cNvSpPr/>
            <p:nvPr/>
          </p:nvSpPr>
          <p:spPr>
            <a:xfrm>
              <a:off x="853474" y="468325"/>
              <a:ext cx="7437059" cy="4333887"/>
            </a:xfrm>
            <a:custGeom>
              <a:avLst/>
              <a:gdLst/>
              <a:ahLst/>
              <a:cxnLst/>
              <a:rect l="l" t="t" r="r" b="b"/>
              <a:pathLst>
                <a:path w="267785" h="179904" extrusionOk="0">
                  <a:moveTo>
                    <a:pt x="1" y="1"/>
                  </a:moveTo>
                  <a:lnTo>
                    <a:pt x="1" y="179903"/>
                  </a:lnTo>
                  <a:lnTo>
                    <a:pt x="267784" y="179903"/>
                  </a:lnTo>
                  <a:lnTo>
                    <a:pt x="2677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578275" y="258025"/>
              <a:ext cx="7987458" cy="4651490"/>
            </a:xfrm>
            <a:custGeom>
              <a:avLst/>
              <a:gdLst/>
              <a:ahLst/>
              <a:cxnLst/>
              <a:rect l="l" t="t" r="r" b="b"/>
              <a:pathLst>
                <a:path w="285700" h="193088" extrusionOk="0">
                  <a:moveTo>
                    <a:pt x="276042" y="8731"/>
                  </a:moveTo>
                  <a:lnTo>
                    <a:pt x="276042" y="147738"/>
                  </a:lnTo>
                  <a:lnTo>
                    <a:pt x="276042" y="184337"/>
                  </a:lnTo>
                  <a:lnTo>
                    <a:pt x="9657" y="184337"/>
                  </a:lnTo>
                  <a:lnTo>
                    <a:pt x="9657" y="8731"/>
                  </a:lnTo>
                  <a:close/>
                  <a:moveTo>
                    <a:pt x="9618" y="1"/>
                  </a:moveTo>
                  <a:cubicBezTo>
                    <a:pt x="4317" y="1"/>
                    <a:pt x="0" y="3509"/>
                    <a:pt x="0" y="7845"/>
                  </a:cubicBezTo>
                  <a:lnTo>
                    <a:pt x="0" y="185224"/>
                  </a:lnTo>
                  <a:cubicBezTo>
                    <a:pt x="0" y="189560"/>
                    <a:pt x="4317" y="193087"/>
                    <a:pt x="9618" y="193087"/>
                  </a:cubicBezTo>
                  <a:lnTo>
                    <a:pt x="276082" y="193087"/>
                  </a:lnTo>
                  <a:cubicBezTo>
                    <a:pt x="281384" y="193087"/>
                    <a:pt x="285700" y="189560"/>
                    <a:pt x="285700" y="185224"/>
                  </a:cubicBezTo>
                  <a:lnTo>
                    <a:pt x="285700" y="7845"/>
                  </a:lnTo>
                  <a:cubicBezTo>
                    <a:pt x="285700" y="3509"/>
                    <a:pt x="281384" y="1"/>
                    <a:pt x="276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3" name="Google Shape;1213;p32"/>
            <p:cNvGrpSpPr/>
            <p:nvPr/>
          </p:nvGrpSpPr>
          <p:grpSpPr>
            <a:xfrm>
              <a:off x="1180883" y="1223796"/>
              <a:ext cx="6782241" cy="3150214"/>
              <a:chOff x="5746702" y="1303655"/>
              <a:chExt cx="3391799" cy="3150214"/>
            </a:xfrm>
          </p:grpSpPr>
          <p:grpSp>
            <p:nvGrpSpPr>
              <p:cNvPr id="1214" name="Google Shape;1214;p32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1215" name="Google Shape;1215;p32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32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32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32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32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32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32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32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23" name="Google Shape;1223;p32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2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2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2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2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2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2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2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2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2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3" name="Google Shape;1233;p32"/>
            <p:cNvGrpSpPr/>
            <p:nvPr/>
          </p:nvGrpSpPr>
          <p:grpSpPr>
            <a:xfrm rot="-5400000">
              <a:off x="689759" y="3827440"/>
              <a:ext cx="183301" cy="702705"/>
              <a:chOff x="1506468" y="154140"/>
              <a:chExt cx="183301" cy="702705"/>
            </a:xfrm>
          </p:grpSpPr>
          <p:sp>
            <p:nvSpPr>
              <p:cNvPr id="1234" name="Google Shape;1234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6" name="Google Shape;1236;p32"/>
            <p:cNvGrpSpPr/>
            <p:nvPr/>
          </p:nvGrpSpPr>
          <p:grpSpPr>
            <a:xfrm rot="-5400000">
              <a:off x="689759" y="3029928"/>
              <a:ext cx="183301" cy="702705"/>
              <a:chOff x="1506468" y="154140"/>
              <a:chExt cx="183301" cy="702705"/>
            </a:xfrm>
          </p:grpSpPr>
          <p:sp>
            <p:nvSpPr>
              <p:cNvPr id="1237" name="Google Shape;1237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9" name="Google Shape;1239;p32"/>
            <p:cNvGrpSpPr/>
            <p:nvPr/>
          </p:nvGrpSpPr>
          <p:grpSpPr>
            <a:xfrm rot="-5400000">
              <a:off x="689759" y="2232415"/>
              <a:ext cx="183301" cy="702705"/>
              <a:chOff x="1506468" y="154140"/>
              <a:chExt cx="183301" cy="702705"/>
            </a:xfrm>
          </p:grpSpPr>
          <p:sp>
            <p:nvSpPr>
              <p:cNvPr id="1240" name="Google Shape;1240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2" name="Google Shape;1242;p32"/>
            <p:cNvGrpSpPr/>
            <p:nvPr/>
          </p:nvGrpSpPr>
          <p:grpSpPr>
            <a:xfrm rot="-5400000">
              <a:off x="689759" y="1434903"/>
              <a:ext cx="183301" cy="702705"/>
              <a:chOff x="1506468" y="154140"/>
              <a:chExt cx="183301" cy="702705"/>
            </a:xfrm>
          </p:grpSpPr>
          <p:sp>
            <p:nvSpPr>
              <p:cNvPr id="1243" name="Google Shape;1243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5" name="Google Shape;1245;p32"/>
            <p:cNvGrpSpPr/>
            <p:nvPr/>
          </p:nvGrpSpPr>
          <p:grpSpPr>
            <a:xfrm rot="-5400000">
              <a:off x="689759" y="637390"/>
              <a:ext cx="183301" cy="702705"/>
              <a:chOff x="1506468" y="154140"/>
              <a:chExt cx="183301" cy="702705"/>
            </a:xfrm>
          </p:grpSpPr>
          <p:sp>
            <p:nvSpPr>
              <p:cNvPr id="1246" name="Google Shape;1246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48268" y="-915586"/>
            <a:ext cx="4062633" cy="6859116"/>
            <a:chOff x="-648268" y="-915586"/>
            <a:chExt cx="4062633" cy="6859116"/>
          </a:xfrm>
        </p:grpSpPr>
        <p:sp>
          <p:nvSpPr>
            <p:cNvPr id="10" name="Google Shape;10;p2"/>
            <p:cNvSpPr/>
            <p:nvPr/>
          </p:nvSpPr>
          <p:spPr>
            <a:xfrm>
              <a:off x="-648268" y="1965670"/>
              <a:ext cx="1119395" cy="1086742"/>
            </a:xfrm>
            <a:custGeom>
              <a:avLst/>
              <a:gdLst/>
              <a:ahLst/>
              <a:cxnLst/>
              <a:rect l="l" t="t" r="r" b="b"/>
              <a:pathLst>
                <a:path w="30991" h="30087" extrusionOk="0">
                  <a:moveTo>
                    <a:pt x="13309" y="1"/>
                  </a:moveTo>
                  <a:cubicBezTo>
                    <a:pt x="12724" y="1"/>
                    <a:pt x="12139" y="419"/>
                    <a:pt x="12142" y="1162"/>
                  </a:cubicBezTo>
                  <a:cubicBezTo>
                    <a:pt x="12144" y="1874"/>
                    <a:pt x="11565" y="2323"/>
                    <a:pt x="10974" y="2323"/>
                  </a:cubicBezTo>
                  <a:cubicBezTo>
                    <a:pt x="10634" y="2323"/>
                    <a:pt x="10290" y="2174"/>
                    <a:pt x="10050" y="1842"/>
                  </a:cubicBezTo>
                  <a:cubicBezTo>
                    <a:pt x="9804" y="1500"/>
                    <a:pt x="9466" y="1354"/>
                    <a:pt x="9134" y="1354"/>
                  </a:cubicBezTo>
                  <a:cubicBezTo>
                    <a:pt x="8422" y="1354"/>
                    <a:pt x="7734" y="2023"/>
                    <a:pt x="8015" y="2877"/>
                  </a:cubicBezTo>
                  <a:cubicBezTo>
                    <a:pt x="8283" y="3690"/>
                    <a:pt x="7638" y="4398"/>
                    <a:pt x="6915" y="4398"/>
                  </a:cubicBezTo>
                  <a:cubicBezTo>
                    <a:pt x="6688" y="4398"/>
                    <a:pt x="6453" y="4328"/>
                    <a:pt x="6236" y="4170"/>
                  </a:cubicBezTo>
                  <a:cubicBezTo>
                    <a:pt x="6013" y="4006"/>
                    <a:pt x="5778" y="3935"/>
                    <a:pt x="5554" y="3935"/>
                  </a:cubicBezTo>
                  <a:cubicBezTo>
                    <a:pt x="4707" y="3935"/>
                    <a:pt x="4005" y="4942"/>
                    <a:pt x="4622" y="5784"/>
                  </a:cubicBezTo>
                  <a:cubicBezTo>
                    <a:pt x="5206" y="6582"/>
                    <a:pt x="4588" y="7626"/>
                    <a:pt x="3703" y="7626"/>
                  </a:cubicBezTo>
                  <a:cubicBezTo>
                    <a:pt x="3583" y="7626"/>
                    <a:pt x="3457" y="7606"/>
                    <a:pt x="3330" y="7564"/>
                  </a:cubicBezTo>
                  <a:cubicBezTo>
                    <a:pt x="3195" y="7520"/>
                    <a:pt x="3065" y="7500"/>
                    <a:pt x="2942" y="7500"/>
                  </a:cubicBezTo>
                  <a:cubicBezTo>
                    <a:pt x="1915" y="7500"/>
                    <a:pt x="1337" y="8908"/>
                    <a:pt x="2294" y="9598"/>
                  </a:cubicBezTo>
                  <a:cubicBezTo>
                    <a:pt x="3203" y="10254"/>
                    <a:pt x="2738" y="11690"/>
                    <a:pt x="1618" y="11690"/>
                  </a:cubicBezTo>
                  <a:cubicBezTo>
                    <a:pt x="1616" y="11690"/>
                    <a:pt x="1615" y="11690"/>
                    <a:pt x="1614" y="11690"/>
                  </a:cubicBezTo>
                  <a:cubicBezTo>
                    <a:pt x="1612" y="11690"/>
                    <a:pt x="1610" y="11690"/>
                    <a:pt x="1608" y="11690"/>
                  </a:cubicBezTo>
                  <a:cubicBezTo>
                    <a:pt x="292" y="11690"/>
                    <a:pt x="1" y="13541"/>
                    <a:pt x="1256" y="13944"/>
                  </a:cubicBezTo>
                  <a:cubicBezTo>
                    <a:pt x="2325" y="14287"/>
                    <a:pt x="2325" y="15800"/>
                    <a:pt x="1256" y="16143"/>
                  </a:cubicBezTo>
                  <a:cubicBezTo>
                    <a:pt x="1" y="16546"/>
                    <a:pt x="292" y="18398"/>
                    <a:pt x="1609" y="18398"/>
                  </a:cubicBezTo>
                  <a:cubicBezTo>
                    <a:pt x="1611" y="18398"/>
                    <a:pt x="1612" y="18398"/>
                    <a:pt x="1614" y="18398"/>
                  </a:cubicBezTo>
                  <a:cubicBezTo>
                    <a:pt x="1616" y="18398"/>
                    <a:pt x="1617" y="18398"/>
                    <a:pt x="1619" y="18398"/>
                  </a:cubicBezTo>
                  <a:cubicBezTo>
                    <a:pt x="2738" y="18398"/>
                    <a:pt x="3203" y="19834"/>
                    <a:pt x="2294" y="20489"/>
                  </a:cubicBezTo>
                  <a:cubicBezTo>
                    <a:pt x="1337" y="21179"/>
                    <a:pt x="1915" y="22588"/>
                    <a:pt x="2943" y="22588"/>
                  </a:cubicBezTo>
                  <a:cubicBezTo>
                    <a:pt x="3066" y="22588"/>
                    <a:pt x="3195" y="22567"/>
                    <a:pt x="3330" y="22523"/>
                  </a:cubicBezTo>
                  <a:cubicBezTo>
                    <a:pt x="3458" y="22481"/>
                    <a:pt x="3584" y="22462"/>
                    <a:pt x="3704" y="22462"/>
                  </a:cubicBezTo>
                  <a:cubicBezTo>
                    <a:pt x="4588" y="22462"/>
                    <a:pt x="5206" y="23505"/>
                    <a:pt x="4622" y="24302"/>
                  </a:cubicBezTo>
                  <a:cubicBezTo>
                    <a:pt x="4006" y="25144"/>
                    <a:pt x="4707" y="26151"/>
                    <a:pt x="5554" y="26151"/>
                  </a:cubicBezTo>
                  <a:cubicBezTo>
                    <a:pt x="5778" y="26151"/>
                    <a:pt x="6013" y="26080"/>
                    <a:pt x="6236" y="25917"/>
                  </a:cubicBezTo>
                  <a:cubicBezTo>
                    <a:pt x="6453" y="25758"/>
                    <a:pt x="6688" y="25688"/>
                    <a:pt x="6915" y="25688"/>
                  </a:cubicBezTo>
                  <a:cubicBezTo>
                    <a:pt x="7638" y="25688"/>
                    <a:pt x="8283" y="26398"/>
                    <a:pt x="8015" y="27209"/>
                  </a:cubicBezTo>
                  <a:cubicBezTo>
                    <a:pt x="7734" y="28064"/>
                    <a:pt x="8423" y="28733"/>
                    <a:pt x="9134" y="28733"/>
                  </a:cubicBezTo>
                  <a:cubicBezTo>
                    <a:pt x="9466" y="28733"/>
                    <a:pt x="9804" y="28587"/>
                    <a:pt x="10050" y="28246"/>
                  </a:cubicBezTo>
                  <a:cubicBezTo>
                    <a:pt x="10290" y="27913"/>
                    <a:pt x="10634" y="27764"/>
                    <a:pt x="10974" y="27764"/>
                  </a:cubicBezTo>
                  <a:cubicBezTo>
                    <a:pt x="11565" y="27764"/>
                    <a:pt x="12144" y="28213"/>
                    <a:pt x="12142" y="28926"/>
                  </a:cubicBezTo>
                  <a:cubicBezTo>
                    <a:pt x="12139" y="29668"/>
                    <a:pt x="12724" y="30086"/>
                    <a:pt x="13309" y="30086"/>
                  </a:cubicBezTo>
                  <a:cubicBezTo>
                    <a:pt x="13765" y="30086"/>
                    <a:pt x="14219" y="29833"/>
                    <a:pt x="14396" y="29283"/>
                  </a:cubicBezTo>
                  <a:cubicBezTo>
                    <a:pt x="14567" y="28748"/>
                    <a:pt x="15031" y="28481"/>
                    <a:pt x="15495" y="28481"/>
                  </a:cubicBezTo>
                  <a:cubicBezTo>
                    <a:pt x="15960" y="28481"/>
                    <a:pt x="16424" y="28748"/>
                    <a:pt x="16596" y="29283"/>
                  </a:cubicBezTo>
                  <a:cubicBezTo>
                    <a:pt x="16772" y="29833"/>
                    <a:pt x="17226" y="30086"/>
                    <a:pt x="17682" y="30086"/>
                  </a:cubicBezTo>
                  <a:cubicBezTo>
                    <a:pt x="18266" y="30086"/>
                    <a:pt x="18852" y="29668"/>
                    <a:pt x="18850" y="28926"/>
                  </a:cubicBezTo>
                  <a:cubicBezTo>
                    <a:pt x="18847" y="28213"/>
                    <a:pt x="19426" y="27764"/>
                    <a:pt x="20017" y="27764"/>
                  </a:cubicBezTo>
                  <a:cubicBezTo>
                    <a:pt x="20357" y="27764"/>
                    <a:pt x="20702" y="27913"/>
                    <a:pt x="20942" y="28246"/>
                  </a:cubicBezTo>
                  <a:cubicBezTo>
                    <a:pt x="21188" y="28587"/>
                    <a:pt x="21525" y="28733"/>
                    <a:pt x="21857" y="28733"/>
                  </a:cubicBezTo>
                  <a:cubicBezTo>
                    <a:pt x="22568" y="28733"/>
                    <a:pt x="23256" y="28064"/>
                    <a:pt x="22975" y="27209"/>
                  </a:cubicBezTo>
                  <a:cubicBezTo>
                    <a:pt x="22708" y="26398"/>
                    <a:pt x="23353" y="25688"/>
                    <a:pt x="24076" y="25688"/>
                  </a:cubicBezTo>
                  <a:cubicBezTo>
                    <a:pt x="24303" y="25688"/>
                    <a:pt x="24538" y="25758"/>
                    <a:pt x="24754" y="25917"/>
                  </a:cubicBezTo>
                  <a:cubicBezTo>
                    <a:pt x="24978" y="26080"/>
                    <a:pt x="25212" y="26151"/>
                    <a:pt x="25437" y="26151"/>
                  </a:cubicBezTo>
                  <a:cubicBezTo>
                    <a:pt x="26284" y="26151"/>
                    <a:pt x="26985" y="25144"/>
                    <a:pt x="26369" y="24302"/>
                  </a:cubicBezTo>
                  <a:cubicBezTo>
                    <a:pt x="25785" y="23505"/>
                    <a:pt x="26403" y="22462"/>
                    <a:pt x="27287" y="22462"/>
                  </a:cubicBezTo>
                  <a:cubicBezTo>
                    <a:pt x="27407" y="22462"/>
                    <a:pt x="27533" y="22481"/>
                    <a:pt x="27661" y="22523"/>
                  </a:cubicBezTo>
                  <a:cubicBezTo>
                    <a:pt x="27795" y="22567"/>
                    <a:pt x="27925" y="22588"/>
                    <a:pt x="28048" y="22588"/>
                  </a:cubicBezTo>
                  <a:cubicBezTo>
                    <a:pt x="29076" y="22588"/>
                    <a:pt x="29654" y="21179"/>
                    <a:pt x="28698" y="20489"/>
                  </a:cubicBezTo>
                  <a:cubicBezTo>
                    <a:pt x="27788" y="19834"/>
                    <a:pt x="28253" y="18398"/>
                    <a:pt x="29373" y="18398"/>
                  </a:cubicBezTo>
                  <a:cubicBezTo>
                    <a:pt x="29375" y="18398"/>
                    <a:pt x="29376" y="18398"/>
                    <a:pt x="29378" y="18398"/>
                  </a:cubicBezTo>
                  <a:cubicBezTo>
                    <a:pt x="29379" y="18398"/>
                    <a:pt x="29381" y="18398"/>
                    <a:pt x="29383" y="18398"/>
                  </a:cubicBezTo>
                  <a:cubicBezTo>
                    <a:pt x="30698" y="18398"/>
                    <a:pt x="30991" y="16546"/>
                    <a:pt x="29735" y="16143"/>
                  </a:cubicBezTo>
                  <a:cubicBezTo>
                    <a:pt x="28665" y="15800"/>
                    <a:pt x="28665" y="14287"/>
                    <a:pt x="29735" y="13944"/>
                  </a:cubicBezTo>
                  <a:cubicBezTo>
                    <a:pt x="30991" y="13541"/>
                    <a:pt x="30698" y="11690"/>
                    <a:pt x="29384" y="11690"/>
                  </a:cubicBezTo>
                  <a:cubicBezTo>
                    <a:pt x="29382" y="11690"/>
                    <a:pt x="29380" y="11690"/>
                    <a:pt x="29378" y="11690"/>
                  </a:cubicBezTo>
                  <a:cubicBezTo>
                    <a:pt x="29377" y="11690"/>
                    <a:pt x="29375" y="11690"/>
                    <a:pt x="29374" y="11690"/>
                  </a:cubicBezTo>
                  <a:cubicBezTo>
                    <a:pt x="28253" y="11690"/>
                    <a:pt x="27787" y="10254"/>
                    <a:pt x="28698" y="9598"/>
                  </a:cubicBezTo>
                  <a:cubicBezTo>
                    <a:pt x="29654" y="8908"/>
                    <a:pt x="29076" y="7500"/>
                    <a:pt x="28049" y="7500"/>
                  </a:cubicBezTo>
                  <a:cubicBezTo>
                    <a:pt x="27926" y="7500"/>
                    <a:pt x="27796" y="7520"/>
                    <a:pt x="27661" y="7564"/>
                  </a:cubicBezTo>
                  <a:cubicBezTo>
                    <a:pt x="27533" y="7606"/>
                    <a:pt x="27408" y="7626"/>
                    <a:pt x="27288" y="7626"/>
                  </a:cubicBezTo>
                  <a:cubicBezTo>
                    <a:pt x="26404" y="7626"/>
                    <a:pt x="25785" y="6582"/>
                    <a:pt x="26369" y="5784"/>
                  </a:cubicBezTo>
                  <a:cubicBezTo>
                    <a:pt x="26984" y="4942"/>
                    <a:pt x="26284" y="3935"/>
                    <a:pt x="25437" y="3935"/>
                  </a:cubicBezTo>
                  <a:cubicBezTo>
                    <a:pt x="25212" y="3935"/>
                    <a:pt x="24977" y="4006"/>
                    <a:pt x="24754" y="4170"/>
                  </a:cubicBezTo>
                  <a:cubicBezTo>
                    <a:pt x="24538" y="4328"/>
                    <a:pt x="24303" y="4398"/>
                    <a:pt x="24076" y="4398"/>
                  </a:cubicBezTo>
                  <a:cubicBezTo>
                    <a:pt x="23354" y="4398"/>
                    <a:pt x="22708" y="3690"/>
                    <a:pt x="22975" y="2877"/>
                  </a:cubicBezTo>
                  <a:cubicBezTo>
                    <a:pt x="23256" y="2023"/>
                    <a:pt x="22568" y="1354"/>
                    <a:pt x="21857" y="1354"/>
                  </a:cubicBezTo>
                  <a:cubicBezTo>
                    <a:pt x="21525" y="1354"/>
                    <a:pt x="21188" y="1500"/>
                    <a:pt x="20942" y="1842"/>
                  </a:cubicBezTo>
                  <a:cubicBezTo>
                    <a:pt x="20702" y="2174"/>
                    <a:pt x="20358" y="2323"/>
                    <a:pt x="20017" y="2323"/>
                  </a:cubicBezTo>
                  <a:cubicBezTo>
                    <a:pt x="19426" y="2323"/>
                    <a:pt x="18847" y="1874"/>
                    <a:pt x="18850" y="1162"/>
                  </a:cubicBezTo>
                  <a:cubicBezTo>
                    <a:pt x="18852" y="419"/>
                    <a:pt x="18266" y="1"/>
                    <a:pt x="17681" y="1"/>
                  </a:cubicBezTo>
                  <a:cubicBezTo>
                    <a:pt x="17226" y="1"/>
                    <a:pt x="16772" y="254"/>
                    <a:pt x="16596" y="804"/>
                  </a:cubicBezTo>
                  <a:cubicBezTo>
                    <a:pt x="16424" y="1338"/>
                    <a:pt x="15960" y="1606"/>
                    <a:pt x="15495" y="1606"/>
                  </a:cubicBezTo>
                  <a:cubicBezTo>
                    <a:pt x="15031" y="1606"/>
                    <a:pt x="14567" y="1338"/>
                    <a:pt x="14396" y="804"/>
                  </a:cubicBezTo>
                  <a:cubicBezTo>
                    <a:pt x="14219" y="254"/>
                    <a:pt x="13765" y="1"/>
                    <a:pt x="13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470522" y="-205576"/>
              <a:ext cx="56167" cy="56203"/>
            </a:xfrm>
            <a:custGeom>
              <a:avLst/>
              <a:gdLst/>
              <a:ahLst/>
              <a:cxnLst/>
              <a:rect l="l" t="t" r="r" b="b"/>
              <a:pathLst>
                <a:path w="1555" h="1556" extrusionOk="0">
                  <a:moveTo>
                    <a:pt x="777" y="1"/>
                  </a:moveTo>
                  <a:cubicBezTo>
                    <a:pt x="348" y="1"/>
                    <a:pt x="0" y="349"/>
                    <a:pt x="0" y="779"/>
                  </a:cubicBezTo>
                  <a:cubicBezTo>
                    <a:pt x="0" y="1207"/>
                    <a:pt x="348" y="1556"/>
                    <a:pt x="777" y="1556"/>
                  </a:cubicBezTo>
                  <a:cubicBezTo>
                    <a:pt x="1207" y="1556"/>
                    <a:pt x="1555" y="1207"/>
                    <a:pt x="1555" y="779"/>
                  </a:cubicBezTo>
                  <a:cubicBezTo>
                    <a:pt x="1555" y="349"/>
                    <a:pt x="1207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863680" y="5237094"/>
              <a:ext cx="56167" cy="56203"/>
            </a:xfrm>
            <a:custGeom>
              <a:avLst/>
              <a:gdLst/>
              <a:ahLst/>
              <a:cxnLst/>
              <a:rect l="l" t="t" r="r" b="b"/>
              <a:pathLst>
                <a:path w="1555" h="1556" extrusionOk="0">
                  <a:moveTo>
                    <a:pt x="777" y="1"/>
                  </a:moveTo>
                  <a:cubicBezTo>
                    <a:pt x="348" y="1"/>
                    <a:pt x="0" y="349"/>
                    <a:pt x="0" y="779"/>
                  </a:cubicBezTo>
                  <a:cubicBezTo>
                    <a:pt x="0" y="1207"/>
                    <a:pt x="348" y="1555"/>
                    <a:pt x="777" y="1555"/>
                  </a:cubicBezTo>
                  <a:cubicBezTo>
                    <a:pt x="1207" y="1555"/>
                    <a:pt x="1555" y="1207"/>
                    <a:pt x="1555" y="779"/>
                  </a:cubicBezTo>
                  <a:cubicBezTo>
                    <a:pt x="1555" y="349"/>
                    <a:pt x="1207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85116" y="-915586"/>
              <a:ext cx="62415" cy="62379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63" y="0"/>
                  </a:moveTo>
                  <a:cubicBezTo>
                    <a:pt x="387" y="0"/>
                    <a:pt x="1" y="386"/>
                    <a:pt x="1" y="863"/>
                  </a:cubicBezTo>
                  <a:cubicBezTo>
                    <a:pt x="1" y="1340"/>
                    <a:pt x="387" y="1727"/>
                    <a:pt x="863" y="1727"/>
                  </a:cubicBezTo>
                  <a:cubicBezTo>
                    <a:pt x="1341" y="1727"/>
                    <a:pt x="1727" y="1340"/>
                    <a:pt x="1727" y="863"/>
                  </a:cubicBezTo>
                  <a:cubicBezTo>
                    <a:pt x="1727" y="386"/>
                    <a:pt x="1341" y="0"/>
                    <a:pt x="8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83801" y="4943836"/>
              <a:ext cx="62379" cy="62379"/>
            </a:xfrm>
            <a:custGeom>
              <a:avLst/>
              <a:gdLst/>
              <a:ahLst/>
              <a:cxnLst/>
              <a:rect l="l" t="t" r="r" b="b"/>
              <a:pathLst>
                <a:path w="1727" h="1727" extrusionOk="0">
                  <a:moveTo>
                    <a:pt x="864" y="0"/>
                  </a:moveTo>
                  <a:cubicBezTo>
                    <a:pt x="386" y="0"/>
                    <a:pt x="0" y="387"/>
                    <a:pt x="0" y="863"/>
                  </a:cubicBezTo>
                  <a:cubicBezTo>
                    <a:pt x="0" y="1341"/>
                    <a:pt x="386" y="1727"/>
                    <a:pt x="864" y="1727"/>
                  </a:cubicBezTo>
                  <a:cubicBezTo>
                    <a:pt x="1341" y="1727"/>
                    <a:pt x="1727" y="1341"/>
                    <a:pt x="1727" y="863"/>
                  </a:cubicBezTo>
                  <a:cubicBezTo>
                    <a:pt x="1727" y="387"/>
                    <a:pt x="1341" y="0"/>
                    <a:pt x="8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24354" y="2142224"/>
              <a:ext cx="36" cy="144"/>
            </a:xfrm>
            <a:custGeom>
              <a:avLst/>
              <a:gdLst/>
              <a:ahLst/>
              <a:cxnLst/>
              <a:rect l="l" t="t" r="r" b="b"/>
              <a:pathLst>
                <a:path w="1" h="4" fill="none" extrusionOk="0">
                  <a:moveTo>
                    <a:pt x="0" y="3"/>
                  </a:moveTo>
                  <a:lnTo>
                    <a:pt x="0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9352" y="-877841"/>
              <a:ext cx="3347854" cy="2971629"/>
            </a:xfrm>
            <a:custGeom>
              <a:avLst/>
              <a:gdLst/>
              <a:ahLst/>
              <a:cxnLst/>
              <a:rect l="l" t="t" r="r" b="b"/>
              <a:pathLst>
                <a:path w="92687" h="82271" fill="none" extrusionOk="0">
                  <a:moveTo>
                    <a:pt x="92686" y="82270"/>
                  </a:moveTo>
                  <a:cubicBezTo>
                    <a:pt x="86760" y="36173"/>
                    <a:pt x="47598" y="484"/>
                    <a:pt x="0" y="1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53841" y="-877985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0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4646" y="2472759"/>
              <a:ext cx="3351141" cy="3470771"/>
            </a:xfrm>
            <a:custGeom>
              <a:avLst/>
              <a:gdLst/>
              <a:ahLst/>
              <a:cxnLst/>
              <a:rect l="l" t="t" r="r" b="b"/>
              <a:pathLst>
                <a:path w="92778" h="96090" fill="none" extrusionOk="0">
                  <a:moveTo>
                    <a:pt x="1" y="96089"/>
                  </a:moveTo>
                  <a:cubicBezTo>
                    <a:pt x="51153" y="95206"/>
                    <a:pt x="92387" y="53656"/>
                    <a:pt x="92768" y="2381"/>
                  </a:cubicBezTo>
                  <a:cubicBezTo>
                    <a:pt x="92770" y="2143"/>
                    <a:pt x="92778" y="1906"/>
                    <a:pt x="92778" y="1667"/>
                  </a:cubicBezTo>
                  <a:cubicBezTo>
                    <a:pt x="92778" y="1110"/>
                    <a:pt x="92772" y="555"/>
                    <a:pt x="92762" y="1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45412" y="2448052"/>
              <a:ext cx="36" cy="144"/>
            </a:xfrm>
            <a:custGeom>
              <a:avLst/>
              <a:gdLst/>
              <a:ahLst/>
              <a:cxnLst/>
              <a:rect l="l" t="t" r="r" b="b"/>
              <a:pathLst>
                <a:path w="1" h="4" fill="none" extrusionOk="0">
                  <a:moveTo>
                    <a:pt x="0" y="4"/>
                  </a:moveTo>
                  <a:lnTo>
                    <a:pt x="0" y="0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05109" y="1668655"/>
              <a:ext cx="72" cy="144"/>
            </a:xfrm>
            <a:custGeom>
              <a:avLst/>
              <a:gdLst/>
              <a:ahLst/>
              <a:cxnLst/>
              <a:rect l="l" t="t" r="r" b="b"/>
              <a:pathLst>
                <a:path w="2" h="4" fill="none" extrusionOk="0">
                  <a:moveTo>
                    <a:pt x="1" y="3"/>
                  </a:moveTo>
                  <a:lnTo>
                    <a:pt x="0" y="0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29388" y="-558901"/>
              <a:ext cx="2920555" cy="2180817"/>
            </a:xfrm>
            <a:custGeom>
              <a:avLst/>
              <a:gdLst/>
              <a:ahLst/>
              <a:cxnLst/>
              <a:rect l="l" t="t" r="r" b="b"/>
              <a:pathLst>
                <a:path w="80857" h="60377" fill="none" extrusionOk="0">
                  <a:moveTo>
                    <a:pt x="80857" y="60376"/>
                  </a:moveTo>
                  <a:cubicBezTo>
                    <a:pt x="70181" y="25704"/>
                    <a:pt x="38075" y="426"/>
                    <a:pt x="0" y="0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53841" y="-559118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4863" y="2195501"/>
              <a:ext cx="3032491" cy="3429052"/>
            </a:xfrm>
            <a:custGeom>
              <a:avLst/>
              <a:gdLst/>
              <a:ahLst/>
              <a:cxnLst/>
              <a:rect l="l" t="t" r="r" b="b"/>
              <a:pathLst>
                <a:path w="83956" h="94935" fill="none" extrusionOk="0">
                  <a:moveTo>
                    <a:pt x="0" y="94935"/>
                  </a:moveTo>
                  <a:cubicBezTo>
                    <a:pt x="46279" y="94057"/>
                    <a:pt x="83566" y="56458"/>
                    <a:pt x="83945" y="10057"/>
                  </a:cubicBezTo>
                  <a:cubicBezTo>
                    <a:pt x="83948" y="9819"/>
                    <a:pt x="83954" y="9582"/>
                    <a:pt x="83954" y="9343"/>
                  </a:cubicBezTo>
                  <a:cubicBezTo>
                    <a:pt x="83955" y="6222"/>
                    <a:pt x="83786" y="3103"/>
                    <a:pt x="83450" y="0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006606" y="2171048"/>
              <a:ext cx="36" cy="144"/>
            </a:xfrm>
            <a:custGeom>
              <a:avLst/>
              <a:gdLst/>
              <a:ahLst/>
              <a:cxnLst/>
              <a:rect l="l" t="t" r="r" b="b"/>
              <a:pathLst>
                <a:path w="1" h="4" fill="none" extrusionOk="0">
                  <a:moveTo>
                    <a:pt x="0" y="4"/>
                  </a:moveTo>
                  <a:lnTo>
                    <a:pt x="0" y="0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683657" y="2797441"/>
              <a:ext cx="36" cy="144"/>
            </a:xfrm>
            <a:custGeom>
              <a:avLst/>
              <a:gdLst/>
              <a:ahLst/>
              <a:cxnLst/>
              <a:rect l="l" t="t" r="r" b="b"/>
              <a:pathLst>
                <a:path w="1" h="4" fill="none" extrusionOk="0">
                  <a:moveTo>
                    <a:pt x="1" y="3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29244" y="-227717"/>
              <a:ext cx="2725651" cy="2976252"/>
            </a:xfrm>
            <a:custGeom>
              <a:avLst/>
              <a:gdLst/>
              <a:ahLst/>
              <a:cxnLst/>
              <a:rect l="l" t="t" r="r" b="b"/>
              <a:pathLst>
                <a:path w="75461" h="82399" fill="none" extrusionOk="0">
                  <a:moveTo>
                    <a:pt x="75225" y="82399"/>
                  </a:moveTo>
                  <a:cubicBezTo>
                    <a:pt x="75359" y="80663"/>
                    <a:pt x="75435" y="78912"/>
                    <a:pt x="75451" y="77145"/>
                  </a:cubicBezTo>
                  <a:cubicBezTo>
                    <a:pt x="75453" y="76907"/>
                    <a:pt x="75461" y="76670"/>
                    <a:pt x="75461" y="76431"/>
                  </a:cubicBezTo>
                  <a:cubicBezTo>
                    <a:pt x="75461" y="34542"/>
                    <a:pt x="41767" y="526"/>
                    <a:pt x="1" y="0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53841" y="-227934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53877" y="5293875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1"/>
                  </a:moveTo>
                  <a:lnTo>
                    <a:pt x="3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5007" y="3479965"/>
              <a:ext cx="2534540" cy="1813368"/>
            </a:xfrm>
            <a:custGeom>
              <a:avLst/>
              <a:gdLst/>
              <a:ahLst/>
              <a:cxnLst/>
              <a:rect l="l" t="t" r="r" b="b"/>
              <a:pathLst>
                <a:path w="70170" h="50204" fill="none" extrusionOk="0">
                  <a:moveTo>
                    <a:pt x="1" y="50203"/>
                  </a:moveTo>
                  <a:cubicBezTo>
                    <a:pt x="32291" y="49518"/>
                    <a:pt x="59650" y="28812"/>
                    <a:pt x="70170" y="1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537805" y="3456812"/>
              <a:ext cx="72" cy="144"/>
            </a:xfrm>
            <a:custGeom>
              <a:avLst/>
              <a:gdLst/>
              <a:ahLst/>
              <a:cxnLst/>
              <a:rect l="l" t="t" r="r" b="b"/>
              <a:pathLst>
                <a:path w="2" h="4" fill="none" extrusionOk="0">
                  <a:moveTo>
                    <a:pt x="0" y="4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39943" y="3525331"/>
              <a:ext cx="108" cy="144"/>
            </a:xfrm>
            <a:custGeom>
              <a:avLst/>
              <a:gdLst/>
              <a:ahLst/>
              <a:cxnLst/>
              <a:rect l="l" t="t" r="r" b="b"/>
              <a:pathLst>
                <a:path w="3" h="4" fill="none" extrusionOk="0">
                  <a:moveTo>
                    <a:pt x="1" y="3"/>
                  </a:moveTo>
                  <a:lnTo>
                    <a:pt x="3" y="0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9352" y="115892"/>
              <a:ext cx="2382331" cy="3364722"/>
            </a:xfrm>
            <a:custGeom>
              <a:avLst/>
              <a:gdLst/>
              <a:ahLst/>
              <a:cxnLst/>
              <a:rect l="l" t="t" r="r" b="b"/>
              <a:pathLst>
                <a:path w="65956" h="93154" fill="none" extrusionOk="0">
                  <a:moveTo>
                    <a:pt x="60604" y="93154"/>
                  </a:moveTo>
                  <a:cubicBezTo>
                    <a:pt x="63951" y="85304"/>
                    <a:pt x="65842" y="76684"/>
                    <a:pt x="65937" y="67632"/>
                  </a:cubicBezTo>
                  <a:cubicBezTo>
                    <a:pt x="65939" y="67394"/>
                    <a:pt x="65955" y="67158"/>
                    <a:pt x="65955" y="66918"/>
                  </a:cubicBezTo>
                  <a:cubicBezTo>
                    <a:pt x="65955" y="30280"/>
                    <a:pt x="36515" y="524"/>
                    <a:pt x="0" y="0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53841" y="115640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53877" y="4950302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1"/>
                  </a:moveTo>
                  <a:lnTo>
                    <a:pt x="3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4790" y="4053370"/>
              <a:ext cx="1819473" cy="896282"/>
            </a:xfrm>
            <a:custGeom>
              <a:avLst/>
              <a:gdLst/>
              <a:ahLst/>
              <a:cxnLst/>
              <a:rect l="l" t="t" r="r" b="b"/>
              <a:pathLst>
                <a:path w="50373" h="24814" fill="none" extrusionOk="0">
                  <a:moveTo>
                    <a:pt x="0" y="24813"/>
                  </a:moveTo>
                  <a:cubicBezTo>
                    <a:pt x="20342" y="24318"/>
                    <a:pt x="38428" y="14750"/>
                    <a:pt x="50373" y="1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830033" y="4034118"/>
              <a:ext cx="108" cy="144"/>
            </a:xfrm>
            <a:custGeom>
              <a:avLst/>
              <a:gdLst/>
              <a:ahLst/>
              <a:cxnLst/>
              <a:rect l="l" t="t" r="r" b="b"/>
              <a:pathLst>
                <a:path w="3" h="4" fill="none" extrusionOk="0">
                  <a:moveTo>
                    <a:pt x="0" y="4"/>
                  </a:moveTo>
                  <a:lnTo>
                    <a:pt x="2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965520" y="2049613"/>
              <a:ext cx="72" cy="144"/>
            </a:xfrm>
            <a:custGeom>
              <a:avLst/>
              <a:gdLst/>
              <a:ahLst/>
              <a:cxnLst/>
              <a:rect l="l" t="t" r="r" b="b"/>
              <a:pathLst>
                <a:path w="2" h="4" fill="none" extrusionOk="0">
                  <a:moveTo>
                    <a:pt x="0" y="1"/>
                  </a:moveTo>
                  <a:lnTo>
                    <a:pt x="2" y="4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9207" y="2097688"/>
              <a:ext cx="2051110" cy="2521212"/>
            </a:xfrm>
            <a:custGeom>
              <a:avLst/>
              <a:gdLst/>
              <a:ahLst/>
              <a:cxnLst/>
              <a:rect l="l" t="t" r="r" b="b"/>
              <a:pathLst>
                <a:path w="56786" h="69801" fill="none" extrusionOk="0">
                  <a:moveTo>
                    <a:pt x="55525" y="0"/>
                  </a:moveTo>
                  <a:cubicBezTo>
                    <a:pt x="56363" y="3962"/>
                    <a:pt x="56786" y="8001"/>
                    <a:pt x="56783" y="12051"/>
                  </a:cubicBezTo>
                  <a:cubicBezTo>
                    <a:pt x="56783" y="12291"/>
                    <a:pt x="56768" y="12527"/>
                    <a:pt x="56765" y="12765"/>
                  </a:cubicBezTo>
                  <a:cubicBezTo>
                    <a:pt x="56385" y="44010"/>
                    <a:pt x="31210" y="69281"/>
                    <a:pt x="1" y="69800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53841" y="4619117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53877" y="446824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1"/>
                  </a:moveTo>
                  <a:lnTo>
                    <a:pt x="3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4248" y="447655"/>
              <a:ext cx="1717181" cy="992433"/>
            </a:xfrm>
            <a:custGeom>
              <a:avLst/>
              <a:gdLst/>
              <a:ahLst/>
              <a:cxnLst/>
              <a:rect l="l" t="t" r="r" b="b"/>
              <a:pathLst>
                <a:path w="47541" h="27476" fill="none" extrusionOk="0">
                  <a:moveTo>
                    <a:pt x="1" y="1"/>
                  </a:moveTo>
                  <a:cubicBezTo>
                    <a:pt x="20109" y="573"/>
                    <a:pt x="37645" y="11420"/>
                    <a:pt x="47540" y="27476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25827" y="1461290"/>
              <a:ext cx="72" cy="108"/>
            </a:xfrm>
            <a:custGeom>
              <a:avLst/>
              <a:gdLst/>
              <a:ahLst/>
              <a:cxnLst/>
              <a:rect l="l" t="t" r="r" b="b"/>
              <a:pathLst>
                <a:path w="2" h="3" fill="none" extrusionOk="0">
                  <a:moveTo>
                    <a:pt x="0" y="0"/>
                  </a:moveTo>
                  <a:lnTo>
                    <a:pt x="1" y="2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663484" y="2209588"/>
              <a:ext cx="36" cy="72"/>
            </a:xfrm>
            <a:custGeom>
              <a:avLst/>
              <a:gdLst/>
              <a:ahLst/>
              <a:cxnLst/>
              <a:rect l="l" t="t" r="r" b="b"/>
              <a:pathLst>
                <a:path w="1" h="2" fill="none" extrusionOk="0">
                  <a:moveTo>
                    <a:pt x="1" y="2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29135" y="775805"/>
              <a:ext cx="1682939" cy="1385527"/>
            </a:xfrm>
            <a:custGeom>
              <a:avLst/>
              <a:gdLst/>
              <a:ahLst/>
              <a:cxnLst/>
              <a:rect l="l" t="t" r="r" b="b"/>
              <a:pathLst>
                <a:path w="46593" h="38359" fill="none" extrusionOk="0">
                  <a:moveTo>
                    <a:pt x="46593" y="38359"/>
                  </a:moveTo>
                  <a:cubicBezTo>
                    <a:pt x="41939" y="16735"/>
                    <a:pt x="22910" y="455"/>
                    <a:pt x="1" y="0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53841" y="775480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0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53877" y="4290498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0"/>
                  </a:moveTo>
                  <a:lnTo>
                    <a:pt x="3" y="0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4935" y="2557568"/>
              <a:ext cx="1697496" cy="1732026"/>
            </a:xfrm>
            <a:custGeom>
              <a:avLst/>
              <a:gdLst/>
              <a:ahLst/>
              <a:cxnLst/>
              <a:rect l="l" t="t" r="r" b="b"/>
              <a:pathLst>
                <a:path w="46996" h="47952" fill="none" extrusionOk="0">
                  <a:moveTo>
                    <a:pt x="0" y="47951"/>
                  </a:moveTo>
                  <a:cubicBezTo>
                    <a:pt x="25485" y="47099"/>
                    <a:pt x="45996" y="26656"/>
                    <a:pt x="46964" y="1201"/>
                  </a:cubicBezTo>
                  <a:cubicBezTo>
                    <a:pt x="46979" y="813"/>
                    <a:pt x="46989" y="424"/>
                    <a:pt x="46996" y="33"/>
                  </a:cubicBezTo>
                  <a:lnTo>
                    <a:pt x="46996" y="0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93139" y="2532971"/>
              <a:ext cx="36" cy="181"/>
            </a:xfrm>
            <a:custGeom>
              <a:avLst/>
              <a:gdLst/>
              <a:ahLst/>
              <a:cxnLst/>
              <a:rect l="l" t="t" r="r" b="b"/>
              <a:pathLst>
                <a:path w="1" h="5" fill="none" extrusionOk="0">
                  <a:moveTo>
                    <a:pt x="1" y="5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248646" y="3038795"/>
              <a:ext cx="72" cy="144"/>
            </a:xfrm>
            <a:custGeom>
              <a:avLst/>
              <a:gdLst/>
              <a:ahLst/>
              <a:cxnLst/>
              <a:rect l="l" t="t" r="r" b="b"/>
              <a:pathLst>
                <a:path w="2" h="4" fill="none" extrusionOk="0">
                  <a:moveTo>
                    <a:pt x="0" y="4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29207" y="1126313"/>
              <a:ext cx="1371946" cy="1866320"/>
            </a:xfrm>
            <a:custGeom>
              <a:avLst/>
              <a:gdLst/>
              <a:ahLst/>
              <a:cxnLst/>
              <a:rect l="l" t="t" r="r" b="b"/>
              <a:pathLst>
                <a:path w="37983" h="51670" fill="none" extrusionOk="0">
                  <a:moveTo>
                    <a:pt x="35846" y="51670"/>
                  </a:moveTo>
                  <a:cubicBezTo>
                    <a:pt x="37149" y="47896"/>
                    <a:pt x="37889" y="43859"/>
                    <a:pt x="37965" y="39658"/>
                  </a:cubicBezTo>
                  <a:cubicBezTo>
                    <a:pt x="37970" y="39420"/>
                    <a:pt x="37983" y="39184"/>
                    <a:pt x="37983" y="38944"/>
                  </a:cubicBezTo>
                  <a:cubicBezTo>
                    <a:pt x="37983" y="17753"/>
                    <a:pt x="21065" y="522"/>
                    <a:pt x="1" y="0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3841" y="1125880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0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3877" y="3940097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0"/>
                  </a:moveTo>
                  <a:lnTo>
                    <a:pt x="3" y="0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368" y="3419211"/>
              <a:ext cx="1033718" cy="519695"/>
            </a:xfrm>
            <a:custGeom>
              <a:avLst/>
              <a:gdLst/>
              <a:ahLst/>
              <a:cxnLst/>
              <a:rect l="l" t="t" r="r" b="b"/>
              <a:pathLst>
                <a:path w="28619" h="14388" fill="none" extrusionOk="0">
                  <a:moveTo>
                    <a:pt x="0" y="14387"/>
                  </a:moveTo>
                  <a:cubicBezTo>
                    <a:pt x="11550" y="13909"/>
                    <a:pt x="21798" y="8403"/>
                    <a:pt x="28618" y="1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043448" y="3400140"/>
              <a:ext cx="108" cy="144"/>
            </a:xfrm>
            <a:custGeom>
              <a:avLst/>
              <a:gdLst/>
              <a:ahLst/>
              <a:cxnLst/>
              <a:rect l="l" t="t" r="r" b="b"/>
              <a:pathLst>
                <a:path w="3" h="4" fill="none" extrusionOk="0">
                  <a:moveTo>
                    <a:pt x="0" y="3"/>
                  </a:moveTo>
                  <a:lnTo>
                    <a:pt x="2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74965" y="2532971"/>
              <a:ext cx="36" cy="144"/>
            </a:xfrm>
            <a:custGeom>
              <a:avLst/>
              <a:gdLst/>
              <a:ahLst/>
              <a:cxnLst/>
              <a:rect l="l" t="t" r="r" b="b"/>
              <a:pathLst>
                <a:path w="1" h="4" fill="none" extrusionOk="0">
                  <a:moveTo>
                    <a:pt x="1" y="0"/>
                  </a:moveTo>
                  <a:lnTo>
                    <a:pt x="1" y="4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29352" y="2581949"/>
              <a:ext cx="1002908" cy="989905"/>
            </a:xfrm>
            <a:custGeom>
              <a:avLst/>
              <a:gdLst/>
              <a:ahLst/>
              <a:cxnLst/>
              <a:rect l="l" t="t" r="r" b="b"/>
              <a:pathLst>
                <a:path w="27766" h="27406" fill="none" extrusionOk="0">
                  <a:moveTo>
                    <a:pt x="27766" y="1"/>
                  </a:moveTo>
                  <a:cubicBezTo>
                    <a:pt x="27070" y="14943"/>
                    <a:pt x="14991" y="26904"/>
                    <a:pt x="0" y="27405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53841" y="3572324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0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40927" y="1769538"/>
              <a:ext cx="108" cy="144"/>
            </a:xfrm>
            <a:custGeom>
              <a:avLst/>
              <a:gdLst/>
              <a:ahLst/>
              <a:cxnLst/>
              <a:rect l="l" t="t" r="r" b="b"/>
              <a:pathLst>
                <a:path w="3" h="4" fill="none" extrusionOk="0">
                  <a:moveTo>
                    <a:pt x="3" y="3"/>
                  </a:moveTo>
                  <a:lnTo>
                    <a:pt x="0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30038" y="1494159"/>
              <a:ext cx="635315" cy="243991"/>
            </a:xfrm>
            <a:custGeom>
              <a:avLst/>
              <a:gdLst/>
              <a:ahLst/>
              <a:cxnLst/>
              <a:rect l="l" t="t" r="r" b="b"/>
              <a:pathLst>
                <a:path w="17589" h="6755" fill="none" extrusionOk="0">
                  <a:moveTo>
                    <a:pt x="17588" y="6755"/>
                  </a:moveTo>
                  <a:cubicBezTo>
                    <a:pt x="12807" y="2723"/>
                    <a:pt x="6693" y="219"/>
                    <a:pt x="1" y="1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53841" y="1493654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53877" y="3572324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0"/>
                  </a:moveTo>
                  <a:lnTo>
                    <a:pt x="3" y="0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4754" y="2212478"/>
              <a:ext cx="979755" cy="1358220"/>
            </a:xfrm>
            <a:custGeom>
              <a:avLst/>
              <a:gdLst/>
              <a:ahLst/>
              <a:cxnLst/>
              <a:rect l="l" t="t" r="r" b="b"/>
              <a:pathLst>
                <a:path w="27125" h="37603" fill="none" extrusionOk="0">
                  <a:moveTo>
                    <a:pt x="0" y="37603"/>
                  </a:moveTo>
                  <a:cubicBezTo>
                    <a:pt x="14888" y="36757"/>
                    <a:pt x="26740" y="24598"/>
                    <a:pt x="27106" y="9587"/>
                  </a:cubicBezTo>
                  <a:cubicBezTo>
                    <a:pt x="27112" y="9349"/>
                    <a:pt x="27125" y="9113"/>
                    <a:pt x="27125" y="8873"/>
                  </a:cubicBezTo>
                  <a:cubicBezTo>
                    <a:pt x="27125" y="5777"/>
                    <a:pt x="26635" y="2794"/>
                    <a:pt x="25730" y="0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16739" y="2189036"/>
              <a:ext cx="72" cy="144"/>
            </a:xfrm>
            <a:custGeom>
              <a:avLst/>
              <a:gdLst/>
              <a:ahLst/>
              <a:cxnLst/>
              <a:rect l="l" t="t" r="r" b="b"/>
              <a:pathLst>
                <a:path w="2" h="4" fill="none" extrusionOk="0">
                  <a:moveTo>
                    <a:pt x="2" y="4"/>
                  </a:moveTo>
                  <a:cubicBezTo>
                    <a:pt x="2" y="3"/>
                    <a:pt x="2" y="2"/>
                    <a:pt x="1" y="1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53877" y="1817253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1"/>
                  </a:moveTo>
                  <a:lnTo>
                    <a:pt x="3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29171" y="1819673"/>
              <a:ext cx="680501" cy="1428257"/>
            </a:xfrm>
            <a:custGeom>
              <a:avLst/>
              <a:gdLst/>
              <a:ahLst/>
              <a:cxnLst/>
              <a:rect l="l" t="t" r="r" b="b"/>
              <a:pathLst>
                <a:path w="18840" h="39542" fill="none" extrusionOk="0">
                  <a:moveTo>
                    <a:pt x="681" y="0"/>
                  </a:moveTo>
                  <a:cubicBezTo>
                    <a:pt x="10850" y="845"/>
                    <a:pt x="18840" y="9361"/>
                    <a:pt x="18840" y="19748"/>
                  </a:cubicBezTo>
                  <a:cubicBezTo>
                    <a:pt x="18840" y="19988"/>
                    <a:pt x="18831" y="20225"/>
                    <a:pt x="18822" y="20462"/>
                  </a:cubicBezTo>
                  <a:cubicBezTo>
                    <a:pt x="18457" y="30751"/>
                    <a:pt x="10255" y="39040"/>
                    <a:pt x="1" y="39541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53841" y="3248652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81510" y="2841183"/>
              <a:ext cx="72" cy="144"/>
            </a:xfrm>
            <a:custGeom>
              <a:avLst/>
              <a:gdLst/>
              <a:ahLst/>
              <a:cxnLst/>
              <a:rect l="l" t="t" r="r" b="b"/>
              <a:pathLst>
                <a:path w="2" h="4" fill="none" extrusionOk="0">
                  <a:moveTo>
                    <a:pt x="0" y="3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29244" y="1818047"/>
              <a:ext cx="680609" cy="978130"/>
            </a:xfrm>
            <a:custGeom>
              <a:avLst/>
              <a:gdLst/>
              <a:ahLst/>
              <a:cxnLst/>
              <a:rect l="l" t="t" r="r" b="b"/>
              <a:pathLst>
                <a:path w="18843" h="27080" fill="none" extrusionOk="0">
                  <a:moveTo>
                    <a:pt x="17454" y="27079"/>
                  </a:moveTo>
                  <a:cubicBezTo>
                    <a:pt x="18283" y="24983"/>
                    <a:pt x="18746" y="22760"/>
                    <a:pt x="18824" y="20507"/>
                  </a:cubicBezTo>
                  <a:cubicBezTo>
                    <a:pt x="18833" y="20270"/>
                    <a:pt x="18843" y="20033"/>
                    <a:pt x="18843" y="19793"/>
                  </a:cubicBezTo>
                  <a:cubicBezTo>
                    <a:pt x="18843" y="9175"/>
                    <a:pt x="10493" y="512"/>
                    <a:pt x="1" y="0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53841" y="1817253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53877" y="3248652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1"/>
                  </a:moveTo>
                  <a:lnTo>
                    <a:pt x="3" y="1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6380" y="3103594"/>
              <a:ext cx="373950" cy="142818"/>
            </a:xfrm>
            <a:custGeom>
              <a:avLst/>
              <a:gdLst/>
              <a:ahLst/>
              <a:cxnLst/>
              <a:rect l="l" t="t" r="r" b="b"/>
              <a:pathLst>
                <a:path w="10353" h="3954" fill="none" extrusionOk="0">
                  <a:moveTo>
                    <a:pt x="1" y="3954"/>
                  </a:moveTo>
                  <a:cubicBezTo>
                    <a:pt x="3759" y="3652"/>
                    <a:pt x="7351" y="2281"/>
                    <a:pt x="10353" y="0"/>
                  </a:cubicBez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86281" y="3088821"/>
              <a:ext cx="108" cy="108"/>
            </a:xfrm>
            <a:custGeom>
              <a:avLst/>
              <a:gdLst/>
              <a:ahLst/>
              <a:cxnLst/>
              <a:rect l="l" t="t" r="r" b="b"/>
              <a:pathLst>
                <a:path w="3" h="3" fill="none" extrusionOk="0">
                  <a:moveTo>
                    <a:pt x="1" y="2"/>
                  </a:moveTo>
                  <a:lnTo>
                    <a:pt x="3" y="0"/>
                  </a:lnTo>
                </a:path>
              </a:pathLst>
            </a:custGeom>
            <a:noFill/>
            <a:ln w="1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544965" y="2189072"/>
              <a:ext cx="365137" cy="382294"/>
            </a:xfrm>
            <a:custGeom>
              <a:avLst/>
              <a:gdLst/>
              <a:ahLst/>
              <a:cxnLst/>
              <a:rect l="l" t="t" r="r" b="b"/>
              <a:pathLst>
                <a:path w="10109" h="10584" extrusionOk="0">
                  <a:moveTo>
                    <a:pt x="3751" y="1"/>
                  </a:moveTo>
                  <a:cubicBezTo>
                    <a:pt x="1493" y="2227"/>
                    <a:pt x="79" y="5297"/>
                    <a:pt x="1" y="8698"/>
                  </a:cubicBezTo>
                  <a:cubicBezTo>
                    <a:pt x="775" y="9294"/>
                    <a:pt x="1729" y="9657"/>
                    <a:pt x="2707" y="9669"/>
                  </a:cubicBezTo>
                  <a:cubicBezTo>
                    <a:pt x="2726" y="9669"/>
                    <a:pt x="2744" y="9670"/>
                    <a:pt x="2762" y="9670"/>
                  </a:cubicBezTo>
                  <a:cubicBezTo>
                    <a:pt x="3432" y="9670"/>
                    <a:pt x="4104" y="9531"/>
                    <a:pt x="4767" y="9531"/>
                  </a:cubicBezTo>
                  <a:cubicBezTo>
                    <a:pt x="5015" y="9531"/>
                    <a:pt x="5262" y="9551"/>
                    <a:pt x="5507" y="9604"/>
                  </a:cubicBezTo>
                  <a:cubicBezTo>
                    <a:pt x="6159" y="9744"/>
                    <a:pt x="6735" y="10115"/>
                    <a:pt x="7356" y="10361"/>
                  </a:cubicBezTo>
                  <a:cubicBezTo>
                    <a:pt x="7688" y="10492"/>
                    <a:pt x="8057" y="10584"/>
                    <a:pt x="8413" y="10584"/>
                  </a:cubicBezTo>
                  <a:cubicBezTo>
                    <a:pt x="8722" y="10584"/>
                    <a:pt x="9022" y="10515"/>
                    <a:pt x="9281" y="10344"/>
                  </a:cubicBezTo>
                  <a:cubicBezTo>
                    <a:pt x="10109" y="9795"/>
                    <a:pt x="10037" y="8490"/>
                    <a:pt x="9455" y="7686"/>
                  </a:cubicBezTo>
                  <a:cubicBezTo>
                    <a:pt x="8872" y="6883"/>
                    <a:pt x="7951" y="6411"/>
                    <a:pt x="7153" y="5821"/>
                  </a:cubicBezTo>
                  <a:cubicBezTo>
                    <a:pt x="5292" y="4448"/>
                    <a:pt x="4066" y="2285"/>
                    <a:pt x="3751" y="1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351362" y="2057631"/>
              <a:ext cx="675083" cy="543245"/>
            </a:xfrm>
            <a:custGeom>
              <a:avLst/>
              <a:gdLst/>
              <a:ahLst/>
              <a:cxnLst/>
              <a:rect l="l" t="t" r="r" b="b"/>
              <a:pathLst>
                <a:path w="18690" h="15040" extrusionOk="0">
                  <a:moveTo>
                    <a:pt x="7256" y="1"/>
                  </a:moveTo>
                  <a:cubicBezTo>
                    <a:pt x="4566" y="1"/>
                    <a:pt x="2078" y="848"/>
                    <a:pt x="29" y="2281"/>
                  </a:cubicBezTo>
                  <a:cubicBezTo>
                    <a:pt x="1" y="2731"/>
                    <a:pt x="3" y="3184"/>
                    <a:pt x="36" y="3634"/>
                  </a:cubicBezTo>
                  <a:cubicBezTo>
                    <a:pt x="180" y="5513"/>
                    <a:pt x="1035" y="7440"/>
                    <a:pt x="2659" y="8397"/>
                  </a:cubicBezTo>
                  <a:cubicBezTo>
                    <a:pt x="3867" y="9109"/>
                    <a:pt x="5362" y="9219"/>
                    <a:pt x="6554" y="9957"/>
                  </a:cubicBezTo>
                  <a:cubicBezTo>
                    <a:pt x="8195" y="10975"/>
                    <a:pt x="8971" y="12987"/>
                    <a:pt x="10518" y="14144"/>
                  </a:cubicBezTo>
                  <a:cubicBezTo>
                    <a:pt x="11329" y="14749"/>
                    <a:pt x="12332" y="15040"/>
                    <a:pt x="13340" y="15040"/>
                  </a:cubicBezTo>
                  <a:cubicBezTo>
                    <a:pt x="14776" y="15040"/>
                    <a:pt x="16221" y="14449"/>
                    <a:pt x="17135" y="13334"/>
                  </a:cubicBezTo>
                  <a:cubicBezTo>
                    <a:pt x="18689" y="11437"/>
                    <a:pt x="18451" y="8327"/>
                    <a:pt x="16627" y="6688"/>
                  </a:cubicBezTo>
                  <a:cubicBezTo>
                    <a:pt x="15006" y="5231"/>
                    <a:pt x="12503" y="4952"/>
                    <a:pt x="11093" y="3289"/>
                  </a:cubicBezTo>
                  <a:cubicBezTo>
                    <a:pt x="10380" y="2448"/>
                    <a:pt x="10062" y="1388"/>
                    <a:pt x="9899" y="281"/>
                  </a:cubicBezTo>
                  <a:cubicBezTo>
                    <a:pt x="9030" y="95"/>
                    <a:pt x="8144" y="1"/>
                    <a:pt x="7256" y="1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537380" y="2549080"/>
              <a:ext cx="560944" cy="362970"/>
            </a:xfrm>
            <a:custGeom>
              <a:avLst/>
              <a:gdLst/>
              <a:ahLst/>
              <a:cxnLst/>
              <a:rect l="l" t="t" r="r" b="b"/>
              <a:pathLst>
                <a:path w="15530" h="10049" extrusionOk="0">
                  <a:moveTo>
                    <a:pt x="11888" y="0"/>
                  </a:moveTo>
                  <a:cubicBezTo>
                    <a:pt x="11711" y="0"/>
                    <a:pt x="11533" y="41"/>
                    <a:pt x="11358" y="133"/>
                  </a:cubicBezTo>
                  <a:cubicBezTo>
                    <a:pt x="10806" y="421"/>
                    <a:pt x="10596" y="1097"/>
                    <a:pt x="10171" y="1551"/>
                  </a:cubicBezTo>
                  <a:cubicBezTo>
                    <a:pt x="9696" y="2057"/>
                    <a:pt x="9053" y="2225"/>
                    <a:pt x="8358" y="2225"/>
                  </a:cubicBezTo>
                  <a:cubicBezTo>
                    <a:pt x="7614" y="2225"/>
                    <a:pt x="6809" y="2032"/>
                    <a:pt x="6086" y="1859"/>
                  </a:cubicBezTo>
                  <a:cubicBezTo>
                    <a:pt x="4562" y="1494"/>
                    <a:pt x="3001" y="1311"/>
                    <a:pt x="1436" y="1311"/>
                  </a:cubicBezTo>
                  <a:cubicBezTo>
                    <a:pt x="957" y="1311"/>
                    <a:pt x="479" y="1328"/>
                    <a:pt x="1" y="1362"/>
                  </a:cubicBezTo>
                  <a:cubicBezTo>
                    <a:pt x="700" y="5098"/>
                    <a:pt x="3041" y="8252"/>
                    <a:pt x="6251" y="10049"/>
                  </a:cubicBezTo>
                  <a:cubicBezTo>
                    <a:pt x="6892" y="9704"/>
                    <a:pt x="7453" y="9214"/>
                    <a:pt x="7840" y="8596"/>
                  </a:cubicBezTo>
                  <a:cubicBezTo>
                    <a:pt x="8180" y="8055"/>
                    <a:pt x="8417" y="7416"/>
                    <a:pt x="8935" y="7040"/>
                  </a:cubicBezTo>
                  <a:cubicBezTo>
                    <a:pt x="9272" y="6796"/>
                    <a:pt x="9645" y="6708"/>
                    <a:pt x="10040" y="6708"/>
                  </a:cubicBezTo>
                  <a:cubicBezTo>
                    <a:pt x="11048" y="6708"/>
                    <a:pt x="12197" y="7279"/>
                    <a:pt x="13250" y="7279"/>
                  </a:cubicBezTo>
                  <a:cubicBezTo>
                    <a:pt x="13547" y="7279"/>
                    <a:pt x="13837" y="7234"/>
                    <a:pt x="14113" y="7117"/>
                  </a:cubicBezTo>
                  <a:cubicBezTo>
                    <a:pt x="15105" y="6696"/>
                    <a:pt x="15530" y="5453"/>
                    <a:pt x="15357" y="4389"/>
                  </a:cubicBezTo>
                  <a:cubicBezTo>
                    <a:pt x="15183" y="3326"/>
                    <a:pt x="14553" y="2401"/>
                    <a:pt x="13939" y="1516"/>
                  </a:cubicBezTo>
                  <a:cubicBezTo>
                    <a:pt x="13442" y="796"/>
                    <a:pt x="12671" y="0"/>
                    <a:pt x="11888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7966" y="2093354"/>
              <a:ext cx="193603" cy="155424"/>
            </a:xfrm>
            <a:custGeom>
              <a:avLst/>
              <a:gdLst/>
              <a:ahLst/>
              <a:cxnLst/>
              <a:rect l="l" t="t" r="r" b="b"/>
              <a:pathLst>
                <a:path w="5360" h="4303" extrusionOk="0">
                  <a:moveTo>
                    <a:pt x="1" y="1"/>
                  </a:moveTo>
                  <a:cubicBezTo>
                    <a:pt x="382" y="1301"/>
                    <a:pt x="1200" y="2476"/>
                    <a:pt x="2313" y="3251"/>
                  </a:cubicBezTo>
                  <a:cubicBezTo>
                    <a:pt x="3205" y="3874"/>
                    <a:pt x="4273" y="4233"/>
                    <a:pt x="5359" y="4302"/>
                  </a:cubicBezTo>
                  <a:cubicBezTo>
                    <a:pt x="4009" y="2418"/>
                    <a:pt x="2163" y="913"/>
                    <a:pt x="1" y="1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252212" y="2832116"/>
              <a:ext cx="377057" cy="137942"/>
            </a:xfrm>
            <a:custGeom>
              <a:avLst/>
              <a:gdLst/>
              <a:ahLst/>
              <a:cxnLst/>
              <a:rect l="l" t="t" r="r" b="b"/>
              <a:pathLst>
                <a:path w="10439" h="3819" extrusionOk="0">
                  <a:moveTo>
                    <a:pt x="8080" y="0"/>
                  </a:moveTo>
                  <a:cubicBezTo>
                    <a:pt x="6951" y="0"/>
                    <a:pt x="5996" y="993"/>
                    <a:pt x="4862" y="1011"/>
                  </a:cubicBezTo>
                  <a:cubicBezTo>
                    <a:pt x="4851" y="1012"/>
                    <a:pt x="4841" y="1012"/>
                    <a:pt x="4830" y="1012"/>
                  </a:cubicBezTo>
                  <a:cubicBezTo>
                    <a:pt x="3944" y="1012"/>
                    <a:pt x="3060" y="427"/>
                    <a:pt x="2222" y="427"/>
                  </a:cubicBezTo>
                  <a:cubicBezTo>
                    <a:pt x="2018" y="427"/>
                    <a:pt x="1816" y="462"/>
                    <a:pt x="1618" y="548"/>
                  </a:cubicBezTo>
                  <a:cubicBezTo>
                    <a:pt x="899" y="861"/>
                    <a:pt x="612" y="1702"/>
                    <a:pt x="300" y="2421"/>
                  </a:cubicBezTo>
                  <a:cubicBezTo>
                    <a:pt x="216" y="2614"/>
                    <a:pt x="116" y="2799"/>
                    <a:pt x="1" y="2974"/>
                  </a:cubicBezTo>
                  <a:cubicBezTo>
                    <a:pt x="1403" y="3512"/>
                    <a:pt x="2920" y="3818"/>
                    <a:pt x="4511" y="3818"/>
                  </a:cubicBezTo>
                  <a:cubicBezTo>
                    <a:pt x="4516" y="3818"/>
                    <a:pt x="4520" y="3818"/>
                    <a:pt x="4525" y="3818"/>
                  </a:cubicBezTo>
                  <a:cubicBezTo>
                    <a:pt x="6587" y="3818"/>
                    <a:pt x="8618" y="3310"/>
                    <a:pt x="10438" y="2340"/>
                  </a:cubicBezTo>
                  <a:cubicBezTo>
                    <a:pt x="10393" y="2123"/>
                    <a:pt x="10331" y="1911"/>
                    <a:pt x="10251" y="1706"/>
                  </a:cubicBezTo>
                  <a:cubicBezTo>
                    <a:pt x="9899" y="810"/>
                    <a:pt x="9090" y="25"/>
                    <a:pt x="8129" y="1"/>
                  </a:cubicBezTo>
                  <a:cubicBezTo>
                    <a:pt x="8112" y="0"/>
                    <a:pt x="8096" y="0"/>
                    <a:pt x="8080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9127" y="2512418"/>
              <a:ext cx="267830" cy="341876"/>
            </a:xfrm>
            <a:custGeom>
              <a:avLst/>
              <a:gdLst/>
              <a:ahLst/>
              <a:cxnLst/>
              <a:rect l="l" t="t" r="r" b="b"/>
              <a:pathLst>
                <a:path w="7415" h="9465" extrusionOk="0">
                  <a:moveTo>
                    <a:pt x="7412" y="0"/>
                  </a:moveTo>
                  <a:cubicBezTo>
                    <a:pt x="6398" y="1594"/>
                    <a:pt x="4874" y="2867"/>
                    <a:pt x="3106" y="3538"/>
                  </a:cubicBezTo>
                  <a:cubicBezTo>
                    <a:pt x="2429" y="3795"/>
                    <a:pt x="1712" y="3972"/>
                    <a:pt x="1104" y="4364"/>
                  </a:cubicBezTo>
                  <a:cubicBezTo>
                    <a:pt x="495" y="4757"/>
                    <a:pt x="1" y="5438"/>
                    <a:pt x="91" y="6156"/>
                  </a:cubicBezTo>
                  <a:cubicBezTo>
                    <a:pt x="247" y="7380"/>
                    <a:pt x="1796" y="7798"/>
                    <a:pt x="2645" y="8693"/>
                  </a:cubicBezTo>
                  <a:cubicBezTo>
                    <a:pt x="2862" y="8922"/>
                    <a:pt x="3029" y="9186"/>
                    <a:pt x="3171" y="9464"/>
                  </a:cubicBezTo>
                  <a:cubicBezTo>
                    <a:pt x="5769" y="7151"/>
                    <a:pt x="7414" y="3792"/>
                    <a:pt x="7414" y="39"/>
                  </a:cubicBezTo>
                  <a:cubicBezTo>
                    <a:pt x="7414" y="25"/>
                    <a:pt x="7413" y="13"/>
                    <a:pt x="7412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545471" y="2067781"/>
              <a:ext cx="912319" cy="871792"/>
            </a:xfrm>
            <a:custGeom>
              <a:avLst/>
              <a:gdLst/>
              <a:ahLst/>
              <a:cxnLst/>
              <a:rect l="l" t="t" r="r" b="b"/>
              <a:pathLst>
                <a:path w="25258" h="24136" extrusionOk="0">
                  <a:moveTo>
                    <a:pt x="15273" y="0"/>
                  </a:moveTo>
                  <a:cubicBezTo>
                    <a:pt x="15436" y="1107"/>
                    <a:pt x="15755" y="2167"/>
                    <a:pt x="16467" y="3008"/>
                  </a:cubicBezTo>
                  <a:cubicBezTo>
                    <a:pt x="17877" y="4670"/>
                    <a:pt x="20380" y="4950"/>
                    <a:pt x="22001" y="6406"/>
                  </a:cubicBezTo>
                  <a:cubicBezTo>
                    <a:pt x="23826" y="8046"/>
                    <a:pt x="24063" y="11155"/>
                    <a:pt x="22509" y="13052"/>
                  </a:cubicBezTo>
                  <a:cubicBezTo>
                    <a:pt x="21595" y="14167"/>
                    <a:pt x="20150" y="14758"/>
                    <a:pt x="18714" y="14758"/>
                  </a:cubicBezTo>
                  <a:cubicBezTo>
                    <a:pt x="17706" y="14758"/>
                    <a:pt x="16703" y="14467"/>
                    <a:pt x="15893" y="13862"/>
                  </a:cubicBezTo>
                  <a:cubicBezTo>
                    <a:pt x="14345" y="12706"/>
                    <a:pt x="13570" y="10693"/>
                    <a:pt x="11929" y="9676"/>
                  </a:cubicBezTo>
                  <a:cubicBezTo>
                    <a:pt x="10736" y="8938"/>
                    <a:pt x="9241" y="8828"/>
                    <a:pt x="8033" y="8116"/>
                  </a:cubicBezTo>
                  <a:cubicBezTo>
                    <a:pt x="6409" y="7159"/>
                    <a:pt x="5554" y="5232"/>
                    <a:pt x="5410" y="3353"/>
                  </a:cubicBezTo>
                  <a:cubicBezTo>
                    <a:pt x="5377" y="2903"/>
                    <a:pt x="5375" y="2450"/>
                    <a:pt x="5403" y="2000"/>
                  </a:cubicBezTo>
                  <a:lnTo>
                    <a:pt x="5403" y="2000"/>
                  </a:lnTo>
                  <a:cubicBezTo>
                    <a:pt x="4820" y="2406"/>
                    <a:pt x="4272" y="2860"/>
                    <a:pt x="3765" y="3359"/>
                  </a:cubicBezTo>
                  <a:cubicBezTo>
                    <a:pt x="4081" y="5645"/>
                    <a:pt x="5306" y="7806"/>
                    <a:pt x="7167" y="9179"/>
                  </a:cubicBezTo>
                  <a:cubicBezTo>
                    <a:pt x="7965" y="9769"/>
                    <a:pt x="8886" y="10240"/>
                    <a:pt x="9469" y="11044"/>
                  </a:cubicBezTo>
                  <a:cubicBezTo>
                    <a:pt x="10052" y="11848"/>
                    <a:pt x="10123" y="13152"/>
                    <a:pt x="9296" y="13701"/>
                  </a:cubicBezTo>
                  <a:cubicBezTo>
                    <a:pt x="9037" y="13872"/>
                    <a:pt x="8737" y="13941"/>
                    <a:pt x="8427" y="13941"/>
                  </a:cubicBezTo>
                  <a:cubicBezTo>
                    <a:pt x="8071" y="13941"/>
                    <a:pt x="7703" y="13850"/>
                    <a:pt x="7370" y="13718"/>
                  </a:cubicBezTo>
                  <a:cubicBezTo>
                    <a:pt x="6749" y="13473"/>
                    <a:pt x="6173" y="13102"/>
                    <a:pt x="5521" y="12961"/>
                  </a:cubicBezTo>
                  <a:cubicBezTo>
                    <a:pt x="5277" y="12908"/>
                    <a:pt x="5031" y="12889"/>
                    <a:pt x="4784" y="12889"/>
                  </a:cubicBezTo>
                  <a:cubicBezTo>
                    <a:pt x="4122" y="12889"/>
                    <a:pt x="3450" y="13027"/>
                    <a:pt x="2783" y="13027"/>
                  </a:cubicBezTo>
                  <a:cubicBezTo>
                    <a:pt x="2763" y="13027"/>
                    <a:pt x="2743" y="13026"/>
                    <a:pt x="2722" y="13026"/>
                  </a:cubicBezTo>
                  <a:cubicBezTo>
                    <a:pt x="1743" y="13014"/>
                    <a:pt x="790" y="12651"/>
                    <a:pt x="15" y="12056"/>
                  </a:cubicBezTo>
                  <a:cubicBezTo>
                    <a:pt x="12" y="12154"/>
                    <a:pt x="0" y="12249"/>
                    <a:pt x="0" y="12349"/>
                  </a:cubicBezTo>
                  <a:cubicBezTo>
                    <a:pt x="0" y="13149"/>
                    <a:pt x="83" y="13928"/>
                    <a:pt x="225" y="14686"/>
                  </a:cubicBezTo>
                  <a:cubicBezTo>
                    <a:pt x="701" y="14652"/>
                    <a:pt x="1177" y="14635"/>
                    <a:pt x="1654" y="14635"/>
                  </a:cubicBezTo>
                  <a:cubicBezTo>
                    <a:pt x="3220" y="14635"/>
                    <a:pt x="4784" y="14819"/>
                    <a:pt x="6310" y="15184"/>
                  </a:cubicBezTo>
                  <a:cubicBezTo>
                    <a:pt x="7033" y="15357"/>
                    <a:pt x="7838" y="15550"/>
                    <a:pt x="8582" y="15550"/>
                  </a:cubicBezTo>
                  <a:cubicBezTo>
                    <a:pt x="9278" y="15550"/>
                    <a:pt x="9921" y="15382"/>
                    <a:pt x="10396" y="14876"/>
                  </a:cubicBezTo>
                  <a:cubicBezTo>
                    <a:pt x="10821" y="14422"/>
                    <a:pt x="11030" y="13746"/>
                    <a:pt x="11582" y="13458"/>
                  </a:cubicBezTo>
                  <a:cubicBezTo>
                    <a:pt x="11757" y="13366"/>
                    <a:pt x="11935" y="13325"/>
                    <a:pt x="12112" y="13325"/>
                  </a:cubicBezTo>
                  <a:cubicBezTo>
                    <a:pt x="12895" y="13325"/>
                    <a:pt x="13666" y="14121"/>
                    <a:pt x="14163" y="14841"/>
                  </a:cubicBezTo>
                  <a:cubicBezTo>
                    <a:pt x="14777" y="15726"/>
                    <a:pt x="15407" y="16651"/>
                    <a:pt x="15581" y="17714"/>
                  </a:cubicBezTo>
                  <a:cubicBezTo>
                    <a:pt x="15754" y="18778"/>
                    <a:pt x="15329" y="20021"/>
                    <a:pt x="14337" y="20442"/>
                  </a:cubicBezTo>
                  <a:cubicBezTo>
                    <a:pt x="14061" y="20559"/>
                    <a:pt x="13771" y="20604"/>
                    <a:pt x="13474" y="20604"/>
                  </a:cubicBezTo>
                  <a:cubicBezTo>
                    <a:pt x="12421" y="20604"/>
                    <a:pt x="11272" y="20033"/>
                    <a:pt x="10264" y="20033"/>
                  </a:cubicBezTo>
                  <a:cubicBezTo>
                    <a:pt x="9869" y="20033"/>
                    <a:pt x="9496" y="20121"/>
                    <a:pt x="9159" y="20365"/>
                  </a:cubicBezTo>
                  <a:cubicBezTo>
                    <a:pt x="8641" y="20741"/>
                    <a:pt x="8404" y="21380"/>
                    <a:pt x="8064" y="21921"/>
                  </a:cubicBezTo>
                  <a:cubicBezTo>
                    <a:pt x="7677" y="22539"/>
                    <a:pt x="7116" y="23029"/>
                    <a:pt x="6475" y="23374"/>
                  </a:cubicBezTo>
                  <a:cubicBezTo>
                    <a:pt x="7000" y="23667"/>
                    <a:pt x="7551" y="23918"/>
                    <a:pt x="8119" y="24135"/>
                  </a:cubicBezTo>
                  <a:cubicBezTo>
                    <a:pt x="8234" y="23960"/>
                    <a:pt x="8334" y="23775"/>
                    <a:pt x="8418" y="23582"/>
                  </a:cubicBezTo>
                  <a:cubicBezTo>
                    <a:pt x="8731" y="22863"/>
                    <a:pt x="9018" y="22021"/>
                    <a:pt x="9737" y="21709"/>
                  </a:cubicBezTo>
                  <a:cubicBezTo>
                    <a:pt x="9935" y="21623"/>
                    <a:pt x="10137" y="21588"/>
                    <a:pt x="10341" y="21588"/>
                  </a:cubicBezTo>
                  <a:cubicBezTo>
                    <a:pt x="11179" y="21588"/>
                    <a:pt x="12063" y="22173"/>
                    <a:pt x="12949" y="22173"/>
                  </a:cubicBezTo>
                  <a:cubicBezTo>
                    <a:pt x="12960" y="22173"/>
                    <a:pt x="12970" y="22173"/>
                    <a:pt x="12981" y="22172"/>
                  </a:cubicBezTo>
                  <a:cubicBezTo>
                    <a:pt x="14116" y="22154"/>
                    <a:pt x="15071" y="21160"/>
                    <a:pt x="16202" y="21160"/>
                  </a:cubicBezTo>
                  <a:cubicBezTo>
                    <a:pt x="16217" y="21160"/>
                    <a:pt x="16233" y="21160"/>
                    <a:pt x="16249" y="21161"/>
                  </a:cubicBezTo>
                  <a:cubicBezTo>
                    <a:pt x="17209" y="21185"/>
                    <a:pt x="18018" y="21971"/>
                    <a:pt x="18370" y="22867"/>
                  </a:cubicBezTo>
                  <a:cubicBezTo>
                    <a:pt x="18449" y="23072"/>
                    <a:pt x="18512" y="23284"/>
                    <a:pt x="18556" y="23501"/>
                  </a:cubicBezTo>
                  <a:cubicBezTo>
                    <a:pt x="19448" y="23025"/>
                    <a:pt x="20269" y="22441"/>
                    <a:pt x="21018" y="21774"/>
                  </a:cubicBezTo>
                  <a:cubicBezTo>
                    <a:pt x="20876" y="21496"/>
                    <a:pt x="20708" y="21232"/>
                    <a:pt x="20492" y="21003"/>
                  </a:cubicBezTo>
                  <a:cubicBezTo>
                    <a:pt x="19642" y="20108"/>
                    <a:pt x="18093" y="19691"/>
                    <a:pt x="17938" y="18466"/>
                  </a:cubicBezTo>
                  <a:cubicBezTo>
                    <a:pt x="17847" y="17748"/>
                    <a:pt x="18342" y="17067"/>
                    <a:pt x="18950" y="16674"/>
                  </a:cubicBezTo>
                  <a:cubicBezTo>
                    <a:pt x="19558" y="16282"/>
                    <a:pt x="20275" y="16105"/>
                    <a:pt x="20952" y="15848"/>
                  </a:cubicBezTo>
                  <a:cubicBezTo>
                    <a:pt x="22720" y="15177"/>
                    <a:pt x="24244" y="13904"/>
                    <a:pt x="25258" y="12310"/>
                  </a:cubicBezTo>
                  <a:cubicBezTo>
                    <a:pt x="25250" y="9585"/>
                    <a:pt x="24371" y="7070"/>
                    <a:pt x="22896" y="5010"/>
                  </a:cubicBezTo>
                  <a:cubicBezTo>
                    <a:pt x="21810" y="4941"/>
                    <a:pt x="20742" y="4582"/>
                    <a:pt x="19850" y="3959"/>
                  </a:cubicBezTo>
                  <a:cubicBezTo>
                    <a:pt x="18737" y="3184"/>
                    <a:pt x="17919" y="2009"/>
                    <a:pt x="17538" y="709"/>
                  </a:cubicBezTo>
                  <a:cubicBezTo>
                    <a:pt x="16807" y="402"/>
                    <a:pt x="16049" y="165"/>
                    <a:pt x="152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09125" y="2924403"/>
              <a:ext cx="53963" cy="116812"/>
            </a:xfrm>
            <a:custGeom>
              <a:avLst/>
              <a:gdLst/>
              <a:ahLst/>
              <a:cxnLst/>
              <a:rect l="l" t="t" r="r" b="b"/>
              <a:pathLst>
                <a:path w="1494" h="3234" extrusionOk="0">
                  <a:moveTo>
                    <a:pt x="1033" y="0"/>
                  </a:moveTo>
                  <a:cubicBezTo>
                    <a:pt x="946" y="260"/>
                    <a:pt x="788" y="506"/>
                    <a:pt x="619" y="727"/>
                  </a:cubicBezTo>
                  <a:cubicBezTo>
                    <a:pt x="355" y="1074"/>
                    <a:pt x="61" y="1440"/>
                    <a:pt x="31" y="1876"/>
                  </a:cubicBezTo>
                  <a:cubicBezTo>
                    <a:pt x="0" y="2325"/>
                    <a:pt x="267" y="2754"/>
                    <a:pt x="621" y="3033"/>
                  </a:cubicBezTo>
                  <a:cubicBezTo>
                    <a:pt x="715" y="3107"/>
                    <a:pt x="816" y="3175"/>
                    <a:pt x="922" y="3234"/>
                  </a:cubicBezTo>
                  <a:cubicBezTo>
                    <a:pt x="1111" y="3023"/>
                    <a:pt x="1270" y="2783"/>
                    <a:pt x="1380" y="2517"/>
                  </a:cubicBezTo>
                  <a:cubicBezTo>
                    <a:pt x="1233" y="2324"/>
                    <a:pt x="1141" y="2086"/>
                    <a:pt x="1139" y="1842"/>
                  </a:cubicBezTo>
                  <a:cubicBezTo>
                    <a:pt x="1138" y="1514"/>
                    <a:pt x="1278" y="1197"/>
                    <a:pt x="1493" y="949"/>
                  </a:cubicBezTo>
                  <a:cubicBezTo>
                    <a:pt x="1408" y="603"/>
                    <a:pt x="1252" y="280"/>
                    <a:pt x="10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35151" y="2888644"/>
              <a:ext cx="87880" cy="76141"/>
            </a:xfrm>
            <a:custGeom>
              <a:avLst/>
              <a:gdLst/>
              <a:ahLst/>
              <a:cxnLst/>
              <a:rect l="l" t="t" r="r" b="b"/>
              <a:pathLst>
                <a:path w="2433" h="2108" extrusionOk="0">
                  <a:moveTo>
                    <a:pt x="1081" y="0"/>
                  </a:moveTo>
                  <a:cubicBezTo>
                    <a:pt x="693" y="0"/>
                    <a:pt x="329" y="94"/>
                    <a:pt x="1" y="250"/>
                  </a:cubicBezTo>
                  <a:cubicBezTo>
                    <a:pt x="2" y="254"/>
                    <a:pt x="4" y="256"/>
                    <a:pt x="5" y="259"/>
                  </a:cubicBezTo>
                  <a:cubicBezTo>
                    <a:pt x="133" y="569"/>
                    <a:pt x="196" y="901"/>
                    <a:pt x="314" y="1214"/>
                  </a:cubicBezTo>
                  <a:cubicBezTo>
                    <a:pt x="432" y="1527"/>
                    <a:pt x="620" y="1833"/>
                    <a:pt x="916" y="1989"/>
                  </a:cubicBezTo>
                  <a:cubicBezTo>
                    <a:pt x="1078" y="2074"/>
                    <a:pt x="1262" y="2107"/>
                    <a:pt x="1445" y="2107"/>
                  </a:cubicBezTo>
                  <a:cubicBezTo>
                    <a:pt x="1522" y="2107"/>
                    <a:pt x="1599" y="2102"/>
                    <a:pt x="1675" y="2091"/>
                  </a:cubicBezTo>
                  <a:cubicBezTo>
                    <a:pt x="1795" y="2075"/>
                    <a:pt x="1916" y="2047"/>
                    <a:pt x="2012" y="1975"/>
                  </a:cubicBezTo>
                  <a:cubicBezTo>
                    <a:pt x="2188" y="1848"/>
                    <a:pt x="2245" y="1616"/>
                    <a:pt x="2284" y="1403"/>
                  </a:cubicBezTo>
                  <a:cubicBezTo>
                    <a:pt x="2346" y="1070"/>
                    <a:pt x="2395" y="734"/>
                    <a:pt x="2432" y="397"/>
                  </a:cubicBezTo>
                  <a:cubicBezTo>
                    <a:pt x="2029" y="139"/>
                    <a:pt x="1560" y="1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50230" y="2958645"/>
              <a:ext cx="15748" cy="56672"/>
            </a:xfrm>
            <a:custGeom>
              <a:avLst/>
              <a:gdLst/>
              <a:ahLst/>
              <a:cxnLst/>
              <a:rect l="l" t="t" r="r" b="b"/>
              <a:pathLst>
                <a:path w="436" h="1569" extrusionOk="0">
                  <a:moveTo>
                    <a:pt x="355" y="1"/>
                  </a:moveTo>
                  <a:cubicBezTo>
                    <a:pt x="140" y="249"/>
                    <a:pt x="0" y="566"/>
                    <a:pt x="1" y="894"/>
                  </a:cubicBezTo>
                  <a:cubicBezTo>
                    <a:pt x="3" y="1138"/>
                    <a:pt x="95" y="1376"/>
                    <a:pt x="242" y="1569"/>
                  </a:cubicBezTo>
                  <a:cubicBezTo>
                    <a:pt x="369" y="1263"/>
                    <a:pt x="434" y="934"/>
                    <a:pt x="436" y="603"/>
                  </a:cubicBezTo>
                  <a:cubicBezTo>
                    <a:pt x="436" y="394"/>
                    <a:pt x="403" y="195"/>
                    <a:pt x="35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82452" y="2932169"/>
              <a:ext cx="42585" cy="56564"/>
            </a:xfrm>
            <a:custGeom>
              <a:avLst/>
              <a:gdLst/>
              <a:ahLst/>
              <a:cxnLst/>
              <a:rect l="l" t="t" r="r" b="b"/>
              <a:pathLst>
                <a:path w="1179" h="1566" extrusionOk="0">
                  <a:moveTo>
                    <a:pt x="388" y="1"/>
                  </a:moveTo>
                  <a:cubicBezTo>
                    <a:pt x="147" y="389"/>
                    <a:pt x="1" y="844"/>
                    <a:pt x="1" y="1336"/>
                  </a:cubicBezTo>
                  <a:cubicBezTo>
                    <a:pt x="1" y="1357"/>
                    <a:pt x="6" y="1377"/>
                    <a:pt x="8" y="1399"/>
                  </a:cubicBezTo>
                  <a:cubicBezTo>
                    <a:pt x="48" y="1428"/>
                    <a:pt x="91" y="1455"/>
                    <a:pt x="136" y="1479"/>
                  </a:cubicBezTo>
                  <a:cubicBezTo>
                    <a:pt x="265" y="1537"/>
                    <a:pt x="403" y="1566"/>
                    <a:pt x="540" y="1566"/>
                  </a:cubicBezTo>
                  <a:cubicBezTo>
                    <a:pt x="716" y="1566"/>
                    <a:pt x="890" y="1519"/>
                    <a:pt x="1045" y="1427"/>
                  </a:cubicBezTo>
                  <a:cubicBezTo>
                    <a:pt x="1088" y="1401"/>
                    <a:pt x="1130" y="1370"/>
                    <a:pt x="1152" y="1325"/>
                  </a:cubicBezTo>
                  <a:cubicBezTo>
                    <a:pt x="1178" y="1271"/>
                    <a:pt x="1171" y="1209"/>
                    <a:pt x="1159" y="1152"/>
                  </a:cubicBezTo>
                  <a:cubicBezTo>
                    <a:pt x="1068" y="685"/>
                    <a:pt x="778" y="269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82669" y="2909196"/>
              <a:ext cx="116270" cy="129707"/>
            </a:xfrm>
            <a:custGeom>
              <a:avLst/>
              <a:gdLst/>
              <a:ahLst/>
              <a:cxnLst/>
              <a:rect l="l" t="t" r="r" b="b"/>
              <a:pathLst>
                <a:path w="3219" h="3591" extrusionOk="0">
                  <a:moveTo>
                    <a:pt x="949" y="0"/>
                  </a:moveTo>
                  <a:cubicBezTo>
                    <a:pt x="726" y="179"/>
                    <a:pt x="534" y="394"/>
                    <a:pt x="381" y="636"/>
                  </a:cubicBezTo>
                  <a:cubicBezTo>
                    <a:pt x="772" y="905"/>
                    <a:pt x="1061" y="1321"/>
                    <a:pt x="1153" y="1787"/>
                  </a:cubicBezTo>
                  <a:cubicBezTo>
                    <a:pt x="1163" y="1844"/>
                    <a:pt x="1171" y="1907"/>
                    <a:pt x="1146" y="1961"/>
                  </a:cubicBezTo>
                  <a:cubicBezTo>
                    <a:pt x="1124" y="2005"/>
                    <a:pt x="1082" y="2037"/>
                    <a:pt x="1039" y="2063"/>
                  </a:cubicBezTo>
                  <a:cubicBezTo>
                    <a:pt x="884" y="2154"/>
                    <a:pt x="709" y="2201"/>
                    <a:pt x="534" y="2201"/>
                  </a:cubicBezTo>
                  <a:cubicBezTo>
                    <a:pt x="397" y="2201"/>
                    <a:pt x="259" y="2172"/>
                    <a:pt x="130" y="2114"/>
                  </a:cubicBezTo>
                  <a:cubicBezTo>
                    <a:pt x="84" y="2091"/>
                    <a:pt x="42" y="2064"/>
                    <a:pt x="0" y="2034"/>
                  </a:cubicBezTo>
                  <a:lnTo>
                    <a:pt x="0" y="2034"/>
                  </a:lnTo>
                  <a:cubicBezTo>
                    <a:pt x="13" y="2550"/>
                    <a:pt x="184" y="3050"/>
                    <a:pt x="490" y="3465"/>
                  </a:cubicBezTo>
                  <a:cubicBezTo>
                    <a:pt x="642" y="3544"/>
                    <a:pt x="813" y="3591"/>
                    <a:pt x="979" y="3591"/>
                  </a:cubicBezTo>
                  <a:cubicBezTo>
                    <a:pt x="1133" y="3591"/>
                    <a:pt x="1283" y="3551"/>
                    <a:pt x="1410" y="3461"/>
                  </a:cubicBezTo>
                  <a:cubicBezTo>
                    <a:pt x="1559" y="3355"/>
                    <a:pt x="1708" y="3185"/>
                    <a:pt x="1875" y="3185"/>
                  </a:cubicBezTo>
                  <a:cubicBezTo>
                    <a:pt x="1900" y="3185"/>
                    <a:pt x="1927" y="3189"/>
                    <a:pt x="1953" y="3198"/>
                  </a:cubicBezTo>
                  <a:cubicBezTo>
                    <a:pt x="2028" y="3223"/>
                    <a:pt x="2085" y="3286"/>
                    <a:pt x="2152" y="3328"/>
                  </a:cubicBezTo>
                  <a:cubicBezTo>
                    <a:pt x="2264" y="3400"/>
                    <a:pt x="2398" y="3416"/>
                    <a:pt x="2533" y="3416"/>
                  </a:cubicBezTo>
                  <a:cubicBezTo>
                    <a:pt x="2580" y="3416"/>
                    <a:pt x="2627" y="3414"/>
                    <a:pt x="2673" y="3412"/>
                  </a:cubicBezTo>
                  <a:cubicBezTo>
                    <a:pt x="2798" y="3405"/>
                    <a:pt x="2928" y="3398"/>
                    <a:pt x="3028" y="3325"/>
                  </a:cubicBezTo>
                  <a:cubicBezTo>
                    <a:pt x="3219" y="3189"/>
                    <a:pt x="3201" y="2889"/>
                    <a:pt x="3076" y="2692"/>
                  </a:cubicBezTo>
                  <a:cubicBezTo>
                    <a:pt x="2776" y="2219"/>
                    <a:pt x="2090" y="2159"/>
                    <a:pt x="1702" y="1754"/>
                  </a:cubicBezTo>
                  <a:cubicBezTo>
                    <a:pt x="1382" y="1420"/>
                    <a:pt x="1324" y="924"/>
                    <a:pt x="1185" y="483"/>
                  </a:cubicBezTo>
                  <a:cubicBezTo>
                    <a:pt x="1132" y="311"/>
                    <a:pt x="1052" y="148"/>
                    <a:pt x="94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00404" y="2897674"/>
              <a:ext cx="146033" cy="156941"/>
            </a:xfrm>
            <a:custGeom>
              <a:avLst/>
              <a:gdLst/>
              <a:ahLst/>
              <a:cxnLst/>
              <a:rect l="l" t="t" r="r" b="b"/>
              <a:pathLst>
                <a:path w="4043" h="4345" extrusionOk="0">
                  <a:moveTo>
                    <a:pt x="963" y="0"/>
                  </a:moveTo>
                  <a:cubicBezTo>
                    <a:pt x="783" y="86"/>
                    <a:pt x="614" y="194"/>
                    <a:pt x="459" y="320"/>
                  </a:cubicBezTo>
                  <a:cubicBezTo>
                    <a:pt x="561" y="468"/>
                    <a:pt x="642" y="630"/>
                    <a:pt x="695" y="803"/>
                  </a:cubicBezTo>
                  <a:cubicBezTo>
                    <a:pt x="833" y="1244"/>
                    <a:pt x="891" y="1740"/>
                    <a:pt x="1212" y="2073"/>
                  </a:cubicBezTo>
                  <a:cubicBezTo>
                    <a:pt x="1600" y="2478"/>
                    <a:pt x="2285" y="2538"/>
                    <a:pt x="2586" y="3012"/>
                  </a:cubicBezTo>
                  <a:cubicBezTo>
                    <a:pt x="2711" y="3209"/>
                    <a:pt x="2728" y="3509"/>
                    <a:pt x="2538" y="3645"/>
                  </a:cubicBezTo>
                  <a:cubicBezTo>
                    <a:pt x="2438" y="3717"/>
                    <a:pt x="2308" y="3726"/>
                    <a:pt x="2184" y="3731"/>
                  </a:cubicBezTo>
                  <a:cubicBezTo>
                    <a:pt x="2136" y="3733"/>
                    <a:pt x="2088" y="3735"/>
                    <a:pt x="2040" y="3735"/>
                  </a:cubicBezTo>
                  <a:cubicBezTo>
                    <a:pt x="1906" y="3735"/>
                    <a:pt x="1773" y="3719"/>
                    <a:pt x="1662" y="3648"/>
                  </a:cubicBezTo>
                  <a:cubicBezTo>
                    <a:pt x="1595" y="3605"/>
                    <a:pt x="1538" y="3543"/>
                    <a:pt x="1462" y="3517"/>
                  </a:cubicBezTo>
                  <a:cubicBezTo>
                    <a:pt x="1436" y="3508"/>
                    <a:pt x="1410" y="3504"/>
                    <a:pt x="1385" y="3504"/>
                  </a:cubicBezTo>
                  <a:cubicBezTo>
                    <a:pt x="1218" y="3504"/>
                    <a:pt x="1070" y="3675"/>
                    <a:pt x="920" y="3780"/>
                  </a:cubicBezTo>
                  <a:cubicBezTo>
                    <a:pt x="792" y="3870"/>
                    <a:pt x="641" y="3910"/>
                    <a:pt x="487" y="3910"/>
                  </a:cubicBezTo>
                  <a:cubicBezTo>
                    <a:pt x="321" y="3910"/>
                    <a:pt x="152" y="3864"/>
                    <a:pt x="0" y="3785"/>
                  </a:cubicBezTo>
                  <a:lnTo>
                    <a:pt x="0" y="3785"/>
                  </a:lnTo>
                  <a:cubicBezTo>
                    <a:pt x="157" y="4000"/>
                    <a:pt x="346" y="4189"/>
                    <a:pt x="561" y="4345"/>
                  </a:cubicBezTo>
                  <a:cubicBezTo>
                    <a:pt x="793" y="4187"/>
                    <a:pt x="1069" y="4093"/>
                    <a:pt x="1349" y="4093"/>
                  </a:cubicBezTo>
                  <a:cubicBezTo>
                    <a:pt x="1382" y="4093"/>
                    <a:pt x="1416" y="4095"/>
                    <a:pt x="1450" y="4098"/>
                  </a:cubicBezTo>
                  <a:cubicBezTo>
                    <a:pt x="1706" y="4120"/>
                    <a:pt x="1958" y="4212"/>
                    <a:pt x="2212" y="4212"/>
                  </a:cubicBezTo>
                  <a:cubicBezTo>
                    <a:pt x="2259" y="4212"/>
                    <a:pt x="2307" y="4209"/>
                    <a:pt x="2354" y="4201"/>
                  </a:cubicBezTo>
                  <a:cubicBezTo>
                    <a:pt x="2582" y="4165"/>
                    <a:pt x="2790" y="4031"/>
                    <a:pt x="3020" y="4021"/>
                  </a:cubicBezTo>
                  <a:cubicBezTo>
                    <a:pt x="3030" y="4021"/>
                    <a:pt x="3040" y="4021"/>
                    <a:pt x="3051" y="4021"/>
                  </a:cubicBezTo>
                  <a:cubicBezTo>
                    <a:pt x="3261" y="4021"/>
                    <a:pt x="3458" y="4128"/>
                    <a:pt x="3612" y="4275"/>
                  </a:cubicBezTo>
                  <a:cubicBezTo>
                    <a:pt x="3727" y="4184"/>
                    <a:pt x="3834" y="4083"/>
                    <a:pt x="3932" y="3974"/>
                  </a:cubicBezTo>
                  <a:cubicBezTo>
                    <a:pt x="3826" y="3915"/>
                    <a:pt x="3725" y="3847"/>
                    <a:pt x="3631" y="3773"/>
                  </a:cubicBezTo>
                  <a:cubicBezTo>
                    <a:pt x="3277" y="3494"/>
                    <a:pt x="3010" y="3065"/>
                    <a:pt x="3041" y="2616"/>
                  </a:cubicBezTo>
                  <a:cubicBezTo>
                    <a:pt x="3071" y="2180"/>
                    <a:pt x="3365" y="1814"/>
                    <a:pt x="3629" y="1467"/>
                  </a:cubicBezTo>
                  <a:cubicBezTo>
                    <a:pt x="3798" y="1246"/>
                    <a:pt x="3956" y="1000"/>
                    <a:pt x="4043" y="740"/>
                  </a:cubicBezTo>
                  <a:cubicBezTo>
                    <a:pt x="3862" y="506"/>
                    <a:pt x="3644" y="306"/>
                    <a:pt x="3396" y="147"/>
                  </a:cubicBezTo>
                  <a:cubicBezTo>
                    <a:pt x="3357" y="484"/>
                    <a:pt x="3310" y="820"/>
                    <a:pt x="3248" y="1153"/>
                  </a:cubicBezTo>
                  <a:cubicBezTo>
                    <a:pt x="3207" y="1366"/>
                    <a:pt x="3150" y="1598"/>
                    <a:pt x="2976" y="1725"/>
                  </a:cubicBezTo>
                  <a:cubicBezTo>
                    <a:pt x="2878" y="1797"/>
                    <a:pt x="2757" y="1825"/>
                    <a:pt x="2638" y="1841"/>
                  </a:cubicBezTo>
                  <a:cubicBezTo>
                    <a:pt x="2562" y="1852"/>
                    <a:pt x="2485" y="1857"/>
                    <a:pt x="2408" y="1857"/>
                  </a:cubicBezTo>
                  <a:cubicBezTo>
                    <a:pt x="2224" y="1857"/>
                    <a:pt x="2040" y="1824"/>
                    <a:pt x="1878" y="1739"/>
                  </a:cubicBezTo>
                  <a:cubicBezTo>
                    <a:pt x="1582" y="1583"/>
                    <a:pt x="1395" y="1277"/>
                    <a:pt x="1276" y="964"/>
                  </a:cubicBezTo>
                  <a:cubicBezTo>
                    <a:pt x="1158" y="651"/>
                    <a:pt x="1095" y="319"/>
                    <a:pt x="967" y="9"/>
                  </a:cubicBezTo>
                  <a:cubicBezTo>
                    <a:pt x="966" y="6"/>
                    <a:pt x="964" y="4"/>
                    <a:pt x="96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20631" y="3042841"/>
              <a:ext cx="110202" cy="29293"/>
            </a:xfrm>
            <a:custGeom>
              <a:avLst/>
              <a:gdLst/>
              <a:ahLst/>
              <a:cxnLst/>
              <a:rect l="l" t="t" r="r" b="b"/>
              <a:pathLst>
                <a:path w="3051" h="811" extrusionOk="0">
                  <a:moveTo>
                    <a:pt x="2487" y="1"/>
                  </a:moveTo>
                  <a:cubicBezTo>
                    <a:pt x="2477" y="1"/>
                    <a:pt x="2468" y="1"/>
                    <a:pt x="2459" y="1"/>
                  </a:cubicBezTo>
                  <a:cubicBezTo>
                    <a:pt x="2230" y="12"/>
                    <a:pt x="2022" y="146"/>
                    <a:pt x="1793" y="182"/>
                  </a:cubicBezTo>
                  <a:cubicBezTo>
                    <a:pt x="1747" y="189"/>
                    <a:pt x="1700" y="192"/>
                    <a:pt x="1654" y="192"/>
                  </a:cubicBezTo>
                  <a:cubicBezTo>
                    <a:pt x="1400" y="192"/>
                    <a:pt x="1146" y="100"/>
                    <a:pt x="889" y="79"/>
                  </a:cubicBezTo>
                  <a:cubicBezTo>
                    <a:pt x="855" y="76"/>
                    <a:pt x="821" y="74"/>
                    <a:pt x="787" y="74"/>
                  </a:cubicBezTo>
                  <a:cubicBezTo>
                    <a:pt x="508" y="74"/>
                    <a:pt x="232" y="168"/>
                    <a:pt x="0" y="326"/>
                  </a:cubicBezTo>
                  <a:cubicBezTo>
                    <a:pt x="418" y="628"/>
                    <a:pt x="928" y="811"/>
                    <a:pt x="1482" y="811"/>
                  </a:cubicBezTo>
                  <a:cubicBezTo>
                    <a:pt x="2078" y="811"/>
                    <a:pt x="2618" y="598"/>
                    <a:pt x="3051" y="255"/>
                  </a:cubicBezTo>
                  <a:cubicBezTo>
                    <a:pt x="2896" y="108"/>
                    <a:pt x="2697" y="1"/>
                    <a:pt x="248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7547" y="1825344"/>
              <a:ext cx="316267" cy="146105"/>
            </a:xfrm>
            <a:custGeom>
              <a:avLst/>
              <a:gdLst/>
              <a:ahLst/>
              <a:cxnLst/>
              <a:rect l="l" t="t" r="r" b="b"/>
              <a:pathLst>
                <a:path w="8756" h="4045" extrusionOk="0">
                  <a:moveTo>
                    <a:pt x="766" y="1"/>
                  </a:moveTo>
                  <a:cubicBezTo>
                    <a:pt x="480" y="259"/>
                    <a:pt x="223" y="548"/>
                    <a:pt x="1" y="862"/>
                  </a:cubicBezTo>
                  <a:cubicBezTo>
                    <a:pt x="584" y="1252"/>
                    <a:pt x="1046" y="1824"/>
                    <a:pt x="1286" y="2483"/>
                  </a:cubicBezTo>
                  <a:cubicBezTo>
                    <a:pt x="1394" y="2780"/>
                    <a:pt x="1461" y="3099"/>
                    <a:pt x="1645" y="3355"/>
                  </a:cubicBezTo>
                  <a:cubicBezTo>
                    <a:pt x="1784" y="3550"/>
                    <a:pt x="2020" y="3698"/>
                    <a:pt x="2249" y="3698"/>
                  </a:cubicBezTo>
                  <a:cubicBezTo>
                    <a:pt x="2322" y="3698"/>
                    <a:pt x="2395" y="3683"/>
                    <a:pt x="2463" y="3650"/>
                  </a:cubicBezTo>
                  <a:cubicBezTo>
                    <a:pt x="2645" y="3563"/>
                    <a:pt x="2774" y="3361"/>
                    <a:pt x="2975" y="3344"/>
                  </a:cubicBezTo>
                  <a:cubicBezTo>
                    <a:pt x="2986" y="3343"/>
                    <a:pt x="2996" y="3343"/>
                    <a:pt x="3007" y="3343"/>
                  </a:cubicBezTo>
                  <a:cubicBezTo>
                    <a:pt x="3266" y="3343"/>
                    <a:pt x="3421" y="3650"/>
                    <a:pt x="3623" y="3828"/>
                  </a:cubicBezTo>
                  <a:cubicBezTo>
                    <a:pt x="3803" y="3987"/>
                    <a:pt x="4031" y="4044"/>
                    <a:pt x="4272" y="4044"/>
                  </a:cubicBezTo>
                  <a:cubicBezTo>
                    <a:pt x="4520" y="4044"/>
                    <a:pt x="4782" y="3984"/>
                    <a:pt x="5019" y="3913"/>
                  </a:cubicBezTo>
                  <a:cubicBezTo>
                    <a:pt x="5911" y="3648"/>
                    <a:pt x="6791" y="3301"/>
                    <a:pt x="7547" y="2759"/>
                  </a:cubicBezTo>
                  <a:cubicBezTo>
                    <a:pt x="8027" y="2414"/>
                    <a:pt x="8437" y="1981"/>
                    <a:pt x="8756" y="1483"/>
                  </a:cubicBezTo>
                  <a:cubicBezTo>
                    <a:pt x="8612" y="1201"/>
                    <a:pt x="8443" y="933"/>
                    <a:pt x="8250" y="682"/>
                  </a:cubicBezTo>
                  <a:cubicBezTo>
                    <a:pt x="8040" y="866"/>
                    <a:pt x="7829" y="1051"/>
                    <a:pt x="7673" y="1269"/>
                  </a:cubicBezTo>
                  <a:cubicBezTo>
                    <a:pt x="7362" y="1708"/>
                    <a:pt x="7201" y="2359"/>
                    <a:pt x="6677" y="2477"/>
                  </a:cubicBezTo>
                  <a:cubicBezTo>
                    <a:pt x="6612" y="2491"/>
                    <a:pt x="6544" y="2496"/>
                    <a:pt x="6475" y="2496"/>
                  </a:cubicBezTo>
                  <a:cubicBezTo>
                    <a:pt x="6314" y="2496"/>
                    <a:pt x="6147" y="2469"/>
                    <a:pt x="5993" y="2469"/>
                  </a:cubicBezTo>
                  <a:cubicBezTo>
                    <a:pt x="5836" y="2469"/>
                    <a:pt x="5693" y="2497"/>
                    <a:pt x="5584" y="2610"/>
                  </a:cubicBezTo>
                  <a:cubicBezTo>
                    <a:pt x="5496" y="2700"/>
                    <a:pt x="5455" y="2831"/>
                    <a:pt x="5356" y="2909"/>
                  </a:cubicBezTo>
                  <a:cubicBezTo>
                    <a:pt x="5270" y="2977"/>
                    <a:pt x="5159" y="2993"/>
                    <a:pt x="5047" y="2993"/>
                  </a:cubicBezTo>
                  <a:cubicBezTo>
                    <a:pt x="5007" y="2993"/>
                    <a:pt x="4966" y="2991"/>
                    <a:pt x="4927" y="2988"/>
                  </a:cubicBezTo>
                  <a:cubicBezTo>
                    <a:pt x="4497" y="2964"/>
                    <a:pt x="4034" y="2926"/>
                    <a:pt x="3709" y="2644"/>
                  </a:cubicBezTo>
                  <a:cubicBezTo>
                    <a:pt x="3475" y="2442"/>
                    <a:pt x="3350" y="2144"/>
                    <a:pt x="3166" y="1895"/>
                  </a:cubicBezTo>
                  <a:cubicBezTo>
                    <a:pt x="2560" y="1072"/>
                    <a:pt x="1328" y="790"/>
                    <a:pt x="76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95179" y="1807537"/>
              <a:ext cx="270358" cy="125914"/>
            </a:xfrm>
            <a:custGeom>
              <a:avLst/>
              <a:gdLst/>
              <a:ahLst/>
              <a:cxnLst/>
              <a:rect l="l" t="t" r="r" b="b"/>
              <a:pathLst>
                <a:path w="7485" h="3486" extrusionOk="0">
                  <a:moveTo>
                    <a:pt x="636" y="1"/>
                  </a:moveTo>
                  <a:cubicBezTo>
                    <a:pt x="412" y="148"/>
                    <a:pt x="199" y="313"/>
                    <a:pt x="1" y="494"/>
                  </a:cubicBezTo>
                  <a:cubicBezTo>
                    <a:pt x="563" y="1283"/>
                    <a:pt x="1794" y="1565"/>
                    <a:pt x="2401" y="2388"/>
                  </a:cubicBezTo>
                  <a:cubicBezTo>
                    <a:pt x="2585" y="2637"/>
                    <a:pt x="2709" y="2935"/>
                    <a:pt x="2944" y="3137"/>
                  </a:cubicBezTo>
                  <a:cubicBezTo>
                    <a:pt x="3269" y="3419"/>
                    <a:pt x="3732" y="3457"/>
                    <a:pt x="4162" y="3481"/>
                  </a:cubicBezTo>
                  <a:cubicBezTo>
                    <a:pt x="4201" y="3484"/>
                    <a:pt x="4241" y="3486"/>
                    <a:pt x="4281" y="3486"/>
                  </a:cubicBezTo>
                  <a:cubicBezTo>
                    <a:pt x="4393" y="3486"/>
                    <a:pt x="4504" y="3470"/>
                    <a:pt x="4590" y="3402"/>
                  </a:cubicBezTo>
                  <a:cubicBezTo>
                    <a:pt x="4689" y="3324"/>
                    <a:pt x="4731" y="3193"/>
                    <a:pt x="4818" y="3103"/>
                  </a:cubicBezTo>
                  <a:cubicBezTo>
                    <a:pt x="4928" y="2990"/>
                    <a:pt x="5071" y="2962"/>
                    <a:pt x="5228" y="2962"/>
                  </a:cubicBezTo>
                  <a:cubicBezTo>
                    <a:pt x="5381" y="2962"/>
                    <a:pt x="5547" y="2989"/>
                    <a:pt x="5706" y="2989"/>
                  </a:cubicBezTo>
                  <a:cubicBezTo>
                    <a:pt x="5776" y="2989"/>
                    <a:pt x="5845" y="2984"/>
                    <a:pt x="5910" y="2969"/>
                  </a:cubicBezTo>
                  <a:cubicBezTo>
                    <a:pt x="6436" y="2851"/>
                    <a:pt x="6597" y="2201"/>
                    <a:pt x="6908" y="1762"/>
                  </a:cubicBezTo>
                  <a:cubicBezTo>
                    <a:pt x="7063" y="1545"/>
                    <a:pt x="7275" y="1359"/>
                    <a:pt x="7485" y="1175"/>
                  </a:cubicBezTo>
                  <a:cubicBezTo>
                    <a:pt x="7289" y="920"/>
                    <a:pt x="7070" y="685"/>
                    <a:pt x="6831" y="471"/>
                  </a:cubicBezTo>
                  <a:cubicBezTo>
                    <a:pt x="6779" y="888"/>
                    <a:pt x="6638" y="1272"/>
                    <a:pt x="6308" y="1519"/>
                  </a:cubicBezTo>
                  <a:cubicBezTo>
                    <a:pt x="6150" y="1636"/>
                    <a:pt x="5963" y="1709"/>
                    <a:pt x="5801" y="1822"/>
                  </a:cubicBezTo>
                  <a:cubicBezTo>
                    <a:pt x="5638" y="1935"/>
                    <a:pt x="5504" y="2088"/>
                    <a:pt x="5322" y="2162"/>
                  </a:cubicBezTo>
                  <a:cubicBezTo>
                    <a:pt x="5222" y="2202"/>
                    <a:pt x="5116" y="2216"/>
                    <a:pt x="5008" y="2216"/>
                  </a:cubicBezTo>
                  <a:cubicBezTo>
                    <a:pt x="4894" y="2216"/>
                    <a:pt x="4779" y="2201"/>
                    <a:pt x="4667" y="2184"/>
                  </a:cubicBezTo>
                  <a:cubicBezTo>
                    <a:pt x="4256" y="2127"/>
                    <a:pt x="3829" y="2064"/>
                    <a:pt x="3483" y="1833"/>
                  </a:cubicBezTo>
                  <a:cubicBezTo>
                    <a:pt x="3246" y="1675"/>
                    <a:pt x="3059" y="1445"/>
                    <a:pt x="2809" y="1309"/>
                  </a:cubicBezTo>
                  <a:cubicBezTo>
                    <a:pt x="2467" y="1124"/>
                    <a:pt x="2050" y="1135"/>
                    <a:pt x="1695" y="979"/>
                  </a:cubicBezTo>
                  <a:cubicBezTo>
                    <a:pt x="1437" y="867"/>
                    <a:pt x="1223" y="672"/>
                    <a:pt x="1027" y="469"/>
                  </a:cubicBezTo>
                  <a:cubicBezTo>
                    <a:pt x="885" y="322"/>
                    <a:pt x="763" y="159"/>
                    <a:pt x="63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18115" y="1780735"/>
              <a:ext cx="223800" cy="106843"/>
            </a:xfrm>
            <a:custGeom>
              <a:avLst/>
              <a:gdLst/>
              <a:ahLst/>
              <a:cxnLst/>
              <a:rect l="l" t="t" r="r" b="b"/>
              <a:pathLst>
                <a:path w="6196" h="2958" extrusionOk="0">
                  <a:moveTo>
                    <a:pt x="3737" y="1"/>
                  </a:moveTo>
                  <a:cubicBezTo>
                    <a:pt x="3721" y="59"/>
                    <a:pt x="3703" y="116"/>
                    <a:pt x="3687" y="172"/>
                  </a:cubicBezTo>
                  <a:cubicBezTo>
                    <a:pt x="3616" y="417"/>
                    <a:pt x="3575" y="708"/>
                    <a:pt x="3737" y="905"/>
                  </a:cubicBezTo>
                  <a:cubicBezTo>
                    <a:pt x="3810" y="992"/>
                    <a:pt x="3912" y="1048"/>
                    <a:pt x="4013" y="1100"/>
                  </a:cubicBezTo>
                  <a:lnTo>
                    <a:pt x="5051" y="1647"/>
                  </a:lnTo>
                  <a:cubicBezTo>
                    <a:pt x="5125" y="1860"/>
                    <a:pt x="4974" y="2102"/>
                    <a:pt x="4771" y="2199"/>
                  </a:cubicBezTo>
                  <a:cubicBezTo>
                    <a:pt x="4657" y="2252"/>
                    <a:pt x="4533" y="2272"/>
                    <a:pt x="4407" y="2272"/>
                  </a:cubicBezTo>
                  <a:cubicBezTo>
                    <a:pt x="4306" y="2272"/>
                    <a:pt x="4203" y="2259"/>
                    <a:pt x="4104" y="2242"/>
                  </a:cubicBezTo>
                  <a:cubicBezTo>
                    <a:pt x="3876" y="2203"/>
                    <a:pt x="3647" y="2140"/>
                    <a:pt x="3465" y="1998"/>
                  </a:cubicBezTo>
                  <a:cubicBezTo>
                    <a:pt x="3275" y="1853"/>
                    <a:pt x="3146" y="1633"/>
                    <a:pt x="2940" y="1510"/>
                  </a:cubicBezTo>
                  <a:cubicBezTo>
                    <a:pt x="2783" y="1417"/>
                    <a:pt x="2608" y="1394"/>
                    <a:pt x="2426" y="1394"/>
                  </a:cubicBezTo>
                  <a:cubicBezTo>
                    <a:pt x="2241" y="1394"/>
                    <a:pt x="2048" y="1418"/>
                    <a:pt x="1860" y="1418"/>
                  </a:cubicBezTo>
                  <a:cubicBezTo>
                    <a:pt x="1754" y="1418"/>
                    <a:pt x="1650" y="1410"/>
                    <a:pt x="1549" y="1387"/>
                  </a:cubicBezTo>
                  <a:cubicBezTo>
                    <a:pt x="1228" y="1312"/>
                    <a:pt x="963" y="1078"/>
                    <a:pt x="781" y="803"/>
                  </a:cubicBezTo>
                  <a:cubicBezTo>
                    <a:pt x="701" y="682"/>
                    <a:pt x="639" y="550"/>
                    <a:pt x="581" y="418"/>
                  </a:cubicBezTo>
                  <a:cubicBezTo>
                    <a:pt x="381" y="513"/>
                    <a:pt x="186" y="621"/>
                    <a:pt x="0" y="742"/>
                  </a:cubicBezTo>
                  <a:cubicBezTo>
                    <a:pt x="128" y="900"/>
                    <a:pt x="250" y="1063"/>
                    <a:pt x="392" y="1210"/>
                  </a:cubicBezTo>
                  <a:cubicBezTo>
                    <a:pt x="588" y="1413"/>
                    <a:pt x="801" y="1608"/>
                    <a:pt x="1060" y="1721"/>
                  </a:cubicBezTo>
                  <a:cubicBezTo>
                    <a:pt x="1415" y="1877"/>
                    <a:pt x="1832" y="1865"/>
                    <a:pt x="2173" y="2050"/>
                  </a:cubicBezTo>
                  <a:cubicBezTo>
                    <a:pt x="2424" y="2186"/>
                    <a:pt x="2611" y="2416"/>
                    <a:pt x="2848" y="2575"/>
                  </a:cubicBezTo>
                  <a:cubicBezTo>
                    <a:pt x="3194" y="2805"/>
                    <a:pt x="3621" y="2869"/>
                    <a:pt x="4032" y="2926"/>
                  </a:cubicBezTo>
                  <a:cubicBezTo>
                    <a:pt x="4144" y="2942"/>
                    <a:pt x="4259" y="2957"/>
                    <a:pt x="4372" y="2957"/>
                  </a:cubicBezTo>
                  <a:cubicBezTo>
                    <a:pt x="4480" y="2957"/>
                    <a:pt x="4586" y="2943"/>
                    <a:pt x="4687" y="2903"/>
                  </a:cubicBezTo>
                  <a:cubicBezTo>
                    <a:pt x="4869" y="2829"/>
                    <a:pt x="5005" y="2676"/>
                    <a:pt x="5166" y="2564"/>
                  </a:cubicBezTo>
                  <a:cubicBezTo>
                    <a:pt x="5325" y="2451"/>
                    <a:pt x="5515" y="2378"/>
                    <a:pt x="5673" y="2260"/>
                  </a:cubicBezTo>
                  <a:cubicBezTo>
                    <a:pt x="6003" y="2014"/>
                    <a:pt x="6144" y="1630"/>
                    <a:pt x="6196" y="1213"/>
                  </a:cubicBezTo>
                  <a:cubicBezTo>
                    <a:pt x="5502" y="592"/>
                    <a:pt x="4652" y="173"/>
                    <a:pt x="373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969041" y="1898812"/>
              <a:ext cx="34206" cy="51146"/>
            </a:xfrm>
            <a:custGeom>
              <a:avLst/>
              <a:gdLst/>
              <a:ahLst/>
              <a:cxnLst/>
              <a:rect l="l" t="t" r="r" b="b"/>
              <a:pathLst>
                <a:path w="947" h="1416" extrusionOk="0">
                  <a:moveTo>
                    <a:pt x="647" y="0"/>
                  </a:moveTo>
                  <a:cubicBezTo>
                    <a:pt x="514" y="110"/>
                    <a:pt x="390" y="229"/>
                    <a:pt x="275" y="356"/>
                  </a:cubicBezTo>
                  <a:cubicBezTo>
                    <a:pt x="134" y="513"/>
                    <a:pt x="1" y="717"/>
                    <a:pt x="60" y="917"/>
                  </a:cubicBezTo>
                  <a:cubicBezTo>
                    <a:pt x="110" y="1087"/>
                    <a:pt x="280" y="1189"/>
                    <a:pt x="443" y="1259"/>
                  </a:cubicBezTo>
                  <a:cubicBezTo>
                    <a:pt x="605" y="1330"/>
                    <a:pt x="774" y="1376"/>
                    <a:pt x="946" y="1416"/>
                  </a:cubicBezTo>
                  <a:cubicBezTo>
                    <a:pt x="914" y="931"/>
                    <a:pt x="813" y="455"/>
                    <a:pt x="64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39101" y="1777485"/>
              <a:ext cx="164165" cy="85352"/>
            </a:xfrm>
            <a:custGeom>
              <a:avLst/>
              <a:gdLst/>
              <a:ahLst/>
              <a:cxnLst/>
              <a:rect l="l" t="t" r="r" b="b"/>
              <a:pathLst>
                <a:path w="4545" h="2363" extrusionOk="0">
                  <a:moveTo>
                    <a:pt x="2204" y="0"/>
                  </a:moveTo>
                  <a:cubicBezTo>
                    <a:pt x="1444" y="0"/>
                    <a:pt x="690" y="172"/>
                    <a:pt x="0" y="508"/>
                  </a:cubicBezTo>
                  <a:cubicBezTo>
                    <a:pt x="58" y="640"/>
                    <a:pt x="121" y="772"/>
                    <a:pt x="200" y="893"/>
                  </a:cubicBezTo>
                  <a:cubicBezTo>
                    <a:pt x="382" y="1168"/>
                    <a:pt x="647" y="1403"/>
                    <a:pt x="968" y="1477"/>
                  </a:cubicBezTo>
                  <a:cubicBezTo>
                    <a:pt x="1069" y="1500"/>
                    <a:pt x="1173" y="1508"/>
                    <a:pt x="1279" y="1508"/>
                  </a:cubicBezTo>
                  <a:cubicBezTo>
                    <a:pt x="1467" y="1508"/>
                    <a:pt x="1658" y="1484"/>
                    <a:pt x="1843" y="1484"/>
                  </a:cubicBezTo>
                  <a:cubicBezTo>
                    <a:pt x="2026" y="1484"/>
                    <a:pt x="2202" y="1508"/>
                    <a:pt x="2360" y="1601"/>
                  </a:cubicBezTo>
                  <a:cubicBezTo>
                    <a:pt x="2565" y="1723"/>
                    <a:pt x="2694" y="1944"/>
                    <a:pt x="2884" y="2090"/>
                  </a:cubicBezTo>
                  <a:cubicBezTo>
                    <a:pt x="3067" y="2230"/>
                    <a:pt x="3296" y="2293"/>
                    <a:pt x="3523" y="2333"/>
                  </a:cubicBezTo>
                  <a:cubicBezTo>
                    <a:pt x="3621" y="2350"/>
                    <a:pt x="3723" y="2362"/>
                    <a:pt x="3823" y="2362"/>
                  </a:cubicBezTo>
                  <a:cubicBezTo>
                    <a:pt x="3950" y="2362"/>
                    <a:pt x="4075" y="2343"/>
                    <a:pt x="4190" y="2289"/>
                  </a:cubicBezTo>
                  <a:cubicBezTo>
                    <a:pt x="4394" y="2192"/>
                    <a:pt x="4544" y="1951"/>
                    <a:pt x="4470" y="1737"/>
                  </a:cubicBezTo>
                  <a:lnTo>
                    <a:pt x="3432" y="1191"/>
                  </a:lnTo>
                  <a:cubicBezTo>
                    <a:pt x="3332" y="1138"/>
                    <a:pt x="3229" y="1083"/>
                    <a:pt x="3157" y="996"/>
                  </a:cubicBezTo>
                  <a:cubicBezTo>
                    <a:pt x="2994" y="799"/>
                    <a:pt x="3035" y="508"/>
                    <a:pt x="3106" y="263"/>
                  </a:cubicBezTo>
                  <a:cubicBezTo>
                    <a:pt x="3122" y="206"/>
                    <a:pt x="3140" y="149"/>
                    <a:pt x="3156" y="91"/>
                  </a:cubicBezTo>
                  <a:cubicBezTo>
                    <a:pt x="2840" y="30"/>
                    <a:pt x="2522" y="0"/>
                    <a:pt x="220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8476" y="1856479"/>
              <a:ext cx="355385" cy="149176"/>
            </a:xfrm>
            <a:custGeom>
              <a:avLst/>
              <a:gdLst/>
              <a:ahLst/>
              <a:cxnLst/>
              <a:rect l="l" t="t" r="r" b="b"/>
              <a:pathLst>
                <a:path w="9839" h="4130" extrusionOk="0">
                  <a:moveTo>
                    <a:pt x="529" y="0"/>
                  </a:moveTo>
                  <a:cubicBezTo>
                    <a:pt x="319" y="297"/>
                    <a:pt x="142" y="616"/>
                    <a:pt x="0" y="951"/>
                  </a:cubicBezTo>
                  <a:cubicBezTo>
                    <a:pt x="285" y="1154"/>
                    <a:pt x="502" y="1480"/>
                    <a:pt x="633" y="1811"/>
                  </a:cubicBezTo>
                  <a:cubicBezTo>
                    <a:pt x="839" y="2330"/>
                    <a:pt x="915" y="2901"/>
                    <a:pt x="1188" y="3387"/>
                  </a:cubicBezTo>
                  <a:cubicBezTo>
                    <a:pt x="1413" y="3790"/>
                    <a:pt x="1845" y="4129"/>
                    <a:pt x="2285" y="4129"/>
                  </a:cubicBezTo>
                  <a:cubicBezTo>
                    <a:pt x="2377" y="4129"/>
                    <a:pt x="2469" y="4115"/>
                    <a:pt x="2560" y="4082"/>
                  </a:cubicBezTo>
                  <a:cubicBezTo>
                    <a:pt x="2718" y="4026"/>
                    <a:pt x="2856" y="3924"/>
                    <a:pt x="3012" y="3860"/>
                  </a:cubicBezTo>
                  <a:cubicBezTo>
                    <a:pt x="3151" y="3805"/>
                    <a:pt x="3297" y="3784"/>
                    <a:pt x="3446" y="3784"/>
                  </a:cubicBezTo>
                  <a:cubicBezTo>
                    <a:pt x="3705" y="3784"/>
                    <a:pt x="3973" y="3847"/>
                    <a:pt x="4230" y="3900"/>
                  </a:cubicBezTo>
                  <a:cubicBezTo>
                    <a:pt x="4583" y="3971"/>
                    <a:pt x="4946" y="4019"/>
                    <a:pt x="5306" y="4019"/>
                  </a:cubicBezTo>
                  <a:cubicBezTo>
                    <a:pt x="5683" y="4019"/>
                    <a:pt x="6057" y="3966"/>
                    <a:pt x="6409" y="3832"/>
                  </a:cubicBezTo>
                  <a:cubicBezTo>
                    <a:pt x="6993" y="3609"/>
                    <a:pt x="7482" y="3176"/>
                    <a:pt x="8073" y="2974"/>
                  </a:cubicBezTo>
                  <a:cubicBezTo>
                    <a:pt x="8307" y="2893"/>
                    <a:pt x="8554" y="2854"/>
                    <a:pt x="8801" y="2854"/>
                  </a:cubicBezTo>
                  <a:cubicBezTo>
                    <a:pt x="9155" y="2854"/>
                    <a:pt x="9510" y="2934"/>
                    <a:pt x="9831" y="3086"/>
                  </a:cubicBezTo>
                  <a:cubicBezTo>
                    <a:pt x="9832" y="3034"/>
                    <a:pt x="9838" y="2984"/>
                    <a:pt x="9838" y="2930"/>
                  </a:cubicBezTo>
                  <a:cubicBezTo>
                    <a:pt x="9838" y="2815"/>
                    <a:pt x="9829" y="2702"/>
                    <a:pt x="9821" y="2588"/>
                  </a:cubicBezTo>
                  <a:cubicBezTo>
                    <a:pt x="9649" y="2548"/>
                    <a:pt x="9479" y="2501"/>
                    <a:pt x="9317" y="2431"/>
                  </a:cubicBezTo>
                  <a:cubicBezTo>
                    <a:pt x="9156" y="2361"/>
                    <a:pt x="8985" y="2259"/>
                    <a:pt x="8935" y="2089"/>
                  </a:cubicBezTo>
                  <a:cubicBezTo>
                    <a:pt x="8876" y="1888"/>
                    <a:pt x="9009" y="1683"/>
                    <a:pt x="9150" y="1528"/>
                  </a:cubicBezTo>
                  <a:cubicBezTo>
                    <a:pt x="9264" y="1401"/>
                    <a:pt x="9389" y="1281"/>
                    <a:pt x="9522" y="1172"/>
                  </a:cubicBezTo>
                  <a:cubicBezTo>
                    <a:pt x="9452" y="984"/>
                    <a:pt x="9373" y="799"/>
                    <a:pt x="9282" y="621"/>
                  </a:cubicBezTo>
                  <a:cubicBezTo>
                    <a:pt x="8965" y="1119"/>
                    <a:pt x="8555" y="1552"/>
                    <a:pt x="8074" y="1897"/>
                  </a:cubicBezTo>
                  <a:cubicBezTo>
                    <a:pt x="7318" y="2439"/>
                    <a:pt x="6438" y="2784"/>
                    <a:pt x="5547" y="3050"/>
                  </a:cubicBezTo>
                  <a:cubicBezTo>
                    <a:pt x="5309" y="3121"/>
                    <a:pt x="5046" y="3181"/>
                    <a:pt x="4797" y="3181"/>
                  </a:cubicBezTo>
                  <a:cubicBezTo>
                    <a:pt x="4557" y="3181"/>
                    <a:pt x="4330" y="3125"/>
                    <a:pt x="4151" y="2966"/>
                  </a:cubicBezTo>
                  <a:cubicBezTo>
                    <a:pt x="3948" y="2787"/>
                    <a:pt x="3794" y="2480"/>
                    <a:pt x="3533" y="2480"/>
                  </a:cubicBezTo>
                  <a:cubicBezTo>
                    <a:pt x="3523" y="2480"/>
                    <a:pt x="3513" y="2480"/>
                    <a:pt x="3502" y="2481"/>
                  </a:cubicBezTo>
                  <a:cubicBezTo>
                    <a:pt x="3302" y="2499"/>
                    <a:pt x="3172" y="2700"/>
                    <a:pt x="2991" y="2788"/>
                  </a:cubicBezTo>
                  <a:cubicBezTo>
                    <a:pt x="2923" y="2821"/>
                    <a:pt x="2851" y="2836"/>
                    <a:pt x="2778" y="2836"/>
                  </a:cubicBezTo>
                  <a:cubicBezTo>
                    <a:pt x="2548" y="2836"/>
                    <a:pt x="2311" y="2687"/>
                    <a:pt x="2172" y="2493"/>
                  </a:cubicBezTo>
                  <a:cubicBezTo>
                    <a:pt x="1988" y="2236"/>
                    <a:pt x="1920" y="1918"/>
                    <a:pt x="1813" y="1621"/>
                  </a:cubicBezTo>
                  <a:cubicBezTo>
                    <a:pt x="1574" y="961"/>
                    <a:pt x="1111" y="390"/>
                    <a:pt x="52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13131" y="2113473"/>
              <a:ext cx="64257" cy="28860"/>
            </a:xfrm>
            <a:custGeom>
              <a:avLst/>
              <a:gdLst/>
              <a:ahLst/>
              <a:cxnLst/>
              <a:rect l="l" t="t" r="r" b="b"/>
              <a:pathLst>
                <a:path w="1779" h="799" extrusionOk="0">
                  <a:moveTo>
                    <a:pt x="256" y="0"/>
                  </a:moveTo>
                  <a:cubicBezTo>
                    <a:pt x="171" y="0"/>
                    <a:pt x="86" y="4"/>
                    <a:pt x="1" y="9"/>
                  </a:cubicBezTo>
                  <a:cubicBezTo>
                    <a:pt x="537" y="384"/>
                    <a:pt x="1141" y="652"/>
                    <a:pt x="1779" y="798"/>
                  </a:cubicBezTo>
                  <a:cubicBezTo>
                    <a:pt x="1698" y="633"/>
                    <a:pt x="1589" y="480"/>
                    <a:pt x="1448" y="363"/>
                  </a:cubicBezTo>
                  <a:cubicBezTo>
                    <a:pt x="1117" y="86"/>
                    <a:pt x="694" y="0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34931" y="1979251"/>
              <a:ext cx="355168" cy="122844"/>
            </a:xfrm>
            <a:custGeom>
              <a:avLst/>
              <a:gdLst/>
              <a:ahLst/>
              <a:cxnLst/>
              <a:rect l="l" t="t" r="r" b="b"/>
              <a:pathLst>
                <a:path w="9833" h="3401" extrusionOk="0">
                  <a:moveTo>
                    <a:pt x="1" y="0"/>
                  </a:moveTo>
                  <a:cubicBezTo>
                    <a:pt x="63" y="684"/>
                    <a:pt x="262" y="1348"/>
                    <a:pt x="586" y="1952"/>
                  </a:cubicBezTo>
                  <a:cubicBezTo>
                    <a:pt x="952" y="2087"/>
                    <a:pt x="1296" y="2393"/>
                    <a:pt x="1620" y="2635"/>
                  </a:cubicBezTo>
                  <a:cubicBezTo>
                    <a:pt x="2106" y="2999"/>
                    <a:pt x="2671" y="3243"/>
                    <a:pt x="3269" y="3349"/>
                  </a:cubicBezTo>
                  <a:cubicBezTo>
                    <a:pt x="3457" y="3382"/>
                    <a:pt x="3649" y="3401"/>
                    <a:pt x="3841" y="3401"/>
                  </a:cubicBezTo>
                  <a:cubicBezTo>
                    <a:pt x="4116" y="3401"/>
                    <a:pt x="4391" y="3362"/>
                    <a:pt x="4651" y="3271"/>
                  </a:cubicBezTo>
                  <a:cubicBezTo>
                    <a:pt x="5281" y="3049"/>
                    <a:pt x="5796" y="2531"/>
                    <a:pt x="6456" y="2419"/>
                  </a:cubicBezTo>
                  <a:cubicBezTo>
                    <a:pt x="6550" y="2403"/>
                    <a:pt x="6644" y="2395"/>
                    <a:pt x="6737" y="2395"/>
                  </a:cubicBezTo>
                  <a:cubicBezTo>
                    <a:pt x="7433" y="2395"/>
                    <a:pt x="8103" y="2807"/>
                    <a:pt x="8778" y="3080"/>
                  </a:cubicBezTo>
                  <a:cubicBezTo>
                    <a:pt x="9229" y="2612"/>
                    <a:pt x="9587" y="2064"/>
                    <a:pt x="9833" y="1463"/>
                  </a:cubicBezTo>
                  <a:cubicBezTo>
                    <a:pt x="9651" y="1406"/>
                    <a:pt x="9466" y="1364"/>
                    <a:pt x="9279" y="1338"/>
                  </a:cubicBezTo>
                  <a:cubicBezTo>
                    <a:pt x="9073" y="1311"/>
                    <a:pt x="8866" y="1300"/>
                    <a:pt x="8658" y="1300"/>
                  </a:cubicBezTo>
                  <a:cubicBezTo>
                    <a:pt x="8229" y="1300"/>
                    <a:pt x="7798" y="1347"/>
                    <a:pt x="7371" y="1395"/>
                  </a:cubicBezTo>
                  <a:cubicBezTo>
                    <a:pt x="6632" y="1476"/>
                    <a:pt x="5879" y="1561"/>
                    <a:pt x="5201" y="1865"/>
                  </a:cubicBezTo>
                  <a:cubicBezTo>
                    <a:pt x="4832" y="2030"/>
                    <a:pt x="4490" y="2259"/>
                    <a:pt x="4105" y="2382"/>
                  </a:cubicBezTo>
                  <a:cubicBezTo>
                    <a:pt x="3905" y="2445"/>
                    <a:pt x="3698" y="2475"/>
                    <a:pt x="3490" y="2475"/>
                  </a:cubicBezTo>
                  <a:cubicBezTo>
                    <a:pt x="2726" y="2475"/>
                    <a:pt x="1958" y="2067"/>
                    <a:pt x="1575" y="1400"/>
                  </a:cubicBezTo>
                  <a:cubicBezTo>
                    <a:pt x="1447" y="1177"/>
                    <a:pt x="1354" y="927"/>
                    <a:pt x="1167" y="751"/>
                  </a:cubicBezTo>
                  <a:cubicBezTo>
                    <a:pt x="979" y="575"/>
                    <a:pt x="720" y="497"/>
                    <a:pt x="491" y="379"/>
                  </a:cubicBezTo>
                  <a:cubicBezTo>
                    <a:pt x="306" y="284"/>
                    <a:pt x="146" y="15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56133" y="2049721"/>
              <a:ext cx="295895" cy="96874"/>
            </a:xfrm>
            <a:custGeom>
              <a:avLst/>
              <a:gdLst/>
              <a:ahLst/>
              <a:cxnLst/>
              <a:rect l="l" t="t" r="r" b="b"/>
              <a:pathLst>
                <a:path w="8192" h="2682" extrusionOk="0">
                  <a:moveTo>
                    <a:pt x="0" y="1"/>
                  </a:moveTo>
                  <a:lnTo>
                    <a:pt x="0" y="1"/>
                  </a:lnTo>
                  <a:cubicBezTo>
                    <a:pt x="381" y="707"/>
                    <a:pt x="922" y="1314"/>
                    <a:pt x="1580" y="1774"/>
                  </a:cubicBezTo>
                  <a:cubicBezTo>
                    <a:pt x="1665" y="1769"/>
                    <a:pt x="1750" y="1765"/>
                    <a:pt x="1835" y="1765"/>
                  </a:cubicBezTo>
                  <a:cubicBezTo>
                    <a:pt x="2274" y="1765"/>
                    <a:pt x="2696" y="1851"/>
                    <a:pt x="3027" y="2128"/>
                  </a:cubicBezTo>
                  <a:cubicBezTo>
                    <a:pt x="3167" y="2245"/>
                    <a:pt x="3276" y="2398"/>
                    <a:pt x="3357" y="2563"/>
                  </a:cubicBezTo>
                  <a:cubicBezTo>
                    <a:pt x="3620" y="2624"/>
                    <a:pt x="3889" y="2663"/>
                    <a:pt x="4158" y="2682"/>
                  </a:cubicBezTo>
                  <a:cubicBezTo>
                    <a:pt x="4230" y="2451"/>
                    <a:pt x="4296" y="2219"/>
                    <a:pt x="4461" y="2050"/>
                  </a:cubicBezTo>
                  <a:cubicBezTo>
                    <a:pt x="4744" y="1758"/>
                    <a:pt x="5209" y="1762"/>
                    <a:pt x="5574" y="1584"/>
                  </a:cubicBezTo>
                  <a:cubicBezTo>
                    <a:pt x="5892" y="1428"/>
                    <a:pt x="6174" y="1120"/>
                    <a:pt x="6515" y="1120"/>
                  </a:cubicBezTo>
                  <a:cubicBezTo>
                    <a:pt x="6540" y="1120"/>
                    <a:pt x="6566" y="1122"/>
                    <a:pt x="6592" y="1126"/>
                  </a:cubicBezTo>
                  <a:cubicBezTo>
                    <a:pt x="6723" y="1143"/>
                    <a:pt x="6841" y="1210"/>
                    <a:pt x="6953" y="1279"/>
                  </a:cubicBezTo>
                  <a:cubicBezTo>
                    <a:pt x="7156" y="1407"/>
                    <a:pt x="7346" y="1550"/>
                    <a:pt x="7525" y="1709"/>
                  </a:cubicBezTo>
                  <a:cubicBezTo>
                    <a:pt x="7763" y="1535"/>
                    <a:pt x="7987" y="1341"/>
                    <a:pt x="8191" y="1129"/>
                  </a:cubicBezTo>
                  <a:cubicBezTo>
                    <a:pt x="7517" y="856"/>
                    <a:pt x="6847" y="444"/>
                    <a:pt x="6151" y="444"/>
                  </a:cubicBezTo>
                  <a:cubicBezTo>
                    <a:pt x="6058" y="444"/>
                    <a:pt x="5964" y="452"/>
                    <a:pt x="5870" y="468"/>
                  </a:cubicBezTo>
                  <a:cubicBezTo>
                    <a:pt x="5210" y="580"/>
                    <a:pt x="4695" y="1098"/>
                    <a:pt x="4065" y="1320"/>
                  </a:cubicBezTo>
                  <a:cubicBezTo>
                    <a:pt x="3805" y="1411"/>
                    <a:pt x="3530" y="1450"/>
                    <a:pt x="3255" y="1450"/>
                  </a:cubicBezTo>
                  <a:cubicBezTo>
                    <a:pt x="3063" y="1450"/>
                    <a:pt x="2871" y="1431"/>
                    <a:pt x="2683" y="1398"/>
                  </a:cubicBezTo>
                  <a:cubicBezTo>
                    <a:pt x="2085" y="1292"/>
                    <a:pt x="1520" y="1048"/>
                    <a:pt x="1034" y="684"/>
                  </a:cubicBezTo>
                  <a:cubicBezTo>
                    <a:pt x="710" y="442"/>
                    <a:pt x="365" y="13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37889" y="2128968"/>
              <a:ext cx="60682" cy="17265"/>
            </a:xfrm>
            <a:custGeom>
              <a:avLst/>
              <a:gdLst/>
              <a:ahLst/>
              <a:cxnLst/>
              <a:rect l="l" t="t" r="r" b="b"/>
              <a:pathLst>
                <a:path w="1680" h="478" extrusionOk="0">
                  <a:moveTo>
                    <a:pt x="1680" y="0"/>
                  </a:moveTo>
                  <a:cubicBezTo>
                    <a:pt x="1571" y="0"/>
                    <a:pt x="1461" y="7"/>
                    <a:pt x="1353" y="15"/>
                  </a:cubicBezTo>
                  <a:cubicBezTo>
                    <a:pt x="1040" y="40"/>
                    <a:pt x="720" y="67"/>
                    <a:pt x="429" y="185"/>
                  </a:cubicBezTo>
                  <a:cubicBezTo>
                    <a:pt x="267" y="250"/>
                    <a:pt x="120" y="351"/>
                    <a:pt x="0" y="478"/>
                  </a:cubicBezTo>
                  <a:cubicBezTo>
                    <a:pt x="583" y="417"/>
                    <a:pt x="1152" y="256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34100" y="1890829"/>
              <a:ext cx="369471" cy="177855"/>
            </a:xfrm>
            <a:custGeom>
              <a:avLst/>
              <a:gdLst/>
              <a:ahLst/>
              <a:cxnLst/>
              <a:rect l="l" t="t" r="r" b="b"/>
              <a:pathLst>
                <a:path w="10229" h="4924" extrusionOk="0">
                  <a:moveTo>
                    <a:pt x="398" y="0"/>
                  </a:moveTo>
                  <a:cubicBezTo>
                    <a:pt x="136" y="627"/>
                    <a:pt x="0" y="1300"/>
                    <a:pt x="1" y="1980"/>
                  </a:cubicBezTo>
                  <a:cubicBezTo>
                    <a:pt x="1" y="2138"/>
                    <a:pt x="11" y="2294"/>
                    <a:pt x="25" y="2448"/>
                  </a:cubicBezTo>
                  <a:cubicBezTo>
                    <a:pt x="169" y="2598"/>
                    <a:pt x="329" y="2731"/>
                    <a:pt x="514" y="2827"/>
                  </a:cubicBezTo>
                  <a:cubicBezTo>
                    <a:pt x="743" y="2945"/>
                    <a:pt x="1001" y="3022"/>
                    <a:pt x="1190" y="3199"/>
                  </a:cubicBezTo>
                  <a:cubicBezTo>
                    <a:pt x="1378" y="3376"/>
                    <a:pt x="1470" y="3625"/>
                    <a:pt x="1598" y="3848"/>
                  </a:cubicBezTo>
                  <a:cubicBezTo>
                    <a:pt x="1981" y="4515"/>
                    <a:pt x="2750" y="4923"/>
                    <a:pt x="3514" y="4923"/>
                  </a:cubicBezTo>
                  <a:cubicBezTo>
                    <a:pt x="3721" y="4923"/>
                    <a:pt x="3929" y="4893"/>
                    <a:pt x="4128" y="4830"/>
                  </a:cubicBezTo>
                  <a:cubicBezTo>
                    <a:pt x="4513" y="4707"/>
                    <a:pt x="4855" y="4478"/>
                    <a:pt x="5224" y="4313"/>
                  </a:cubicBezTo>
                  <a:cubicBezTo>
                    <a:pt x="5903" y="4009"/>
                    <a:pt x="6655" y="3923"/>
                    <a:pt x="7394" y="3843"/>
                  </a:cubicBezTo>
                  <a:cubicBezTo>
                    <a:pt x="7821" y="3795"/>
                    <a:pt x="8252" y="3748"/>
                    <a:pt x="8681" y="3748"/>
                  </a:cubicBezTo>
                  <a:cubicBezTo>
                    <a:pt x="8889" y="3748"/>
                    <a:pt x="9096" y="3759"/>
                    <a:pt x="9302" y="3786"/>
                  </a:cubicBezTo>
                  <a:cubicBezTo>
                    <a:pt x="9490" y="3812"/>
                    <a:pt x="9675" y="3854"/>
                    <a:pt x="9857" y="3911"/>
                  </a:cubicBezTo>
                  <a:cubicBezTo>
                    <a:pt x="10085" y="3347"/>
                    <a:pt x="10211" y="2745"/>
                    <a:pt x="10229" y="2136"/>
                  </a:cubicBezTo>
                  <a:cubicBezTo>
                    <a:pt x="9908" y="1983"/>
                    <a:pt x="9553" y="1903"/>
                    <a:pt x="9199" y="1903"/>
                  </a:cubicBezTo>
                  <a:cubicBezTo>
                    <a:pt x="8952" y="1903"/>
                    <a:pt x="8705" y="1942"/>
                    <a:pt x="8471" y="2023"/>
                  </a:cubicBezTo>
                  <a:cubicBezTo>
                    <a:pt x="7880" y="2226"/>
                    <a:pt x="7391" y="2658"/>
                    <a:pt x="6807" y="2881"/>
                  </a:cubicBezTo>
                  <a:cubicBezTo>
                    <a:pt x="6455" y="3015"/>
                    <a:pt x="6082" y="3068"/>
                    <a:pt x="5704" y="3068"/>
                  </a:cubicBezTo>
                  <a:cubicBezTo>
                    <a:pt x="5345" y="3068"/>
                    <a:pt x="4981" y="3020"/>
                    <a:pt x="4629" y="2949"/>
                  </a:cubicBezTo>
                  <a:cubicBezTo>
                    <a:pt x="4372" y="2897"/>
                    <a:pt x="4104" y="2834"/>
                    <a:pt x="3845" y="2834"/>
                  </a:cubicBezTo>
                  <a:cubicBezTo>
                    <a:pt x="3696" y="2834"/>
                    <a:pt x="3549" y="2855"/>
                    <a:pt x="3410" y="2911"/>
                  </a:cubicBezTo>
                  <a:cubicBezTo>
                    <a:pt x="3254" y="2973"/>
                    <a:pt x="3117" y="3076"/>
                    <a:pt x="2958" y="3131"/>
                  </a:cubicBezTo>
                  <a:cubicBezTo>
                    <a:pt x="2867" y="3164"/>
                    <a:pt x="2774" y="3179"/>
                    <a:pt x="2682" y="3179"/>
                  </a:cubicBezTo>
                  <a:cubicBezTo>
                    <a:pt x="2243" y="3179"/>
                    <a:pt x="1811" y="2839"/>
                    <a:pt x="1586" y="2436"/>
                  </a:cubicBezTo>
                  <a:cubicBezTo>
                    <a:pt x="1313" y="1950"/>
                    <a:pt x="1237" y="1380"/>
                    <a:pt x="1031" y="861"/>
                  </a:cubicBezTo>
                  <a:cubicBezTo>
                    <a:pt x="900" y="529"/>
                    <a:pt x="683" y="203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06320" y="2090176"/>
              <a:ext cx="121616" cy="57070"/>
            </a:xfrm>
            <a:custGeom>
              <a:avLst/>
              <a:gdLst/>
              <a:ahLst/>
              <a:cxnLst/>
              <a:rect l="l" t="t" r="r" b="b"/>
              <a:pathLst>
                <a:path w="3367" h="1580" extrusionOk="0">
                  <a:moveTo>
                    <a:pt x="2357" y="0"/>
                  </a:moveTo>
                  <a:cubicBezTo>
                    <a:pt x="2016" y="0"/>
                    <a:pt x="1734" y="308"/>
                    <a:pt x="1416" y="464"/>
                  </a:cubicBezTo>
                  <a:cubicBezTo>
                    <a:pt x="1051" y="642"/>
                    <a:pt x="587" y="638"/>
                    <a:pt x="303" y="930"/>
                  </a:cubicBezTo>
                  <a:cubicBezTo>
                    <a:pt x="138" y="1099"/>
                    <a:pt x="72" y="1331"/>
                    <a:pt x="0" y="1562"/>
                  </a:cubicBezTo>
                  <a:cubicBezTo>
                    <a:pt x="117" y="1569"/>
                    <a:pt x="232" y="1579"/>
                    <a:pt x="351" y="1579"/>
                  </a:cubicBezTo>
                  <a:cubicBezTo>
                    <a:pt x="526" y="1579"/>
                    <a:pt x="700" y="1570"/>
                    <a:pt x="874" y="1552"/>
                  </a:cubicBezTo>
                  <a:cubicBezTo>
                    <a:pt x="994" y="1425"/>
                    <a:pt x="1141" y="1324"/>
                    <a:pt x="1303" y="1259"/>
                  </a:cubicBezTo>
                  <a:cubicBezTo>
                    <a:pt x="1594" y="1141"/>
                    <a:pt x="1914" y="1114"/>
                    <a:pt x="2227" y="1089"/>
                  </a:cubicBezTo>
                  <a:cubicBezTo>
                    <a:pt x="2335" y="1081"/>
                    <a:pt x="2445" y="1076"/>
                    <a:pt x="2554" y="1074"/>
                  </a:cubicBezTo>
                  <a:cubicBezTo>
                    <a:pt x="2839" y="938"/>
                    <a:pt x="3112" y="776"/>
                    <a:pt x="3367" y="589"/>
                  </a:cubicBezTo>
                  <a:cubicBezTo>
                    <a:pt x="3188" y="430"/>
                    <a:pt x="2998" y="287"/>
                    <a:pt x="2795" y="159"/>
                  </a:cubicBezTo>
                  <a:cubicBezTo>
                    <a:pt x="2683" y="90"/>
                    <a:pt x="2565" y="24"/>
                    <a:pt x="2434" y="6"/>
                  </a:cubicBezTo>
                  <a:cubicBezTo>
                    <a:pt x="2408" y="2"/>
                    <a:pt x="2382" y="0"/>
                    <a:pt x="235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019862" y="3125519"/>
              <a:ext cx="89758" cy="211483"/>
            </a:xfrm>
            <a:custGeom>
              <a:avLst/>
              <a:gdLst/>
              <a:ahLst/>
              <a:cxnLst/>
              <a:rect l="l" t="t" r="r" b="b"/>
              <a:pathLst>
                <a:path w="2485" h="5855" extrusionOk="0">
                  <a:moveTo>
                    <a:pt x="956" y="0"/>
                  </a:moveTo>
                  <a:cubicBezTo>
                    <a:pt x="365" y="641"/>
                    <a:pt x="0" y="1494"/>
                    <a:pt x="0" y="2435"/>
                  </a:cubicBezTo>
                  <a:cubicBezTo>
                    <a:pt x="0" y="4032"/>
                    <a:pt x="1043" y="5386"/>
                    <a:pt x="2484" y="5855"/>
                  </a:cubicBezTo>
                  <a:cubicBezTo>
                    <a:pt x="2445" y="5713"/>
                    <a:pt x="2424" y="5568"/>
                    <a:pt x="2421" y="5422"/>
                  </a:cubicBezTo>
                  <a:cubicBezTo>
                    <a:pt x="2419" y="5246"/>
                    <a:pt x="2442" y="5067"/>
                    <a:pt x="2396" y="4897"/>
                  </a:cubicBezTo>
                  <a:cubicBezTo>
                    <a:pt x="2340" y="4693"/>
                    <a:pt x="2188" y="4507"/>
                    <a:pt x="2218" y="4299"/>
                  </a:cubicBezTo>
                  <a:cubicBezTo>
                    <a:pt x="2235" y="4177"/>
                    <a:pt x="2313" y="4074"/>
                    <a:pt x="2368" y="3964"/>
                  </a:cubicBezTo>
                  <a:cubicBezTo>
                    <a:pt x="2422" y="3854"/>
                    <a:pt x="2450" y="3712"/>
                    <a:pt x="2376" y="3614"/>
                  </a:cubicBezTo>
                  <a:cubicBezTo>
                    <a:pt x="2345" y="3573"/>
                    <a:pt x="2298" y="3545"/>
                    <a:pt x="2264" y="3505"/>
                  </a:cubicBezTo>
                  <a:cubicBezTo>
                    <a:pt x="2154" y="3369"/>
                    <a:pt x="2235" y="3163"/>
                    <a:pt x="2184" y="2995"/>
                  </a:cubicBezTo>
                  <a:cubicBezTo>
                    <a:pt x="2125" y="2803"/>
                    <a:pt x="1910" y="2709"/>
                    <a:pt x="1717" y="2652"/>
                  </a:cubicBezTo>
                  <a:cubicBezTo>
                    <a:pt x="1523" y="2594"/>
                    <a:pt x="1306" y="2534"/>
                    <a:pt x="1204" y="2360"/>
                  </a:cubicBezTo>
                  <a:cubicBezTo>
                    <a:pt x="1100" y="2186"/>
                    <a:pt x="1151" y="1958"/>
                    <a:pt x="1088" y="1763"/>
                  </a:cubicBezTo>
                  <a:cubicBezTo>
                    <a:pt x="1046" y="1633"/>
                    <a:pt x="954" y="1526"/>
                    <a:pt x="885" y="1408"/>
                  </a:cubicBezTo>
                  <a:cubicBezTo>
                    <a:pt x="718" y="1125"/>
                    <a:pt x="676" y="786"/>
                    <a:pt x="769" y="471"/>
                  </a:cubicBezTo>
                  <a:cubicBezTo>
                    <a:pt x="817" y="313"/>
                    <a:pt x="898" y="157"/>
                    <a:pt x="95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79801" y="3112949"/>
              <a:ext cx="95393" cy="89830"/>
            </a:xfrm>
            <a:custGeom>
              <a:avLst/>
              <a:gdLst/>
              <a:ahLst/>
              <a:cxnLst/>
              <a:rect l="l" t="t" r="r" b="b"/>
              <a:pathLst>
                <a:path w="2641" h="2487" extrusionOk="0">
                  <a:moveTo>
                    <a:pt x="1452" y="0"/>
                  </a:moveTo>
                  <a:cubicBezTo>
                    <a:pt x="1398" y="68"/>
                    <a:pt x="1366" y="150"/>
                    <a:pt x="1358" y="236"/>
                  </a:cubicBezTo>
                  <a:cubicBezTo>
                    <a:pt x="1343" y="385"/>
                    <a:pt x="1366" y="543"/>
                    <a:pt x="1305" y="680"/>
                  </a:cubicBezTo>
                  <a:cubicBezTo>
                    <a:pt x="1258" y="784"/>
                    <a:pt x="1169" y="860"/>
                    <a:pt x="1076" y="927"/>
                  </a:cubicBezTo>
                  <a:cubicBezTo>
                    <a:pt x="835" y="1106"/>
                    <a:pt x="562" y="1244"/>
                    <a:pt x="352" y="1458"/>
                  </a:cubicBezTo>
                  <a:cubicBezTo>
                    <a:pt x="141" y="1672"/>
                    <a:pt x="0" y="1994"/>
                    <a:pt x="108" y="2274"/>
                  </a:cubicBezTo>
                  <a:cubicBezTo>
                    <a:pt x="145" y="2371"/>
                    <a:pt x="219" y="2463"/>
                    <a:pt x="321" y="2483"/>
                  </a:cubicBezTo>
                  <a:cubicBezTo>
                    <a:pt x="335" y="2486"/>
                    <a:pt x="349" y="2487"/>
                    <a:pt x="362" y="2487"/>
                  </a:cubicBezTo>
                  <a:cubicBezTo>
                    <a:pt x="529" y="2487"/>
                    <a:pt x="650" y="2290"/>
                    <a:pt x="671" y="2115"/>
                  </a:cubicBezTo>
                  <a:cubicBezTo>
                    <a:pt x="676" y="2078"/>
                    <a:pt x="680" y="2039"/>
                    <a:pt x="705" y="2012"/>
                  </a:cubicBezTo>
                  <a:cubicBezTo>
                    <a:pt x="724" y="1992"/>
                    <a:pt x="745" y="1985"/>
                    <a:pt x="769" y="1985"/>
                  </a:cubicBezTo>
                  <a:cubicBezTo>
                    <a:pt x="832" y="1985"/>
                    <a:pt x="909" y="2037"/>
                    <a:pt x="979" y="2051"/>
                  </a:cubicBezTo>
                  <a:cubicBezTo>
                    <a:pt x="992" y="2053"/>
                    <a:pt x="1005" y="2055"/>
                    <a:pt x="1017" y="2055"/>
                  </a:cubicBezTo>
                  <a:cubicBezTo>
                    <a:pt x="1179" y="2055"/>
                    <a:pt x="1283" y="1845"/>
                    <a:pt x="1436" y="1762"/>
                  </a:cubicBezTo>
                  <a:cubicBezTo>
                    <a:pt x="1494" y="1729"/>
                    <a:pt x="1557" y="1717"/>
                    <a:pt x="1621" y="1717"/>
                  </a:cubicBezTo>
                  <a:cubicBezTo>
                    <a:pt x="1755" y="1717"/>
                    <a:pt x="1899" y="1770"/>
                    <a:pt x="2032" y="1807"/>
                  </a:cubicBezTo>
                  <a:cubicBezTo>
                    <a:pt x="2158" y="1842"/>
                    <a:pt x="2287" y="1856"/>
                    <a:pt x="2417" y="1856"/>
                  </a:cubicBezTo>
                  <a:cubicBezTo>
                    <a:pt x="2491" y="1856"/>
                    <a:pt x="2566" y="1851"/>
                    <a:pt x="2641" y="1843"/>
                  </a:cubicBezTo>
                  <a:cubicBezTo>
                    <a:pt x="2445" y="1120"/>
                    <a:pt x="2029" y="476"/>
                    <a:pt x="1452" y="0"/>
                  </a:cubicBezTo>
                  <a:close/>
                </a:path>
              </a:pathLst>
            </a:custGeom>
            <a:solidFill>
              <a:srgbClr val="B2D078"/>
            </a:solidFill>
            <a:ln w="9525" cap="flat" cmpd="sng">
              <a:solidFill>
                <a:srgbClr val="B2D0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044315" y="3091747"/>
              <a:ext cx="141988" cy="251142"/>
            </a:xfrm>
            <a:custGeom>
              <a:avLst/>
              <a:gdLst/>
              <a:ahLst/>
              <a:cxnLst/>
              <a:rect l="l" t="t" r="r" b="b"/>
              <a:pathLst>
                <a:path w="3931" h="6953" extrusionOk="0">
                  <a:moveTo>
                    <a:pt x="1667" y="1"/>
                  </a:moveTo>
                  <a:cubicBezTo>
                    <a:pt x="1137" y="199"/>
                    <a:pt x="661" y="519"/>
                    <a:pt x="280" y="935"/>
                  </a:cubicBezTo>
                  <a:cubicBezTo>
                    <a:pt x="221" y="1092"/>
                    <a:pt x="140" y="1248"/>
                    <a:pt x="92" y="1406"/>
                  </a:cubicBezTo>
                  <a:cubicBezTo>
                    <a:pt x="0" y="1721"/>
                    <a:pt x="41" y="2060"/>
                    <a:pt x="208" y="2343"/>
                  </a:cubicBezTo>
                  <a:cubicBezTo>
                    <a:pt x="279" y="2461"/>
                    <a:pt x="370" y="2568"/>
                    <a:pt x="412" y="2698"/>
                  </a:cubicBezTo>
                  <a:cubicBezTo>
                    <a:pt x="475" y="2893"/>
                    <a:pt x="422" y="3120"/>
                    <a:pt x="527" y="3295"/>
                  </a:cubicBezTo>
                  <a:cubicBezTo>
                    <a:pt x="630" y="3470"/>
                    <a:pt x="846" y="3529"/>
                    <a:pt x="1040" y="3587"/>
                  </a:cubicBezTo>
                  <a:cubicBezTo>
                    <a:pt x="1234" y="3644"/>
                    <a:pt x="1448" y="3738"/>
                    <a:pt x="1507" y="3930"/>
                  </a:cubicBezTo>
                  <a:cubicBezTo>
                    <a:pt x="1558" y="4098"/>
                    <a:pt x="1477" y="4304"/>
                    <a:pt x="1588" y="4440"/>
                  </a:cubicBezTo>
                  <a:cubicBezTo>
                    <a:pt x="1621" y="4480"/>
                    <a:pt x="1668" y="4507"/>
                    <a:pt x="1699" y="4549"/>
                  </a:cubicBezTo>
                  <a:cubicBezTo>
                    <a:pt x="1774" y="4647"/>
                    <a:pt x="1745" y="4789"/>
                    <a:pt x="1691" y="4899"/>
                  </a:cubicBezTo>
                  <a:cubicBezTo>
                    <a:pt x="1636" y="5009"/>
                    <a:pt x="1558" y="5112"/>
                    <a:pt x="1541" y="5234"/>
                  </a:cubicBezTo>
                  <a:cubicBezTo>
                    <a:pt x="1511" y="5443"/>
                    <a:pt x="1665" y="5629"/>
                    <a:pt x="1720" y="5832"/>
                  </a:cubicBezTo>
                  <a:cubicBezTo>
                    <a:pt x="1766" y="6002"/>
                    <a:pt x="1742" y="6181"/>
                    <a:pt x="1744" y="6357"/>
                  </a:cubicBezTo>
                  <a:cubicBezTo>
                    <a:pt x="1747" y="6503"/>
                    <a:pt x="1768" y="6648"/>
                    <a:pt x="1807" y="6790"/>
                  </a:cubicBezTo>
                  <a:cubicBezTo>
                    <a:pt x="2071" y="6875"/>
                    <a:pt x="2345" y="6930"/>
                    <a:pt x="2622" y="6953"/>
                  </a:cubicBezTo>
                  <a:cubicBezTo>
                    <a:pt x="2611" y="6866"/>
                    <a:pt x="2612" y="6779"/>
                    <a:pt x="2644" y="6696"/>
                  </a:cubicBezTo>
                  <a:cubicBezTo>
                    <a:pt x="2694" y="6562"/>
                    <a:pt x="2794" y="6452"/>
                    <a:pt x="2885" y="6342"/>
                  </a:cubicBezTo>
                  <a:cubicBezTo>
                    <a:pt x="3931" y="5077"/>
                    <a:pt x="3449" y="4973"/>
                    <a:pt x="3145" y="4973"/>
                  </a:cubicBezTo>
                  <a:cubicBezTo>
                    <a:pt x="3108" y="4973"/>
                    <a:pt x="3075" y="4975"/>
                    <a:pt x="3046" y="4976"/>
                  </a:cubicBezTo>
                  <a:cubicBezTo>
                    <a:pt x="3046" y="4976"/>
                    <a:pt x="3046" y="4976"/>
                    <a:pt x="3045" y="4976"/>
                  </a:cubicBezTo>
                  <a:cubicBezTo>
                    <a:pt x="3003" y="4976"/>
                    <a:pt x="3056" y="4885"/>
                    <a:pt x="3043" y="4843"/>
                  </a:cubicBezTo>
                  <a:cubicBezTo>
                    <a:pt x="3023" y="4779"/>
                    <a:pt x="3201" y="4453"/>
                    <a:pt x="3133" y="4448"/>
                  </a:cubicBezTo>
                  <a:cubicBezTo>
                    <a:pt x="2029" y="4402"/>
                    <a:pt x="2313" y="4190"/>
                    <a:pt x="2067" y="3889"/>
                  </a:cubicBezTo>
                  <a:cubicBezTo>
                    <a:pt x="2003" y="3811"/>
                    <a:pt x="1941" y="3730"/>
                    <a:pt x="1858" y="3674"/>
                  </a:cubicBezTo>
                  <a:cubicBezTo>
                    <a:pt x="1767" y="3609"/>
                    <a:pt x="1644" y="3569"/>
                    <a:pt x="1606" y="3464"/>
                  </a:cubicBezTo>
                  <a:cubicBezTo>
                    <a:pt x="1572" y="3368"/>
                    <a:pt x="1625" y="3265"/>
                    <a:pt x="1687" y="3184"/>
                  </a:cubicBezTo>
                  <a:cubicBezTo>
                    <a:pt x="1796" y="3042"/>
                    <a:pt x="1935" y="2925"/>
                    <a:pt x="2093" y="2840"/>
                  </a:cubicBezTo>
                  <a:cubicBezTo>
                    <a:pt x="2296" y="2734"/>
                    <a:pt x="2561" y="2642"/>
                    <a:pt x="2598" y="2416"/>
                  </a:cubicBezTo>
                  <a:cubicBezTo>
                    <a:pt x="2611" y="2342"/>
                    <a:pt x="2594" y="2267"/>
                    <a:pt x="2598" y="2192"/>
                  </a:cubicBezTo>
                  <a:cubicBezTo>
                    <a:pt x="2609" y="2011"/>
                    <a:pt x="2741" y="1860"/>
                    <a:pt x="2890" y="1757"/>
                  </a:cubicBezTo>
                  <a:cubicBezTo>
                    <a:pt x="3038" y="1652"/>
                    <a:pt x="3207" y="1583"/>
                    <a:pt x="3352" y="1474"/>
                  </a:cubicBezTo>
                  <a:cubicBezTo>
                    <a:pt x="3637" y="1256"/>
                    <a:pt x="3800" y="914"/>
                    <a:pt x="3788" y="555"/>
                  </a:cubicBezTo>
                  <a:cubicBezTo>
                    <a:pt x="3784" y="464"/>
                    <a:pt x="3768" y="372"/>
                    <a:pt x="3716" y="299"/>
                  </a:cubicBezTo>
                  <a:cubicBezTo>
                    <a:pt x="3614" y="152"/>
                    <a:pt x="3414" y="124"/>
                    <a:pt x="3237" y="108"/>
                  </a:cubicBezTo>
                  <a:lnTo>
                    <a:pt x="2701" y="62"/>
                  </a:lnTo>
                  <a:cubicBezTo>
                    <a:pt x="2664" y="59"/>
                    <a:pt x="2626" y="56"/>
                    <a:pt x="2589" y="56"/>
                  </a:cubicBezTo>
                  <a:cubicBezTo>
                    <a:pt x="2544" y="56"/>
                    <a:pt x="2499" y="60"/>
                    <a:pt x="2457" y="74"/>
                  </a:cubicBezTo>
                  <a:cubicBezTo>
                    <a:pt x="2300" y="125"/>
                    <a:pt x="2183" y="301"/>
                    <a:pt x="2025" y="301"/>
                  </a:cubicBezTo>
                  <a:cubicBezTo>
                    <a:pt x="2015" y="301"/>
                    <a:pt x="2005" y="300"/>
                    <a:pt x="1994" y="299"/>
                  </a:cubicBezTo>
                  <a:cubicBezTo>
                    <a:pt x="1847" y="277"/>
                    <a:pt x="1768" y="113"/>
                    <a:pt x="1667" y="1"/>
                  </a:cubicBezTo>
                  <a:close/>
                </a:path>
              </a:pathLst>
            </a:custGeom>
            <a:solidFill>
              <a:srgbClr val="B2D078"/>
            </a:solidFill>
            <a:ln w="9525" cap="flat" cmpd="sng">
              <a:solidFill>
                <a:srgbClr val="B2D0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241061" y="3211557"/>
              <a:ext cx="38757" cy="94201"/>
            </a:xfrm>
            <a:custGeom>
              <a:avLst/>
              <a:gdLst/>
              <a:ahLst/>
              <a:cxnLst/>
              <a:rect l="l" t="t" r="r" b="b"/>
              <a:pathLst>
                <a:path w="1073" h="2608" extrusionOk="0">
                  <a:moveTo>
                    <a:pt x="1070" y="1"/>
                  </a:moveTo>
                  <a:cubicBezTo>
                    <a:pt x="962" y="184"/>
                    <a:pt x="827" y="349"/>
                    <a:pt x="658" y="479"/>
                  </a:cubicBezTo>
                  <a:cubicBezTo>
                    <a:pt x="464" y="629"/>
                    <a:pt x="225" y="746"/>
                    <a:pt x="117" y="967"/>
                  </a:cubicBezTo>
                  <a:cubicBezTo>
                    <a:pt x="51" y="1100"/>
                    <a:pt x="43" y="1253"/>
                    <a:pt x="35" y="1402"/>
                  </a:cubicBezTo>
                  <a:cubicBezTo>
                    <a:pt x="20" y="1750"/>
                    <a:pt x="9" y="2098"/>
                    <a:pt x="1" y="2447"/>
                  </a:cubicBezTo>
                  <a:cubicBezTo>
                    <a:pt x="0" y="2500"/>
                    <a:pt x="5" y="2554"/>
                    <a:pt x="5" y="2608"/>
                  </a:cubicBezTo>
                  <a:cubicBezTo>
                    <a:pt x="689" y="1933"/>
                    <a:pt x="1073" y="1013"/>
                    <a:pt x="1073" y="52"/>
                  </a:cubicBezTo>
                  <a:cubicBezTo>
                    <a:pt x="1073" y="35"/>
                    <a:pt x="1070" y="18"/>
                    <a:pt x="1070" y="1"/>
                  </a:cubicBezTo>
                  <a:close/>
                </a:path>
              </a:pathLst>
            </a:custGeom>
            <a:solidFill>
              <a:srgbClr val="B2D078"/>
            </a:solidFill>
            <a:ln w="9525" cap="flat" cmpd="sng">
              <a:solidFill>
                <a:srgbClr val="B2D0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101024" y="3083476"/>
              <a:ext cx="178722" cy="259956"/>
            </a:xfrm>
            <a:custGeom>
              <a:avLst/>
              <a:gdLst/>
              <a:ahLst/>
              <a:cxnLst/>
              <a:rect l="l" t="t" r="r" b="b"/>
              <a:pathLst>
                <a:path w="4948" h="7197" extrusionOk="0">
                  <a:moveTo>
                    <a:pt x="1357" y="0"/>
                  </a:moveTo>
                  <a:cubicBezTo>
                    <a:pt x="933" y="0"/>
                    <a:pt x="506" y="76"/>
                    <a:pt x="97" y="230"/>
                  </a:cubicBezTo>
                  <a:cubicBezTo>
                    <a:pt x="198" y="343"/>
                    <a:pt x="276" y="507"/>
                    <a:pt x="424" y="528"/>
                  </a:cubicBezTo>
                  <a:cubicBezTo>
                    <a:pt x="435" y="530"/>
                    <a:pt x="445" y="530"/>
                    <a:pt x="456" y="530"/>
                  </a:cubicBezTo>
                  <a:cubicBezTo>
                    <a:pt x="613" y="530"/>
                    <a:pt x="730" y="355"/>
                    <a:pt x="887" y="304"/>
                  </a:cubicBezTo>
                  <a:cubicBezTo>
                    <a:pt x="929" y="290"/>
                    <a:pt x="973" y="285"/>
                    <a:pt x="1018" y="285"/>
                  </a:cubicBezTo>
                  <a:cubicBezTo>
                    <a:pt x="1056" y="285"/>
                    <a:pt x="1094" y="288"/>
                    <a:pt x="1131" y="292"/>
                  </a:cubicBezTo>
                  <a:lnTo>
                    <a:pt x="1667" y="339"/>
                  </a:lnTo>
                  <a:cubicBezTo>
                    <a:pt x="1843" y="354"/>
                    <a:pt x="2044" y="382"/>
                    <a:pt x="2145" y="528"/>
                  </a:cubicBezTo>
                  <a:cubicBezTo>
                    <a:pt x="2196" y="602"/>
                    <a:pt x="2214" y="694"/>
                    <a:pt x="2217" y="784"/>
                  </a:cubicBezTo>
                  <a:cubicBezTo>
                    <a:pt x="2229" y="1143"/>
                    <a:pt x="2067" y="1486"/>
                    <a:pt x="1781" y="1704"/>
                  </a:cubicBezTo>
                  <a:cubicBezTo>
                    <a:pt x="1636" y="1813"/>
                    <a:pt x="1466" y="1882"/>
                    <a:pt x="1318" y="1987"/>
                  </a:cubicBezTo>
                  <a:cubicBezTo>
                    <a:pt x="1171" y="2090"/>
                    <a:pt x="1038" y="2241"/>
                    <a:pt x="1028" y="2422"/>
                  </a:cubicBezTo>
                  <a:cubicBezTo>
                    <a:pt x="1024" y="2497"/>
                    <a:pt x="1040" y="2572"/>
                    <a:pt x="1028" y="2646"/>
                  </a:cubicBezTo>
                  <a:cubicBezTo>
                    <a:pt x="990" y="2872"/>
                    <a:pt x="724" y="2963"/>
                    <a:pt x="522" y="3070"/>
                  </a:cubicBezTo>
                  <a:cubicBezTo>
                    <a:pt x="364" y="3155"/>
                    <a:pt x="226" y="3272"/>
                    <a:pt x="116" y="3414"/>
                  </a:cubicBezTo>
                  <a:cubicBezTo>
                    <a:pt x="55" y="3495"/>
                    <a:pt x="1" y="3598"/>
                    <a:pt x="35" y="3694"/>
                  </a:cubicBezTo>
                  <a:cubicBezTo>
                    <a:pt x="73" y="3798"/>
                    <a:pt x="196" y="3840"/>
                    <a:pt x="288" y="3904"/>
                  </a:cubicBezTo>
                  <a:cubicBezTo>
                    <a:pt x="370" y="3960"/>
                    <a:pt x="343" y="4202"/>
                    <a:pt x="346" y="4302"/>
                  </a:cubicBezTo>
                  <a:cubicBezTo>
                    <a:pt x="363" y="4893"/>
                    <a:pt x="564" y="5034"/>
                    <a:pt x="784" y="5034"/>
                  </a:cubicBezTo>
                  <a:cubicBezTo>
                    <a:pt x="983" y="5034"/>
                    <a:pt x="1198" y="4918"/>
                    <a:pt x="1305" y="4918"/>
                  </a:cubicBezTo>
                  <a:cubicBezTo>
                    <a:pt x="1319" y="4918"/>
                    <a:pt x="1330" y="4920"/>
                    <a:pt x="1340" y="4924"/>
                  </a:cubicBezTo>
                  <a:cubicBezTo>
                    <a:pt x="1403" y="4953"/>
                    <a:pt x="1451" y="5007"/>
                    <a:pt x="1473" y="5072"/>
                  </a:cubicBezTo>
                  <a:cubicBezTo>
                    <a:pt x="1486" y="5115"/>
                    <a:pt x="1442" y="5176"/>
                    <a:pt x="1475" y="5205"/>
                  </a:cubicBezTo>
                  <a:cubicBezTo>
                    <a:pt x="1661" y="5374"/>
                    <a:pt x="2118" y="5572"/>
                    <a:pt x="1314" y="6571"/>
                  </a:cubicBezTo>
                  <a:cubicBezTo>
                    <a:pt x="1225" y="6683"/>
                    <a:pt x="1124" y="6791"/>
                    <a:pt x="1073" y="6925"/>
                  </a:cubicBezTo>
                  <a:cubicBezTo>
                    <a:pt x="1041" y="7008"/>
                    <a:pt x="1040" y="7095"/>
                    <a:pt x="1051" y="7182"/>
                  </a:cubicBezTo>
                  <a:cubicBezTo>
                    <a:pt x="1150" y="7190"/>
                    <a:pt x="1250" y="7197"/>
                    <a:pt x="1351" y="7197"/>
                  </a:cubicBezTo>
                  <a:cubicBezTo>
                    <a:pt x="1352" y="7197"/>
                    <a:pt x="1354" y="7197"/>
                    <a:pt x="1355" y="7197"/>
                  </a:cubicBezTo>
                  <a:cubicBezTo>
                    <a:pt x="2301" y="7197"/>
                    <a:pt x="3210" y="6823"/>
                    <a:pt x="3882" y="6155"/>
                  </a:cubicBezTo>
                  <a:cubicBezTo>
                    <a:pt x="3882" y="6100"/>
                    <a:pt x="3877" y="6047"/>
                    <a:pt x="3878" y="5994"/>
                  </a:cubicBezTo>
                  <a:cubicBezTo>
                    <a:pt x="3886" y="5646"/>
                    <a:pt x="3898" y="5296"/>
                    <a:pt x="3913" y="4948"/>
                  </a:cubicBezTo>
                  <a:cubicBezTo>
                    <a:pt x="3920" y="4800"/>
                    <a:pt x="3928" y="4647"/>
                    <a:pt x="3995" y="4513"/>
                  </a:cubicBezTo>
                  <a:cubicBezTo>
                    <a:pt x="4104" y="4293"/>
                    <a:pt x="4342" y="4175"/>
                    <a:pt x="4537" y="4026"/>
                  </a:cubicBezTo>
                  <a:cubicBezTo>
                    <a:pt x="4704" y="3896"/>
                    <a:pt x="4840" y="3730"/>
                    <a:pt x="4948" y="3548"/>
                  </a:cubicBezTo>
                  <a:cubicBezTo>
                    <a:pt x="4942" y="3247"/>
                    <a:pt x="4901" y="2949"/>
                    <a:pt x="4822" y="2659"/>
                  </a:cubicBezTo>
                  <a:cubicBezTo>
                    <a:pt x="4747" y="2667"/>
                    <a:pt x="4673" y="2672"/>
                    <a:pt x="4598" y="2672"/>
                  </a:cubicBezTo>
                  <a:cubicBezTo>
                    <a:pt x="4468" y="2672"/>
                    <a:pt x="4339" y="2658"/>
                    <a:pt x="4213" y="2623"/>
                  </a:cubicBezTo>
                  <a:cubicBezTo>
                    <a:pt x="4080" y="2586"/>
                    <a:pt x="3937" y="2533"/>
                    <a:pt x="3802" y="2533"/>
                  </a:cubicBezTo>
                  <a:cubicBezTo>
                    <a:pt x="3738" y="2533"/>
                    <a:pt x="3675" y="2545"/>
                    <a:pt x="3617" y="2578"/>
                  </a:cubicBezTo>
                  <a:cubicBezTo>
                    <a:pt x="3464" y="2661"/>
                    <a:pt x="3360" y="2871"/>
                    <a:pt x="3198" y="2871"/>
                  </a:cubicBezTo>
                  <a:cubicBezTo>
                    <a:pt x="3186" y="2871"/>
                    <a:pt x="3173" y="2869"/>
                    <a:pt x="3160" y="2867"/>
                  </a:cubicBezTo>
                  <a:cubicBezTo>
                    <a:pt x="3091" y="2853"/>
                    <a:pt x="3013" y="2801"/>
                    <a:pt x="2950" y="2801"/>
                  </a:cubicBezTo>
                  <a:cubicBezTo>
                    <a:pt x="2926" y="2801"/>
                    <a:pt x="2905" y="2808"/>
                    <a:pt x="2886" y="2828"/>
                  </a:cubicBezTo>
                  <a:cubicBezTo>
                    <a:pt x="2861" y="2855"/>
                    <a:pt x="2858" y="2895"/>
                    <a:pt x="2854" y="2931"/>
                  </a:cubicBezTo>
                  <a:cubicBezTo>
                    <a:pt x="2831" y="3106"/>
                    <a:pt x="2711" y="3303"/>
                    <a:pt x="2544" y="3303"/>
                  </a:cubicBezTo>
                  <a:cubicBezTo>
                    <a:pt x="2530" y="3303"/>
                    <a:pt x="2516" y="3302"/>
                    <a:pt x="2502" y="3299"/>
                  </a:cubicBezTo>
                  <a:cubicBezTo>
                    <a:pt x="2401" y="3279"/>
                    <a:pt x="2327" y="3187"/>
                    <a:pt x="2290" y="3090"/>
                  </a:cubicBezTo>
                  <a:cubicBezTo>
                    <a:pt x="2182" y="2810"/>
                    <a:pt x="2323" y="2488"/>
                    <a:pt x="2533" y="2274"/>
                  </a:cubicBezTo>
                  <a:cubicBezTo>
                    <a:pt x="2744" y="2061"/>
                    <a:pt x="3017" y="1920"/>
                    <a:pt x="3258" y="1743"/>
                  </a:cubicBezTo>
                  <a:cubicBezTo>
                    <a:pt x="3350" y="1676"/>
                    <a:pt x="3439" y="1600"/>
                    <a:pt x="3486" y="1496"/>
                  </a:cubicBezTo>
                  <a:cubicBezTo>
                    <a:pt x="3548" y="1359"/>
                    <a:pt x="3524" y="1201"/>
                    <a:pt x="3539" y="1052"/>
                  </a:cubicBezTo>
                  <a:cubicBezTo>
                    <a:pt x="3547" y="966"/>
                    <a:pt x="3579" y="884"/>
                    <a:pt x="3633" y="816"/>
                  </a:cubicBezTo>
                  <a:cubicBezTo>
                    <a:pt x="2981" y="280"/>
                    <a:pt x="2174" y="0"/>
                    <a:pt x="135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663412" y="2273990"/>
              <a:ext cx="159795" cy="140543"/>
            </a:xfrm>
            <a:custGeom>
              <a:avLst/>
              <a:gdLst/>
              <a:ahLst/>
              <a:cxnLst/>
              <a:rect l="l" t="t" r="r" b="b"/>
              <a:pathLst>
                <a:path w="4424" h="3891" extrusionOk="0">
                  <a:moveTo>
                    <a:pt x="800" y="0"/>
                  </a:moveTo>
                  <a:cubicBezTo>
                    <a:pt x="532" y="0"/>
                    <a:pt x="264" y="31"/>
                    <a:pt x="0" y="91"/>
                  </a:cubicBezTo>
                  <a:cubicBezTo>
                    <a:pt x="285" y="574"/>
                    <a:pt x="159" y="1279"/>
                    <a:pt x="499" y="1752"/>
                  </a:cubicBezTo>
                  <a:cubicBezTo>
                    <a:pt x="717" y="2058"/>
                    <a:pt x="1091" y="2207"/>
                    <a:pt x="1380" y="2448"/>
                  </a:cubicBezTo>
                  <a:cubicBezTo>
                    <a:pt x="1675" y="2695"/>
                    <a:pt x="1878" y="3035"/>
                    <a:pt x="2164" y="3292"/>
                  </a:cubicBezTo>
                  <a:cubicBezTo>
                    <a:pt x="2693" y="3768"/>
                    <a:pt x="3407" y="3890"/>
                    <a:pt x="4136" y="3890"/>
                  </a:cubicBezTo>
                  <a:cubicBezTo>
                    <a:pt x="4221" y="3890"/>
                    <a:pt x="4306" y="3889"/>
                    <a:pt x="4390" y="3886"/>
                  </a:cubicBezTo>
                  <a:cubicBezTo>
                    <a:pt x="4424" y="3452"/>
                    <a:pt x="4379" y="3015"/>
                    <a:pt x="4256" y="2598"/>
                  </a:cubicBezTo>
                  <a:cubicBezTo>
                    <a:pt x="4175" y="2554"/>
                    <a:pt x="4091" y="2511"/>
                    <a:pt x="4000" y="2486"/>
                  </a:cubicBezTo>
                  <a:cubicBezTo>
                    <a:pt x="3889" y="2456"/>
                    <a:pt x="3777" y="2446"/>
                    <a:pt x="3664" y="2446"/>
                  </a:cubicBezTo>
                  <a:cubicBezTo>
                    <a:pt x="3374" y="2446"/>
                    <a:pt x="3076" y="2515"/>
                    <a:pt x="2785" y="2515"/>
                  </a:cubicBezTo>
                  <a:cubicBezTo>
                    <a:pt x="2686" y="2515"/>
                    <a:pt x="2588" y="2507"/>
                    <a:pt x="2491" y="2486"/>
                  </a:cubicBezTo>
                  <a:cubicBezTo>
                    <a:pt x="2005" y="2380"/>
                    <a:pt x="1627" y="1908"/>
                    <a:pt x="1627" y="1412"/>
                  </a:cubicBezTo>
                  <a:cubicBezTo>
                    <a:pt x="1627" y="1233"/>
                    <a:pt x="1670" y="1057"/>
                    <a:pt x="1678" y="879"/>
                  </a:cubicBezTo>
                  <a:cubicBezTo>
                    <a:pt x="1690" y="605"/>
                    <a:pt x="1616" y="337"/>
                    <a:pt x="1526" y="75"/>
                  </a:cubicBezTo>
                  <a:cubicBezTo>
                    <a:pt x="1286" y="25"/>
                    <a:pt x="1043" y="0"/>
                    <a:pt x="80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718495" y="2276699"/>
              <a:ext cx="98680" cy="91131"/>
            </a:xfrm>
            <a:custGeom>
              <a:avLst/>
              <a:gdLst/>
              <a:ahLst/>
              <a:cxnLst/>
              <a:rect l="l" t="t" r="r" b="b"/>
              <a:pathLst>
                <a:path w="2732" h="2523" extrusionOk="0">
                  <a:moveTo>
                    <a:pt x="1" y="1"/>
                  </a:moveTo>
                  <a:lnTo>
                    <a:pt x="1" y="1"/>
                  </a:lnTo>
                  <a:cubicBezTo>
                    <a:pt x="91" y="262"/>
                    <a:pt x="165" y="530"/>
                    <a:pt x="154" y="804"/>
                  </a:cubicBezTo>
                  <a:cubicBezTo>
                    <a:pt x="145" y="982"/>
                    <a:pt x="102" y="1158"/>
                    <a:pt x="102" y="1337"/>
                  </a:cubicBezTo>
                  <a:cubicBezTo>
                    <a:pt x="102" y="1834"/>
                    <a:pt x="480" y="2305"/>
                    <a:pt x="966" y="2412"/>
                  </a:cubicBezTo>
                  <a:cubicBezTo>
                    <a:pt x="1062" y="2433"/>
                    <a:pt x="1160" y="2441"/>
                    <a:pt x="1259" y="2441"/>
                  </a:cubicBezTo>
                  <a:cubicBezTo>
                    <a:pt x="1550" y="2441"/>
                    <a:pt x="1847" y="2372"/>
                    <a:pt x="2138" y="2372"/>
                  </a:cubicBezTo>
                  <a:cubicBezTo>
                    <a:pt x="2251" y="2372"/>
                    <a:pt x="2364" y="2382"/>
                    <a:pt x="2475" y="2412"/>
                  </a:cubicBezTo>
                  <a:cubicBezTo>
                    <a:pt x="2566" y="2436"/>
                    <a:pt x="2649" y="2479"/>
                    <a:pt x="2731" y="2523"/>
                  </a:cubicBezTo>
                  <a:cubicBezTo>
                    <a:pt x="2620" y="2136"/>
                    <a:pt x="2445" y="1771"/>
                    <a:pt x="2214" y="1442"/>
                  </a:cubicBezTo>
                  <a:cubicBezTo>
                    <a:pt x="2165" y="1510"/>
                    <a:pt x="2123" y="1582"/>
                    <a:pt x="2071" y="1647"/>
                  </a:cubicBezTo>
                  <a:cubicBezTo>
                    <a:pt x="1946" y="1801"/>
                    <a:pt x="1807" y="1949"/>
                    <a:pt x="1632" y="2041"/>
                  </a:cubicBezTo>
                  <a:cubicBezTo>
                    <a:pt x="1527" y="2095"/>
                    <a:pt x="1408" y="2128"/>
                    <a:pt x="1292" y="2128"/>
                  </a:cubicBezTo>
                  <a:cubicBezTo>
                    <a:pt x="1211" y="2128"/>
                    <a:pt x="1131" y="2113"/>
                    <a:pt x="1058" y="2078"/>
                  </a:cubicBezTo>
                  <a:cubicBezTo>
                    <a:pt x="824" y="1966"/>
                    <a:pt x="711" y="1686"/>
                    <a:pt x="708" y="1427"/>
                  </a:cubicBezTo>
                  <a:cubicBezTo>
                    <a:pt x="705" y="1167"/>
                    <a:pt x="786" y="915"/>
                    <a:pt x="838" y="660"/>
                  </a:cubicBezTo>
                  <a:cubicBezTo>
                    <a:pt x="865" y="543"/>
                    <a:pt x="879" y="422"/>
                    <a:pt x="880" y="301"/>
                  </a:cubicBezTo>
                  <a:cubicBezTo>
                    <a:pt x="601" y="164"/>
                    <a:pt x="305" y="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621513" y="2277277"/>
              <a:ext cx="200502" cy="199419"/>
            </a:xfrm>
            <a:custGeom>
              <a:avLst/>
              <a:gdLst/>
              <a:ahLst/>
              <a:cxnLst/>
              <a:rect l="l" t="t" r="r" b="b"/>
              <a:pathLst>
                <a:path w="5551" h="5521" extrusionOk="0">
                  <a:moveTo>
                    <a:pt x="1160" y="0"/>
                  </a:moveTo>
                  <a:cubicBezTo>
                    <a:pt x="748" y="96"/>
                    <a:pt x="355" y="263"/>
                    <a:pt x="1" y="494"/>
                  </a:cubicBezTo>
                  <a:cubicBezTo>
                    <a:pt x="559" y="1198"/>
                    <a:pt x="885" y="2065"/>
                    <a:pt x="1261" y="2887"/>
                  </a:cubicBezTo>
                  <a:cubicBezTo>
                    <a:pt x="1679" y="3801"/>
                    <a:pt x="2248" y="4727"/>
                    <a:pt x="3168" y="5132"/>
                  </a:cubicBezTo>
                  <a:cubicBezTo>
                    <a:pt x="3723" y="5376"/>
                    <a:pt x="4347" y="5405"/>
                    <a:pt x="4942" y="5520"/>
                  </a:cubicBezTo>
                  <a:cubicBezTo>
                    <a:pt x="5027" y="5397"/>
                    <a:pt x="5103" y="5269"/>
                    <a:pt x="5172" y="5136"/>
                  </a:cubicBezTo>
                  <a:cubicBezTo>
                    <a:pt x="5385" y="4718"/>
                    <a:pt x="5513" y="4263"/>
                    <a:pt x="5550" y="3795"/>
                  </a:cubicBezTo>
                  <a:lnTo>
                    <a:pt x="5550" y="3795"/>
                  </a:lnTo>
                  <a:cubicBezTo>
                    <a:pt x="5466" y="3798"/>
                    <a:pt x="5381" y="3799"/>
                    <a:pt x="5297" y="3799"/>
                  </a:cubicBezTo>
                  <a:cubicBezTo>
                    <a:pt x="4567" y="3799"/>
                    <a:pt x="3853" y="3677"/>
                    <a:pt x="3324" y="3201"/>
                  </a:cubicBezTo>
                  <a:cubicBezTo>
                    <a:pt x="3038" y="2944"/>
                    <a:pt x="2835" y="2604"/>
                    <a:pt x="2540" y="2357"/>
                  </a:cubicBezTo>
                  <a:cubicBezTo>
                    <a:pt x="2251" y="2116"/>
                    <a:pt x="1877" y="1967"/>
                    <a:pt x="1659" y="1661"/>
                  </a:cubicBezTo>
                  <a:cubicBezTo>
                    <a:pt x="1319" y="1188"/>
                    <a:pt x="1445" y="483"/>
                    <a:pt x="11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743923" y="2287571"/>
              <a:ext cx="54505" cy="66027"/>
            </a:xfrm>
            <a:custGeom>
              <a:avLst/>
              <a:gdLst/>
              <a:ahLst/>
              <a:cxnLst/>
              <a:rect l="l" t="t" r="r" b="b"/>
              <a:pathLst>
                <a:path w="1509" h="1828" extrusionOk="0">
                  <a:moveTo>
                    <a:pt x="175" y="0"/>
                  </a:moveTo>
                  <a:cubicBezTo>
                    <a:pt x="174" y="121"/>
                    <a:pt x="159" y="242"/>
                    <a:pt x="134" y="359"/>
                  </a:cubicBezTo>
                  <a:cubicBezTo>
                    <a:pt x="82" y="614"/>
                    <a:pt x="1" y="866"/>
                    <a:pt x="4" y="1125"/>
                  </a:cubicBezTo>
                  <a:cubicBezTo>
                    <a:pt x="7" y="1385"/>
                    <a:pt x="119" y="1665"/>
                    <a:pt x="354" y="1777"/>
                  </a:cubicBezTo>
                  <a:cubicBezTo>
                    <a:pt x="428" y="1811"/>
                    <a:pt x="507" y="1827"/>
                    <a:pt x="588" y="1827"/>
                  </a:cubicBezTo>
                  <a:cubicBezTo>
                    <a:pt x="705" y="1827"/>
                    <a:pt x="823" y="1794"/>
                    <a:pt x="926" y="1740"/>
                  </a:cubicBezTo>
                  <a:cubicBezTo>
                    <a:pt x="1103" y="1647"/>
                    <a:pt x="1242" y="1499"/>
                    <a:pt x="1367" y="1346"/>
                  </a:cubicBezTo>
                  <a:cubicBezTo>
                    <a:pt x="1419" y="1281"/>
                    <a:pt x="1461" y="1209"/>
                    <a:pt x="1508" y="1140"/>
                  </a:cubicBezTo>
                  <a:cubicBezTo>
                    <a:pt x="1172" y="665"/>
                    <a:pt x="725" y="278"/>
                    <a:pt x="205" y="13"/>
                  </a:cubicBezTo>
                  <a:cubicBezTo>
                    <a:pt x="195" y="9"/>
                    <a:pt x="184" y="6"/>
                    <a:pt x="17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568163" y="2325642"/>
              <a:ext cx="182803" cy="207076"/>
            </a:xfrm>
            <a:custGeom>
              <a:avLst/>
              <a:gdLst/>
              <a:ahLst/>
              <a:cxnLst/>
              <a:rect l="l" t="t" r="r" b="b"/>
              <a:pathLst>
                <a:path w="5061" h="5733" extrusionOk="0">
                  <a:moveTo>
                    <a:pt x="580" y="0"/>
                  </a:moveTo>
                  <a:cubicBezTo>
                    <a:pt x="453" y="167"/>
                    <a:pt x="333" y="342"/>
                    <a:pt x="234" y="537"/>
                  </a:cubicBezTo>
                  <a:cubicBezTo>
                    <a:pt x="138" y="725"/>
                    <a:pt x="61" y="921"/>
                    <a:pt x="0" y="1122"/>
                  </a:cubicBezTo>
                  <a:cubicBezTo>
                    <a:pt x="272" y="1323"/>
                    <a:pt x="484" y="1627"/>
                    <a:pt x="638" y="1936"/>
                  </a:cubicBezTo>
                  <a:cubicBezTo>
                    <a:pt x="877" y="2417"/>
                    <a:pt x="1036" y="2948"/>
                    <a:pt x="1382" y="3359"/>
                  </a:cubicBezTo>
                  <a:cubicBezTo>
                    <a:pt x="1782" y="3833"/>
                    <a:pt x="2421" y="4136"/>
                    <a:pt x="2618" y="4724"/>
                  </a:cubicBezTo>
                  <a:cubicBezTo>
                    <a:pt x="2720" y="5028"/>
                    <a:pt x="2674" y="5345"/>
                    <a:pt x="2583" y="5658"/>
                  </a:cubicBezTo>
                  <a:cubicBezTo>
                    <a:pt x="2723" y="5691"/>
                    <a:pt x="2865" y="5716"/>
                    <a:pt x="3008" y="5733"/>
                  </a:cubicBezTo>
                  <a:cubicBezTo>
                    <a:pt x="3077" y="5595"/>
                    <a:pt x="3173" y="5479"/>
                    <a:pt x="3317" y="5430"/>
                  </a:cubicBezTo>
                  <a:cubicBezTo>
                    <a:pt x="3367" y="5413"/>
                    <a:pt x="3418" y="5406"/>
                    <a:pt x="3470" y="5406"/>
                  </a:cubicBezTo>
                  <a:cubicBezTo>
                    <a:pt x="3609" y="5406"/>
                    <a:pt x="3751" y="5459"/>
                    <a:pt x="3880" y="5517"/>
                  </a:cubicBezTo>
                  <a:cubicBezTo>
                    <a:pt x="3984" y="5565"/>
                    <a:pt x="4080" y="5628"/>
                    <a:pt x="4180" y="5684"/>
                  </a:cubicBezTo>
                  <a:cubicBezTo>
                    <a:pt x="4486" y="5617"/>
                    <a:pt x="4782" y="5512"/>
                    <a:pt x="5060" y="5369"/>
                  </a:cubicBezTo>
                  <a:cubicBezTo>
                    <a:pt x="4350" y="5232"/>
                    <a:pt x="3683" y="4860"/>
                    <a:pt x="3218" y="4304"/>
                  </a:cubicBezTo>
                  <a:cubicBezTo>
                    <a:pt x="2718" y="3705"/>
                    <a:pt x="2452" y="2936"/>
                    <a:pt x="1949" y="2339"/>
                  </a:cubicBezTo>
                  <a:cubicBezTo>
                    <a:pt x="1647" y="1981"/>
                    <a:pt x="1258" y="1683"/>
                    <a:pt x="1063" y="1258"/>
                  </a:cubicBezTo>
                  <a:cubicBezTo>
                    <a:pt x="938" y="986"/>
                    <a:pt x="902" y="682"/>
                    <a:pt x="803" y="400"/>
                  </a:cubicBezTo>
                  <a:cubicBezTo>
                    <a:pt x="753" y="257"/>
                    <a:pt x="679" y="115"/>
                    <a:pt x="58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589113" y="2295120"/>
              <a:ext cx="210941" cy="224486"/>
            </a:xfrm>
            <a:custGeom>
              <a:avLst/>
              <a:gdLst/>
              <a:ahLst/>
              <a:cxnLst/>
              <a:rect l="l" t="t" r="r" b="b"/>
              <a:pathLst>
                <a:path w="5840" h="6215" extrusionOk="0">
                  <a:moveTo>
                    <a:pt x="898" y="0"/>
                  </a:moveTo>
                  <a:cubicBezTo>
                    <a:pt x="618" y="183"/>
                    <a:pt x="365" y="404"/>
                    <a:pt x="146" y="657"/>
                  </a:cubicBezTo>
                  <a:cubicBezTo>
                    <a:pt x="95" y="717"/>
                    <a:pt x="49" y="782"/>
                    <a:pt x="0" y="845"/>
                  </a:cubicBezTo>
                  <a:cubicBezTo>
                    <a:pt x="99" y="960"/>
                    <a:pt x="173" y="1102"/>
                    <a:pt x="223" y="1245"/>
                  </a:cubicBezTo>
                  <a:cubicBezTo>
                    <a:pt x="322" y="1527"/>
                    <a:pt x="358" y="1831"/>
                    <a:pt x="483" y="2103"/>
                  </a:cubicBezTo>
                  <a:cubicBezTo>
                    <a:pt x="678" y="2528"/>
                    <a:pt x="1067" y="2826"/>
                    <a:pt x="1369" y="3184"/>
                  </a:cubicBezTo>
                  <a:cubicBezTo>
                    <a:pt x="1872" y="3781"/>
                    <a:pt x="2138" y="4550"/>
                    <a:pt x="2638" y="5149"/>
                  </a:cubicBezTo>
                  <a:cubicBezTo>
                    <a:pt x="3103" y="5705"/>
                    <a:pt x="3770" y="6077"/>
                    <a:pt x="4480" y="6214"/>
                  </a:cubicBezTo>
                  <a:cubicBezTo>
                    <a:pt x="5031" y="5946"/>
                    <a:pt x="5500" y="5535"/>
                    <a:pt x="5839" y="5026"/>
                  </a:cubicBezTo>
                  <a:cubicBezTo>
                    <a:pt x="5244" y="4911"/>
                    <a:pt x="4620" y="4882"/>
                    <a:pt x="4065" y="4638"/>
                  </a:cubicBezTo>
                  <a:cubicBezTo>
                    <a:pt x="3145" y="4233"/>
                    <a:pt x="2575" y="3307"/>
                    <a:pt x="2158" y="2393"/>
                  </a:cubicBezTo>
                  <a:cubicBezTo>
                    <a:pt x="1782" y="1571"/>
                    <a:pt x="1456" y="704"/>
                    <a:pt x="89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676812" y="2520907"/>
              <a:ext cx="42369" cy="12859"/>
            </a:xfrm>
            <a:custGeom>
              <a:avLst/>
              <a:gdLst/>
              <a:ahLst/>
              <a:cxnLst/>
              <a:rect l="l" t="t" r="r" b="b"/>
              <a:pathLst>
                <a:path w="1173" h="356" extrusionOk="0">
                  <a:moveTo>
                    <a:pt x="462" y="1"/>
                  </a:moveTo>
                  <a:cubicBezTo>
                    <a:pt x="411" y="1"/>
                    <a:pt x="359" y="8"/>
                    <a:pt x="309" y="25"/>
                  </a:cubicBezTo>
                  <a:cubicBezTo>
                    <a:pt x="165" y="74"/>
                    <a:pt x="69" y="190"/>
                    <a:pt x="0" y="328"/>
                  </a:cubicBezTo>
                  <a:cubicBezTo>
                    <a:pt x="147" y="346"/>
                    <a:pt x="294" y="355"/>
                    <a:pt x="441" y="355"/>
                  </a:cubicBezTo>
                  <a:cubicBezTo>
                    <a:pt x="686" y="355"/>
                    <a:pt x="931" y="330"/>
                    <a:pt x="1172" y="279"/>
                  </a:cubicBezTo>
                  <a:cubicBezTo>
                    <a:pt x="1072" y="223"/>
                    <a:pt x="976" y="159"/>
                    <a:pt x="872" y="112"/>
                  </a:cubicBezTo>
                  <a:cubicBezTo>
                    <a:pt x="743" y="54"/>
                    <a:pt x="601" y="1"/>
                    <a:pt x="46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562348" y="2366168"/>
              <a:ext cx="104098" cy="163840"/>
            </a:xfrm>
            <a:custGeom>
              <a:avLst/>
              <a:gdLst/>
              <a:ahLst/>
              <a:cxnLst/>
              <a:rect l="l" t="t" r="r" b="b"/>
              <a:pathLst>
                <a:path w="2882" h="4536" extrusionOk="0">
                  <a:moveTo>
                    <a:pt x="161" y="0"/>
                  </a:moveTo>
                  <a:cubicBezTo>
                    <a:pt x="101" y="201"/>
                    <a:pt x="59" y="406"/>
                    <a:pt x="34" y="614"/>
                  </a:cubicBezTo>
                  <a:cubicBezTo>
                    <a:pt x="5" y="852"/>
                    <a:pt x="0" y="1092"/>
                    <a:pt x="20" y="1332"/>
                  </a:cubicBezTo>
                  <a:cubicBezTo>
                    <a:pt x="25" y="1397"/>
                    <a:pt x="39" y="1460"/>
                    <a:pt x="47" y="1524"/>
                  </a:cubicBezTo>
                  <a:cubicBezTo>
                    <a:pt x="299" y="1663"/>
                    <a:pt x="522" y="1851"/>
                    <a:pt x="702" y="2076"/>
                  </a:cubicBezTo>
                  <a:cubicBezTo>
                    <a:pt x="847" y="2262"/>
                    <a:pt x="961" y="2470"/>
                    <a:pt x="1074" y="2676"/>
                  </a:cubicBezTo>
                  <a:cubicBezTo>
                    <a:pt x="1328" y="3139"/>
                    <a:pt x="1582" y="3622"/>
                    <a:pt x="1750" y="4120"/>
                  </a:cubicBezTo>
                  <a:cubicBezTo>
                    <a:pt x="1824" y="4165"/>
                    <a:pt x="1894" y="4213"/>
                    <a:pt x="1973" y="4253"/>
                  </a:cubicBezTo>
                  <a:cubicBezTo>
                    <a:pt x="2219" y="4375"/>
                    <a:pt x="2477" y="4470"/>
                    <a:pt x="2744" y="4536"/>
                  </a:cubicBezTo>
                  <a:cubicBezTo>
                    <a:pt x="2835" y="4224"/>
                    <a:pt x="2881" y="3907"/>
                    <a:pt x="2779" y="3603"/>
                  </a:cubicBezTo>
                  <a:cubicBezTo>
                    <a:pt x="2583" y="3015"/>
                    <a:pt x="1943" y="2712"/>
                    <a:pt x="1543" y="2237"/>
                  </a:cubicBezTo>
                  <a:cubicBezTo>
                    <a:pt x="1197" y="1827"/>
                    <a:pt x="1038" y="1295"/>
                    <a:pt x="799" y="814"/>
                  </a:cubicBezTo>
                  <a:cubicBezTo>
                    <a:pt x="645" y="506"/>
                    <a:pt x="433" y="202"/>
                    <a:pt x="16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564046" y="2421215"/>
              <a:ext cx="61512" cy="93804"/>
            </a:xfrm>
            <a:custGeom>
              <a:avLst/>
              <a:gdLst/>
              <a:ahLst/>
              <a:cxnLst/>
              <a:rect l="l" t="t" r="r" b="b"/>
              <a:pathLst>
                <a:path w="1703" h="2597" extrusionOk="0">
                  <a:moveTo>
                    <a:pt x="0" y="0"/>
                  </a:moveTo>
                  <a:lnTo>
                    <a:pt x="0" y="0"/>
                  </a:lnTo>
                  <a:cubicBezTo>
                    <a:pt x="143" y="1050"/>
                    <a:pt x="741" y="2017"/>
                    <a:pt x="1703" y="2596"/>
                  </a:cubicBezTo>
                  <a:cubicBezTo>
                    <a:pt x="1534" y="2098"/>
                    <a:pt x="1281" y="1614"/>
                    <a:pt x="1027" y="1152"/>
                  </a:cubicBezTo>
                  <a:cubicBezTo>
                    <a:pt x="914" y="946"/>
                    <a:pt x="800" y="738"/>
                    <a:pt x="655" y="552"/>
                  </a:cubicBezTo>
                  <a:cubicBezTo>
                    <a:pt x="475" y="327"/>
                    <a:pt x="252" y="13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650553" y="1668727"/>
              <a:ext cx="479637" cy="117029"/>
            </a:xfrm>
            <a:custGeom>
              <a:avLst/>
              <a:gdLst/>
              <a:ahLst/>
              <a:cxnLst/>
              <a:rect l="l" t="t" r="r" b="b"/>
              <a:pathLst>
                <a:path w="13279" h="3240" extrusionOk="0">
                  <a:moveTo>
                    <a:pt x="6146" y="908"/>
                  </a:moveTo>
                  <a:cubicBezTo>
                    <a:pt x="6308" y="908"/>
                    <a:pt x="6470" y="914"/>
                    <a:pt x="6633" y="925"/>
                  </a:cubicBezTo>
                  <a:cubicBezTo>
                    <a:pt x="6889" y="944"/>
                    <a:pt x="7218" y="1056"/>
                    <a:pt x="7212" y="1312"/>
                  </a:cubicBezTo>
                  <a:cubicBezTo>
                    <a:pt x="7207" y="1476"/>
                    <a:pt x="7059" y="1593"/>
                    <a:pt x="6919" y="1676"/>
                  </a:cubicBezTo>
                  <a:cubicBezTo>
                    <a:pt x="6495" y="1922"/>
                    <a:pt x="6008" y="2042"/>
                    <a:pt x="5519" y="2042"/>
                  </a:cubicBezTo>
                  <a:cubicBezTo>
                    <a:pt x="4843" y="2042"/>
                    <a:pt x="4165" y="1813"/>
                    <a:pt x="3651" y="1373"/>
                  </a:cubicBezTo>
                  <a:cubicBezTo>
                    <a:pt x="4448" y="1065"/>
                    <a:pt x="5294" y="908"/>
                    <a:pt x="6146" y="908"/>
                  </a:cubicBezTo>
                  <a:close/>
                  <a:moveTo>
                    <a:pt x="193" y="0"/>
                  </a:moveTo>
                  <a:cubicBezTo>
                    <a:pt x="113" y="262"/>
                    <a:pt x="49" y="530"/>
                    <a:pt x="1" y="800"/>
                  </a:cubicBezTo>
                  <a:cubicBezTo>
                    <a:pt x="1940" y="1206"/>
                    <a:pt x="3579" y="2856"/>
                    <a:pt x="5580" y="3194"/>
                  </a:cubicBezTo>
                  <a:cubicBezTo>
                    <a:pt x="5742" y="3222"/>
                    <a:pt x="5908" y="3239"/>
                    <a:pt x="6073" y="3239"/>
                  </a:cubicBezTo>
                  <a:cubicBezTo>
                    <a:pt x="6298" y="3239"/>
                    <a:pt x="6520" y="3206"/>
                    <a:pt x="6726" y="3118"/>
                  </a:cubicBezTo>
                  <a:cubicBezTo>
                    <a:pt x="7275" y="2884"/>
                    <a:pt x="7604" y="2313"/>
                    <a:pt x="8110" y="1997"/>
                  </a:cubicBezTo>
                  <a:cubicBezTo>
                    <a:pt x="8649" y="1661"/>
                    <a:pt x="9302" y="1654"/>
                    <a:pt x="9949" y="1654"/>
                  </a:cubicBezTo>
                  <a:cubicBezTo>
                    <a:pt x="9977" y="1654"/>
                    <a:pt x="10004" y="1654"/>
                    <a:pt x="10032" y="1654"/>
                  </a:cubicBezTo>
                  <a:cubicBezTo>
                    <a:pt x="10188" y="1654"/>
                    <a:pt x="10343" y="1654"/>
                    <a:pt x="10496" y="1649"/>
                  </a:cubicBezTo>
                  <a:cubicBezTo>
                    <a:pt x="11465" y="1614"/>
                    <a:pt x="12423" y="1346"/>
                    <a:pt x="13279" y="890"/>
                  </a:cubicBezTo>
                  <a:cubicBezTo>
                    <a:pt x="13239" y="647"/>
                    <a:pt x="13184" y="406"/>
                    <a:pt x="13118" y="169"/>
                  </a:cubicBezTo>
                  <a:cubicBezTo>
                    <a:pt x="12123" y="524"/>
                    <a:pt x="11104" y="789"/>
                    <a:pt x="10083" y="789"/>
                  </a:cubicBezTo>
                  <a:cubicBezTo>
                    <a:pt x="9728" y="789"/>
                    <a:pt x="9373" y="757"/>
                    <a:pt x="9019" y="686"/>
                  </a:cubicBezTo>
                  <a:cubicBezTo>
                    <a:pt x="8271" y="534"/>
                    <a:pt x="7561" y="212"/>
                    <a:pt x="6804" y="128"/>
                  </a:cubicBezTo>
                  <a:cubicBezTo>
                    <a:pt x="6653" y="111"/>
                    <a:pt x="6503" y="103"/>
                    <a:pt x="6353" y="103"/>
                  </a:cubicBezTo>
                  <a:cubicBezTo>
                    <a:pt x="5450" y="103"/>
                    <a:pt x="4553" y="373"/>
                    <a:pt x="3649" y="472"/>
                  </a:cubicBezTo>
                  <a:cubicBezTo>
                    <a:pt x="3394" y="500"/>
                    <a:pt x="3139" y="514"/>
                    <a:pt x="2883" y="514"/>
                  </a:cubicBezTo>
                  <a:cubicBezTo>
                    <a:pt x="1965" y="514"/>
                    <a:pt x="1047" y="337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725719" y="1516951"/>
              <a:ext cx="355132" cy="88061"/>
            </a:xfrm>
            <a:custGeom>
              <a:avLst/>
              <a:gdLst/>
              <a:ahLst/>
              <a:cxnLst/>
              <a:rect l="l" t="t" r="r" b="b"/>
              <a:pathLst>
                <a:path w="9832" h="2438" extrusionOk="0">
                  <a:moveTo>
                    <a:pt x="7152" y="1"/>
                  </a:moveTo>
                  <a:cubicBezTo>
                    <a:pt x="6409" y="245"/>
                    <a:pt x="5690" y="615"/>
                    <a:pt x="4930" y="813"/>
                  </a:cubicBezTo>
                  <a:cubicBezTo>
                    <a:pt x="4519" y="921"/>
                    <a:pt x="4094" y="974"/>
                    <a:pt x="3669" y="974"/>
                  </a:cubicBezTo>
                  <a:cubicBezTo>
                    <a:pt x="2819" y="974"/>
                    <a:pt x="1968" y="763"/>
                    <a:pt x="1218" y="362"/>
                  </a:cubicBezTo>
                  <a:cubicBezTo>
                    <a:pt x="1033" y="467"/>
                    <a:pt x="852" y="578"/>
                    <a:pt x="678" y="700"/>
                  </a:cubicBezTo>
                  <a:cubicBezTo>
                    <a:pt x="445" y="866"/>
                    <a:pt x="223" y="1045"/>
                    <a:pt x="12" y="1239"/>
                  </a:cubicBezTo>
                  <a:cubicBezTo>
                    <a:pt x="9" y="1242"/>
                    <a:pt x="5" y="1246"/>
                    <a:pt x="1" y="1251"/>
                  </a:cubicBezTo>
                  <a:cubicBezTo>
                    <a:pt x="398" y="1470"/>
                    <a:pt x="832" y="1639"/>
                    <a:pt x="1260" y="1795"/>
                  </a:cubicBezTo>
                  <a:cubicBezTo>
                    <a:pt x="2143" y="2113"/>
                    <a:pt x="3056" y="2437"/>
                    <a:pt x="3989" y="2437"/>
                  </a:cubicBezTo>
                  <a:cubicBezTo>
                    <a:pt x="4073" y="2437"/>
                    <a:pt x="4157" y="2434"/>
                    <a:pt x="4242" y="2429"/>
                  </a:cubicBezTo>
                  <a:cubicBezTo>
                    <a:pt x="5134" y="2371"/>
                    <a:pt x="5995" y="1994"/>
                    <a:pt x="6883" y="1994"/>
                  </a:cubicBezTo>
                  <a:cubicBezTo>
                    <a:pt x="6944" y="1994"/>
                    <a:pt x="7005" y="1995"/>
                    <a:pt x="7066" y="1999"/>
                  </a:cubicBezTo>
                  <a:cubicBezTo>
                    <a:pt x="7479" y="2024"/>
                    <a:pt x="7881" y="2140"/>
                    <a:pt x="8290" y="2198"/>
                  </a:cubicBezTo>
                  <a:cubicBezTo>
                    <a:pt x="8453" y="2222"/>
                    <a:pt x="8620" y="2235"/>
                    <a:pt x="8786" y="2235"/>
                  </a:cubicBezTo>
                  <a:cubicBezTo>
                    <a:pt x="9148" y="2235"/>
                    <a:pt x="9509" y="2175"/>
                    <a:pt x="9831" y="2037"/>
                  </a:cubicBezTo>
                  <a:cubicBezTo>
                    <a:pt x="9128" y="1139"/>
                    <a:pt x="8205" y="437"/>
                    <a:pt x="715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657560" y="1606240"/>
              <a:ext cx="466815" cy="90986"/>
            </a:xfrm>
            <a:custGeom>
              <a:avLst/>
              <a:gdLst/>
              <a:ahLst/>
              <a:cxnLst/>
              <a:rect l="l" t="t" r="r" b="b"/>
              <a:pathLst>
                <a:path w="12924" h="2519" extrusionOk="0">
                  <a:moveTo>
                    <a:pt x="842" y="0"/>
                  </a:moveTo>
                  <a:cubicBezTo>
                    <a:pt x="484" y="530"/>
                    <a:pt x="195" y="1108"/>
                    <a:pt x="0" y="1730"/>
                  </a:cubicBezTo>
                  <a:cubicBezTo>
                    <a:pt x="853" y="2067"/>
                    <a:pt x="1769" y="2243"/>
                    <a:pt x="2685" y="2243"/>
                  </a:cubicBezTo>
                  <a:cubicBezTo>
                    <a:pt x="2942" y="2243"/>
                    <a:pt x="3199" y="2229"/>
                    <a:pt x="3455" y="2201"/>
                  </a:cubicBezTo>
                  <a:cubicBezTo>
                    <a:pt x="4358" y="2102"/>
                    <a:pt x="5256" y="1833"/>
                    <a:pt x="6159" y="1833"/>
                  </a:cubicBezTo>
                  <a:cubicBezTo>
                    <a:pt x="6309" y="1833"/>
                    <a:pt x="6459" y="1841"/>
                    <a:pt x="6610" y="1858"/>
                  </a:cubicBezTo>
                  <a:cubicBezTo>
                    <a:pt x="7367" y="1942"/>
                    <a:pt x="8077" y="2264"/>
                    <a:pt x="8825" y="2415"/>
                  </a:cubicBezTo>
                  <a:cubicBezTo>
                    <a:pt x="9180" y="2487"/>
                    <a:pt x="9536" y="2519"/>
                    <a:pt x="9892" y="2519"/>
                  </a:cubicBezTo>
                  <a:cubicBezTo>
                    <a:pt x="10912" y="2519"/>
                    <a:pt x="11930" y="2254"/>
                    <a:pt x="12924" y="1899"/>
                  </a:cubicBezTo>
                  <a:cubicBezTo>
                    <a:pt x="12767" y="1351"/>
                    <a:pt x="12539" y="835"/>
                    <a:pt x="12257" y="354"/>
                  </a:cubicBezTo>
                  <a:cubicBezTo>
                    <a:pt x="12220" y="357"/>
                    <a:pt x="12182" y="366"/>
                    <a:pt x="12144" y="368"/>
                  </a:cubicBezTo>
                  <a:cubicBezTo>
                    <a:pt x="12119" y="369"/>
                    <a:pt x="12094" y="369"/>
                    <a:pt x="12069" y="369"/>
                  </a:cubicBezTo>
                  <a:cubicBezTo>
                    <a:pt x="11632" y="369"/>
                    <a:pt x="11200" y="265"/>
                    <a:pt x="10763" y="226"/>
                  </a:cubicBezTo>
                  <a:cubicBezTo>
                    <a:pt x="10619" y="213"/>
                    <a:pt x="10475" y="207"/>
                    <a:pt x="10330" y="207"/>
                  </a:cubicBezTo>
                  <a:cubicBezTo>
                    <a:pt x="9873" y="207"/>
                    <a:pt x="9415" y="263"/>
                    <a:pt x="8959" y="318"/>
                  </a:cubicBezTo>
                  <a:cubicBezTo>
                    <a:pt x="8587" y="363"/>
                    <a:pt x="8211" y="408"/>
                    <a:pt x="7855" y="530"/>
                  </a:cubicBezTo>
                  <a:cubicBezTo>
                    <a:pt x="7547" y="635"/>
                    <a:pt x="7259" y="796"/>
                    <a:pt x="6945" y="875"/>
                  </a:cubicBezTo>
                  <a:cubicBezTo>
                    <a:pt x="6755" y="923"/>
                    <a:pt x="6561" y="941"/>
                    <a:pt x="6365" y="941"/>
                  </a:cubicBezTo>
                  <a:cubicBezTo>
                    <a:pt x="6126" y="941"/>
                    <a:pt x="5885" y="914"/>
                    <a:pt x="5648" y="885"/>
                  </a:cubicBezTo>
                  <a:cubicBezTo>
                    <a:pt x="4031" y="683"/>
                    <a:pt x="2435" y="348"/>
                    <a:pt x="84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687974" y="1562065"/>
              <a:ext cx="412310" cy="78200"/>
            </a:xfrm>
            <a:custGeom>
              <a:avLst/>
              <a:gdLst/>
              <a:ahLst/>
              <a:cxnLst/>
              <a:rect l="l" t="t" r="r" b="b"/>
              <a:pathLst>
                <a:path w="11415" h="2165" extrusionOk="0">
                  <a:moveTo>
                    <a:pt x="1046" y="1"/>
                  </a:moveTo>
                  <a:cubicBezTo>
                    <a:pt x="650" y="365"/>
                    <a:pt x="300" y="775"/>
                    <a:pt x="0" y="1222"/>
                  </a:cubicBezTo>
                  <a:cubicBezTo>
                    <a:pt x="1592" y="1569"/>
                    <a:pt x="3189" y="1905"/>
                    <a:pt x="4806" y="2107"/>
                  </a:cubicBezTo>
                  <a:cubicBezTo>
                    <a:pt x="5043" y="2137"/>
                    <a:pt x="5285" y="2164"/>
                    <a:pt x="5524" y="2164"/>
                  </a:cubicBezTo>
                  <a:cubicBezTo>
                    <a:pt x="5719" y="2164"/>
                    <a:pt x="5913" y="2147"/>
                    <a:pt x="6102" y="2098"/>
                  </a:cubicBezTo>
                  <a:cubicBezTo>
                    <a:pt x="6417" y="2019"/>
                    <a:pt x="6705" y="1858"/>
                    <a:pt x="7013" y="1753"/>
                  </a:cubicBezTo>
                  <a:cubicBezTo>
                    <a:pt x="7368" y="1631"/>
                    <a:pt x="7744" y="1586"/>
                    <a:pt x="8117" y="1541"/>
                  </a:cubicBezTo>
                  <a:cubicBezTo>
                    <a:pt x="8572" y="1486"/>
                    <a:pt x="9030" y="1430"/>
                    <a:pt x="9487" y="1430"/>
                  </a:cubicBezTo>
                  <a:cubicBezTo>
                    <a:pt x="9632" y="1430"/>
                    <a:pt x="9776" y="1436"/>
                    <a:pt x="9920" y="1449"/>
                  </a:cubicBezTo>
                  <a:cubicBezTo>
                    <a:pt x="10358" y="1488"/>
                    <a:pt x="10790" y="1592"/>
                    <a:pt x="11227" y="1592"/>
                  </a:cubicBezTo>
                  <a:cubicBezTo>
                    <a:pt x="11252" y="1592"/>
                    <a:pt x="11277" y="1592"/>
                    <a:pt x="11302" y="1591"/>
                  </a:cubicBezTo>
                  <a:cubicBezTo>
                    <a:pt x="11339" y="1590"/>
                    <a:pt x="11377" y="1580"/>
                    <a:pt x="11415" y="1577"/>
                  </a:cubicBezTo>
                  <a:cubicBezTo>
                    <a:pt x="11277" y="1338"/>
                    <a:pt x="11125" y="1107"/>
                    <a:pt x="10958" y="886"/>
                  </a:cubicBezTo>
                  <a:cubicBezTo>
                    <a:pt x="10933" y="851"/>
                    <a:pt x="10903" y="821"/>
                    <a:pt x="10876" y="787"/>
                  </a:cubicBezTo>
                  <a:cubicBezTo>
                    <a:pt x="10553" y="925"/>
                    <a:pt x="10191" y="985"/>
                    <a:pt x="9829" y="985"/>
                  </a:cubicBezTo>
                  <a:cubicBezTo>
                    <a:pt x="9663" y="985"/>
                    <a:pt x="9497" y="973"/>
                    <a:pt x="9335" y="949"/>
                  </a:cubicBezTo>
                  <a:cubicBezTo>
                    <a:pt x="8927" y="891"/>
                    <a:pt x="8524" y="774"/>
                    <a:pt x="8111" y="749"/>
                  </a:cubicBezTo>
                  <a:cubicBezTo>
                    <a:pt x="8051" y="745"/>
                    <a:pt x="7991" y="744"/>
                    <a:pt x="7931" y="744"/>
                  </a:cubicBezTo>
                  <a:cubicBezTo>
                    <a:pt x="7042" y="744"/>
                    <a:pt x="6180" y="1122"/>
                    <a:pt x="5287" y="1179"/>
                  </a:cubicBezTo>
                  <a:cubicBezTo>
                    <a:pt x="5202" y="1184"/>
                    <a:pt x="5118" y="1187"/>
                    <a:pt x="5034" y="1187"/>
                  </a:cubicBezTo>
                  <a:cubicBezTo>
                    <a:pt x="4101" y="1187"/>
                    <a:pt x="3189" y="864"/>
                    <a:pt x="2305" y="545"/>
                  </a:cubicBezTo>
                  <a:cubicBezTo>
                    <a:pt x="1877" y="390"/>
                    <a:pt x="1443" y="221"/>
                    <a:pt x="104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658102" y="1816025"/>
              <a:ext cx="463528" cy="69423"/>
            </a:xfrm>
            <a:custGeom>
              <a:avLst/>
              <a:gdLst/>
              <a:ahLst/>
              <a:cxnLst/>
              <a:rect l="l" t="t" r="r" b="b"/>
              <a:pathLst>
                <a:path w="12833" h="1922" extrusionOk="0">
                  <a:moveTo>
                    <a:pt x="1" y="1"/>
                  </a:moveTo>
                  <a:lnTo>
                    <a:pt x="1" y="1"/>
                  </a:lnTo>
                  <a:cubicBezTo>
                    <a:pt x="87" y="264"/>
                    <a:pt x="189" y="522"/>
                    <a:pt x="307" y="773"/>
                  </a:cubicBezTo>
                  <a:cubicBezTo>
                    <a:pt x="1126" y="892"/>
                    <a:pt x="1962" y="911"/>
                    <a:pt x="2801" y="911"/>
                  </a:cubicBezTo>
                  <a:cubicBezTo>
                    <a:pt x="3205" y="911"/>
                    <a:pt x="3609" y="907"/>
                    <a:pt x="4014" y="907"/>
                  </a:cubicBezTo>
                  <a:cubicBezTo>
                    <a:pt x="4560" y="907"/>
                    <a:pt x="5105" y="915"/>
                    <a:pt x="5646" y="953"/>
                  </a:cubicBezTo>
                  <a:cubicBezTo>
                    <a:pt x="7729" y="1101"/>
                    <a:pt x="9801" y="1709"/>
                    <a:pt x="11862" y="1921"/>
                  </a:cubicBezTo>
                  <a:cubicBezTo>
                    <a:pt x="12283" y="1349"/>
                    <a:pt x="12611" y="715"/>
                    <a:pt x="12833" y="40"/>
                  </a:cubicBezTo>
                  <a:cubicBezTo>
                    <a:pt x="12595" y="29"/>
                    <a:pt x="12357" y="24"/>
                    <a:pt x="12118" y="24"/>
                  </a:cubicBezTo>
                  <a:cubicBezTo>
                    <a:pt x="9854" y="24"/>
                    <a:pt x="7540" y="473"/>
                    <a:pt x="5257" y="498"/>
                  </a:cubicBezTo>
                  <a:cubicBezTo>
                    <a:pt x="5192" y="499"/>
                    <a:pt x="5126" y="499"/>
                    <a:pt x="5060" y="499"/>
                  </a:cubicBezTo>
                  <a:cubicBezTo>
                    <a:pt x="3877" y="499"/>
                    <a:pt x="2696" y="391"/>
                    <a:pt x="1517" y="282"/>
                  </a:cubicBezTo>
                  <a:cubicBezTo>
                    <a:pt x="1009" y="235"/>
                    <a:pt x="474" y="17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694439" y="1885303"/>
              <a:ext cx="348305" cy="71879"/>
            </a:xfrm>
            <a:custGeom>
              <a:avLst/>
              <a:gdLst/>
              <a:ahLst/>
              <a:cxnLst/>
              <a:rect l="l" t="t" r="r" b="b"/>
              <a:pathLst>
                <a:path w="9643" h="1990" extrusionOk="0">
                  <a:moveTo>
                    <a:pt x="1280" y="1"/>
                  </a:moveTo>
                  <a:cubicBezTo>
                    <a:pt x="854" y="1"/>
                    <a:pt x="427" y="13"/>
                    <a:pt x="1" y="30"/>
                  </a:cubicBezTo>
                  <a:cubicBezTo>
                    <a:pt x="152" y="236"/>
                    <a:pt x="316" y="433"/>
                    <a:pt x="490" y="620"/>
                  </a:cubicBezTo>
                  <a:cubicBezTo>
                    <a:pt x="869" y="575"/>
                    <a:pt x="1248" y="543"/>
                    <a:pt x="1626" y="543"/>
                  </a:cubicBezTo>
                  <a:cubicBezTo>
                    <a:pt x="1934" y="543"/>
                    <a:pt x="2242" y="564"/>
                    <a:pt x="2547" y="617"/>
                  </a:cubicBezTo>
                  <a:cubicBezTo>
                    <a:pt x="3103" y="713"/>
                    <a:pt x="3636" y="908"/>
                    <a:pt x="4173" y="1080"/>
                  </a:cubicBezTo>
                  <a:cubicBezTo>
                    <a:pt x="5599" y="1538"/>
                    <a:pt x="7069" y="1843"/>
                    <a:pt x="8560" y="1990"/>
                  </a:cubicBezTo>
                  <a:cubicBezTo>
                    <a:pt x="8943" y="1787"/>
                    <a:pt x="9304" y="1549"/>
                    <a:pt x="9642" y="1278"/>
                  </a:cubicBezTo>
                  <a:cubicBezTo>
                    <a:pt x="8574" y="1233"/>
                    <a:pt x="7510" y="1088"/>
                    <a:pt x="6468" y="848"/>
                  </a:cubicBezTo>
                  <a:cubicBezTo>
                    <a:pt x="5560" y="637"/>
                    <a:pt x="4669" y="353"/>
                    <a:pt x="3751" y="191"/>
                  </a:cubicBezTo>
                  <a:cubicBezTo>
                    <a:pt x="2936" y="47"/>
                    <a:pt x="2109" y="1"/>
                    <a:pt x="128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669191" y="1843945"/>
              <a:ext cx="417403" cy="87555"/>
            </a:xfrm>
            <a:custGeom>
              <a:avLst/>
              <a:gdLst/>
              <a:ahLst/>
              <a:cxnLst/>
              <a:rect l="l" t="t" r="r" b="b"/>
              <a:pathLst>
                <a:path w="11556" h="2424" extrusionOk="0">
                  <a:moveTo>
                    <a:pt x="0" y="0"/>
                  </a:moveTo>
                  <a:lnTo>
                    <a:pt x="0" y="0"/>
                  </a:lnTo>
                  <a:cubicBezTo>
                    <a:pt x="193" y="415"/>
                    <a:pt x="427" y="809"/>
                    <a:pt x="700" y="1175"/>
                  </a:cubicBezTo>
                  <a:cubicBezTo>
                    <a:pt x="1125" y="1158"/>
                    <a:pt x="1550" y="1147"/>
                    <a:pt x="1974" y="1147"/>
                  </a:cubicBezTo>
                  <a:cubicBezTo>
                    <a:pt x="2805" y="1147"/>
                    <a:pt x="3633" y="1192"/>
                    <a:pt x="4450" y="1336"/>
                  </a:cubicBezTo>
                  <a:cubicBezTo>
                    <a:pt x="5368" y="1500"/>
                    <a:pt x="6259" y="1782"/>
                    <a:pt x="7167" y="1993"/>
                  </a:cubicBezTo>
                  <a:cubicBezTo>
                    <a:pt x="8210" y="2234"/>
                    <a:pt x="9273" y="2378"/>
                    <a:pt x="10341" y="2423"/>
                  </a:cubicBezTo>
                  <a:cubicBezTo>
                    <a:pt x="10799" y="2052"/>
                    <a:pt x="11207" y="1624"/>
                    <a:pt x="11555" y="1148"/>
                  </a:cubicBezTo>
                  <a:cubicBezTo>
                    <a:pt x="9494" y="937"/>
                    <a:pt x="7422" y="328"/>
                    <a:pt x="5339" y="181"/>
                  </a:cubicBezTo>
                  <a:cubicBezTo>
                    <a:pt x="4793" y="142"/>
                    <a:pt x="4242" y="134"/>
                    <a:pt x="3691" y="134"/>
                  </a:cubicBezTo>
                  <a:cubicBezTo>
                    <a:pt x="3295" y="134"/>
                    <a:pt x="2898" y="138"/>
                    <a:pt x="2502" y="138"/>
                  </a:cubicBezTo>
                  <a:cubicBezTo>
                    <a:pt x="1660" y="138"/>
                    <a:pt x="822" y="11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712138" y="1904916"/>
              <a:ext cx="291488" cy="80403"/>
            </a:xfrm>
            <a:custGeom>
              <a:avLst/>
              <a:gdLst/>
              <a:ahLst/>
              <a:cxnLst/>
              <a:rect l="l" t="t" r="r" b="b"/>
              <a:pathLst>
                <a:path w="8070" h="2226" extrusionOk="0">
                  <a:moveTo>
                    <a:pt x="1136" y="0"/>
                  </a:moveTo>
                  <a:cubicBezTo>
                    <a:pt x="759" y="0"/>
                    <a:pt x="379" y="32"/>
                    <a:pt x="0" y="77"/>
                  </a:cubicBezTo>
                  <a:cubicBezTo>
                    <a:pt x="1232" y="1396"/>
                    <a:pt x="2981" y="2226"/>
                    <a:pt x="4929" y="2226"/>
                  </a:cubicBezTo>
                  <a:cubicBezTo>
                    <a:pt x="6023" y="2226"/>
                    <a:pt x="7101" y="1959"/>
                    <a:pt x="8070" y="1447"/>
                  </a:cubicBezTo>
                  <a:cubicBezTo>
                    <a:pt x="6579" y="1300"/>
                    <a:pt x="5109" y="995"/>
                    <a:pt x="3683" y="538"/>
                  </a:cubicBezTo>
                  <a:cubicBezTo>
                    <a:pt x="3146" y="365"/>
                    <a:pt x="2613" y="170"/>
                    <a:pt x="2057" y="74"/>
                  </a:cubicBezTo>
                  <a:cubicBezTo>
                    <a:pt x="1752" y="21"/>
                    <a:pt x="1445" y="0"/>
                    <a:pt x="113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643076" y="1697587"/>
              <a:ext cx="490799" cy="136497"/>
            </a:xfrm>
            <a:custGeom>
              <a:avLst/>
              <a:gdLst/>
              <a:ahLst/>
              <a:cxnLst/>
              <a:rect l="l" t="t" r="r" b="b"/>
              <a:pathLst>
                <a:path w="13588" h="3779" extrusionOk="0">
                  <a:moveTo>
                    <a:pt x="209" y="1"/>
                  </a:moveTo>
                  <a:lnTo>
                    <a:pt x="209" y="1"/>
                  </a:lnTo>
                  <a:cubicBezTo>
                    <a:pt x="1" y="1094"/>
                    <a:pt x="73" y="2221"/>
                    <a:pt x="417" y="3280"/>
                  </a:cubicBezTo>
                  <a:cubicBezTo>
                    <a:pt x="891" y="3455"/>
                    <a:pt x="1425" y="3514"/>
                    <a:pt x="1934" y="3561"/>
                  </a:cubicBezTo>
                  <a:cubicBezTo>
                    <a:pt x="3112" y="3670"/>
                    <a:pt x="4293" y="3778"/>
                    <a:pt x="5476" y="3778"/>
                  </a:cubicBezTo>
                  <a:cubicBezTo>
                    <a:pt x="5542" y="3778"/>
                    <a:pt x="5608" y="3778"/>
                    <a:pt x="5673" y="3777"/>
                  </a:cubicBezTo>
                  <a:cubicBezTo>
                    <a:pt x="7957" y="3753"/>
                    <a:pt x="10271" y="3303"/>
                    <a:pt x="12536" y="3303"/>
                  </a:cubicBezTo>
                  <a:cubicBezTo>
                    <a:pt x="12775" y="3303"/>
                    <a:pt x="13012" y="3308"/>
                    <a:pt x="13250" y="3319"/>
                  </a:cubicBezTo>
                  <a:cubicBezTo>
                    <a:pt x="13473" y="2640"/>
                    <a:pt x="13587" y="1931"/>
                    <a:pt x="13587" y="1217"/>
                  </a:cubicBezTo>
                  <a:cubicBezTo>
                    <a:pt x="13587" y="833"/>
                    <a:pt x="13548" y="459"/>
                    <a:pt x="13486" y="91"/>
                  </a:cubicBezTo>
                  <a:cubicBezTo>
                    <a:pt x="12630" y="547"/>
                    <a:pt x="11672" y="815"/>
                    <a:pt x="10703" y="850"/>
                  </a:cubicBezTo>
                  <a:cubicBezTo>
                    <a:pt x="9889" y="878"/>
                    <a:pt x="9009" y="768"/>
                    <a:pt x="8317" y="1198"/>
                  </a:cubicBezTo>
                  <a:cubicBezTo>
                    <a:pt x="7811" y="1514"/>
                    <a:pt x="7482" y="2085"/>
                    <a:pt x="6933" y="2319"/>
                  </a:cubicBezTo>
                  <a:cubicBezTo>
                    <a:pt x="6728" y="2407"/>
                    <a:pt x="6506" y="2440"/>
                    <a:pt x="6282" y="2440"/>
                  </a:cubicBezTo>
                  <a:cubicBezTo>
                    <a:pt x="6116" y="2440"/>
                    <a:pt x="5950" y="2422"/>
                    <a:pt x="5788" y="2394"/>
                  </a:cubicBezTo>
                  <a:cubicBezTo>
                    <a:pt x="3786" y="2057"/>
                    <a:pt x="2147" y="407"/>
                    <a:pt x="20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782391" y="1701488"/>
              <a:ext cx="128948" cy="40996"/>
            </a:xfrm>
            <a:custGeom>
              <a:avLst/>
              <a:gdLst/>
              <a:ahLst/>
              <a:cxnLst/>
              <a:rect l="l" t="t" r="r" b="b"/>
              <a:pathLst>
                <a:path w="3570" h="1135" extrusionOk="0">
                  <a:moveTo>
                    <a:pt x="2496" y="1"/>
                  </a:moveTo>
                  <a:cubicBezTo>
                    <a:pt x="1644" y="1"/>
                    <a:pt x="798" y="158"/>
                    <a:pt x="1" y="466"/>
                  </a:cubicBezTo>
                  <a:cubicBezTo>
                    <a:pt x="515" y="906"/>
                    <a:pt x="1193" y="1135"/>
                    <a:pt x="1869" y="1135"/>
                  </a:cubicBezTo>
                  <a:cubicBezTo>
                    <a:pt x="2358" y="1135"/>
                    <a:pt x="2845" y="1015"/>
                    <a:pt x="3269" y="769"/>
                  </a:cubicBezTo>
                  <a:cubicBezTo>
                    <a:pt x="3409" y="687"/>
                    <a:pt x="3557" y="569"/>
                    <a:pt x="3562" y="405"/>
                  </a:cubicBezTo>
                  <a:cubicBezTo>
                    <a:pt x="3569" y="149"/>
                    <a:pt x="3239" y="37"/>
                    <a:pt x="2983" y="18"/>
                  </a:cubicBezTo>
                  <a:cubicBezTo>
                    <a:pt x="2820" y="7"/>
                    <a:pt x="2658" y="1"/>
                    <a:pt x="249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816019" y="1497844"/>
              <a:ext cx="116306" cy="21997"/>
            </a:xfrm>
            <a:custGeom>
              <a:avLst/>
              <a:gdLst/>
              <a:ahLst/>
              <a:cxnLst/>
              <a:rect l="l" t="t" r="r" b="b"/>
              <a:pathLst>
                <a:path w="3220" h="609" extrusionOk="0">
                  <a:moveTo>
                    <a:pt x="2053" y="1"/>
                  </a:moveTo>
                  <a:cubicBezTo>
                    <a:pt x="1335" y="1"/>
                    <a:pt x="649" y="127"/>
                    <a:pt x="1" y="337"/>
                  </a:cubicBezTo>
                  <a:cubicBezTo>
                    <a:pt x="442" y="517"/>
                    <a:pt x="920" y="609"/>
                    <a:pt x="1397" y="609"/>
                  </a:cubicBezTo>
                  <a:cubicBezTo>
                    <a:pt x="1931" y="609"/>
                    <a:pt x="2465" y="493"/>
                    <a:pt x="2945" y="255"/>
                  </a:cubicBezTo>
                  <a:cubicBezTo>
                    <a:pt x="3037" y="210"/>
                    <a:pt x="3129" y="160"/>
                    <a:pt x="3219" y="111"/>
                  </a:cubicBezTo>
                  <a:cubicBezTo>
                    <a:pt x="2835" y="40"/>
                    <a:pt x="2444" y="3"/>
                    <a:pt x="205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769713" y="1501817"/>
              <a:ext cx="214300" cy="50315"/>
            </a:xfrm>
            <a:custGeom>
              <a:avLst/>
              <a:gdLst/>
              <a:ahLst/>
              <a:cxnLst/>
              <a:rect l="l" t="t" r="r" b="b"/>
              <a:pathLst>
                <a:path w="5933" h="1393" extrusionOk="0">
                  <a:moveTo>
                    <a:pt x="4501" y="1"/>
                  </a:moveTo>
                  <a:cubicBezTo>
                    <a:pt x="4411" y="51"/>
                    <a:pt x="4319" y="100"/>
                    <a:pt x="4227" y="145"/>
                  </a:cubicBezTo>
                  <a:cubicBezTo>
                    <a:pt x="3747" y="383"/>
                    <a:pt x="3213" y="499"/>
                    <a:pt x="2679" y="499"/>
                  </a:cubicBezTo>
                  <a:cubicBezTo>
                    <a:pt x="2202" y="499"/>
                    <a:pt x="1725" y="407"/>
                    <a:pt x="1283" y="227"/>
                  </a:cubicBezTo>
                  <a:cubicBezTo>
                    <a:pt x="835" y="372"/>
                    <a:pt x="402" y="551"/>
                    <a:pt x="0" y="781"/>
                  </a:cubicBezTo>
                  <a:cubicBezTo>
                    <a:pt x="750" y="1182"/>
                    <a:pt x="1602" y="1393"/>
                    <a:pt x="2453" y="1393"/>
                  </a:cubicBezTo>
                  <a:cubicBezTo>
                    <a:pt x="2878" y="1393"/>
                    <a:pt x="3302" y="1341"/>
                    <a:pt x="3712" y="1233"/>
                  </a:cubicBezTo>
                  <a:cubicBezTo>
                    <a:pt x="4472" y="1034"/>
                    <a:pt x="5191" y="663"/>
                    <a:pt x="5933" y="420"/>
                  </a:cubicBezTo>
                  <a:cubicBezTo>
                    <a:pt x="5473" y="227"/>
                    <a:pt x="4993" y="87"/>
                    <a:pt x="45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803738" y="3686860"/>
              <a:ext cx="363476" cy="95104"/>
            </a:xfrm>
            <a:custGeom>
              <a:avLst/>
              <a:gdLst/>
              <a:ahLst/>
              <a:cxnLst/>
              <a:rect l="l" t="t" r="r" b="b"/>
              <a:pathLst>
                <a:path w="10063" h="2633" extrusionOk="0">
                  <a:moveTo>
                    <a:pt x="324" y="1"/>
                  </a:moveTo>
                  <a:cubicBezTo>
                    <a:pt x="189" y="289"/>
                    <a:pt x="80" y="590"/>
                    <a:pt x="0" y="898"/>
                  </a:cubicBezTo>
                  <a:cubicBezTo>
                    <a:pt x="291" y="952"/>
                    <a:pt x="577" y="1022"/>
                    <a:pt x="847" y="1141"/>
                  </a:cubicBezTo>
                  <a:cubicBezTo>
                    <a:pt x="1235" y="1312"/>
                    <a:pt x="1577" y="1575"/>
                    <a:pt x="1940" y="1796"/>
                  </a:cubicBezTo>
                  <a:cubicBezTo>
                    <a:pt x="2833" y="2337"/>
                    <a:pt x="3856" y="2627"/>
                    <a:pt x="4901" y="2632"/>
                  </a:cubicBezTo>
                  <a:cubicBezTo>
                    <a:pt x="4909" y="2632"/>
                    <a:pt x="4917" y="2632"/>
                    <a:pt x="4925" y="2632"/>
                  </a:cubicBezTo>
                  <a:cubicBezTo>
                    <a:pt x="5673" y="2632"/>
                    <a:pt x="6411" y="2487"/>
                    <a:pt x="7150" y="2373"/>
                  </a:cubicBezTo>
                  <a:cubicBezTo>
                    <a:pt x="8115" y="2226"/>
                    <a:pt x="9088" y="2130"/>
                    <a:pt x="10063" y="2084"/>
                  </a:cubicBezTo>
                  <a:cubicBezTo>
                    <a:pt x="10054" y="1556"/>
                    <a:pt x="9963" y="1033"/>
                    <a:pt x="9794" y="534"/>
                  </a:cubicBezTo>
                  <a:cubicBezTo>
                    <a:pt x="9500" y="579"/>
                    <a:pt x="9210" y="642"/>
                    <a:pt x="8932" y="753"/>
                  </a:cubicBezTo>
                  <a:cubicBezTo>
                    <a:pt x="8431" y="954"/>
                    <a:pt x="7984" y="1275"/>
                    <a:pt x="7479" y="1469"/>
                  </a:cubicBezTo>
                  <a:cubicBezTo>
                    <a:pt x="7019" y="1647"/>
                    <a:pt x="6532" y="1714"/>
                    <a:pt x="6039" y="1714"/>
                  </a:cubicBezTo>
                  <a:cubicBezTo>
                    <a:pt x="5520" y="1714"/>
                    <a:pt x="4994" y="1640"/>
                    <a:pt x="4484" y="1543"/>
                  </a:cubicBezTo>
                  <a:cubicBezTo>
                    <a:pt x="3910" y="1434"/>
                    <a:pt x="3339" y="1298"/>
                    <a:pt x="2806" y="1062"/>
                  </a:cubicBezTo>
                  <a:cubicBezTo>
                    <a:pt x="2262" y="822"/>
                    <a:pt x="1767" y="482"/>
                    <a:pt x="1218" y="255"/>
                  </a:cubicBezTo>
                  <a:cubicBezTo>
                    <a:pt x="930" y="139"/>
                    <a:pt x="630" y="53"/>
                    <a:pt x="324" y="1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829781" y="3634920"/>
              <a:ext cx="316483" cy="83437"/>
            </a:xfrm>
            <a:custGeom>
              <a:avLst/>
              <a:gdLst/>
              <a:ahLst/>
              <a:cxnLst/>
              <a:rect l="l" t="t" r="r" b="b"/>
              <a:pathLst>
                <a:path w="8762" h="2310" extrusionOk="0">
                  <a:moveTo>
                    <a:pt x="7853" y="0"/>
                  </a:moveTo>
                  <a:cubicBezTo>
                    <a:pt x="7658" y="36"/>
                    <a:pt x="7464" y="82"/>
                    <a:pt x="7275" y="149"/>
                  </a:cubicBezTo>
                  <a:cubicBezTo>
                    <a:pt x="6657" y="371"/>
                    <a:pt x="6111" y="769"/>
                    <a:pt x="5483" y="961"/>
                  </a:cubicBezTo>
                  <a:cubicBezTo>
                    <a:pt x="5165" y="1058"/>
                    <a:pt x="4840" y="1099"/>
                    <a:pt x="4511" y="1099"/>
                  </a:cubicBezTo>
                  <a:cubicBezTo>
                    <a:pt x="3791" y="1099"/>
                    <a:pt x="3057" y="902"/>
                    <a:pt x="2365" y="674"/>
                  </a:cubicBezTo>
                  <a:cubicBezTo>
                    <a:pt x="1755" y="471"/>
                    <a:pt x="1142" y="243"/>
                    <a:pt x="518" y="99"/>
                  </a:cubicBezTo>
                  <a:cubicBezTo>
                    <a:pt x="328" y="296"/>
                    <a:pt x="156" y="509"/>
                    <a:pt x="1" y="735"/>
                  </a:cubicBezTo>
                  <a:cubicBezTo>
                    <a:pt x="767" y="839"/>
                    <a:pt x="1510" y="1139"/>
                    <a:pt x="2193" y="1514"/>
                  </a:cubicBezTo>
                  <a:cubicBezTo>
                    <a:pt x="2685" y="1783"/>
                    <a:pt x="3164" y="2097"/>
                    <a:pt x="3710" y="2231"/>
                  </a:cubicBezTo>
                  <a:cubicBezTo>
                    <a:pt x="3942" y="2287"/>
                    <a:pt x="4181" y="2310"/>
                    <a:pt x="4421" y="2310"/>
                  </a:cubicBezTo>
                  <a:cubicBezTo>
                    <a:pt x="4609" y="2310"/>
                    <a:pt x="4797" y="2296"/>
                    <a:pt x="4982" y="2274"/>
                  </a:cubicBezTo>
                  <a:cubicBezTo>
                    <a:pt x="6276" y="2118"/>
                    <a:pt x="7505" y="1577"/>
                    <a:pt x="8762" y="1242"/>
                  </a:cubicBezTo>
                  <a:cubicBezTo>
                    <a:pt x="8524" y="784"/>
                    <a:pt x="8217" y="366"/>
                    <a:pt x="7853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848419" y="3612525"/>
              <a:ext cx="265049" cy="62090"/>
            </a:xfrm>
            <a:custGeom>
              <a:avLst/>
              <a:gdLst/>
              <a:ahLst/>
              <a:cxnLst/>
              <a:rect l="l" t="t" r="r" b="b"/>
              <a:pathLst>
                <a:path w="7338" h="1719" extrusionOk="0">
                  <a:moveTo>
                    <a:pt x="6590" y="0"/>
                  </a:moveTo>
                  <a:cubicBezTo>
                    <a:pt x="5728" y="468"/>
                    <a:pt x="4870" y="942"/>
                    <a:pt x="3909" y="1024"/>
                  </a:cubicBezTo>
                  <a:cubicBezTo>
                    <a:pt x="3806" y="1033"/>
                    <a:pt x="3703" y="1037"/>
                    <a:pt x="3600" y="1037"/>
                  </a:cubicBezTo>
                  <a:cubicBezTo>
                    <a:pt x="2725" y="1037"/>
                    <a:pt x="1865" y="739"/>
                    <a:pt x="1013" y="506"/>
                  </a:cubicBezTo>
                  <a:cubicBezTo>
                    <a:pt x="802" y="448"/>
                    <a:pt x="588" y="408"/>
                    <a:pt x="376" y="358"/>
                  </a:cubicBezTo>
                  <a:cubicBezTo>
                    <a:pt x="245" y="471"/>
                    <a:pt x="120" y="592"/>
                    <a:pt x="0" y="717"/>
                  </a:cubicBezTo>
                  <a:cubicBezTo>
                    <a:pt x="625" y="862"/>
                    <a:pt x="1239" y="1090"/>
                    <a:pt x="1848" y="1292"/>
                  </a:cubicBezTo>
                  <a:cubicBezTo>
                    <a:pt x="2541" y="1522"/>
                    <a:pt x="3275" y="1719"/>
                    <a:pt x="3996" y="1719"/>
                  </a:cubicBezTo>
                  <a:cubicBezTo>
                    <a:pt x="4323" y="1719"/>
                    <a:pt x="4649" y="1678"/>
                    <a:pt x="4966" y="1581"/>
                  </a:cubicBezTo>
                  <a:cubicBezTo>
                    <a:pt x="5595" y="1388"/>
                    <a:pt x="6140" y="990"/>
                    <a:pt x="6759" y="769"/>
                  </a:cubicBezTo>
                  <a:cubicBezTo>
                    <a:pt x="6947" y="701"/>
                    <a:pt x="7142" y="656"/>
                    <a:pt x="7337" y="619"/>
                  </a:cubicBezTo>
                  <a:cubicBezTo>
                    <a:pt x="7108" y="390"/>
                    <a:pt x="6858" y="183"/>
                    <a:pt x="659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919142" y="3580559"/>
              <a:ext cx="116920" cy="18530"/>
            </a:xfrm>
            <a:custGeom>
              <a:avLst/>
              <a:gdLst/>
              <a:ahLst/>
              <a:cxnLst/>
              <a:rect l="l" t="t" r="r" b="b"/>
              <a:pathLst>
                <a:path w="3237" h="513" extrusionOk="0">
                  <a:moveTo>
                    <a:pt x="1761" y="0"/>
                  </a:moveTo>
                  <a:cubicBezTo>
                    <a:pt x="1164" y="0"/>
                    <a:pt x="568" y="106"/>
                    <a:pt x="1" y="316"/>
                  </a:cubicBezTo>
                  <a:lnTo>
                    <a:pt x="306" y="329"/>
                  </a:lnTo>
                  <a:cubicBezTo>
                    <a:pt x="867" y="351"/>
                    <a:pt x="1429" y="374"/>
                    <a:pt x="1984" y="458"/>
                  </a:cubicBezTo>
                  <a:cubicBezTo>
                    <a:pt x="2149" y="482"/>
                    <a:pt x="2316" y="512"/>
                    <a:pt x="2483" y="512"/>
                  </a:cubicBezTo>
                  <a:cubicBezTo>
                    <a:pt x="2538" y="512"/>
                    <a:pt x="2593" y="509"/>
                    <a:pt x="2648" y="501"/>
                  </a:cubicBezTo>
                  <a:cubicBezTo>
                    <a:pt x="2872" y="468"/>
                    <a:pt x="3064" y="363"/>
                    <a:pt x="3236" y="220"/>
                  </a:cubicBezTo>
                  <a:cubicBezTo>
                    <a:pt x="2755" y="74"/>
                    <a:pt x="2257" y="0"/>
                    <a:pt x="176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862000" y="3588469"/>
              <a:ext cx="224486" cy="61548"/>
            </a:xfrm>
            <a:custGeom>
              <a:avLst/>
              <a:gdLst/>
              <a:ahLst/>
              <a:cxnLst/>
              <a:rect l="l" t="t" r="r" b="b"/>
              <a:pathLst>
                <a:path w="6215" h="1704" extrusionOk="0">
                  <a:moveTo>
                    <a:pt x="4819" y="0"/>
                  </a:moveTo>
                  <a:cubicBezTo>
                    <a:pt x="4646" y="143"/>
                    <a:pt x="4454" y="248"/>
                    <a:pt x="4230" y="281"/>
                  </a:cubicBezTo>
                  <a:cubicBezTo>
                    <a:pt x="4175" y="289"/>
                    <a:pt x="4120" y="292"/>
                    <a:pt x="4066" y="292"/>
                  </a:cubicBezTo>
                  <a:cubicBezTo>
                    <a:pt x="3899" y="292"/>
                    <a:pt x="3732" y="262"/>
                    <a:pt x="3567" y="238"/>
                  </a:cubicBezTo>
                  <a:cubicBezTo>
                    <a:pt x="3012" y="154"/>
                    <a:pt x="2450" y="132"/>
                    <a:pt x="1888" y="109"/>
                  </a:cubicBezTo>
                  <a:lnTo>
                    <a:pt x="1583" y="96"/>
                  </a:lnTo>
                  <a:cubicBezTo>
                    <a:pt x="1004" y="308"/>
                    <a:pt x="468" y="623"/>
                    <a:pt x="1" y="1025"/>
                  </a:cubicBezTo>
                  <a:cubicBezTo>
                    <a:pt x="213" y="1074"/>
                    <a:pt x="427" y="1114"/>
                    <a:pt x="637" y="1172"/>
                  </a:cubicBezTo>
                  <a:cubicBezTo>
                    <a:pt x="1490" y="1405"/>
                    <a:pt x="2350" y="1704"/>
                    <a:pt x="3226" y="1704"/>
                  </a:cubicBezTo>
                  <a:cubicBezTo>
                    <a:pt x="3329" y="1704"/>
                    <a:pt x="3431" y="1700"/>
                    <a:pt x="3534" y="1691"/>
                  </a:cubicBezTo>
                  <a:cubicBezTo>
                    <a:pt x="4495" y="1609"/>
                    <a:pt x="5352" y="1134"/>
                    <a:pt x="6214" y="667"/>
                  </a:cubicBezTo>
                  <a:cubicBezTo>
                    <a:pt x="5785" y="375"/>
                    <a:pt x="5315" y="150"/>
                    <a:pt x="4819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815405" y="3661396"/>
              <a:ext cx="342129" cy="87374"/>
            </a:xfrm>
            <a:custGeom>
              <a:avLst/>
              <a:gdLst/>
              <a:ahLst/>
              <a:cxnLst/>
              <a:rect l="l" t="t" r="r" b="b"/>
              <a:pathLst>
                <a:path w="9472" h="2419" extrusionOk="0">
                  <a:moveTo>
                    <a:pt x="398" y="1"/>
                  </a:moveTo>
                  <a:cubicBezTo>
                    <a:pt x="246" y="225"/>
                    <a:pt x="114" y="460"/>
                    <a:pt x="1" y="704"/>
                  </a:cubicBezTo>
                  <a:cubicBezTo>
                    <a:pt x="306" y="757"/>
                    <a:pt x="607" y="843"/>
                    <a:pt x="895" y="960"/>
                  </a:cubicBezTo>
                  <a:cubicBezTo>
                    <a:pt x="1444" y="1187"/>
                    <a:pt x="1940" y="1527"/>
                    <a:pt x="2483" y="1766"/>
                  </a:cubicBezTo>
                  <a:cubicBezTo>
                    <a:pt x="3016" y="2002"/>
                    <a:pt x="3587" y="2138"/>
                    <a:pt x="4161" y="2247"/>
                  </a:cubicBezTo>
                  <a:cubicBezTo>
                    <a:pt x="4671" y="2344"/>
                    <a:pt x="5198" y="2419"/>
                    <a:pt x="5717" y="2419"/>
                  </a:cubicBezTo>
                  <a:cubicBezTo>
                    <a:pt x="6210" y="2419"/>
                    <a:pt x="6696" y="2352"/>
                    <a:pt x="7156" y="2173"/>
                  </a:cubicBezTo>
                  <a:cubicBezTo>
                    <a:pt x="7661" y="1978"/>
                    <a:pt x="8108" y="1657"/>
                    <a:pt x="8609" y="1457"/>
                  </a:cubicBezTo>
                  <a:cubicBezTo>
                    <a:pt x="8887" y="1346"/>
                    <a:pt x="9177" y="1283"/>
                    <a:pt x="9471" y="1238"/>
                  </a:cubicBezTo>
                  <a:cubicBezTo>
                    <a:pt x="9386" y="986"/>
                    <a:pt x="9282" y="743"/>
                    <a:pt x="9160" y="509"/>
                  </a:cubicBezTo>
                  <a:cubicBezTo>
                    <a:pt x="7903" y="844"/>
                    <a:pt x="6674" y="1385"/>
                    <a:pt x="5380" y="1541"/>
                  </a:cubicBezTo>
                  <a:cubicBezTo>
                    <a:pt x="5194" y="1563"/>
                    <a:pt x="5006" y="1577"/>
                    <a:pt x="4818" y="1577"/>
                  </a:cubicBezTo>
                  <a:cubicBezTo>
                    <a:pt x="4579" y="1577"/>
                    <a:pt x="4340" y="1554"/>
                    <a:pt x="4108" y="1498"/>
                  </a:cubicBezTo>
                  <a:cubicBezTo>
                    <a:pt x="3562" y="1364"/>
                    <a:pt x="3082" y="1050"/>
                    <a:pt x="2590" y="781"/>
                  </a:cubicBezTo>
                  <a:cubicBezTo>
                    <a:pt x="1908" y="405"/>
                    <a:pt x="1164" y="105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801210" y="3801108"/>
              <a:ext cx="340395" cy="83690"/>
            </a:xfrm>
            <a:custGeom>
              <a:avLst/>
              <a:gdLst/>
              <a:ahLst/>
              <a:cxnLst/>
              <a:rect l="l" t="t" r="r" b="b"/>
              <a:pathLst>
                <a:path w="9424" h="2317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183"/>
                    <a:pt x="81" y="362"/>
                    <a:pt x="136" y="540"/>
                  </a:cubicBezTo>
                  <a:cubicBezTo>
                    <a:pt x="1050" y="891"/>
                    <a:pt x="2018" y="1100"/>
                    <a:pt x="2996" y="1143"/>
                  </a:cubicBezTo>
                  <a:cubicBezTo>
                    <a:pt x="3156" y="1149"/>
                    <a:pt x="3317" y="1152"/>
                    <a:pt x="3479" y="1152"/>
                  </a:cubicBezTo>
                  <a:cubicBezTo>
                    <a:pt x="4014" y="1152"/>
                    <a:pt x="4553" y="1123"/>
                    <a:pt x="5087" y="1123"/>
                  </a:cubicBezTo>
                  <a:cubicBezTo>
                    <a:pt x="5782" y="1123"/>
                    <a:pt x="6468" y="1172"/>
                    <a:pt x="7122" y="1396"/>
                  </a:cubicBezTo>
                  <a:cubicBezTo>
                    <a:pt x="7608" y="1562"/>
                    <a:pt x="8056" y="1818"/>
                    <a:pt x="8500" y="2074"/>
                  </a:cubicBezTo>
                  <a:lnTo>
                    <a:pt x="8924" y="2316"/>
                  </a:lnTo>
                  <a:cubicBezTo>
                    <a:pt x="9110" y="2096"/>
                    <a:pt x="9278" y="1858"/>
                    <a:pt x="9423" y="1609"/>
                  </a:cubicBezTo>
                  <a:cubicBezTo>
                    <a:pt x="8738" y="1209"/>
                    <a:pt x="8050" y="797"/>
                    <a:pt x="7289" y="629"/>
                  </a:cubicBezTo>
                  <a:cubicBezTo>
                    <a:pt x="6964" y="557"/>
                    <a:pt x="6636" y="532"/>
                    <a:pt x="6305" y="532"/>
                  </a:cubicBezTo>
                  <a:cubicBezTo>
                    <a:pt x="5697" y="532"/>
                    <a:pt x="5083" y="617"/>
                    <a:pt x="4473" y="652"/>
                  </a:cubicBezTo>
                  <a:cubicBezTo>
                    <a:pt x="4262" y="664"/>
                    <a:pt x="4050" y="670"/>
                    <a:pt x="3839" y="670"/>
                  </a:cubicBezTo>
                  <a:cubicBezTo>
                    <a:pt x="2532" y="670"/>
                    <a:pt x="1233" y="44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806086" y="3820576"/>
              <a:ext cx="317495" cy="111719"/>
            </a:xfrm>
            <a:custGeom>
              <a:avLst/>
              <a:gdLst/>
              <a:ahLst/>
              <a:cxnLst/>
              <a:rect l="l" t="t" r="r" b="b"/>
              <a:pathLst>
                <a:path w="8790" h="3093" extrusionOk="0">
                  <a:moveTo>
                    <a:pt x="1" y="1"/>
                  </a:moveTo>
                  <a:lnTo>
                    <a:pt x="1" y="1"/>
                  </a:lnTo>
                  <a:cubicBezTo>
                    <a:pt x="105" y="333"/>
                    <a:pt x="243" y="652"/>
                    <a:pt x="413" y="956"/>
                  </a:cubicBezTo>
                  <a:cubicBezTo>
                    <a:pt x="1249" y="1137"/>
                    <a:pt x="2056" y="1436"/>
                    <a:pt x="2808" y="1845"/>
                  </a:cubicBezTo>
                  <a:cubicBezTo>
                    <a:pt x="3160" y="2038"/>
                    <a:pt x="3501" y="2256"/>
                    <a:pt x="3877" y="2398"/>
                  </a:cubicBezTo>
                  <a:cubicBezTo>
                    <a:pt x="4525" y="2641"/>
                    <a:pt x="5236" y="2644"/>
                    <a:pt x="5918" y="2761"/>
                  </a:cubicBezTo>
                  <a:cubicBezTo>
                    <a:pt x="6314" y="2829"/>
                    <a:pt x="6700" y="2948"/>
                    <a:pt x="7076" y="3093"/>
                  </a:cubicBezTo>
                  <a:cubicBezTo>
                    <a:pt x="7254" y="3008"/>
                    <a:pt x="7427" y="2914"/>
                    <a:pt x="7593" y="2810"/>
                  </a:cubicBezTo>
                  <a:cubicBezTo>
                    <a:pt x="7380" y="2693"/>
                    <a:pt x="7168" y="2575"/>
                    <a:pt x="6953" y="2470"/>
                  </a:cubicBezTo>
                  <a:cubicBezTo>
                    <a:pt x="6244" y="2127"/>
                    <a:pt x="5461" y="1919"/>
                    <a:pt x="4830" y="1447"/>
                  </a:cubicBezTo>
                  <a:cubicBezTo>
                    <a:pt x="4848" y="1373"/>
                    <a:pt x="4936" y="1354"/>
                    <a:pt x="5016" y="1354"/>
                  </a:cubicBezTo>
                  <a:cubicBezTo>
                    <a:pt x="5027" y="1354"/>
                    <a:pt x="5038" y="1355"/>
                    <a:pt x="5049" y="1355"/>
                  </a:cubicBezTo>
                  <a:cubicBezTo>
                    <a:pt x="6167" y="1428"/>
                    <a:pt x="7261" y="1778"/>
                    <a:pt x="8232" y="2339"/>
                  </a:cubicBezTo>
                  <a:cubicBezTo>
                    <a:pt x="8431" y="2167"/>
                    <a:pt x="8618" y="1979"/>
                    <a:pt x="8789" y="1777"/>
                  </a:cubicBezTo>
                  <a:lnTo>
                    <a:pt x="8365" y="1535"/>
                  </a:lnTo>
                  <a:cubicBezTo>
                    <a:pt x="7921" y="1279"/>
                    <a:pt x="7473" y="1023"/>
                    <a:pt x="6987" y="857"/>
                  </a:cubicBezTo>
                  <a:cubicBezTo>
                    <a:pt x="6332" y="633"/>
                    <a:pt x="5645" y="584"/>
                    <a:pt x="4949" y="584"/>
                  </a:cubicBezTo>
                  <a:cubicBezTo>
                    <a:pt x="4419" y="584"/>
                    <a:pt x="3884" y="612"/>
                    <a:pt x="3353" y="612"/>
                  </a:cubicBezTo>
                  <a:cubicBezTo>
                    <a:pt x="3188" y="612"/>
                    <a:pt x="3024" y="609"/>
                    <a:pt x="2861" y="602"/>
                  </a:cubicBezTo>
                  <a:cubicBezTo>
                    <a:pt x="1883" y="561"/>
                    <a:pt x="915" y="352"/>
                    <a:pt x="1" y="1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799259" y="3719224"/>
              <a:ext cx="368135" cy="87988"/>
            </a:xfrm>
            <a:custGeom>
              <a:avLst/>
              <a:gdLst/>
              <a:ahLst/>
              <a:cxnLst/>
              <a:rect l="l" t="t" r="r" b="b"/>
              <a:pathLst>
                <a:path w="10192" h="2436" extrusionOk="0">
                  <a:moveTo>
                    <a:pt x="124" y="1"/>
                  </a:moveTo>
                  <a:cubicBezTo>
                    <a:pt x="69" y="214"/>
                    <a:pt x="28" y="431"/>
                    <a:pt x="0" y="649"/>
                  </a:cubicBezTo>
                  <a:cubicBezTo>
                    <a:pt x="205" y="713"/>
                    <a:pt x="405" y="791"/>
                    <a:pt x="599" y="884"/>
                  </a:cubicBezTo>
                  <a:cubicBezTo>
                    <a:pt x="1079" y="1119"/>
                    <a:pt x="1512" y="1443"/>
                    <a:pt x="1998" y="1666"/>
                  </a:cubicBezTo>
                  <a:cubicBezTo>
                    <a:pt x="2564" y="1926"/>
                    <a:pt x="3186" y="2043"/>
                    <a:pt x="3805" y="2111"/>
                  </a:cubicBezTo>
                  <a:cubicBezTo>
                    <a:pt x="4407" y="2176"/>
                    <a:pt x="5012" y="2195"/>
                    <a:pt x="5617" y="2195"/>
                  </a:cubicBezTo>
                  <a:cubicBezTo>
                    <a:pt x="5873" y="2195"/>
                    <a:pt x="6128" y="2192"/>
                    <a:pt x="6383" y="2187"/>
                  </a:cubicBezTo>
                  <a:cubicBezTo>
                    <a:pt x="6794" y="2178"/>
                    <a:pt x="7205" y="2166"/>
                    <a:pt x="7615" y="2166"/>
                  </a:cubicBezTo>
                  <a:cubicBezTo>
                    <a:pt x="8056" y="2166"/>
                    <a:pt x="8496" y="2180"/>
                    <a:pt x="8935" y="2228"/>
                  </a:cubicBezTo>
                  <a:cubicBezTo>
                    <a:pt x="9313" y="2268"/>
                    <a:pt x="9686" y="2344"/>
                    <a:pt x="10055" y="2436"/>
                  </a:cubicBezTo>
                  <a:cubicBezTo>
                    <a:pt x="10144" y="2057"/>
                    <a:pt x="10190" y="1669"/>
                    <a:pt x="10191" y="1279"/>
                  </a:cubicBezTo>
                  <a:cubicBezTo>
                    <a:pt x="10191" y="1248"/>
                    <a:pt x="10188" y="1218"/>
                    <a:pt x="10187" y="1187"/>
                  </a:cubicBezTo>
                  <a:cubicBezTo>
                    <a:pt x="9212" y="1234"/>
                    <a:pt x="8239" y="1330"/>
                    <a:pt x="7274" y="1477"/>
                  </a:cubicBezTo>
                  <a:cubicBezTo>
                    <a:pt x="6535" y="1591"/>
                    <a:pt x="5797" y="1736"/>
                    <a:pt x="5049" y="1736"/>
                  </a:cubicBezTo>
                  <a:cubicBezTo>
                    <a:pt x="5041" y="1736"/>
                    <a:pt x="5033" y="1736"/>
                    <a:pt x="5025" y="1736"/>
                  </a:cubicBezTo>
                  <a:cubicBezTo>
                    <a:pt x="3980" y="1731"/>
                    <a:pt x="2956" y="1441"/>
                    <a:pt x="2064" y="900"/>
                  </a:cubicBezTo>
                  <a:cubicBezTo>
                    <a:pt x="1701" y="679"/>
                    <a:pt x="1359" y="416"/>
                    <a:pt x="971" y="244"/>
                  </a:cubicBezTo>
                  <a:cubicBezTo>
                    <a:pt x="701" y="125"/>
                    <a:pt x="415" y="55"/>
                    <a:pt x="12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796622" y="3742666"/>
              <a:ext cx="365859" cy="116631"/>
            </a:xfrm>
            <a:custGeom>
              <a:avLst/>
              <a:gdLst/>
              <a:ahLst/>
              <a:cxnLst/>
              <a:rect l="l" t="t" r="r" b="b"/>
              <a:pathLst>
                <a:path w="10129" h="3229" extrusionOk="0">
                  <a:moveTo>
                    <a:pt x="72" y="0"/>
                  </a:moveTo>
                  <a:cubicBezTo>
                    <a:pt x="1" y="539"/>
                    <a:pt x="19" y="1086"/>
                    <a:pt x="127" y="1618"/>
                  </a:cubicBezTo>
                  <a:cubicBezTo>
                    <a:pt x="1360" y="2062"/>
                    <a:pt x="2659" y="2288"/>
                    <a:pt x="3965" y="2288"/>
                  </a:cubicBezTo>
                  <a:cubicBezTo>
                    <a:pt x="4177" y="2288"/>
                    <a:pt x="4388" y="2282"/>
                    <a:pt x="4599" y="2270"/>
                  </a:cubicBezTo>
                  <a:cubicBezTo>
                    <a:pt x="5208" y="2235"/>
                    <a:pt x="5823" y="2151"/>
                    <a:pt x="6431" y="2151"/>
                  </a:cubicBezTo>
                  <a:cubicBezTo>
                    <a:pt x="6762" y="2151"/>
                    <a:pt x="7091" y="2176"/>
                    <a:pt x="7416" y="2247"/>
                  </a:cubicBezTo>
                  <a:cubicBezTo>
                    <a:pt x="8176" y="2415"/>
                    <a:pt x="8864" y="2827"/>
                    <a:pt x="9550" y="3228"/>
                  </a:cubicBezTo>
                  <a:cubicBezTo>
                    <a:pt x="9816" y="2780"/>
                    <a:pt x="10011" y="2294"/>
                    <a:pt x="10128" y="1787"/>
                  </a:cubicBezTo>
                  <a:cubicBezTo>
                    <a:pt x="9759" y="1695"/>
                    <a:pt x="9386" y="1620"/>
                    <a:pt x="9008" y="1579"/>
                  </a:cubicBezTo>
                  <a:cubicBezTo>
                    <a:pt x="8569" y="1531"/>
                    <a:pt x="8129" y="1517"/>
                    <a:pt x="7689" y="1517"/>
                  </a:cubicBezTo>
                  <a:cubicBezTo>
                    <a:pt x="7278" y="1517"/>
                    <a:pt x="6867" y="1529"/>
                    <a:pt x="6456" y="1538"/>
                  </a:cubicBezTo>
                  <a:cubicBezTo>
                    <a:pt x="6201" y="1543"/>
                    <a:pt x="5946" y="1546"/>
                    <a:pt x="5690" y="1546"/>
                  </a:cubicBezTo>
                  <a:cubicBezTo>
                    <a:pt x="5085" y="1546"/>
                    <a:pt x="4480" y="1527"/>
                    <a:pt x="3878" y="1462"/>
                  </a:cubicBezTo>
                  <a:cubicBezTo>
                    <a:pt x="3259" y="1394"/>
                    <a:pt x="2637" y="1277"/>
                    <a:pt x="2071" y="1017"/>
                  </a:cubicBezTo>
                  <a:cubicBezTo>
                    <a:pt x="1585" y="794"/>
                    <a:pt x="1150" y="470"/>
                    <a:pt x="671" y="235"/>
                  </a:cubicBezTo>
                  <a:cubicBezTo>
                    <a:pt x="478" y="142"/>
                    <a:pt x="278" y="64"/>
                    <a:pt x="72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821003" y="3855071"/>
              <a:ext cx="240704" cy="95212"/>
            </a:xfrm>
            <a:custGeom>
              <a:avLst/>
              <a:gdLst/>
              <a:ahLst/>
              <a:cxnLst/>
              <a:rect l="l" t="t" r="r" b="b"/>
              <a:pathLst>
                <a:path w="6664" h="2636" extrusionOk="0">
                  <a:moveTo>
                    <a:pt x="0" y="1"/>
                  </a:moveTo>
                  <a:cubicBezTo>
                    <a:pt x="874" y="1572"/>
                    <a:pt x="2548" y="2636"/>
                    <a:pt x="4474" y="2636"/>
                  </a:cubicBezTo>
                  <a:cubicBezTo>
                    <a:pt x="5232" y="2635"/>
                    <a:pt x="5979" y="2465"/>
                    <a:pt x="6664" y="2138"/>
                  </a:cubicBezTo>
                  <a:cubicBezTo>
                    <a:pt x="6287" y="1993"/>
                    <a:pt x="5902" y="1874"/>
                    <a:pt x="5506" y="1806"/>
                  </a:cubicBezTo>
                  <a:cubicBezTo>
                    <a:pt x="4823" y="1689"/>
                    <a:pt x="4112" y="1686"/>
                    <a:pt x="3464" y="1443"/>
                  </a:cubicBezTo>
                  <a:cubicBezTo>
                    <a:pt x="3089" y="1301"/>
                    <a:pt x="2747" y="1083"/>
                    <a:pt x="2395" y="890"/>
                  </a:cubicBezTo>
                  <a:cubicBezTo>
                    <a:pt x="1643" y="481"/>
                    <a:pt x="836" y="18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980546" y="3869483"/>
              <a:ext cx="122916" cy="52591"/>
            </a:xfrm>
            <a:custGeom>
              <a:avLst/>
              <a:gdLst/>
              <a:ahLst/>
              <a:cxnLst/>
              <a:rect l="l" t="t" r="r" b="b"/>
              <a:pathLst>
                <a:path w="3403" h="1456" extrusionOk="0">
                  <a:moveTo>
                    <a:pt x="186" y="0"/>
                  </a:moveTo>
                  <a:cubicBezTo>
                    <a:pt x="106" y="0"/>
                    <a:pt x="18" y="19"/>
                    <a:pt x="0" y="93"/>
                  </a:cubicBezTo>
                  <a:cubicBezTo>
                    <a:pt x="630" y="565"/>
                    <a:pt x="1413" y="773"/>
                    <a:pt x="2123" y="1116"/>
                  </a:cubicBezTo>
                  <a:cubicBezTo>
                    <a:pt x="2338" y="1221"/>
                    <a:pt x="2550" y="1339"/>
                    <a:pt x="2763" y="1456"/>
                  </a:cubicBezTo>
                  <a:cubicBezTo>
                    <a:pt x="2988" y="1316"/>
                    <a:pt x="3202" y="1158"/>
                    <a:pt x="3402" y="985"/>
                  </a:cubicBezTo>
                  <a:cubicBezTo>
                    <a:pt x="2431" y="424"/>
                    <a:pt x="1337" y="74"/>
                    <a:pt x="219" y="1"/>
                  </a:cubicBezTo>
                  <a:cubicBezTo>
                    <a:pt x="208" y="1"/>
                    <a:pt x="197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676271" y="3639724"/>
              <a:ext cx="623937" cy="251504"/>
            </a:xfrm>
            <a:custGeom>
              <a:avLst/>
              <a:gdLst/>
              <a:ahLst/>
              <a:cxnLst/>
              <a:rect l="l" t="t" r="r" b="b"/>
              <a:pathLst>
                <a:path w="17274" h="6963" extrusionOk="0">
                  <a:moveTo>
                    <a:pt x="14844" y="0"/>
                  </a:moveTo>
                  <a:cubicBezTo>
                    <a:pt x="14153" y="0"/>
                    <a:pt x="13328" y="77"/>
                    <a:pt x="12410" y="227"/>
                  </a:cubicBezTo>
                  <a:cubicBezTo>
                    <a:pt x="12469" y="297"/>
                    <a:pt x="12516" y="375"/>
                    <a:pt x="12570" y="448"/>
                  </a:cubicBezTo>
                  <a:cubicBezTo>
                    <a:pt x="12647" y="553"/>
                    <a:pt x="12729" y="655"/>
                    <a:pt x="12799" y="766"/>
                  </a:cubicBezTo>
                  <a:cubicBezTo>
                    <a:pt x="13352" y="689"/>
                    <a:pt x="13845" y="650"/>
                    <a:pt x="14260" y="650"/>
                  </a:cubicBezTo>
                  <a:cubicBezTo>
                    <a:pt x="15056" y="650"/>
                    <a:pt x="15567" y="794"/>
                    <a:pt x="15666" y="1097"/>
                  </a:cubicBezTo>
                  <a:cubicBezTo>
                    <a:pt x="15818" y="1558"/>
                    <a:pt x="14987" y="2285"/>
                    <a:pt x="13560" y="3059"/>
                  </a:cubicBezTo>
                  <a:cubicBezTo>
                    <a:pt x="12406" y="3686"/>
                    <a:pt x="10863" y="4342"/>
                    <a:pt x="9126" y="4913"/>
                  </a:cubicBezTo>
                  <a:cubicBezTo>
                    <a:pt x="7222" y="5538"/>
                    <a:pt x="5444" y="5941"/>
                    <a:pt x="4091" y="6094"/>
                  </a:cubicBezTo>
                  <a:cubicBezTo>
                    <a:pt x="3687" y="6139"/>
                    <a:pt x="3320" y="6162"/>
                    <a:pt x="3000" y="6162"/>
                  </a:cubicBezTo>
                  <a:cubicBezTo>
                    <a:pt x="2205" y="6162"/>
                    <a:pt x="1694" y="6019"/>
                    <a:pt x="1595" y="5716"/>
                  </a:cubicBezTo>
                  <a:cubicBezTo>
                    <a:pt x="1456" y="5292"/>
                    <a:pt x="2154" y="4637"/>
                    <a:pt x="3385" y="3930"/>
                  </a:cubicBezTo>
                  <a:cubicBezTo>
                    <a:pt x="3372" y="3782"/>
                    <a:pt x="3363" y="3632"/>
                    <a:pt x="3363" y="3480"/>
                  </a:cubicBezTo>
                  <a:cubicBezTo>
                    <a:pt x="3363" y="3466"/>
                    <a:pt x="3364" y="3454"/>
                    <a:pt x="3365" y="3441"/>
                  </a:cubicBezTo>
                  <a:cubicBezTo>
                    <a:pt x="3368" y="3375"/>
                    <a:pt x="3375" y="3308"/>
                    <a:pt x="3378" y="3242"/>
                  </a:cubicBezTo>
                  <a:lnTo>
                    <a:pt x="3378" y="3242"/>
                  </a:lnTo>
                  <a:cubicBezTo>
                    <a:pt x="1262" y="4360"/>
                    <a:pt x="0" y="5495"/>
                    <a:pt x="242" y="6234"/>
                  </a:cubicBezTo>
                  <a:cubicBezTo>
                    <a:pt x="403" y="6725"/>
                    <a:pt x="1205" y="6962"/>
                    <a:pt x="2422" y="6962"/>
                  </a:cubicBezTo>
                  <a:cubicBezTo>
                    <a:pt x="3044" y="6962"/>
                    <a:pt x="3774" y="6900"/>
                    <a:pt x="4583" y="6778"/>
                  </a:cubicBezTo>
                  <a:cubicBezTo>
                    <a:pt x="5984" y="6566"/>
                    <a:pt x="7618" y="6175"/>
                    <a:pt x="9331" y="5613"/>
                  </a:cubicBezTo>
                  <a:cubicBezTo>
                    <a:pt x="10923" y="5090"/>
                    <a:pt x="12369" y="4489"/>
                    <a:pt x="13573" y="3876"/>
                  </a:cubicBezTo>
                  <a:cubicBezTo>
                    <a:pt x="15872" y="2707"/>
                    <a:pt x="17273" y="1499"/>
                    <a:pt x="17020" y="727"/>
                  </a:cubicBezTo>
                  <a:cubicBezTo>
                    <a:pt x="16859" y="237"/>
                    <a:pt x="16058" y="0"/>
                    <a:pt x="1484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525632" y="2980606"/>
              <a:ext cx="216937" cy="42477"/>
            </a:xfrm>
            <a:custGeom>
              <a:avLst/>
              <a:gdLst/>
              <a:ahLst/>
              <a:cxnLst/>
              <a:rect l="l" t="t" r="r" b="b"/>
              <a:pathLst>
                <a:path w="6006" h="1176" extrusionOk="0">
                  <a:moveTo>
                    <a:pt x="650" y="0"/>
                  </a:moveTo>
                  <a:cubicBezTo>
                    <a:pt x="420" y="129"/>
                    <a:pt x="203" y="281"/>
                    <a:pt x="1" y="450"/>
                  </a:cubicBezTo>
                  <a:cubicBezTo>
                    <a:pt x="1164" y="710"/>
                    <a:pt x="2316" y="1026"/>
                    <a:pt x="3501" y="1138"/>
                  </a:cubicBezTo>
                  <a:cubicBezTo>
                    <a:pt x="3756" y="1162"/>
                    <a:pt x="4015" y="1175"/>
                    <a:pt x="4276" y="1175"/>
                  </a:cubicBezTo>
                  <a:cubicBezTo>
                    <a:pt x="4860" y="1175"/>
                    <a:pt x="5448" y="1110"/>
                    <a:pt x="6005" y="962"/>
                  </a:cubicBezTo>
                  <a:cubicBezTo>
                    <a:pt x="5825" y="750"/>
                    <a:pt x="5624" y="555"/>
                    <a:pt x="5407" y="381"/>
                  </a:cubicBezTo>
                  <a:cubicBezTo>
                    <a:pt x="4932" y="469"/>
                    <a:pt x="4445" y="510"/>
                    <a:pt x="3960" y="510"/>
                  </a:cubicBezTo>
                  <a:cubicBezTo>
                    <a:pt x="3759" y="510"/>
                    <a:pt x="3558" y="503"/>
                    <a:pt x="3358" y="490"/>
                  </a:cubicBezTo>
                  <a:cubicBezTo>
                    <a:pt x="2441" y="426"/>
                    <a:pt x="1541" y="234"/>
                    <a:pt x="65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498651" y="2996896"/>
              <a:ext cx="255332" cy="48943"/>
            </a:xfrm>
            <a:custGeom>
              <a:avLst/>
              <a:gdLst/>
              <a:ahLst/>
              <a:cxnLst/>
              <a:rect l="l" t="t" r="r" b="b"/>
              <a:pathLst>
                <a:path w="7069" h="1355" extrusionOk="0">
                  <a:moveTo>
                    <a:pt x="748" y="1"/>
                  </a:moveTo>
                  <a:cubicBezTo>
                    <a:pt x="465" y="239"/>
                    <a:pt x="214" y="512"/>
                    <a:pt x="1" y="813"/>
                  </a:cubicBezTo>
                  <a:cubicBezTo>
                    <a:pt x="922" y="1042"/>
                    <a:pt x="1859" y="1201"/>
                    <a:pt x="2804" y="1291"/>
                  </a:cubicBezTo>
                  <a:cubicBezTo>
                    <a:pt x="3238" y="1331"/>
                    <a:pt x="3679" y="1354"/>
                    <a:pt x="4120" y="1354"/>
                  </a:cubicBezTo>
                  <a:cubicBezTo>
                    <a:pt x="5125" y="1354"/>
                    <a:pt x="6132" y="1235"/>
                    <a:pt x="7069" y="935"/>
                  </a:cubicBezTo>
                  <a:cubicBezTo>
                    <a:pt x="6972" y="787"/>
                    <a:pt x="6866" y="646"/>
                    <a:pt x="6752" y="511"/>
                  </a:cubicBezTo>
                  <a:cubicBezTo>
                    <a:pt x="6194" y="659"/>
                    <a:pt x="5603" y="725"/>
                    <a:pt x="5017" y="725"/>
                  </a:cubicBezTo>
                  <a:cubicBezTo>
                    <a:pt x="4759" y="725"/>
                    <a:pt x="4501" y="712"/>
                    <a:pt x="4247" y="688"/>
                  </a:cubicBezTo>
                  <a:cubicBezTo>
                    <a:pt x="3063" y="576"/>
                    <a:pt x="1910" y="261"/>
                    <a:pt x="74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474270" y="3051004"/>
              <a:ext cx="295281" cy="41755"/>
            </a:xfrm>
            <a:custGeom>
              <a:avLst/>
              <a:gdLst/>
              <a:ahLst/>
              <a:cxnLst/>
              <a:rect l="l" t="t" r="r" b="b"/>
              <a:pathLst>
                <a:path w="8175" h="1156" extrusionOk="0">
                  <a:moveTo>
                    <a:pt x="8056" y="1"/>
                  </a:moveTo>
                  <a:cubicBezTo>
                    <a:pt x="7067" y="367"/>
                    <a:pt x="6019" y="586"/>
                    <a:pt x="4967" y="659"/>
                  </a:cubicBezTo>
                  <a:cubicBezTo>
                    <a:pt x="4670" y="680"/>
                    <a:pt x="4373" y="690"/>
                    <a:pt x="4076" y="690"/>
                  </a:cubicBezTo>
                  <a:cubicBezTo>
                    <a:pt x="2773" y="690"/>
                    <a:pt x="1473" y="497"/>
                    <a:pt x="204" y="181"/>
                  </a:cubicBezTo>
                  <a:cubicBezTo>
                    <a:pt x="118" y="396"/>
                    <a:pt x="51" y="616"/>
                    <a:pt x="1" y="842"/>
                  </a:cubicBezTo>
                  <a:cubicBezTo>
                    <a:pt x="1209" y="1016"/>
                    <a:pt x="2423" y="1155"/>
                    <a:pt x="3641" y="1155"/>
                  </a:cubicBezTo>
                  <a:cubicBezTo>
                    <a:pt x="3826" y="1155"/>
                    <a:pt x="4010" y="1152"/>
                    <a:pt x="4195" y="1145"/>
                  </a:cubicBezTo>
                  <a:cubicBezTo>
                    <a:pt x="5559" y="1094"/>
                    <a:pt x="6933" y="836"/>
                    <a:pt x="8175" y="281"/>
                  </a:cubicBezTo>
                  <a:cubicBezTo>
                    <a:pt x="8139" y="187"/>
                    <a:pt x="8098" y="93"/>
                    <a:pt x="805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481638" y="3026298"/>
              <a:ext cx="283650" cy="49629"/>
            </a:xfrm>
            <a:custGeom>
              <a:avLst/>
              <a:gdLst/>
              <a:ahLst/>
              <a:cxnLst/>
              <a:rect l="l" t="t" r="r" b="b"/>
              <a:pathLst>
                <a:path w="7853" h="1374" extrusionOk="0">
                  <a:moveTo>
                    <a:pt x="472" y="0"/>
                  </a:moveTo>
                  <a:cubicBezTo>
                    <a:pt x="282" y="269"/>
                    <a:pt x="123" y="559"/>
                    <a:pt x="0" y="865"/>
                  </a:cubicBezTo>
                  <a:cubicBezTo>
                    <a:pt x="1269" y="1181"/>
                    <a:pt x="2569" y="1374"/>
                    <a:pt x="3872" y="1374"/>
                  </a:cubicBezTo>
                  <a:cubicBezTo>
                    <a:pt x="4169" y="1374"/>
                    <a:pt x="4466" y="1364"/>
                    <a:pt x="4763" y="1343"/>
                  </a:cubicBezTo>
                  <a:cubicBezTo>
                    <a:pt x="5815" y="1269"/>
                    <a:pt x="6863" y="1050"/>
                    <a:pt x="7852" y="685"/>
                  </a:cubicBezTo>
                  <a:cubicBezTo>
                    <a:pt x="7762" y="489"/>
                    <a:pt x="7657" y="301"/>
                    <a:pt x="7540" y="121"/>
                  </a:cubicBezTo>
                  <a:cubicBezTo>
                    <a:pt x="6603" y="421"/>
                    <a:pt x="5596" y="541"/>
                    <a:pt x="4591" y="541"/>
                  </a:cubicBezTo>
                  <a:cubicBezTo>
                    <a:pt x="4150" y="541"/>
                    <a:pt x="3710" y="518"/>
                    <a:pt x="3275" y="477"/>
                  </a:cubicBezTo>
                  <a:cubicBezTo>
                    <a:pt x="2330" y="388"/>
                    <a:pt x="1393" y="228"/>
                    <a:pt x="47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566737" y="2960631"/>
              <a:ext cx="116920" cy="20191"/>
            </a:xfrm>
            <a:custGeom>
              <a:avLst/>
              <a:gdLst/>
              <a:ahLst/>
              <a:cxnLst/>
              <a:rect l="l" t="t" r="r" b="b"/>
              <a:pathLst>
                <a:path w="3237" h="559" extrusionOk="0">
                  <a:moveTo>
                    <a:pt x="1608" y="0"/>
                  </a:moveTo>
                  <a:cubicBezTo>
                    <a:pt x="1062" y="0"/>
                    <a:pt x="516" y="106"/>
                    <a:pt x="1" y="318"/>
                  </a:cubicBezTo>
                  <a:cubicBezTo>
                    <a:pt x="525" y="479"/>
                    <a:pt x="1073" y="559"/>
                    <a:pt x="1621" y="559"/>
                  </a:cubicBezTo>
                  <a:cubicBezTo>
                    <a:pt x="2166" y="559"/>
                    <a:pt x="2712" y="480"/>
                    <a:pt x="3236" y="327"/>
                  </a:cubicBezTo>
                  <a:cubicBezTo>
                    <a:pt x="2716" y="109"/>
                    <a:pt x="2162" y="0"/>
                    <a:pt x="16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549074" y="2972118"/>
              <a:ext cx="171823" cy="26946"/>
            </a:xfrm>
            <a:custGeom>
              <a:avLst/>
              <a:gdLst/>
              <a:ahLst/>
              <a:cxnLst/>
              <a:rect l="l" t="t" r="r" b="b"/>
              <a:pathLst>
                <a:path w="4757" h="746" extrusionOk="0">
                  <a:moveTo>
                    <a:pt x="490" y="0"/>
                  </a:moveTo>
                  <a:cubicBezTo>
                    <a:pt x="321" y="69"/>
                    <a:pt x="158" y="147"/>
                    <a:pt x="0" y="236"/>
                  </a:cubicBezTo>
                  <a:cubicBezTo>
                    <a:pt x="891" y="469"/>
                    <a:pt x="1791" y="663"/>
                    <a:pt x="2709" y="726"/>
                  </a:cubicBezTo>
                  <a:cubicBezTo>
                    <a:pt x="2907" y="739"/>
                    <a:pt x="3105" y="746"/>
                    <a:pt x="3304" y="746"/>
                  </a:cubicBezTo>
                  <a:cubicBezTo>
                    <a:pt x="3791" y="746"/>
                    <a:pt x="4279" y="705"/>
                    <a:pt x="4757" y="616"/>
                  </a:cubicBezTo>
                  <a:cubicBezTo>
                    <a:pt x="4443" y="366"/>
                    <a:pt x="4095" y="161"/>
                    <a:pt x="3725" y="9"/>
                  </a:cubicBezTo>
                  <a:cubicBezTo>
                    <a:pt x="3201" y="162"/>
                    <a:pt x="2655" y="241"/>
                    <a:pt x="2110" y="241"/>
                  </a:cubicBezTo>
                  <a:cubicBezTo>
                    <a:pt x="1562" y="241"/>
                    <a:pt x="1014" y="161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484528" y="3170561"/>
              <a:ext cx="284373" cy="54830"/>
            </a:xfrm>
            <a:custGeom>
              <a:avLst/>
              <a:gdLst/>
              <a:ahLst/>
              <a:cxnLst/>
              <a:rect l="l" t="t" r="r" b="b"/>
              <a:pathLst>
                <a:path w="7873" h="1518" extrusionOk="0">
                  <a:moveTo>
                    <a:pt x="7872" y="0"/>
                  </a:moveTo>
                  <a:cubicBezTo>
                    <a:pt x="6885" y="386"/>
                    <a:pt x="5825" y="603"/>
                    <a:pt x="4764" y="670"/>
                  </a:cubicBezTo>
                  <a:cubicBezTo>
                    <a:pt x="4490" y="687"/>
                    <a:pt x="4216" y="696"/>
                    <a:pt x="3943" y="696"/>
                  </a:cubicBezTo>
                  <a:cubicBezTo>
                    <a:pt x="2621" y="696"/>
                    <a:pt x="1302" y="507"/>
                    <a:pt x="1" y="245"/>
                  </a:cubicBezTo>
                  <a:lnTo>
                    <a:pt x="1" y="245"/>
                  </a:lnTo>
                  <a:cubicBezTo>
                    <a:pt x="142" y="554"/>
                    <a:pt x="321" y="844"/>
                    <a:pt x="532" y="1110"/>
                  </a:cubicBezTo>
                  <a:cubicBezTo>
                    <a:pt x="1604" y="1382"/>
                    <a:pt x="2709" y="1518"/>
                    <a:pt x="3815" y="1518"/>
                  </a:cubicBezTo>
                  <a:cubicBezTo>
                    <a:pt x="4980" y="1518"/>
                    <a:pt x="6146" y="1367"/>
                    <a:pt x="7274" y="1066"/>
                  </a:cubicBezTo>
                  <a:cubicBezTo>
                    <a:pt x="7523" y="741"/>
                    <a:pt x="7724" y="382"/>
                    <a:pt x="787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470622" y="3061153"/>
              <a:ext cx="305828" cy="59309"/>
            </a:xfrm>
            <a:custGeom>
              <a:avLst/>
              <a:gdLst/>
              <a:ahLst/>
              <a:cxnLst/>
              <a:rect l="l" t="t" r="r" b="b"/>
              <a:pathLst>
                <a:path w="8467" h="1642" extrusionOk="0">
                  <a:moveTo>
                    <a:pt x="8276" y="0"/>
                  </a:moveTo>
                  <a:cubicBezTo>
                    <a:pt x="7034" y="555"/>
                    <a:pt x="5660" y="813"/>
                    <a:pt x="4296" y="863"/>
                  </a:cubicBezTo>
                  <a:cubicBezTo>
                    <a:pt x="4109" y="870"/>
                    <a:pt x="3922" y="873"/>
                    <a:pt x="3736" y="873"/>
                  </a:cubicBezTo>
                  <a:cubicBezTo>
                    <a:pt x="2520" y="873"/>
                    <a:pt x="1308" y="734"/>
                    <a:pt x="102" y="559"/>
                  </a:cubicBezTo>
                  <a:cubicBezTo>
                    <a:pt x="42" y="824"/>
                    <a:pt x="8" y="1094"/>
                    <a:pt x="1" y="1366"/>
                  </a:cubicBezTo>
                  <a:cubicBezTo>
                    <a:pt x="1107" y="1535"/>
                    <a:pt x="2223" y="1641"/>
                    <a:pt x="3339" y="1641"/>
                  </a:cubicBezTo>
                  <a:cubicBezTo>
                    <a:pt x="3737" y="1641"/>
                    <a:pt x="4136" y="1628"/>
                    <a:pt x="4534" y="1598"/>
                  </a:cubicBezTo>
                  <a:cubicBezTo>
                    <a:pt x="5880" y="1499"/>
                    <a:pt x="7221" y="1212"/>
                    <a:pt x="8466" y="700"/>
                  </a:cubicBezTo>
                  <a:cubicBezTo>
                    <a:pt x="8423" y="462"/>
                    <a:pt x="8358" y="228"/>
                    <a:pt x="827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525055" y="3231748"/>
              <a:ext cx="200683" cy="37745"/>
            </a:xfrm>
            <a:custGeom>
              <a:avLst/>
              <a:gdLst/>
              <a:ahLst/>
              <a:cxnLst/>
              <a:rect l="l" t="t" r="r" b="b"/>
              <a:pathLst>
                <a:path w="5556" h="1045" extrusionOk="0">
                  <a:moveTo>
                    <a:pt x="5556" y="0"/>
                  </a:moveTo>
                  <a:cubicBezTo>
                    <a:pt x="4736" y="258"/>
                    <a:pt x="3867" y="364"/>
                    <a:pt x="2983" y="364"/>
                  </a:cubicBezTo>
                  <a:cubicBezTo>
                    <a:pt x="1990" y="364"/>
                    <a:pt x="979" y="230"/>
                    <a:pt x="1" y="27"/>
                  </a:cubicBezTo>
                  <a:lnTo>
                    <a:pt x="1" y="27"/>
                  </a:lnTo>
                  <a:cubicBezTo>
                    <a:pt x="749" y="661"/>
                    <a:pt x="1712" y="1044"/>
                    <a:pt x="2758" y="1044"/>
                  </a:cubicBezTo>
                  <a:cubicBezTo>
                    <a:pt x="2826" y="1044"/>
                    <a:pt x="2896" y="1042"/>
                    <a:pt x="2965" y="1039"/>
                  </a:cubicBezTo>
                  <a:cubicBezTo>
                    <a:pt x="3922" y="994"/>
                    <a:pt x="4834" y="628"/>
                    <a:pt x="555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503708" y="3209029"/>
              <a:ext cx="243557" cy="35903"/>
            </a:xfrm>
            <a:custGeom>
              <a:avLst/>
              <a:gdLst/>
              <a:ahLst/>
              <a:cxnLst/>
              <a:rect l="l" t="t" r="r" b="b"/>
              <a:pathLst>
                <a:path w="6743" h="994" extrusionOk="0">
                  <a:moveTo>
                    <a:pt x="6743" y="0"/>
                  </a:moveTo>
                  <a:lnTo>
                    <a:pt x="6743" y="0"/>
                  </a:lnTo>
                  <a:cubicBezTo>
                    <a:pt x="5615" y="301"/>
                    <a:pt x="4448" y="452"/>
                    <a:pt x="3282" y="452"/>
                  </a:cubicBezTo>
                  <a:cubicBezTo>
                    <a:pt x="2177" y="452"/>
                    <a:pt x="1073" y="317"/>
                    <a:pt x="1" y="45"/>
                  </a:cubicBezTo>
                  <a:lnTo>
                    <a:pt x="1" y="45"/>
                  </a:lnTo>
                  <a:cubicBezTo>
                    <a:pt x="177" y="268"/>
                    <a:pt x="375" y="472"/>
                    <a:pt x="592" y="656"/>
                  </a:cubicBezTo>
                  <a:cubicBezTo>
                    <a:pt x="1570" y="859"/>
                    <a:pt x="2581" y="993"/>
                    <a:pt x="3574" y="993"/>
                  </a:cubicBezTo>
                  <a:cubicBezTo>
                    <a:pt x="4458" y="993"/>
                    <a:pt x="5328" y="887"/>
                    <a:pt x="6148" y="629"/>
                  </a:cubicBezTo>
                  <a:cubicBezTo>
                    <a:pt x="6366" y="440"/>
                    <a:pt x="6565" y="229"/>
                    <a:pt x="674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2477665" y="3134441"/>
              <a:ext cx="300229" cy="61260"/>
            </a:xfrm>
            <a:custGeom>
              <a:avLst/>
              <a:gdLst/>
              <a:ahLst/>
              <a:cxnLst/>
              <a:rect l="l" t="t" r="r" b="b"/>
              <a:pathLst>
                <a:path w="8312" h="1696" extrusionOk="0">
                  <a:moveTo>
                    <a:pt x="8311" y="0"/>
                  </a:moveTo>
                  <a:lnTo>
                    <a:pt x="8311" y="0"/>
                  </a:lnTo>
                  <a:cubicBezTo>
                    <a:pt x="6721" y="789"/>
                    <a:pt x="4942" y="1197"/>
                    <a:pt x="3166" y="1197"/>
                  </a:cubicBezTo>
                  <a:cubicBezTo>
                    <a:pt x="2096" y="1197"/>
                    <a:pt x="1027" y="1049"/>
                    <a:pt x="1" y="747"/>
                  </a:cubicBezTo>
                  <a:lnTo>
                    <a:pt x="1" y="747"/>
                  </a:lnTo>
                  <a:cubicBezTo>
                    <a:pt x="54" y="916"/>
                    <a:pt x="117" y="1083"/>
                    <a:pt x="191" y="1245"/>
                  </a:cubicBezTo>
                  <a:cubicBezTo>
                    <a:pt x="1492" y="1507"/>
                    <a:pt x="2811" y="1696"/>
                    <a:pt x="4133" y="1696"/>
                  </a:cubicBezTo>
                  <a:cubicBezTo>
                    <a:pt x="4406" y="1696"/>
                    <a:pt x="4680" y="1687"/>
                    <a:pt x="4954" y="1670"/>
                  </a:cubicBezTo>
                  <a:cubicBezTo>
                    <a:pt x="6015" y="1603"/>
                    <a:pt x="7075" y="1386"/>
                    <a:pt x="8062" y="999"/>
                  </a:cubicBezTo>
                  <a:cubicBezTo>
                    <a:pt x="8186" y="678"/>
                    <a:pt x="8270" y="342"/>
                    <a:pt x="831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2470405" y="3086401"/>
              <a:ext cx="308790" cy="53349"/>
            </a:xfrm>
            <a:custGeom>
              <a:avLst/>
              <a:gdLst/>
              <a:ahLst/>
              <a:cxnLst/>
              <a:rect l="l" t="t" r="r" b="b"/>
              <a:pathLst>
                <a:path w="8549" h="1477" extrusionOk="0">
                  <a:moveTo>
                    <a:pt x="8472" y="1"/>
                  </a:moveTo>
                  <a:cubicBezTo>
                    <a:pt x="7226" y="512"/>
                    <a:pt x="5886" y="799"/>
                    <a:pt x="4540" y="898"/>
                  </a:cubicBezTo>
                  <a:cubicBezTo>
                    <a:pt x="4140" y="928"/>
                    <a:pt x="3739" y="942"/>
                    <a:pt x="3338" y="942"/>
                  </a:cubicBezTo>
                  <a:cubicBezTo>
                    <a:pt x="2224" y="942"/>
                    <a:pt x="1111" y="835"/>
                    <a:pt x="6" y="666"/>
                  </a:cubicBezTo>
                  <a:cubicBezTo>
                    <a:pt x="2" y="775"/>
                    <a:pt x="0" y="885"/>
                    <a:pt x="6" y="996"/>
                  </a:cubicBezTo>
                  <a:cubicBezTo>
                    <a:pt x="8" y="1055"/>
                    <a:pt x="18" y="1112"/>
                    <a:pt x="22" y="1169"/>
                  </a:cubicBezTo>
                  <a:cubicBezTo>
                    <a:pt x="1342" y="1334"/>
                    <a:pt x="2667" y="1476"/>
                    <a:pt x="3994" y="1476"/>
                  </a:cubicBezTo>
                  <a:cubicBezTo>
                    <a:pt x="4179" y="1476"/>
                    <a:pt x="4365" y="1473"/>
                    <a:pt x="4551" y="1467"/>
                  </a:cubicBezTo>
                  <a:cubicBezTo>
                    <a:pt x="5910" y="1425"/>
                    <a:pt x="7281" y="1208"/>
                    <a:pt x="8545" y="725"/>
                  </a:cubicBezTo>
                  <a:cubicBezTo>
                    <a:pt x="8545" y="680"/>
                    <a:pt x="8548" y="635"/>
                    <a:pt x="8545" y="589"/>
                  </a:cubicBezTo>
                  <a:cubicBezTo>
                    <a:pt x="8534" y="391"/>
                    <a:pt x="8510" y="194"/>
                    <a:pt x="847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471200" y="3112588"/>
              <a:ext cx="307995" cy="65088"/>
            </a:xfrm>
            <a:custGeom>
              <a:avLst/>
              <a:gdLst/>
              <a:ahLst/>
              <a:cxnLst/>
              <a:rect l="l" t="t" r="r" b="b"/>
              <a:pathLst>
                <a:path w="8527" h="1802" extrusionOk="0">
                  <a:moveTo>
                    <a:pt x="8523" y="0"/>
                  </a:moveTo>
                  <a:cubicBezTo>
                    <a:pt x="7259" y="483"/>
                    <a:pt x="5888" y="700"/>
                    <a:pt x="4530" y="743"/>
                  </a:cubicBezTo>
                  <a:cubicBezTo>
                    <a:pt x="4344" y="749"/>
                    <a:pt x="4158" y="752"/>
                    <a:pt x="3972" y="752"/>
                  </a:cubicBezTo>
                  <a:cubicBezTo>
                    <a:pt x="2645" y="752"/>
                    <a:pt x="1321" y="610"/>
                    <a:pt x="0" y="445"/>
                  </a:cubicBezTo>
                  <a:lnTo>
                    <a:pt x="0" y="445"/>
                  </a:lnTo>
                  <a:cubicBezTo>
                    <a:pt x="27" y="753"/>
                    <a:pt x="87" y="1057"/>
                    <a:pt x="181" y="1352"/>
                  </a:cubicBezTo>
                  <a:cubicBezTo>
                    <a:pt x="1207" y="1654"/>
                    <a:pt x="2275" y="1802"/>
                    <a:pt x="3345" y="1802"/>
                  </a:cubicBezTo>
                  <a:cubicBezTo>
                    <a:pt x="5121" y="1802"/>
                    <a:pt x="6900" y="1394"/>
                    <a:pt x="8491" y="605"/>
                  </a:cubicBezTo>
                  <a:cubicBezTo>
                    <a:pt x="8515" y="404"/>
                    <a:pt x="8526" y="203"/>
                    <a:pt x="852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529353" y="2849454"/>
              <a:ext cx="182406" cy="517202"/>
            </a:xfrm>
            <a:custGeom>
              <a:avLst/>
              <a:gdLst/>
              <a:ahLst/>
              <a:cxnLst/>
              <a:rect l="l" t="t" r="r" b="b"/>
              <a:pathLst>
                <a:path w="5050" h="14319" extrusionOk="0">
                  <a:moveTo>
                    <a:pt x="4512" y="1"/>
                  </a:moveTo>
                  <a:cubicBezTo>
                    <a:pt x="4339" y="1"/>
                    <a:pt x="3996" y="216"/>
                    <a:pt x="3248" y="1975"/>
                  </a:cubicBezTo>
                  <a:cubicBezTo>
                    <a:pt x="3103" y="2316"/>
                    <a:pt x="2954" y="2689"/>
                    <a:pt x="2804" y="3087"/>
                  </a:cubicBezTo>
                  <a:cubicBezTo>
                    <a:pt x="2896" y="3090"/>
                    <a:pt x="2987" y="3098"/>
                    <a:pt x="3078" y="3108"/>
                  </a:cubicBezTo>
                  <a:cubicBezTo>
                    <a:pt x="3768" y="1290"/>
                    <a:pt x="4313" y="295"/>
                    <a:pt x="4512" y="266"/>
                  </a:cubicBezTo>
                  <a:lnTo>
                    <a:pt x="4512" y="266"/>
                  </a:lnTo>
                  <a:cubicBezTo>
                    <a:pt x="4671" y="399"/>
                    <a:pt x="4600" y="1512"/>
                    <a:pt x="4213" y="3384"/>
                  </a:cubicBezTo>
                  <a:cubicBezTo>
                    <a:pt x="3987" y="4470"/>
                    <a:pt x="3657" y="5810"/>
                    <a:pt x="3201" y="7367"/>
                  </a:cubicBezTo>
                  <a:cubicBezTo>
                    <a:pt x="2704" y="9065"/>
                    <a:pt x="2222" y="10463"/>
                    <a:pt x="1801" y="11539"/>
                  </a:cubicBezTo>
                  <a:cubicBezTo>
                    <a:pt x="1170" y="13150"/>
                    <a:pt x="678" y="14032"/>
                    <a:pt x="492" y="14059"/>
                  </a:cubicBezTo>
                  <a:cubicBezTo>
                    <a:pt x="339" y="13932"/>
                    <a:pt x="398" y="12905"/>
                    <a:pt x="743" y="11176"/>
                  </a:cubicBezTo>
                  <a:cubicBezTo>
                    <a:pt x="662" y="11135"/>
                    <a:pt x="580" y="11094"/>
                    <a:pt x="503" y="11049"/>
                  </a:cubicBezTo>
                  <a:cubicBezTo>
                    <a:pt x="158" y="12741"/>
                    <a:pt x="0" y="14191"/>
                    <a:pt x="410" y="14310"/>
                  </a:cubicBezTo>
                  <a:cubicBezTo>
                    <a:pt x="428" y="14316"/>
                    <a:pt x="446" y="14318"/>
                    <a:pt x="463" y="14318"/>
                  </a:cubicBezTo>
                  <a:cubicBezTo>
                    <a:pt x="467" y="14318"/>
                    <a:pt x="470" y="14318"/>
                    <a:pt x="473" y="14318"/>
                  </a:cubicBezTo>
                  <a:cubicBezTo>
                    <a:pt x="878" y="14298"/>
                    <a:pt x="1479" y="13084"/>
                    <a:pt x="2062" y="11587"/>
                  </a:cubicBezTo>
                  <a:cubicBezTo>
                    <a:pt x="2598" y="10210"/>
                    <a:pt x="3119" y="8594"/>
                    <a:pt x="3457" y="7442"/>
                  </a:cubicBezTo>
                  <a:cubicBezTo>
                    <a:pt x="3869" y="6032"/>
                    <a:pt x="4214" y="4671"/>
                    <a:pt x="4460" y="3498"/>
                  </a:cubicBezTo>
                  <a:cubicBezTo>
                    <a:pt x="4541" y="3107"/>
                    <a:pt x="4612" y="2737"/>
                    <a:pt x="4670" y="2392"/>
                  </a:cubicBezTo>
                  <a:cubicBezTo>
                    <a:pt x="5049" y="149"/>
                    <a:pt x="4729" y="55"/>
                    <a:pt x="4593" y="15"/>
                  </a:cubicBezTo>
                  <a:cubicBezTo>
                    <a:pt x="4571" y="8"/>
                    <a:pt x="4545" y="1"/>
                    <a:pt x="4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799061" y="1843693"/>
              <a:ext cx="342851" cy="102834"/>
            </a:xfrm>
            <a:custGeom>
              <a:avLst/>
              <a:gdLst/>
              <a:ahLst/>
              <a:cxnLst/>
              <a:rect l="l" t="t" r="r" b="b"/>
              <a:pathLst>
                <a:path w="9492" h="2847" extrusionOk="0">
                  <a:moveTo>
                    <a:pt x="3133" y="0"/>
                  </a:moveTo>
                  <a:cubicBezTo>
                    <a:pt x="2082" y="0"/>
                    <a:pt x="1030" y="247"/>
                    <a:pt x="87" y="713"/>
                  </a:cubicBezTo>
                  <a:cubicBezTo>
                    <a:pt x="1" y="1239"/>
                    <a:pt x="11" y="1776"/>
                    <a:pt x="114" y="2300"/>
                  </a:cubicBezTo>
                  <a:cubicBezTo>
                    <a:pt x="1499" y="1776"/>
                    <a:pt x="2929" y="1362"/>
                    <a:pt x="4353" y="1362"/>
                  </a:cubicBezTo>
                  <a:cubicBezTo>
                    <a:pt x="4883" y="1362"/>
                    <a:pt x="5413" y="1420"/>
                    <a:pt x="5939" y="1550"/>
                  </a:cubicBezTo>
                  <a:cubicBezTo>
                    <a:pt x="7097" y="1838"/>
                    <a:pt x="8157" y="2467"/>
                    <a:pt x="9282" y="2847"/>
                  </a:cubicBezTo>
                  <a:cubicBezTo>
                    <a:pt x="9404" y="2454"/>
                    <a:pt x="9475" y="2048"/>
                    <a:pt x="9492" y="1638"/>
                  </a:cubicBezTo>
                  <a:cubicBezTo>
                    <a:pt x="7790" y="1514"/>
                    <a:pt x="6179" y="493"/>
                    <a:pt x="4467" y="137"/>
                  </a:cubicBezTo>
                  <a:cubicBezTo>
                    <a:pt x="4028" y="45"/>
                    <a:pt x="3581" y="0"/>
                    <a:pt x="3133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2851254" y="1723774"/>
              <a:ext cx="182587" cy="60068"/>
            </a:xfrm>
            <a:custGeom>
              <a:avLst/>
              <a:gdLst/>
              <a:ahLst/>
              <a:cxnLst/>
              <a:rect l="l" t="t" r="r" b="b"/>
              <a:pathLst>
                <a:path w="5055" h="1663" extrusionOk="0">
                  <a:moveTo>
                    <a:pt x="3317" y="1"/>
                  </a:moveTo>
                  <a:cubicBezTo>
                    <a:pt x="2098" y="1"/>
                    <a:pt x="900" y="473"/>
                    <a:pt x="1" y="1360"/>
                  </a:cubicBezTo>
                  <a:cubicBezTo>
                    <a:pt x="528" y="1546"/>
                    <a:pt x="1067" y="1663"/>
                    <a:pt x="1611" y="1663"/>
                  </a:cubicBezTo>
                  <a:cubicBezTo>
                    <a:pt x="1852" y="1663"/>
                    <a:pt x="2095" y="1639"/>
                    <a:pt x="2337" y="1589"/>
                  </a:cubicBezTo>
                  <a:cubicBezTo>
                    <a:pt x="3306" y="1384"/>
                    <a:pt x="4162" y="762"/>
                    <a:pt x="5054" y="332"/>
                  </a:cubicBezTo>
                  <a:cubicBezTo>
                    <a:pt x="4490" y="109"/>
                    <a:pt x="3901" y="1"/>
                    <a:pt x="331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2826476" y="1735766"/>
              <a:ext cx="287118" cy="81198"/>
            </a:xfrm>
            <a:custGeom>
              <a:avLst/>
              <a:gdLst/>
              <a:ahLst/>
              <a:cxnLst/>
              <a:rect l="l" t="t" r="r" b="b"/>
              <a:pathLst>
                <a:path w="7949" h="2248" extrusionOk="0">
                  <a:moveTo>
                    <a:pt x="5739" y="0"/>
                  </a:moveTo>
                  <a:cubicBezTo>
                    <a:pt x="4848" y="430"/>
                    <a:pt x="3992" y="1052"/>
                    <a:pt x="3022" y="1257"/>
                  </a:cubicBezTo>
                  <a:cubicBezTo>
                    <a:pt x="2780" y="1307"/>
                    <a:pt x="2538" y="1331"/>
                    <a:pt x="2296" y="1331"/>
                  </a:cubicBezTo>
                  <a:cubicBezTo>
                    <a:pt x="1753" y="1331"/>
                    <a:pt x="1214" y="1214"/>
                    <a:pt x="687" y="1028"/>
                  </a:cubicBezTo>
                  <a:cubicBezTo>
                    <a:pt x="425" y="1287"/>
                    <a:pt x="195" y="1575"/>
                    <a:pt x="0" y="1886"/>
                  </a:cubicBezTo>
                  <a:cubicBezTo>
                    <a:pt x="794" y="2124"/>
                    <a:pt x="1623" y="2247"/>
                    <a:pt x="2451" y="2247"/>
                  </a:cubicBezTo>
                  <a:cubicBezTo>
                    <a:pt x="2951" y="2247"/>
                    <a:pt x="3452" y="2202"/>
                    <a:pt x="3944" y="2110"/>
                  </a:cubicBezTo>
                  <a:cubicBezTo>
                    <a:pt x="4704" y="1966"/>
                    <a:pt x="5446" y="1717"/>
                    <a:pt x="6217" y="1650"/>
                  </a:cubicBezTo>
                  <a:cubicBezTo>
                    <a:pt x="6364" y="1637"/>
                    <a:pt x="6512" y="1630"/>
                    <a:pt x="6660" y="1630"/>
                  </a:cubicBezTo>
                  <a:cubicBezTo>
                    <a:pt x="7093" y="1630"/>
                    <a:pt x="7524" y="1684"/>
                    <a:pt x="7949" y="1778"/>
                  </a:cubicBezTo>
                  <a:cubicBezTo>
                    <a:pt x="7411" y="974"/>
                    <a:pt x="6640" y="353"/>
                    <a:pt x="5739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2802167" y="1794642"/>
              <a:ext cx="340178" cy="108252"/>
            </a:xfrm>
            <a:custGeom>
              <a:avLst/>
              <a:gdLst/>
              <a:ahLst/>
              <a:cxnLst/>
              <a:rect l="l" t="t" r="r" b="b"/>
              <a:pathLst>
                <a:path w="9418" h="2997" extrusionOk="0">
                  <a:moveTo>
                    <a:pt x="7334" y="0"/>
                  </a:moveTo>
                  <a:cubicBezTo>
                    <a:pt x="7186" y="0"/>
                    <a:pt x="7038" y="7"/>
                    <a:pt x="6891" y="20"/>
                  </a:cubicBezTo>
                  <a:cubicBezTo>
                    <a:pt x="6119" y="87"/>
                    <a:pt x="5377" y="336"/>
                    <a:pt x="4617" y="480"/>
                  </a:cubicBezTo>
                  <a:cubicBezTo>
                    <a:pt x="4125" y="572"/>
                    <a:pt x="3624" y="617"/>
                    <a:pt x="3124" y="617"/>
                  </a:cubicBezTo>
                  <a:cubicBezTo>
                    <a:pt x="2296" y="617"/>
                    <a:pt x="1467" y="494"/>
                    <a:pt x="673" y="256"/>
                  </a:cubicBezTo>
                  <a:cubicBezTo>
                    <a:pt x="326" y="807"/>
                    <a:pt x="96" y="1426"/>
                    <a:pt x="1" y="2071"/>
                  </a:cubicBezTo>
                  <a:cubicBezTo>
                    <a:pt x="944" y="1605"/>
                    <a:pt x="1996" y="1359"/>
                    <a:pt x="3047" y="1359"/>
                  </a:cubicBezTo>
                  <a:cubicBezTo>
                    <a:pt x="3495" y="1359"/>
                    <a:pt x="3942" y="1404"/>
                    <a:pt x="4381" y="1495"/>
                  </a:cubicBezTo>
                  <a:cubicBezTo>
                    <a:pt x="6093" y="1852"/>
                    <a:pt x="7704" y="2872"/>
                    <a:pt x="9406" y="2996"/>
                  </a:cubicBezTo>
                  <a:cubicBezTo>
                    <a:pt x="9409" y="2922"/>
                    <a:pt x="9417" y="2849"/>
                    <a:pt x="9417" y="2774"/>
                  </a:cubicBezTo>
                  <a:cubicBezTo>
                    <a:pt x="9418" y="1840"/>
                    <a:pt x="9142" y="926"/>
                    <a:pt x="8622" y="148"/>
                  </a:cubicBezTo>
                  <a:cubicBezTo>
                    <a:pt x="8197" y="54"/>
                    <a:pt x="7766" y="0"/>
                    <a:pt x="733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813437" y="1956820"/>
              <a:ext cx="301169" cy="71951"/>
            </a:xfrm>
            <a:custGeom>
              <a:avLst/>
              <a:gdLst/>
              <a:ahLst/>
              <a:cxnLst/>
              <a:rect l="l" t="t" r="r" b="b"/>
              <a:pathLst>
                <a:path w="8338" h="1992" extrusionOk="0">
                  <a:moveTo>
                    <a:pt x="806" y="0"/>
                  </a:moveTo>
                  <a:cubicBezTo>
                    <a:pt x="530" y="0"/>
                    <a:pt x="258" y="32"/>
                    <a:pt x="1" y="104"/>
                  </a:cubicBezTo>
                  <a:cubicBezTo>
                    <a:pt x="190" y="570"/>
                    <a:pt x="459" y="1001"/>
                    <a:pt x="793" y="1377"/>
                  </a:cubicBezTo>
                  <a:cubicBezTo>
                    <a:pt x="807" y="1372"/>
                    <a:pt x="818" y="1363"/>
                    <a:pt x="831" y="1358"/>
                  </a:cubicBezTo>
                  <a:cubicBezTo>
                    <a:pt x="1109" y="1254"/>
                    <a:pt x="1408" y="1229"/>
                    <a:pt x="1705" y="1229"/>
                  </a:cubicBezTo>
                  <a:cubicBezTo>
                    <a:pt x="1766" y="1229"/>
                    <a:pt x="1828" y="1230"/>
                    <a:pt x="1889" y="1231"/>
                  </a:cubicBezTo>
                  <a:cubicBezTo>
                    <a:pt x="2291" y="1241"/>
                    <a:pt x="2696" y="1275"/>
                    <a:pt x="3085" y="1379"/>
                  </a:cubicBezTo>
                  <a:cubicBezTo>
                    <a:pt x="3400" y="1463"/>
                    <a:pt x="3699" y="1592"/>
                    <a:pt x="4008" y="1693"/>
                  </a:cubicBezTo>
                  <a:cubicBezTo>
                    <a:pt x="4681" y="1911"/>
                    <a:pt x="5378" y="1992"/>
                    <a:pt x="6084" y="1992"/>
                  </a:cubicBezTo>
                  <a:cubicBezTo>
                    <a:pt x="6522" y="1992"/>
                    <a:pt x="6965" y="1961"/>
                    <a:pt x="7407" y="1913"/>
                  </a:cubicBezTo>
                  <a:cubicBezTo>
                    <a:pt x="7767" y="1610"/>
                    <a:pt x="8081" y="1257"/>
                    <a:pt x="8338" y="862"/>
                  </a:cubicBezTo>
                  <a:cubicBezTo>
                    <a:pt x="8262" y="859"/>
                    <a:pt x="8187" y="858"/>
                    <a:pt x="8111" y="858"/>
                  </a:cubicBezTo>
                  <a:cubicBezTo>
                    <a:pt x="7229" y="858"/>
                    <a:pt x="6326" y="1008"/>
                    <a:pt x="5436" y="1008"/>
                  </a:cubicBezTo>
                  <a:cubicBezTo>
                    <a:pt x="5120" y="1008"/>
                    <a:pt x="4806" y="989"/>
                    <a:pt x="4495" y="938"/>
                  </a:cubicBezTo>
                  <a:cubicBezTo>
                    <a:pt x="3568" y="785"/>
                    <a:pt x="2711" y="350"/>
                    <a:pt x="1798" y="126"/>
                  </a:cubicBezTo>
                  <a:cubicBezTo>
                    <a:pt x="1479" y="47"/>
                    <a:pt x="1140" y="0"/>
                    <a:pt x="806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2842044" y="2001176"/>
              <a:ext cx="238934" cy="64799"/>
            </a:xfrm>
            <a:custGeom>
              <a:avLst/>
              <a:gdLst/>
              <a:ahLst/>
              <a:cxnLst/>
              <a:rect l="l" t="t" r="r" b="b"/>
              <a:pathLst>
                <a:path w="6615" h="1794" extrusionOk="0">
                  <a:moveTo>
                    <a:pt x="925" y="0"/>
                  </a:moveTo>
                  <a:cubicBezTo>
                    <a:pt x="623" y="0"/>
                    <a:pt x="320" y="25"/>
                    <a:pt x="39" y="130"/>
                  </a:cubicBezTo>
                  <a:cubicBezTo>
                    <a:pt x="26" y="134"/>
                    <a:pt x="14" y="143"/>
                    <a:pt x="1" y="148"/>
                  </a:cubicBezTo>
                  <a:cubicBezTo>
                    <a:pt x="869" y="1152"/>
                    <a:pt x="2144" y="1793"/>
                    <a:pt x="3576" y="1793"/>
                  </a:cubicBezTo>
                  <a:cubicBezTo>
                    <a:pt x="3615" y="1793"/>
                    <a:pt x="3653" y="1789"/>
                    <a:pt x="3692" y="1788"/>
                  </a:cubicBezTo>
                  <a:cubicBezTo>
                    <a:pt x="4764" y="1762"/>
                    <a:pt x="5794" y="1372"/>
                    <a:pt x="6615" y="683"/>
                  </a:cubicBezTo>
                  <a:lnTo>
                    <a:pt x="6615" y="683"/>
                  </a:lnTo>
                  <a:cubicBezTo>
                    <a:pt x="6173" y="732"/>
                    <a:pt x="5731" y="763"/>
                    <a:pt x="5292" y="763"/>
                  </a:cubicBezTo>
                  <a:cubicBezTo>
                    <a:pt x="4587" y="763"/>
                    <a:pt x="3889" y="682"/>
                    <a:pt x="3216" y="464"/>
                  </a:cubicBezTo>
                  <a:cubicBezTo>
                    <a:pt x="2907" y="364"/>
                    <a:pt x="2608" y="235"/>
                    <a:pt x="2293" y="150"/>
                  </a:cubicBezTo>
                  <a:cubicBezTo>
                    <a:pt x="1904" y="47"/>
                    <a:pt x="1499" y="12"/>
                    <a:pt x="1097" y="2"/>
                  </a:cubicBezTo>
                  <a:cubicBezTo>
                    <a:pt x="1039" y="1"/>
                    <a:pt x="982" y="0"/>
                    <a:pt x="92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2803142" y="1892888"/>
              <a:ext cx="331184" cy="100341"/>
            </a:xfrm>
            <a:custGeom>
              <a:avLst/>
              <a:gdLst/>
              <a:ahLst/>
              <a:cxnLst/>
              <a:rect l="l" t="t" r="r" b="b"/>
              <a:pathLst>
                <a:path w="9169" h="2778" extrusionOk="0">
                  <a:moveTo>
                    <a:pt x="4099" y="364"/>
                  </a:moveTo>
                  <a:cubicBezTo>
                    <a:pt x="4353" y="364"/>
                    <a:pt x="4607" y="379"/>
                    <a:pt x="4859" y="409"/>
                  </a:cubicBezTo>
                  <a:cubicBezTo>
                    <a:pt x="5200" y="449"/>
                    <a:pt x="5603" y="575"/>
                    <a:pt x="5685" y="908"/>
                  </a:cubicBezTo>
                  <a:cubicBezTo>
                    <a:pt x="5742" y="1140"/>
                    <a:pt x="5602" y="1388"/>
                    <a:pt x="5400" y="1516"/>
                  </a:cubicBezTo>
                  <a:cubicBezTo>
                    <a:pt x="5383" y="1527"/>
                    <a:pt x="5362" y="1534"/>
                    <a:pt x="5344" y="1544"/>
                  </a:cubicBezTo>
                  <a:cubicBezTo>
                    <a:pt x="5205" y="1635"/>
                    <a:pt x="5010" y="1670"/>
                    <a:pt x="4838" y="1675"/>
                  </a:cubicBezTo>
                  <a:cubicBezTo>
                    <a:pt x="4794" y="1677"/>
                    <a:pt x="4751" y="1677"/>
                    <a:pt x="4708" y="1677"/>
                  </a:cubicBezTo>
                  <a:cubicBezTo>
                    <a:pt x="4346" y="1677"/>
                    <a:pt x="3985" y="1629"/>
                    <a:pt x="3637" y="1533"/>
                  </a:cubicBezTo>
                  <a:cubicBezTo>
                    <a:pt x="3327" y="1448"/>
                    <a:pt x="2974" y="1251"/>
                    <a:pt x="2978" y="930"/>
                  </a:cubicBezTo>
                  <a:cubicBezTo>
                    <a:pt x="2979" y="736"/>
                    <a:pt x="3122" y="566"/>
                    <a:pt x="3295" y="480"/>
                  </a:cubicBezTo>
                  <a:cubicBezTo>
                    <a:pt x="3469" y="393"/>
                    <a:pt x="3667" y="376"/>
                    <a:pt x="3861" y="369"/>
                  </a:cubicBezTo>
                  <a:cubicBezTo>
                    <a:pt x="3940" y="366"/>
                    <a:pt x="4019" y="364"/>
                    <a:pt x="4099" y="364"/>
                  </a:cubicBezTo>
                  <a:close/>
                  <a:moveTo>
                    <a:pt x="4239" y="0"/>
                  </a:moveTo>
                  <a:cubicBezTo>
                    <a:pt x="2816" y="0"/>
                    <a:pt x="1386" y="414"/>
                    <a:pt x="1" y="937"/>
                  </a:cubicBezTo>
                  <a:cubicBezTo>
                    <a:pt x="63" y="1259"/>
                    <a:pt x="159" y="1572"/>
                    <a:pt x="286" y="1873"/>
                  </a:cubicBezTo>
                  <a:cubicBezTo>
                    <a:pt x="542" y="1802"/>
                    <a:pt x="814" y="1770"/>
                    <a:pt x="1089" y="1770"/>
                  </a:cubicBezTo>
                  <a:cubicBezTo>
                    <a:pt x="1424" y="1770"/>
                    <a:pt x="1763" y="1817"/>
                    <a:pt x="2083" y="1896"/>
                  </a:cubicBezTo>
                  <a:cubicBezTo>
                    <a:pt x="2996" y="2120"/>
                    <a:pt x="3853" y="2554"/>
                    <a:pt x="4780" y="2708"/>
                  </a:cubicBezTo>
                  <a:cubicBezTo>
                    <a:pt x="5090" y="2759"/>
                    <a:pt x="5404" y="2778"/>
                    <a:pt x="5719" y="2778"/>
                  </a:cubicBezTo>
                  <a:cubicBezTo>
                    <a:pt x="6607" y="2778"/>
                    <a:pt x="7510" y="2628"/>
                    <a:pt x="8391" y="2628"/>
                  </a:cubicBezTo>
                  <a:cubicBezTo>
                    <a:pt x="8468" y="2628"/>
                    <a:pt x="8546" y="2629"/>
                    <a:pt x="8623" y="2632"/>
                  </a:cubicBezTo>
                  <a:cubicBezTo>
                    <a:pt x="8856" y="2276"/>
                    <a:pt x="9039" y="1890"/>
                    <a:pt x="9169" y="1485"/>
                  </a:cubicBezTo>
                  <a:cubicBezTo>
                    <a:pt x="8044" y="1105"/>
                    <a:pt x="6984" y="475"/>
                    <a:pt x="5826" y="188"/>
                  </a:cubicBezTo>
                  <a:cubicBezTo>
                    <a:pt x="5300" y="58"/>
                    <a:pt x="4770" y="0"/>
                    <a:pt x="423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2910563" y="1906000"/>
              <a:ext cx="99980" cy="47462"/>
            </a:xfrm>
            <a:custGeom>
              <a:avLst/>
              <a:gdLst/>
              <a:ahLst/>
              <a:cxnLst/>
              <a:rect l="l" t="t" r="r" b="b"/>
              <a:pathLst>
                <a:path w="2768" h="1314" extrusionOk="0">
                  <a:moveTo>
                    <a:pt x="1117" y="0"/>
                  </a:moveTo>
                  <a:cubicBezTo>
                    <a:pt x="1040" y="0"/>
                    <a:pt x="964" y="2"/>
                    <a:pt x="887" y="5"/>
                  </a:cubicBezTo>
                  <a:cubicBezTo>
                    <a:pt x="693" y="12"/>
                    <a:pt x="494" y="30"/>
                    <a:pt x="321" y="116"/>
                  </a:cubicBezTo>
                  <a:cubicBezTo>
                    <a:pt x="148" y="203"/>
                    <a:pt x="5" y="372"/>
                    <a:pt x="4" y="566"/>
                  </a:cubicBezTo>
                  <a:cubicBezTo>
                    <a:pt x="0" y="888"/>
                    <a:pt x="353" y="1084"/>
                    <a:pt x="663" y="1170"/>
                  </a:cubicBezTo>
                  <a:cubicBezTo>
                    <a:pt x="1009" y="1265"/>
                    <a:pt x="1367" y="1314"/>
                    <a:pt x="1725" y="1314"/>
                  </a:cubicBezTo>
                  <a:cubicBezTo>
                    <a:pt x="1771" y="1314"/>
                    <a:pt x="1818" y="1313"/>
                    <a:pt x="1864" y="1311"/>
                  </a:cubicBezTo>
                  <a:cubicBezTo>
                    <a:pt x="2036" y="1306"/>
                    <a:pt x="2231" y="1271"/>
                    <a:pt x="2370" y="1181"/>
                  </a:cubicBezTo>
                  <a:cubicBezTo>
                    <a:pt x="2388" y="1171"/>
                    <a:pt x="2409" y="1164"/>
                    <a:pt x="2426" y="1152"/>
                  </a:cubicBezTo>
                  <a:cubicBezTo>
                    <a:pt x="2628" y="1024"/>
                    <a:pt x="2768" y="777"/>
                    <a:pt x="2711" y="545"/>
                  </a:cubicBezTo>
                  <a:cubicBezTo>
                    <a:pt x="2630" y="211"/>
                    <a:pt x="2226" y="86"/>
                    <a:pt x="1885" y="46"/>
                  </a:cubicBezTo>
                  <a:cubicBezTo>
                    <a:pt x="1630" y="16"/>
                    <a:pt x="1373" y="0"/>
                    <a:pt x="1117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276965" y="2223422"/>
              <a:ext cx="85135" cy="55372"/>
            </a:xfrm>
            <a:custGeom>
              <a:avLst/>
              <a:gdLst/>
              <a:ahLst/>
              <a:cxnLst/>
              <a:rect l="l" t="t" r="r" b="b"/>
              <a:pathLst>
                <a:path w="2357" h="1533" extrusionOk="0">
                  <a:moveTo>
                    <a:pt x="1863" y="1"/>
                  </a:moveTo>
                  <a:cubicBezTo>
                    <a:pt x="971" y="1"/>
                    <a:pt x="225" y="608"/>
                    <a:pt x="0" y="1428"/>
                  </a:cubicBezTo>
                  <a:cubicBezTo>
                    <a:pt x="156" y="1491"/>
                    <a:pt x="321" y="1532"/>
                    <a:pt x="490" y="1532"/>
                  </a:cubicBezTo>
                  <a:cubicBezTo>
                    <a:pt x="511" y="1532"/>
                    <a:pt x="532" y="1532"/>
                    <a:pt x="553" y="1530"/>
                  </a:cubicBezTo>
                  <a:cubicBezTo>
                    <a:pt x="965" y="1504"/>
                    <a:pt x="1346" y="1303"/>
                    <a:pt x="1691" y="1075"/>
                  </a:cubicBezTo>
                  <a:cubicBezTo>
                    <a:pt x="1771" y="1023"/>
                    <a:pt x="1852" y="967"/>
                    <a:pt x="1902" y="885"/>
                  </a:cubicBezTo>
                  <a:cubicBezTo>
                    <a:pt x="1989" y="739"/>
                    <a:pt x="1958" y="546"/>
                    <a:pt x="2045" y="399"/>
                  </a:cubicBezTo>
                  <a:cubicBezTo>
                    <a:pt x="2107" y="297"/>
                    <a:pt x="2217" y="235"/>
                    <a:pt x="2301" y="149"/>
                  </a:cubicBezTo>
                  <a:cubicBezTo>
                    <a:pt x="2323" y="126"/>
                    <a:pt x="2341" y="100"/>
                    <a:pt x="2357" y="72"/>
                  </a:cubicBezTo>
                  <a:cubicBezTo>
                    <a:pt x="2199" y="30"/>
                    <a:pt x="2035" y="1"/>
                    <a:pt x="186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292352" y="2317262"/>
              <a:ext cx="68303" cy="46378"/>
            </a:xfrm>
            <a:custGeom>
              <a:avLst/>
              <a:gdLst/>
              <a:ahLst/>
              <a:cxnLst/>
              <a:rect l="l" t="t" r="r" b="b"/>
              <a:pathLst>
                <a:path w="1891" h="1284" extrusionOk="0">
                  <a:moveTo>
                    <a:pt x="1270" y="1"/>
                  </a:moveTo>
                  <a:cubicBezTo>
                    <a:pt x="1253" y="1"/>
                    <a:pt x="1235" y="2"/>
                    <a:pt x="1218" y="3"/>
                  </a:cubicBezTo>
                  <a:cubicBezTo>
                    <a:pt x="941" y="21"/>
                    <a:pt x="653" y="65"/>
                    <a:pt x="426" y="224"/>
                  </a:cubicBezTo>
                  <a:cubicBezTo>
                    <a:pt x="265" y="336"/>
                    <a:pt x="139" y="497"/>
                    <a:pt x="1" y="638"/>
                  </a:cubicBezTo>
                  <a:cubicBezTo>
                    <a:pt x="356" y="1031"/>
                    <a:pt x="866" y="1283"/>
                    <a:pt x="1437" y="1283"/>
                  </a:cubicBezTo>
                  <a:cubicBezTo>
                    <a:pt x="1590" y="1282"/>
                    <a:pt x="1741" y="1262"/>
                    <a:pt x="1890" y="1225"/>
                  </a:cubicBezTo>
                  <a:cubicBezTo>
                    <a:pt x="1881" y="1207"/>
                    <a:pt x="1874" y="1188"/>
                    <a:pt x="1864" y="1170"/>
                  </a:cubicBezTo>
                  <a:cubicBezTo>
                    <a:pt x="1730" y="956"/>
                    <a:pt x="1526" y="767"/>
                    <a:pt x="1500" y="514"/>
                  </a:cubicBezTo>
                  <a:cubicBezTo>
                    <a:pt x="1491" y="423"/>
                    <a:pt x="1506" y="330"/>
                    <a:pt x="1498" y="238"/>
                  </a:cubicBezTo>
                  <a:cubicBezTo>
                    <a:pt x="1488" y="146"/>
                    <a:pt x="1444" y="48"/>
                    <a:pt x="1358" y="15"/>
                  </a:cubicBezTo>
                  <a:cubicBezTo>
                    <a:pt x="1330" y="4"/>
                    <a:pt x="1300" y="1"/>
                    <a:pt x="127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370226" y="2240001"/>
              <a:ext cx="44139" cy="70434"/>
            </a:xfrm>
            <a:custGeom>
              <a:avLst/>
              <a:gdLst/>
              <a:ahLst/>
              <a:cxnLst/>
              <a:rect l="l" t="t" r="r" b="b"/>
              <a:pathLst>
                <a:path w="1222" h="1950" extrusionOk="0">
                  <a:moveTo>
                    <a:pt x="519" y="1"/>
                  </a:moveTo>
                  <a:cubicBezTo>
                    <a:pt x="332" y="161"/>
                    <a:pt x="197" y="388"/>
                    <a:pt x="74" y="609"/>
                  </a:cubicBezTo>
                  <a:cubicBezTo>
                    <a:pt x="47" y="657"/>
                    <a:pt x="19" y="706"/>
                    <a:pt x="13" y="760"/>
                  </a:cubicBezTo>
                  <a:cubicBezTo>
                    <a:pt x="1" y="854"/>
                    <a:pt x="52" y="943"/>
                    <a:pt x="100" y="1023"/>
                  </a:cubicBezTo>
                  <a:cubicBezTo>
                    <a:pt x="188" y="1169"/>
                    <a:pt x="282" y="1320"/>
                    <a:pt x="427" y="1407"/>
                  </a:cubicBezTo>
                  <a:cubicBezTo>
                    <a:pt x="529" y="1467"/>
                    <a:pt x="648" y="1491"/>
                    <a:pt x="751" y="1550"/>
                  </a:cubicBezTo>
                  <a:cubicBezTo>
                    <a:pt x="916" y="1645"/>
                    <a:pt x="1020" y="1816"/>
                    <a:pt x="1158" y="1949"/>
                  </a:cubicBezTo>
                  <a:cubicBezTo>
                    <a:pt x="1198" y="1797"/>
                    <a:pt x="1219" y="1640"/>
                    <a:pt x="1222" y="1482"/>
                  </a:cubicBezTo>
                  <a:cubicBezTo>
                    <a:pt x="1222" y="884"/>
                    <a:pt x="944" y="356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74147" y="2225987"/>
              <a:ext cx="137942" cy="100739"/>
            </a:xfrm>
            <a:custGeom>
              <a:avLst/>
              <a:gdLst/>
              <a:ahLst/>
              <a:cxnLst/>
              <a:rect l="l" t="t" r="r" b="b"/>
              <a:pathLst>
                <a:path w="3819" h="2789" extrusionOk="0">
                  <a:moveTo>
                    <a:pt x="2435" y="0"/>
                  </a:moveTo>
                  <a:cubicBezTo>
                    <a:pt x="2419" y="29"/>
                    <a:pt x="2401" y="54"/>
                    <a:pt x="2379" y="76"/>
                  </a:cubicBezTo>
                  <a:cubicBezTo>
                    <a:pt x="2295" y="162"/>
                    <a:pt x="2185" y="226"/>
                    <a:pt x="2123" y="328"/>
                  </a:cubicBezTo>
                  <a:cubicBezTo>
                    <a:pt x="2036" y="474"/>
                    <a:pt x="2067" y="667"/>
                    <a:pt x="1980" y="814"/>
                  </a:cubicBezTo>
                  <a:cubicBezTo>
                    <a:pt x="1930" y="896"/>
                    <a:pt x="1849" y="952"/>
                    <a:pt x="1769" y="1004"/>
                  </a:cubicBezTo>
                  <a:cubicBezTo>
                    <a:pt x="1424" y="1232"/>
                    <a:pt x="1043" y="1433"/>
                    <a:pt x="631" y="1458"/>
                  </a:cubicBezTo>
                  <a:cubicBezTo>
                    <a:pt x="610" y="1459"/>
                    <a:pt x="589" y="1460"/>
                    <a:pt x="568" y="1460"/>
                  </a:cubicBezTo>
                  <a:cubicBezTo>
                    <a:pt x="399" y="1460"/>
                    <a:pt x="234" y="1419"/>
                    <a:pt x="78" y="1356"/>
                  </a:cubicBezTo>
                  <a:cubicBezTo>
                    <a:pt x="32" y="1520"/>
                    <a:pt x="1" y="1690"/>
                    <a:pt x="1" y="1869"/>
                  </a:cubicBezTo>
                  <a:cubicBezTo>
                    <a:pt x="1" y="1901"/>
                    <a:pt x="9" y="1930"/>
                    <a:pt x="10" y="1962"/>
                  </a:cubicBezTo>
                  <a:cubicBezTo>
                    <a:pt x="147" y="1993"/>
                    <a:pt x="289" y="2009"/>
                    <a:pt x="430" y="2009"/>
                  </a:cubicBezTo>
                  <a:cubicBezTo>
                    <a:pt x="758" y="2009"/>
                    <a:pt x="1086" y="1924"/>
                    <a:pt x="1366" y="1754"/>
                  </a:cubicBezTo>
                  <a:cubicBezTo>
                    <a:pt x="1500" y="1672"/>
                    <a:pt x="1630" y="1571"/>
                    <a:pt x="1785" y="1550"/>
                  </a:cubicBezTo>
                  <a:cubicBezTo>
                    <a:pt x="1807" y="1547"/>
                    <a:pt x="1828" y="1545"/>
                    <a:pt x="1849" y="1545"/>
                  </a:cubicBezTo>
                  <a:cubicBezTo>
                    <a:pt x="2211" y="1545"/>
                    <a:pt x="2454" y="1971"/>
                    <a:pt x="2786" y="2156"/>
                  </a:cubicBezTo>
                  <a:cubicBezTo>
                    <a:pt x="2962" y="2253"/>
                    <a:pt x="3173" y="2285"/>
                    <a:pt x="3337" y="2404"/>
                  </a:cubicBezTo>
                  <a:cubicBezTo>
                    <a:pt x="3470" y="2502"/>
                    <a:pt x="3555" y="2644"/>
                    <a:pt x="3639" y="2789"/>
                  </a:cubicBezTo>
                  <a:cubicBezTo>
                    <a:pt x="3718" y="2646"/>
                    <a:pt x="3778" y="2494"/>
                    <a:pt x="3818" y="2336"/>
                  </a:cubicBezTo>
                  <a:cubicBezTo>
                    <a:pt x="3680" y="2204"/>
                    <a:pt x="3576" y="2033"/>
                    <a:pt x="3411" y="1937"/>
                  </a:cubicBezTo>
                  <a:cubicBezTo>
                    <a:pt x="3308" y="1878"/>
                    <a:pt x="3189" y="1854"/>
                    <a:pt x="3087" y="1794"/>
                  </a:cubicBezTo>
                  <a:cubicBezTo>
                    <a:pt x="2942" y="1708"/>
                    <a:pt x="2848" y="1556"/>
                    <a:pt x="2760" y="1410"/>
                  </a:cubicBezTo>
                  <a:cubicBezTo>
                    <a:pt x="2712" y="1330"/>
                    <a:pt x="2661" y="1242"/>
                    <a:pt x="2673" y="1148"/>
                  </a:cubicBezTo>
                  <a:cubicBezTo>
                    <a:pt x="2679" y="1094"/>
                    <a:pt x="2707" y="1044"/>
                    <a:pt x="2734" y="996"/>
                  </a:cubicBezTo>
                  <a:cubicBezTo>
                    <a:pt x="2857" y="776"/>
                    <a:pt x="2992" y="549"/>
                    <a:pt x="3180" y="388"/>
                  </a:cubicBezTo>
                  <a:cubicBezTo>
                    <a:pt x="2962" y="205"/>
                    <a:pt x="2709" y="73"/>
                    <a:pt x="243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274472" y="2281828"/>
              <a:ext cx="131116" cy="79717"/>
            </a:xfrm>
            <a:custGeom>
              <a:avLst/>
              <a:gdLst/>
              <a:ahLst/>
              <a:cxnLst/>
              <a:rect l="l" t="t" r="r" b="b"/>
              <a:pathLst>
                <a:path w="3630" h="2207" extrusionOk="0">
                  <a:moveTo>
                    <a:pt x="1840" y="0"/>
                  </a:moveTo>
                  <a:cubicBezTo>
                    <a:pt x="1819" y="0"/>
                    <a:pt x="1798" y="2"/>
                    <a:pt x="1776" y="5"/>
                  </a:cubicBezTo>
                  <a:cubicBezTo>
                    <a:pt x="1621" y="25"/>
                    <a:pt x="1491" y="126"/>
                    <a:pt x="1357" y="208"/>
                  </a:cubicBezTo>
                  <a:cubicBezTo>
                    <a:pt x="1077" y="379"/>
                    <a:pt x="749" y="464"/>
                    <a:pt x="420" y="464"/>
                  </a:cubicBezTo>
                  <a:cubicBezTo>
                    <a:pt x="279" y="464"/>
                    <a:pt x="138" y="448"/>
                    <a:pt x="1" y="417"/>
                  </a:cubicBezTo>
                  <a:lnTo>
                    <a:pt x="1" y="417"/>
                  </a:lnTo>
                  <a:cubicBezTo>
                    <a:pt x="21" y="863"/>
                    <a:pt x="196" y="1288"/>
                    <a:pt x="496" y="1619"/>
                  </a:cubicBezTo>
                  <a:cubicBezTo>
                    <a:pt x="634" y="1479"/>
                    <a:pt x="760" y="1318"/>
                    <a:pt x="921" y="1206"/>
                  </a:cubicBezTo>
                  <a:cubicBezTo>
                    <a:pt x="1148" y="1047"/>
                    <a:pt x="1436" y="1002"/>
                    <a:pt x="1713" y="985"/>
                  </a:cubicBezTo>
                  <a:cubicBezTo>
                    <a:pt x="1730" y="984"/>
                    <a:pt x="1748" y="983"/>
                    <a:pt x="1765" y="983"/>
                  </a:cubicBezTo>
                  <a:cubicBezTo>
                    <a:pt x="1795" y="983"/>
                    <a:pt x="1825" y="986"/>
                    <a:pt x="1853" y="997"/>
                  </a:cubicBezTo>
                  <a:cubicBezTo>
                    <a:pt x="1939" y="1029"/>
                    <a:pt x="1983" y="1127"/>
                    <a:pt x="1993" y="1220"/>
                  </a:cubicBezTo>
                  <a:cubicBezTo>
                    <a:pt x="2001" y="1311"/>
                    <a:pt x="1986" y="1404"/>
                    <a:pt x="1995" y="1496"/>
                  </a:cubicBezTo>
                  <a:cubicBezTo>
                    <a:pt x="2021" y="1748"/>
                    <a:pt x="2225" y="1937"/>
                    <a:pt x="2359" y="2152"/>
                  </a:cubicBezTo>
                  <a:cubicBezTo>
                    <a:pt x="2369" y="2170"/>
                    <a:pt x="2376" y="2189"/>
                    <a:pt x="2384" y="2207"/>
                  </a:cubicBezTo>
                  <a:cubicBezTo>
                    <a:pt x="2917" y="2077"/>
                    <a:pt x="3370" y="1728"/>
                    <a:pt x="3630" y="1245"/>
                  </a:cubicBezTo>
                  <a:cubicBezTo>
                    <a:pt x="3546" y="1100"/>
                    <a:pt x="3461" y="958"/>
                    <a:pt x="3328" y="860"/>
                  </a:cubicBezTo>
                  <a:cubicBezTo>
                    <a:pt x="3164" y="739"/>
                    <a:pt x="2953" y="709"/>
                    <a:pt x="2777" y="611"/>
                  </a:cubicBezTo>
                  <a:cubicBezTo>
                    <a:pt x="2445" y="427"/>
                    <a:pt x="2202" y="0"/>
                    <a:pt x="184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5" name="Google Shape;165;p2"/>
          <p:cNvSpPr txBox="1">
            <a:spLocks noGrp="1"/>
          </p:cNvSpPr>
          <p:nvPr>
            <p:ph type="ctrTitle"/>
          </p:nvPr>
        </p:nvSpPr>
        <p:spPr>
          <a:xfrm>
            <a:off x="4645325" y="866925"/>
            <a:ext cx="3661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2"/>
          <p:cNvSpPr txBox="1">
            <a:spLocks noGrp="1"/>
          </p:cNvSpPr>
          <p:nvPr>
            <p:ph type="subTitle" idx="1"/>
          </p:nvPr>
        </p:nvSpPr>
        <p:spPr>
          <a:xfrm>
            <a:off x="5313862" y="3243050"/>
            <a:ext cx="2760300" cy="9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3833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578275" y="156040"/>
            <a:ext cx="7987458" cy="4833325"/>
            <a:chOff x="578275" y="156040"/>
            <a:chExt cx="7987458" cy="4833325"/>
          </a:xfrm>
        </p:grpSpPr>
        <p:sp>
          <p:nvSpPr>
            <p:cNvPr id="18" name="Google Shape;18;p3"/>
            <p:cNvSpPr/>
            <p:nvPr/>
          </p:nvSpPr>
          <p:spPr>
            <a:xfrm>
              <a:off x="853474" y="548175"/>
              <a:ext cx="7437059" cy="4333887"/>
            </a:xfrm>
            <a:custGeom>
              <a:avLst/>
              <a:gdLst/>
              <a:ahLst/>
              <a:cxnLst/>
              <a:rect l="l" t="t" r="r" b="b"/>
              <a:pathLst>
                <a:path w="267785" h="179904" extrusionOk="0">
                  <a:moveTo>
                    <a:pt x="1" y="1"/>
                  </a:moveTo>
                  <a:lnTo>
                    <a:pt x="1" y="179903"/>
                  </a:lnTo>
                  <a:lnTo>
                    <a:pt x="267784" y="179903"/>
                  </a:lnTo>
                  <a:lnTo>
                    <a:pt x="2677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578275" y="337875"/>
              <a:ext cx="7987458" cy="4651490"/>
            </a:xfrm>
            <a:custGeom>
              <a:avLst/>
              <a:gdLst/>
              <a:ahLst/>
              <a:cxnLst/>
              <a:rect l="l" t="t" r="r" b="b"/>
              <a:pathLst>
                <a:path w="285700" h="193088" extrusionOk="0">
                  <a:moveTo>
                    <a:pt x="276042" y="8731"/>
                  </a:moveTo>
                  <a:lnTo>
                    <a:pt x="276042" y="147738"/>
                  </a:lnTo>
                  <a:lnTo>
                    <a:pt x="276042" y="184337"/>
                  </a:lnTo>
                  <a:lnTo>
                    <a:pt x="9657" y="184337"/>
                  </a:lnTo>
                  <a:lnTo>
                    <a:pt x="9657" y="8731"/>
                  </a:lnTo>
                  <a:close/>
                  <a:moveTo>
                    <a:pt x="9618" y="1"/>
                  </a:moveTo>
                  <a:cubicBezTo>
                    <a:pt x="4317" y="1"/>
                    <a:pt x="0" y="3509"/>
                    <a:pt x="0" y="7845"/>
                  </a:cubicBezTo>
                  <a:lnTo>
                    <a:pt x="0" y="185224"/>
                  </a:lnTo>
                  <a:cubicBezTo>
                    <a:pt x="0" y="189560"/>
                    <a:pt x="4317" y="193087"/>
                    <a:pt x="9618" y="193087"/>
                  </a:cubicBezTo>
                  <a:lnTo>
                    <a:pt x="276082" y="193087"/>
                  </a:lnTo>
                  <a:cubicBezTo>
                    <a:pt x="281384" y="193087"/>
                    <a:pt x="285700" y="189560"/>
                    <a:pt x="285700" y="185224"/>
                  </a:cubicBezTo>
                  <a:lnTo>
                    <a:pt x="285700" y="7845"/>
                  </a:lnTo>
                  <a:cubicBezTo>
                    <a:pt x="285700" y="3509"/>
                    <a:pt x="281384" y="1"/>
                    <a:pt x="276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20;p3"/>
            <p:cNvGrpSpPr/>
            <p:nvPr/>
          </p:nvGrpSpPr>
          <p:grpSpPr>
            <a:xfrm>
              <a:off x="1290309" y="156040"/>
              <a:ext cx="183301" cy="702705"/>
              <a:chOff x="1506468" y="154140"/>
              <a:chExt cx="183301" cy="702705"/>
            </a:xfrm>
          </p:grpSpPr>
          <p:sp>
            <p:nvSpPr>
              <p:cNvPr id="21" name="Google Shape;21;p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3"/>
            <p:cNvGrpSpPr/>
            <p:nvPr/>
          </p:nvGrpSpPr>
          <p:grpSpPr>
            <a:xfrm>
              <a:off x="2087821" y="156040"/>
              <a:ext cx="183301" cy="702705"/>
              <a:chOff x="1506468" y="154140"/>
              <a:chExt cx="183301" cy="702705"/>
            </a:xfrm>
          </p:grpSpPr>
          <p:sp>
            <p:nvSpPr>
              <p:cNvPr id="24" name="Google Shape;24;p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Google Shape;26;p3"/>
            <p:cNvGrpSpPr/>
            <p:nvPr/>
          </p:nvGrpSpPr>
          <p:grpSpPr>
            <a:xfrm>
              <a:off x="2885334" y="156040"/>
              <a:ext cx="183301" cy="702705"/>
              <a:chOff x="1506468" y="154140"/>
              <a:chExt cx="183301" cy="702705"/>
            </a:xfrm>
          </p:grpSpPr>
          <p:sp>
            <p:nvSpPr>
              <p:cNvPr id="27" name="Google Shape;27;p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3"/>
            <p:cNvGrpSpPr/>
            <p:nvPr/>
          </p:nvGrpSpPr>
          <p:grpSpPr>
            <a:xfrm>
              <a:off x="3682846" y="156040"/>
              <a:ext cx="183301" cy="702705"/>
              <a:chOff x="1506468" y="154140"/>
              <a:chExt cx="183301" cy="702705"/>
            </a:xfrm>
          </p:grpSpPr>
          <p:sp>
            <p:nvSpPr>
              <p:cNvPr id="30" name="Google Shape;30;p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32;p3"/>
            <p:cNvGrpSpPr/>
            <p:nvPr/>
          </p:nvGrpSpPr>
          <p:grpSpPr>
            <a:xfrm>
              <a:off x="4480359" y="156040"/>
              <a:ext cx="183301" cy="702705"/>
              <a:chOff x="1506468" y="154140"/>
              <a:chExt cx="183301" cy="702705"/>
            </a:xfrm>
          </p:grpSpPr>
          <p:sp>
            <p:nvSpPr>
              <p:cNvPr id="33" name="Google Shape;33;p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35;p3"/>
            <p:cNvGrpSpPr/>
            <p:nvPr/>
          </p:nvGrpSpPr>
          <p:grpSpPr>
            <a:xfrm>
              <a:off x="5277871" y="156040"/>
              <a:ext cx="183301" cy="702705"/>
              <a:chOff x="1506468" y="154140"/>
              <a:chExt cx="183301" cy="702705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" name="Google Shape;38;p3"/>
            <p:cNvGrpSpPr/>
            <p:nvPr/>
          </p:nvGrpSpPr>
          <p:grpSpPr>
            <a:xfrm>
              <a:off x="6075384" y="156040"/>
              <a:ext cx="183301" cy="702705"/>
              <a:chOff x="1506468" y="154140"/>
              <a:chExt cx="183301" cy="702705"/>
            </a:xfrm>
          </p:grpSpPr>
          <p:sp>
            <p:nvSpPr>
              <p:cNvPr id="39" name="Google Shape;39;p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41;p3"/>
            <p:cNvGrpSpPr/>
            <p:nvPr/>
          </p:nvGrpSpPr>
          <p:grpSpPr>
            <a:xfrm>
              <a:off x="6872896" y="156040"/>
              <a:ext cx="183301" cy="702705"/>
              <a:chOff x="1506468" y="154140"/>
              <a:chExt cx="183301" cy="702705"/>
            </a:xfrm>
          </p:grpSpPr>
          <p:sp>
            <p:nvSpPr>
              <p:cNvPr id="42" name="Google Shape;42;p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44;p3"/>
            <p:cNvGrpSpPr/>
            <p:nvPr/>
          </p:nvGrpSpPr>
          <p:grpSpPr>
            <a:xfrm>
              <a:off x="7670409" y="156040"/>
              <a:ext cx="183301" cy="702705"/>
              <a:chOff x="1506468" y="154140"/>
              <a:chExt cx="183301" cy="702705"/>
            </a:xfrm>
          </p:grpSpPr>
          <p:sp>
            <p:nvSpPr>
              <p:cNvPr id="45" name="Google Shape;45;p3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" name="Google Shape;47;p3"/>
            <p:cNvGrpSpPr/>
            <p:nvPr/>
          </p:nvGrpSpPr>
          <p:grpSpPr>
            <a:xfrm>
              <a:off x="1180883" y="1303646"/>
              <a:ext cx="6782241" cy="3150214"/>
              <a:chOff x="5746702" y="1303655"/>
              <a:chExt cx="3391799" cy="3150214"/>
            </a:xfrm>
          </p:grpSpPr>
          <p:grpSp>
            <p:nvGrpSpPr>
              <p:cNvPr id="48" name="Google Shape;48;p3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49" name="Google Shape;49;p3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3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3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3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3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3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3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6;p3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" name="Google Shape;57;p3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xfrm>
            <a:off x="2207550" y="2313800"/>
            <a:ext cx="4728900" cy="14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title" idx="2" hasCustomPrompt="1"/>
          </p:nvPr>
        </p:nvSpPr>
        <p:spPr>
          <a:xfrm>
            <a:off x="4096500" y="1196083"/>
            <a:ext cx="951000" cy="7785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9" name="Google Shape;69;p3"/>
          <p:cNvSpPr txBox="1">
            <a:spLocks noGrp="1"/>
          </p:cNvSpPr>
          <p:nvPr>
            <p:ph type="subTitle" idx="1"/>
          </p:nvPr>
        </p:nvSpPr>
        <p:spPr>
          <a:xfrm>
            <a:off x="2241276" y="3866316"/>
            <a:ext cx="4560300" cy="5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"/>
          <p:cNvSpPr/>
          <p:nvPr/>
        </p:nvSpPr>
        <p:spPr>
          <a:xfrm rot="-5400000">
            <a:off x="8410175" y="3956375"/>
            <a:ext cx="770725" cy="524725"/>
          </a:xfrm>
          <a:prstGeom prst="flowChartOffpageConnector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"/>
          <p:cNvSpPr txBox="1">
            <a:spLocks noGrp="1"/>
          </p:cNvSpPr>
          <p:nvPr>
            <p:ph type="title"/>
          </p:nvPr>
        </p:nvSpPr>
        <p:spPr>
          <a:xfrm>
            <a:off x="5230900" y="2274700"/>
            <a:ext cx="3455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3"/>
          <p:cNvSpPr txBox="1">
            <a:spLocks noGrp="1"/>
          </p:cNvSpPr>
          <p:nvPr>
            <p:ph type="subTitle" idx="1"/>
          </p:nvPr>
        </p:nvSpPr>
        <p:spPr>
          <a:xfrm>
            <a:off x="5230900" y="3090650"/>
            <a:ext cx="2760300" cy="9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3"/>
          <p:cNvSpPr txBox="1">
            <a:spLocks noGrp="1"/>
          </p:cNvSpPr>
          <p:nvPr>
            <p:ph type="title" idx="2" hasCustomPrompt="1"/>
          </p:nvPr>
        </p:nvSpPr>
        <p:spPr>
          <a:xfrm>
            <a:off x="5230900" y="1293975"/>
            <a:ext cx="2383800" cy="7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9309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>
            <a:spLocks noGrp="1"/>
          </p:cNvSpPr>
          <p:nvPr>
            <p:ph type="body" idx="1"/>
          </p:nvPr>
        </p:nvSpPr>
        <p:spPr>
          <a:xfrm>
            <a:off x="696675" y="999150"/>
            <a:ext cx="7652700" cy="3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Staatliches"/>
              <a:buAutoNum type="arabicPeriod"/>
              <a:defRPr sz="1200">
                <a:solidFill>
                  <a:srgbClr val="FFFFFF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>
                <a:solidFill>
                  <a:srgbClr val="FFFFFF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>
                <a:solidFill>
                  <a:srgbClr val="FFFFFF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>
                <a:solidFill>
                  <a:srgbClr val="FFFFFF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>
                <a:solidFill>
                  <a:srgbClr val="FFFFFF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>
                <a:solidFill>
                  <a:srgbClr val="FFFFFF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>
                <a:solidFill>
                  <a:srgbClr val="FFFFFF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>
                <a:solidFill>
                  <a:srgbClr val="FFFFFF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4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7372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"/>
          <p:cNvSpPr/>
          <p:nvPr/>
        </p:nvSpPr>
        <p:spPr>
          <a:xfrm>
            <a:off x="663425" y="1182425"/>
            <a:ext cx="3529200" cy="35292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6" name="Google Shape;176;p5"/>
          <p:cNvSpPr/>
          <p:nvPr/>
        </p:nvSpPr>
        <p:spPr>
          <a:xfrm>
            <a:off x="1044650" y="1482600"/>
            <a:ext cx="3147900" cy="31479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7" name="Google Shape;177;p5"/>
          <p:cNvSpPr/>
          <p:nvPr/>
        </p:nvSpPr>
        <p:spPr>
          <a:xfrm>
            <a:off x="4944825" y="1384650"/>
            <a:ext cx="3529200" cy="35292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8" name="Google Shape;178;p5"/>
          <p:cNvSpPr/>
          <p:nvPr/>
        </p:nvSpPr>
        <p:spPr>
          <a:xfrm>
            <a:off x="4951450" y="1482600"/>
            <a:ext cx="3147900" cy="31479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9" name="Google Shape;179;p5"/>
          <p:cNvSpPr txBox="1">
            <a:spLocks noGrp="1"/>
          </p:cNvSpPr>
          <p:nvPr>
            <p:ph type="subTitle" idx="1"/>
          </p:nvPr>
        </p:nvSpPr>
        <p:spPr>
          <a:xfrm>
            <a:off x="5589802" y="2375625"/>
            <a:ext cx="19425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5"/>
          <p:cNvSpPr txBox="1">
            <a:spLocks noGrp="1"/>
          </p:cNvSpPr>
          <p:nvPr>
            <p:ph type="subTitle" idx="2"/>
          </p:nvPr>
        </p:nvSpPr>
        <p:spPr>
          <a:xfrm>
            <a:off x="1611702" y="2375625"/>
            <a:ext cx="19425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5"/>
          <p:cNvSpPr txBox="1">
            <a:spLocks noGrp="1"/>
          </p:cNvSpPr>
          <p:nvPr>
            <p:ph type="subTitle" idx="3"/>
          </p:nvPr>
        </p:nvSpPr>
        <p:spPr>
          <a:xfrm>
            <a:off x="1611700" y="2791725"/>
            <a:ext cx="1942500" cy="12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5"/>
          <p:cNvSpPr txBox="1">
            <a:spLocks noGrp="1"/>
          </p:cNvSpPr>
          <p:nvPr>
            <p:ph type="subTitle" idx="4"/>
          </p:nvPr>
        </p:nvSpPr>
        <p:spPr>
          <a:xfrm>
            <a:off x="5589800" y="2791725"/>
            <a:ext cx="1942500" cy="12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5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1229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3140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ubTitle" idx="1"/>
          </p:nvPr>
        </p:nvSpPr>
        <p:spPr>
          <a:xfrm>
            <a:off x="934375" y="1046958"/>
            <a:ext cx="2918100" cy="79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body" idx="2"/>
          </p:nvPr>
        </p:nvSpPr>
        <p:spPr>
          <a:xfrm>
            <a:off x="934375" y="1922051"/>
            <a:ext cx="3536100" cy="23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7376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1142850" y="-857325"/>
            <a:ext cx="6858000" cy="68580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1973399" y="-26776"/>
            <a:ext cx="5196900" cy="51969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93" name="Google Shape;193;p8"/>
          <p:cNvGrpSpPr/>
          <p:nvPr/>
        </p:nvGrpSpPr>
        <p:grpSpPr>
          <a:xfrm>
            <a:off x="1762121" y="3001959"/>
            <a:ext cx="604216" cy="560378"/>
            <a:chOff x="8106125" y="1319625"/>
            <a:chExt cx="1109875" cy="1029350"/>
          </a:xfrm>
        </p:grpSpPr>
        <p:sp>
          <p:nvSpPr>
            <p:cNvPr id="194" name="Google Shape;194;p8"/>
            <p:cNvSpPr/>
            <p:nvPr/>
          </p:nvSpPr>
          <p:spPr>
            <a:xfrm>
              <a:off x="8106125" y="1319625"/>
              <a:ext cx="1109875" cy="1029350"/>
            </a:xfrm>
            <a:custGeom>
              <a:avLst/>
              <a:gdLst/>
              <a:ahLst/>
              <a:cxnLst/>
              <a:rect l="l" t="t" r="r" b="b"/>
              <a:pathLst>
                <a:path w="44395" h="41174" extrusionOk="0">
                  <a:moveTo>
                    <a:pt x="22847" y="0"/>
                  </a:moveTo>
                  <a:cubicBezTo>
                    <a:pt x="19995" y="0"/>
                    <a:pt x="17172" y="590"/>
                    <a:pt x="14556" y="1731"/>
                  </a:cubicBezTo>
                  <a:cubicBezTo>
                    <a:pt x="4898" y="5970"/>
                    <a:pt x="1" y="16817"/>
                    <a:pt x="3216" y="26869"/>
                  </a:cubicBezTo>
                  <a:cubicBezTo>
                    <a:pt x="5992" y="35533"/>
                    <a:pt x="14032" y="41173"/>
                    <a:pt x="22813" y="41173"/>
                  </a:cubicBezTo>
                  <a:cubicBezTo>
                    <a:pt x="24208" y="41173"/>
                    <a:pt x="25622" y="41031"/>
                    <a:pt x="27036" y="40736"/>
                  </a:cubicBezTo>
                  <a:cubicBezTo>
                    <a:pt x="37363" y="38572"/>
                    <a:pt x="44395" y="28973"/>
                    <a:pt x="43313" y="18480"/>
                  </a:cubicBezTo>
                  <a:cubicBezTo>
                    <a:pt x="42231" y="7996"/>
                    <a:pt x="33399" y="10"/>
                    <a:pt x="22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8350775" y="1633100"/>
              <a:ext cx="344975" cy="331950"/>
            </a:xfrm>
            <a:custGeom>
              <a:avLst/>
              <a:gdLst/>
              <a:ahLst/>
              <a:cxnLst/>
              <a:rect l="l" t="t" r="r" b="b"/>
              <a:pathLst>
                <a:path w="13799" h="13278" extrusionOk="0">
                  <a:moveTo>
                    <a:pt x="7160" y="0"/>
                  </a:moveTo>
                  <a:cubicBezTo>
                    <a:pt x="4475" y="0"/>
                    <a:pt x="2056" y="1613"/>
                    <a:pt x="1033" y="4101"/>
                  </a:cubicBezTo>
                  <a:cubicBezTo>
                    <a:pt x="0" y="6580"/>
                    <a:pt x="571" y="9432"/>
                    <a:pt x="2469" y="11330"/>
                  </a:cubicBezTo>
                  <a:cubicBezTo>
                    <a:pt x="3740" y="12602"/>
                    <a:pt x="5440" y="13277"/>
                    <a:pt x="7172" y="13277"/>
                  </a:cubicBezTo>
                  <a:cubicBezTo>
                    <a:pt x="8025" y="13277"/>
                    <a:pt x="8886" y="13113"/>
                    <a:pt x="9707" y="12776"/>
                  </a:cubicBezTo>
                  <a:cubicBezTo>
                    <a:pt x="12185" y="11743"/>
                    <a:pt x="13798" y="9324"/>
                    <a:pt x="13798" y="6639"/>
                  </a:cubicBezTo>
                  <a:cubicBezTo>
                    <a:pt x="13798" y="2970"/>
                    <a:pt x="10828" y="0"/>
                    <a:pt x="7160" y="0"/>
                  </a:cubicBezTo>
                  <a:close/>
                </a:path>
              </a:pathLst>
            </a:custGeom>
            <a:solidFill>
              <a:srgbClr val="FFB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8751050" y="2057225"/>
              <a:ext cx="129100" cy="110750"/>
            </a:xfrm>
            <a:custGeom>
              <a:avLst/>
              <a:gdLst/>
              <a:ahLst/>
              <a:cxnLst/>
              <a:rect l="l" t="t" r="r" b="b"/>
              <a:pathLst>
                <a:path w="5164" h="4430" extrusionOk="0">
                  <a:moveTo>
                    <a:pt x="2951" y="0"/>
                  </a:moveTo>
                  <a:cubicBezTo>
                    <a:pt x="984" y="0"/>
                    <a:pt x="0" y="2380"/>
                    <a:pt x="1387" y="3777"/>
                  </a:cubicBezTo>
                  <a:cubicBezTo>
                    <a:pt x="1838" y="4228"/>
                    <a:pt x="2392" y="4430"/>
                    <a:pt x="2935" y="4430"/>
                  </a:cubicBezTo>
                  <a:cubicBezTo>
                    <a:pt x="4073" y="4430"/>
                    <a:pt x="5163" y="3545"/>
                    <a:pt x="5163" y="2213"/>
                  </a:cubicBezTo>
                  <a:cubicBezTo>
                    <a:pt x="5163" y="994"/>
                    <a:pt x="4180" y="0"/>
                    <a:pt x="2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8824800" y="1485575"/>
              <a:ext cx="129100" cy="110775"/>
            </a:xfrm>
            <a:custGeom>
              <a:avLst/>
              <a:gdLst/>
              <a:ahLst/>
              <a:cxnLst/>
              <a:rect l="l" t="t" r="r" b="b"/>
              <a:pathLst>
                <a:path w="5164" h="4431" extrusionOk="0">
                  <a:moveTo>
                    <a:pt x="2951" y="0"/>
                  </a:moveTo>
                  <a:cubicBezTo>
                    <a:pt x="984" y="0"/>
                    <a:pt x="1" y="2380"/>
                    <a:pt x="1387" y="3777"/>
                  </a:cubicBezTo>
                  <a:cubicBezTo>
                    <a:pt x="1839" y="4228"/>
                    <a:pt x="2392" y="4430"/>
                    <a:pt x="2936" y="4430"/>
                  </a:cubicBezTo>
                  <a:cubicBezTo>
                    <a:pt x="4073" y="4430"/>
                    <a:pt x="5164" y="3545"/>
                    <a:pt x="5164" y="2213"/>
                  </a:cubicBezTo>
                  <a:cubicBezTo>
                    <a:pt x="5164" y="994"/>
                    <a:pt x="4180" y="0"/>
                    <a:pt x="2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8291500" y="1362875"/>
              <a:ext cx="217875" cy="179650"/>
            </a:xfrm>
            <a:custGeom>
              <a:avLst/>
              <a:gdLst/>
              <a:ahLst/>
              <a:cxnLst/>
              <a:rect l="l" t="t" r="r" b="b"/>
              <a:pathLst>
                <a:path w="8715" h="7186" extrusionOk="0">
                  <a:moveTo>
                    <a:pt x="7141" y="1"/>
                  </a:moveTo>
                  <a:lnTo>
                    <a:pt x="7141" y="1"/>
                  </a:lnTo>
                  <a:cubicBezTo>
                    <a:pt x="4417" y="1201"/>
                    <a:pt x="1978" y="2981"/>
                    <a:pt x="1" y="5213"/>
                  </a:cubicBezTo>
                  <a:cubicBezTo>
                    <a:pt x="850" y="6497"/>
                    <a:pt x="2253" y="7186"/>
                    <a:pt x="3681" y="7186"/>
                  </a:cubicBezTo>
                  <a:cubicBezTo>
                    <a:pt x="4584" y="7186"/>
                    <a:pt x="5497" y="6910"/>
                    <a:pt x="6285" y="6335"/>
                  </a:cubicBezTo>
                  <a:cubicBezTo>
                    <a:pt x="8321" y="4849"/>
                    <a:pt x="8715" y="1978"/>
                    <a:pt x="7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8406825" y="2075650"/>
              <a:ext cx="86075" cy="73925"/>
            </a:xfrm>
            <a:custGeom>
              <a:avLst/>
              <a:gdLst/>
              <a:ahLst/>
              <a:cxnLst/>
              <a:rect l="l" t="t" r="r" b="b"/>
              <a:pathLst>
                <a:path w="3443" h="2957" extrusionOk="0">
                  <a:moveTo>
                    <a:pt x="1967" y="1"/>
                  </a:moveTo>
                  <a:cubicBezTo>
                    <a:pt x="659" y="1"/>
                    <a:pt x="0" y="1594"/>
                    <a:pt x="925" y="2519"/>
                  </a:cubicBezTo>
                  <a:cubicBezTo>
                    <a:pt x="1228" y="2821"/>
                    <a:pt x="1598" y="2957"/>
                    <a:pt x="1962" y="2957"/>
                  </a:cubicBezTo>
                  <a:cubicBezTo>
                    <a:pt x="2719" y="2957"/>
                    <a:pt x="3443" y="2367"/>
                    <a:pt x="3443" y="1476"/>
                  </a:cubicBezTo>
                  <a:cubicBezTo>
                    <a:pt x="3443" y="660"/>
                    <a:pt x="2784" y="1"/>
                    <a:pt x="19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9015350" y="1762175"/>
              <a:ext cx="86075" cy="73925"/>
            </a:xfrm>
            <a:custGeom>
              <a:avLst/>
              <a:gdLst/>
              <a:ahLst/>
              <a:cxnLst/>
              <a:rect l="l" t="t" r="r" b="b"/>
              <a:pathLst>
                <a:path w="3443" h="2957" extrusionOk="0">
                  <a:moveTo>
                    <a:pt x="1968" y="1"/>
                  </a:moveTo>
                  <a:cubicBezTo>
                    <a:pt x="660" y="1"/>
                    <a:pt x="1" y="1594"/>
                    <a:pt x="925" y="2518"/>
                  </a:cubicBezTo>
                  <a:cubicBezTo>
                    <a:pt x="1228" y="2821"/>
                    <a:pt x="1599" y="2956"/>
                    <a:pt x="1962" y="2956"/>
                  </a:cubicBezTo>
                  <a:cubicBezTo>
                    <a:pt x="2719" y="2956"/>
                    <a:pt x="3443" y="2367"/>
                    <a:pt x="3443" y="1476"/>
                  </a:cubicBezTo>
                  <a:cubicBezTo>
                    <a:pt x="3443" y="660"/>
                    <a:pt x="2784" y="1"/>
                    <a:pt x="1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8652700" y="1448700"/>
              <a:ext cx="43050" cy="36925"/>
            </a:xfrm>
            <a:custGeom>
              <a:avLst/>
              <a:gdLst/>
              <a:ahLst/>
              <a:cxnLst/>
              <a:rect l="l" t="t" r="r" b="b"/>
              <a:pathLst>
                <a:path w="1722" h="1477" extrusionOk="0">
                  <a:moveTo>
                    <a:pt x="984" y="0"/>
                  </a:moveTo>
                  <a:cubicBezTo>
                    <a:pt x="335" y="0"/>
                    <a:pt x="0" y="797"/>
                    <a:pt x="462" y="1259"/>
                  </a:cubicBezTo>
                  <a:cubicBezTo>
                    <a:pt x="615" y="1409"/>
                    <a:pt x="801" y="1476"/>
                    <a:pt x="983" y="1476"/>
                  </a:cubicBezTo>
                  <a:cubicBezTo>
                    <a:pt x="1362" y="1476"/>
                    <a:pt x="1721" y="1183"/>
                    <a:pt x="1721" y="738"/>
                  </a:cubicBezTo>
                  <a:cubicBezTo>
                    <a:pt x="1721" y="335"/>
                    <a:pt x="1397" y="0"/>
                    <a:pt x="9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8837100" y="1909700"/>
              <a:ext cx="43050" cy="36925"/>
            </a:xfrm>
            <a:custGeom>
              <a:avLst/>
              <a:gdLst/>
              <a:ahLst/>
              <a:cxnLst/>
              <a:rect l="l" t="t" r="r" b="b"/>
              <a:pathLst>
                <a:path w="1722" h="1477" extrusionOk="0">
                  <a:moveTo>
                    <a:pt x="984" y="0"/>
                  </a:moveTo>
                  <a:cubicBezTo>
                    <a:pt x="335" y="0"/>
                    <a:pt x="0" y="797"/>
                    <a:pt x="463" y="1259"/>
                  </a:cubicBezTo>
                  <a:cubicBezTo>
                    <a:pt x="615" y="1409"/>
                    <a:pt x="801" y="1476"/>
                    <a:pt x="983" y="1476"/>
                  </a:cubicBezTo>
                  <a:cubicBezTo>
                    <a:pt x="1362" y="1476"/>
                    <a:pt x="1721" y="1184"/>
                    <a:pt x="1721" y="738"/>
                  </a:cubicBezTo>
                  <a:cubicBezTo>
                    <a:pt x="1721" y="335"/>
                    <a:pt x="1397" y="0"/>
                    <a:pt x="9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03" name="Google Shape;203;p8"/>
          <p:cNvSpPr txBox="1">
            <a:spLocks noGrp="1"/>
          </p:cNvSpPr>
          <p:nvPr>
            <p:ph type="title"/>
          </p:nvPr>
        </p:nvSpPr>
        <p:spPr>
          <a:xfrm>
            <a:off x="2962125" y="1581150"/>
            <a:ext cx="3219600" cy="19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4213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9"/>
          <p:cNvGrpSpPr/>
          <p:nvPr/>
        </p:nvGrpSpPr>
        <p:grpSpPr>
          <a:xfrm>
            <a:off x="530250" y="-1470000"/>
            <a:ext cx="8083500" cy="8083500"/>
            <a:chOff x="530250" y="-1470000"/>
            <a:chExt cx="8083500" cy="8083500"/>
          </a:xfrm>
        </p:grpSpPr>
        <p:sp>
          <p:nvSpPr>
            <p:cNvPr id="206" name="Google Shape;206;p9"/>
            <p:cNvSpPr/>
            <p:nvPr/>
          </p:nvSpPr>
          <p:spPr>
            <a:xfrm>
              <a:off x="530250" y="-1470000"/>
              <a:ext cx="8083500" cy="80835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1185900" y="-814350"/>
              <a:ext cx="6772200" cy="67722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08" name="Google Shape;208;p9"/>
          <p:cNvSpPr txBox="1">
            <a:spLocks noGrp="1"/>
          </p:cNvSpPr>
          <p:nvPr>
            <p:ph type="body" idx="1"/>
          </p:nvPr>
        </p:nvSpPr>
        <p:spPr>
          <a:xfrm>
            <a:off x="3168000" y="1800950"/>
            <a:ext cx="2808000" cy="22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marL="914400" lvl="1" indent="-3302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302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3pPr>
            <a:lvl4pPr marL="1828800" lvl="3" indent="-3302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4pPr>
            <a:lvl5pPr marL="2286000" lvl="4" indent="-3302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5pPr>
            <a:lvl6pPr marL="2743200" lvl="5" indent="-3302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6pPr>
            <a:lvl7pPr marL="3200400" lvl="6" indent="-3302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7pPr>
            <a:lvl8pPr marL="3657600" lvl="7" indent="-3302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8pPr>
            <a:lvl9pPr marL="4114800" lvl="8" indent="-330200" algn="ctr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3283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 txBox="1">
            <a:spLocks noGrp="1"/>
          </p:cNvSpPr>
          <p:nvPr>
            <p:ph type="title"/>
          </p:nvPr>
        </p:nvSpPr>
        <p:spPr>
          <a:xfrm>
            <a:off x="658325" y="450150"/>
            <a:ext cx="23832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6663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/>
          <p:nvPr/>
        </p:nvSpPr>
        <p:spPr>
          <a:xfrm>
            <a:off x="1220250" y="450875"/>
            <a:ext cx="6703500" cy="67035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4" name="Google Shape;214;p11"/>
          <p:cNvSpPr/>
          <p:nvPr/>
        </p:nvSpPr>
        <p:spPr>
          <a:xfrm>
            <a:off x="1220250" y="-1896025"/>
            <a:ext cx="6703500" cy="67035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5" name="Google Shape;21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7340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6" name="Google Shape;21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5614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22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/>
          <p:nvPr/>
        </p:nvSpPr>
        <p:spPr>
          <a:xfrm>
            <a:off x="285500" y="162400"/>
            <a:ext cx="8566088" cy="4818707"/>
          </a:xfrm>
          <a:custGeom>
            <a:avLst/>
            <a:gdLst/>
            <a:ahLst/>
            <a:cxnLst/>
            <a:rect l="l" t="t" r="r" b="b"/>
            <a:pathLst>
              <a:path w="73809" h="41520" extrusionOk="0">
                <a:moveTo>
                  <a:pt x="631" y="1"/>
                </a:moveTo>
                <a:cubicBezTo>
                  <a:pt x="293" y="1"/>
                  <a:pt x="0" y="281"/>
                  <a:pt x="0" y="632"/>
                </a:cubicBezTo>
                <a:lnTo>
                  <a:pt x="0" y="40877"/>
                </a:lnTo>
                <a:cubicBezTo>
                  <a:pt x="0" y="41228"/>
                  <a:pt x="293" y="41520"/>
                  <a:pt x="631" y="41520"/>
                </a:cubicBezTo>
                <a:lnTo>
                  <a:pt x="73178" y="41520"/>
                </a:lnTo>
                <a:cubicBezTo>
                  <a:pt x="73528" y="41520"/>
                  <a:pt x="73809" y="41228"/>
                  <a:pt x="73809" y="40877"/>
                </a:cubicBezTo>
                <a:lnTo>
                  <a:pt x="73809" y="632"/>
                </a:lnTo>
                <a:cubicBezTo>
                  <a:pt x="73809" y="281"/>
                  <a:pt x="73528" y="1"/>
                  <a:pt x="73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680097" y="472972"/>
            <a:ext cx="7778290" cy="4196291"/>
          </a:xfrm>
          <a:custGeom>
            <a:avLst/>
            <a:gdLst/>
            <a:ahLst/>
            <a:cxnLst/>
            <a:rect l="l" t="t" r="r" b="b"/>
            <a:pathLst>
              <a:path w="67021" h="36157" extrusionOk="0">
                <a:moveTo>
                  <a:pt x="1740" y="0"/>
                </a:moveTo>
                <a:cubicBezTo>
                  <a:pt x="782" y="0"/>
                  <a:pt x="0" y="783"/>
                  <a:pt x="0" y="1753"/>
                </a:cubicBezTo>
                <a:lnTo>
                  <a:pt x="0" y="34416"/>
                </a:lnTo>
                <a:cubicBezTo>
                  <a:pt x="0" y="35374"/>
                  <a:pt x="782" y="36157"/>
                  <a:pt x="1740" y="36157"/>
                </a:cubicBezTo>
                <a:lnTo>
                  <a:pt x="65280" y="36157"/>
                </a:lnTo>
                <a:cubicBezTo>
                  <a:pt x="66238" y="36157"/>
                  <a:pt x="67021" y="35374"/>
                  <a:pt x="67021" y="34416"/>
                </a:cubicBezTo>
                <a:lnTo>
                  <a:pt x="67021" y="1753"/>
                </a:lnTo>
                <a:cubicBezTo>
                  <a:pt x="67021" y="783"/>
                  <a:pt x="66238" y="0"/>
                  <a:pt x="6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title"/>
          </p:nvPr>
        </p:nvSpPr>
        <p:spPr>
          <a:xfrm>
            <a:off x="713100" y="532852"/>
            <a:ext cx="77109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"/>
          <p:cNvSpPr txBox="1">
            <a:spLocks noGrp="1"/>
          </p:cNvSpPr>
          <p:nvPr>
            <p:ph type="body" idx="1"/>
          </p:nvPr>
        </p:nvSpPr>
        <p:spPr>
          <a:xfrm>
            <a:off x="1061250" y="1336500"/>
            <a:ext cx="7021500" cy="32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"/>
          <p:cNvSpPr txBox="1">
            <a:spLocks noGrp="1"/>
          </p:cNvSpPr>
          <p:nvPr>
            <p:ph type="body" idx="1"/>
          </p:nvPr>
        </p:nvSpPr>
        <p:spPr>
          <a:xfrm>
            <a:off x="5156775" y="2811250"/>
            <a:ext cx="2614800" cy="14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/>
          </p:nvPr>
        </p:nvSpPr>
        <p:spPr>
          <a:xfrm>
            <a:off x="5156775" y="1418775"/>
            <a:ext cx="2614800" cy="12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13"/>
          <p:cNvSpPr/>
          <p:nvPr/>
        </p:nvSpPr>
        <p:spPr>
          <a:xfrm>
            <a:off x="-1131000" y="-105300"/>
            <a:ext cx="5354100" cy="53541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3003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subTitle" idx="1"/>
          </p:nvPr>
        </p:nvSpPr>
        <p:spPr>
          <a:xfrm>
            <a:off x="2832550" y="3061425"/>
            <a:ext cx="16515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14"/>
          <p:cNvSpPr txBox="1">
            <a:spLocks noGrp="1"/>
          </p:cNvSpPr>
          <p:nvPr>
            <p:ph type="subTitle" idx="2"/>
          </p:nvPr>
        </p:nvSpPr>
        <p:spPr>
          <a:xfrm>
            <a:off x="1005175" y="3061425"/>
            <a:ext cx="16515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14"/>
          <p:cNvSpPr txBox="1">
            <a:spLocks noGrp="1"/>
          </p:cNvSpPr>
          <p:nvPr>
            <p:ph type="subTitle" idx="3"/>
          </p:nvPr>
        </p:nvSpPr>
        <p:spPr>
          <a:xfrm>
            <a:off x="1005175" y="3477525"/>
            <a:ext cx="16515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4"/>
          </p:nvPr>
        </p:nvSpPr>
        <p:spPr>
          <a:xfrm>
            <a:off x="2832550" y="3477525"/>
            <a:ext cx="16515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subTitle" idx="5"/>
          </p:nvPr>
        </p:nvSpPr>
        <p:spPr>
          <a:xfrm>
            <a:off x="4659925" y="3477525"/>
            <a:ext cx="16515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subTitle" idx="6"/>
          </p:nvPr>
        </p:nvSpPr>
        <p:spPr>
          <a:xfrm>
            <a:off x="6487300" y="3477525"/>
            <a:ext cx="16515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14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14"/>
          <p:cNvSpPr txBox="1">
            <a:spLocks noGrp="1"/>
          </p:cNvSpPr>
          <p:nvPr>
            <p:ph type="title" idx="7" hasCustomPrompt="1"/>
          </p:nvPr>
        </p:nvSpPr>
        <p:spPr>
          <a:xfrm>
            <a:off x="1207225" y="2108325"/>
            <a:ext cx="124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14"/>
          <p:cNvSpPr txBox="1">
            <a:spLocks noGrp="1"/>
          </p:cNvSpPr>
          <p:nvPr>
            <p:ph type="title" idx="8" hasCustomPrompt="1"/>
          </p:nvPr>
        </p:nvSpPr>
        <p:spPr>
          <a:xfrm>
            <a:off x="3034600" y="2108325"/>
            <a:ext cx="124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14"/>
          <p:cNvSpPr txBox="1">
            <a:spLocks noGrp="1"/>
          </p:cNvSpPr>
          <p:nvPr>
            <p:ph type="title" idx="9" hasCustomPrompt="1"/>
          </p:nvPr>
        </p:nvSpPr>
        <p:spPr>
          <a:xfrm>
            <a:off x="4861975" y="2108325"/>
            <a:ext cx="124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 idx="13" hasCustomPrompt="1"/>
          </p:nvPr>
        </p:nvSpPr>
        <p:spPr>
          <a:xfrm>
            <a:off x="6689350" y="2108325"/>
            <a:ext cx="124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4"/>
          </p:nvPr>
        </p:nvSpPr>
        <p:spPr>
          <a:xfrm>
            <a:off x="4659925" y="3061425"/>
            <a:ext cx="16515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15"/>
          </p:nvPr>
        </p:nvSpPr>
        <p:spPr>
          <a:xfrm>
            <a:off x="6487300" y="3061425"/>
            <a:ext cx="16515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6201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"/>
          <p:cNvSpPr/>
          <p:nvPr/>
        </p:nvSpPr>
        <p:spPr>
          <a:xfrm>
            <a:off x="1968425" y="203425"/>
            <a:ext cx="6858300" cy="59241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38" name="Google Shape;238;p15"/>
          <p:cNvGrpSpPr/>
          <p:nvPr/>
        </p:nvGrpSpPr>
        <p:grpSpPr>
          <a:xfrm rot="-1402022">
            <a:off x="1365474" y="885788"/>
            <a:ext cx="2913567" cy="1712888"/>
            <a:chOff x="234575" y="750250"/>
            <a:chExt cx="7168600" cy="4214425"/>
          </a:xfrm>
        </p:grpSpPr>
        <p:sp>
          <p:nvSpPr>
            <p:cNvPr id="239" name="Google Shape;239;p15"/>
            <p:cNvSpPr/>
            <p:nvPr/>
          </p:nvSpPr>
          <p:spPr>
            <a:xfrm>
              <a:off x="234575" y="1500850"/>
              <a:ext cx="2615325" cy="1550900"/>
            </a:xfrm>
            <a:custGeom>
              <a:avLst/>
              <a:gdLst/>
              <a:ahLst/>
              <a:cxnLst/>
              <a:rect l="l" t="t" r="r" b="b"/>
              <a:pathLst>
                <a:path w="104613" h="62036" extrusionOk="0">
                  <a:moveTo>
                    <a:pt x="73185" y="0"/>
                  </a:moveTo>
                  <a:cubicBezTo>
                    <a:pt x="72367" y="0"/>
                    <a:pt x="71531" y="137"/>
                    <a:pt x="70726" y="287"/>
                  </a:cubicBezTo>
                  <a:cubicBezTo>
                    <a:pt x="42546" y="5569"/>
                    <a:pt x="18357" y="24647"/>
                    <a:pt x="1634" y="47931"/>
                  </a:cubicBezTo>
                  <a:cubicBezTo>
                    <a:pt x="1013" y="48794"/>
                    <a:pt x="384" y="49701"/>
                    <a:pt x="201" y="50748"/>
                  </a:cubicBezTo>
                  <a:cubicBezTo>
                    <a:pt x="0" y="51882"/>
                    <a:pt x="346" y="53036"/>
                    <a:pt x="746" y="54117"/>
                  </a:cubicBezTo>
                  <a:cubicBezTo>
                    <a:pt x="1797" y="56949"/>
                    <a:pt x="3250" y="59617"/>
                    <a:pt x="5060" y="62036"/>
                  </a:cubicBezTo>
                  <a:cubicBezTo>
                    <a:pt x="11398" y="51611"/>
                    <a:pt x="21933" y="44037"/>
                    <a:pt x="33552" y="40321"/>
                  </a:cubicBezTo>
                  <a:cubicBezTo>
                    <a:pt x="38051" y="38881"/>
                    <a:pt x="42796" y="37996"/>
                    <a:pt x="47506" y="37996"/>
                  </a:cubicBezTo>
                  <a:cubicBezTo>
                    <a:pt x="50507" y="37996"/>
                    <a:pt x="53493" y="38355"/>
                    <a:pt x="56392" y="39159"/>
                  </a:cubicBezTo>
                  <a:cubicBezTo>
                    <a:pt x="63843" y="41226"/>
                    <a:pt x="70610" y="46536"/>
                    <a:pt x="73240" y="53807"/>
                  </a:cubicBezTo>
                  <a:cubicBezTo>
                    <a:pt x="78705" y="48692"/>
                    <a:pt x="84030" y="43435"/>
                    <a:pt x="89217" y="38034"/>
                  </a:cubicBezTo>
                  <a:cubicBezTo>
                    <a:pt x="91625" y="35528"/>
                    <a:pt x="94003" y="32993"/>
                    <a:pt x="96346" y="30428"/>
                  </a:cubicBezTo>
                  <a:cubicBezTo>
                    <a:pt x="98152" y="28454"/>
                    <a:pt x="103008" y="24758"/>
                    <a:pt x="103627" y="22176"/>
                  </a:cubicBezTo>
                  <a:cubicBezTo>
                    <a:pt x="104613" y="18061"/>
                    <a:pt x="94627" y="16690"/>
                    <a:pt x="91407" y="14767"/>
                  </a:cubicBezTo>
                  <a:cubicBezTo>
                    <a:pt x="86355" y="11753"/>
                    <a:pt x="82001" y="7611"/>
                    <a:pt x="78264" y="3098"/>
                  </a:cubicBezTo>
                  <a:cubicBezTo>
                    <a:pt x="77376" y="2027"/>
                    <a:pt x="76460" y="891"/>
                    <a:pt x="75174" y="357"/>
                  </a:cubicBezTo>
                  <a:cubicBezTo>
                    <a:pt x="74541" y="95"/>
                    <a:pt x="73869" y="0"/>
                    <a:pt x="73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1006350" y="3541875"/>
              <a:ext cx="2536700" cy="1422800"/>
            </a:xfrm>
            <a:custGeom>
              <a:avLst/>
              <a:gdLst/>
              <a:ahLst/>
              <a:cxnLst/>
              <a:rect l="l" t="t" r="r" b="b"/>
              <a:pathLst>
                <a:path w="101468" h="56912" extrusionOk="0">
                  <a:moveTo>
                    <a:pt x="68222" y="0"/>
                  </a:moveTo>
                  <a:cubicBezTo>
                    <a:pt x="63482" y="0"/>
                    <a:pt x="58743" y="80"/>
                    <a:pt x="54005" y="240"/>
                  </a:cubicBezTo>
                  <a:cubicBezTo>
                    <a:pt x="57293" y="7238"/>
                    <a:pt x="56265" y="15779"/>
                    <a:pt x="52462" y="22511"/>
                  </a:cubicBezTo>
                  <a:cubicBezTo>
                    <a:pt x="48659" y="29243"/>
                    <a:pt x="42371" y="34305"/>
                    <a:pt x="35499" y="37850"/>
                  </a:cubicBezTo>
                  <a:cubicBezTo>
                    <a:pt x="27941" y="41749"/>
                    <a:pt x="19430" y="43951"/>
                    <a:pt x="10951" y="43951"/>
                  </a:cubicBezTo>
                  <a:cubicBezTo>
                    <a:pt x="7268" y="43951"/>
                    <a:pt x="3591" y="43535"/>
                    <a:pt x="1" y="42662"/>
                  </a:cubicBezTo>
                  <a:lnTo>
                    <a:pt x="1" y="42662"/>
                  </a:lnTo>
                  <a:cubicBezTo>
                    <a:pt x="432" y="45651"/>
                    <a:pt x="1294" y="48563"/>
                    <a:pt x="2554" y="51308"/>
                  </a:cubicBezTo>
                  <a:cubicBezTo>
                    <a:pt x="3035" y="52357"/>
                    <a:pt x="3609" y="53417"/>
                    <a:pt x="4553" y="54077"/>
                  </a:cubicBezTo>
                  <a:cubicBezTo>
                    <a:pt x="5424" y="54687"/>
                    <a:pt x="6509" y="54884"/>
                    <a:pt x="7558" y="55054"/>
                  </a:cubicBezTo>
                  <a:cubicBezTo>
                    <a:pt x="14973" y="56266"/>
                    <a:pt x="22546" y="56911"/>
                    <a:pt x="30111" y="56911"/>
                  </a:cubicBezTo>
                  <a:cubicBezTo>
                    <a:pt x="51410" y="56911"/>
                    <a:pt x="72643" y="51799"/>
                    <a:pt x="90094" y="39842"/>
                  </a:cubicBezTo>
                  <a:cubicBezTo>
                    <a:pt x="91336" y="38992"/>
                    <a:pt x="92614" y="38036"/>
                    <a:pt x="93189" y="36644"/>
                  </a:cubicBezTo>
                  <a:cubicBezTo>
                    <a:pt x="93719" y="35359"/>
                    <a:pt x="93564" y="33907"/>
                    <a:pt x="93433" y="32521"/>
                  </a:cubicBezTo>
                  <a:cubicBezTo>
                    <a:pt x="92882" y="26689"/>
                    <a:pt x="93028" y="20682"/>
                    <a:pt x="94465" y="14975"/>
                  </a:cubicBezTo>
                  <a:cubicBezTo>
                    <a:pt x="95381" y="11338"/>
                    <a:pt x="101467" y="3304"/>
                    <a:pt x="97859" y="1093"/>
                  </a:cubicBezTo>
                  <a:cubicBezTo>
                    <a:pt x="96787" y="437"/>
                    <a:pt x="94866" y="276"/>
                    <a:pt x="92857" y="276"/>
                  </a:cubicBezTo>
                  <a:cubicBezTo>
                    <a:pt x="90929" y="276"/>
                    <a:pt x="88921" y="424"/>
                    <a:pt x="87504" y="424"/>
                  </a:cubicBezTo>
                  <a:cubicBezTo>
                    <a:pt x="87279" y="424"/>
                    <a:pt x="87070" y="420"/>
                    <a:pt x="86878" y="412"/>
                  </a:cubicBezTo>
                  <a:cubicBezTo>
                    <a:pt x="83404" y="260"/>
                    <a:pt x="79932" y="149"/>
                    <a:pt x="76457" y="81"/>
                  </a:cubicBezTo>
                  <a:cubicBezTo>
                    <a:pt x="73711" y="27"/>
                    <a:pt x="70967" y="0"/>
                    <a:pt x="68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1585425" y="750250"/>
              <a:ext cx="5817750" cy="3064125"/>
            </a:xfrm>
            <a:custGeom>
              <a:avLst/>
              <a:gdLst/>
              <a:ahLst/>
              <a:cxnLst/>
              <a:rect l="l" t="t" r="r" b="b"/>
              <a:pathLst>
                <a:path w="232710" h="122565" extrusionOk="0">
                  <a:moveTo>
                    <a:pt x="159034" y="0"/>
                  </a:moveTo>
                  <a:cubicBezTo>
                    <a:pt x="142709" y="0"/>
                    <a:pt x="125684" y="1803"/>
                    <a:pt x="110333" y="6762"/>
                  </a:cubicBezTo>
                  <a:cubicBezTo>
                    <a:pt x="74819" y="18226"/>
                    <a:pt x="40258" y="49645"/>
                    <a:pt x="11972" y="76550"/>
                  </a:cubicBezTo>
                  <a:cubicBezTo>
                    <a:pt x="7844" y="80476"/>
                    <a:pt x="3849" y="84306"/>
                    <a:pt x="1" y="87963"/>
                  </a:cubicBezTo>
                  <a:lnTo>
                    <a:pt x="7170" y="105254"/>
                  </a:lnTo>
                  <a:cubicBezTo>
                    <a:pt x="7072" y="105295"/>
                    <a:pt x="7049" y="105308"/>
                    <a:pt x="7058" y="105308"/>
                  </a:cubicBezTo>
                  <a:cubicBezTo>
                    <a:pt x="7074" y="105308"/>
                    <a:pt x="7177" y="105273"/>
                    <a:pt x="7177" y="105273"/>
                  </a:cubicBezTo>
                  <a:lnTo>
                    <a:pt x="14346" y="122564"/>
                  </a:lnTo>
                  <a:cubicBezTo>
                    <a:pt x="19654" y="122428"/>
                    <a:pt x="25184" y="122307"/>
                    <a:pt x="30880" y="122161"/>
                  </a:cubicBezTo>
                  <a:cubicBezTo>
                    <a:pt x="69907" y="121163"/>
                    <a:pt x="116561" y="118916"/>
                    <a:pt x="149768" y="101892"/>
                  </a:cubicBezTo>
                  <a:cubicBezTo>
                    <a:pt x="176854" y="88016"/>
                    <a:pt x="200203" y="61983"/>
                    <a:pt x="214982" y="41522"/>
                  </a:cubicBezTo>
                  <a:cubicBezTo>
                    <a:pt x="226419" y="25683"/>
                    <a:pt x="232710" y="13193"/>
                    <a:pt x="231654" y="12220"/>
                  </a:cubicBezTo>
                  <a:cubicBezTo>
                    <a:pt x="231655" y="12178"/>
                    <a:pt x="231646" y="12138"/>
                    <a:pt x="231627" y="12100"/>
                  </a:cubicBezTo>
                  <a:cubicBezTo>
                    <a:pt x="230974" y="10525"/>
                    <a:pt x="217889" y="6308"/>
                    <a:pt x="199141" y="3307"/>
                  </a:cubicBezTo>
                  <a:cubicBezTo>
                    <a:pt x="187426" y="1417"/>
                    <a:pt x="173505" y="0"/>
                    <a:pt x="159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1585425" y="2664000"/>
              <a:ext cx="772025" cy="1150375"/>
            </a:xfrm>
            <a:custGeom>
              <a:avLst/>
              <a:gdLst/>
              <a:ahLst/>
              <a:cxnLst/>
              <a:rect l="l" t="t" r="r" b="b"/>
              <a:pathLst>
                <a:path w="30881" h="46015" extrusionOk="0">
                  <a:moveTo>
                    <a:pt x="11972" y="0"/>
                  </a:moveTo>
                  <a:cubicBezTo>
                    <a:pt x="7844" y="3926"/>
                    <a:pt x="3849" y="7756"/>
                    <a:pt x="1" y="11413"/>
                  </a:cubicBezTo>
                  <a:lnTo>
                    <a:pt x="7170" y="28704"/>
                  </a:lnTo>
                  <a:cubicBezTo>
                    <a:pt x="7072" y="28745"/>
                    <a:pt x="7049" y="28758"/>
                    <a:pt x="7058" y="28758"/>
                  </a:cubicBezTo>
                  <a:cubicBezTo>
                    <a:pt x="7074" y="28758"/>
                    <a:pt x="7177" y="28723"/>
                    <a:pt x="7177" y="28723"/>
                  </a:cubicBezTo>
                  <a:lnTo>
                    <a:pt x="14346" y="46014"/>
                  </a:lnTo>
                  <a:cubicBezTo>
                    <a:pt x="19654" y="45878"/>
                    <a:pt x="25184" y="45757"/>
                    <a:pt x="30880" y="45611"/>
                  </a:cubicBezTo>
                  <a:lnTo>
                    <a:pt x="119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6563925" y="832925"/>
              <a:ext cx="839250" cy="955425"/>
            </a:xfrm>
            <a:custGeom>
              <a:avLst/>
              <a:gdLst/>
              <a:ahLst/>
              <a:cxnLst/>
              <a:rect l="l" t="t" r="r" b="b"/>
              <a:pathLst>
                <a:path w="33570" h="38217" extrusionOk="0">
                  <a:moveTo>
                    <a:pt x="1" y="0"/>
                  </a:moveTo>
                  <a:lnTo>
                    <a:pt x="15842" y="38217"/>
                  </a:lnTo>
                  <a:cubicBezTo>
                    <a:pt x="27279" y="22376"/>
                    <a:pt x="33570" y="9887"/>
                    <a:pt x="32515" y="8913"/>
                  </a:cubicBezTo>
                  <a:cubicBezTo>
                    <a:pt x="32515" y="8871"/>
                    <a:pt x="32506" y="8831"/>
                    <a:pt x="32487" y="8795"/>
                  </a:cubicBezTo>
                  <a:cubicBezTo>
                    <a:pt x="31834" y="7218"/>
                    <a:pt x="18749" y="300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4661200" y="1180400"/>
              <a:ext cx="1551700" cy="1367150"/>
            </a:xfrm>
            <a:custGeom>
              <a:avLst/>
              <a:gdLst/>
              <a:ahLst/>
              <a:cxnLst/>
              <a:rect l="l" t="t" r="r" b="b"/>
              <a:pathLst>
                <a:path w="62068" h="54686" extrusionOk="0">
                  <a:moveTo>
                    <a:pt x="31024" y="1"/>
                  </a:moveTo>
                  <a:cubicBezTo>
                    <a:pt x="27535" y="1"/>
                    <a:pt x="23989" y="673"/>
                    <a:pt x="20566" y="2092"/>
                  </a:cubicBezTo>
                  <a:cubicBezTo>
                    <a:pt x="6620" y="7873"/>
                    <a:pt x="0" y="23865"/>
                    <a:pt x="5783" y="37811"/>
                  </a:cubicBezTo>
                  <a:cubicBezTo>
                    <a:pt x="10146" y="48334"/>
                    <a:pt x="20321" y="54686"/>
                    <a:pt x="31045" y="54686"/>
                  </a:cubicBezTo>
                  <a:cubicBezTo>
                    <a:pt x="34533" y="54686"/>
                    <a:pt x="38080" y="54013"/>
                    <a:pt x="41503" y="52594"/>
                  </a:cubicBezTo>
                  <a:cubicBezTo>
                    <a:pt x="55449" y="46814"/>
                    <a:pt x="62067" y="30822"/>
                    <a:pt x="56286" y="16876"/>
                  </a:cubicBezTo>
                  <a:cubicBezTo>
                    <a:pt x="51923" y="6352"/>
                    <a:pt x="41747" y="1"/>
                    <a:pt x="31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4944575" y="1371475"/>
              <a:ext cx="984975" cy="985025"/>
            </a:xfrm>
            <a:custGeom>
              <a:avLst/>
              <a:gdLst/>
              <a:ahLst/>
              <a:cxnLst/>
              <a:rect l="l" t="t" r="r" b="b"/>
              <a:pathLst>
                <a:path w="39399" h="39401" extrusionOk="0">
                  <a:moveTo>
                    <a:pt x="19700" y="1"/>
                  </a:moveTo>
                  <a:cubicBezTo>
                    <a:pt x="14475" y="1"/>
                    <a:pt x="9464" y="2076"/>
                    <a:pt x="5771" y="5771"/>
                  </a:cubicBezTo>
                  <a:cubicBezTo>
                    <a:pt x="2075" y="9464"/>
                    <a:pt x="1" y="14475"/>
                    <a:pt x="1" y="19700"/>
                  </a:cubicBezTo>
                  <a:cubicBezTo>
                    <a:pt x="1" y="24924"/>
                    <a:pt x="2075" y="29935"/>
                    <a:pt x="5771" y="33630"/>
                  </a:cubicBezTo>
                  <a:cubicBezTo>
                    <a:pt x="9464" y="37324"/>
                    <a:pt x="14475" y="39400"/>
                    <a:pt x="19700" y="39400"/>
                  </a:cubicBezTo>
                  <a:cubicBezTo>
                    <a:pt x="24924" y="39400"/>
                    <a:pt x="29935" y="37324"/>
                    <a:pt x="33629" y="33630"/>
                  </a:cubicBezTo>
                  <a:cubicBezTo>
                    <a:pt x="37324" y="29935"/>
                    <a:pt x="39399" y="24924"/>
                    <a:pt x="39399" y="19700"/>
                  </a:cubicBezTo>
                  <a:cubicBezTo>
                    <a:pt x="39399" y="14475"/>
                    <a:pt x="37324" y="9464"/>
                    <a:pt x="33629" y="5771"/>
                  </a:cubicBezTo>
                  <a:cubicBezTo>
                    <a:pt x="29935" y="2076"/>
                    <a:pt x="24924" y="1"/>
                    <a:pt x="1970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3182775" y="1991050"/>
              <a:ext cx="1246400" cy="1098150"/>
            </a:xfrm>
            <a:custGeom>
              <a:avLst/>
              <a:gdLst/>
              <a:ahLst/>
              <a:cxnLst/>
              <a:rect l="l" t="t" r="r" b="b"/>
              <a:pathLst>
                <a:path w="49856" h="43926" extrusionOk="0">
                  <a:moveTo>
                    <a:pt x="24920" y="1"/>
                  </a:moveTo>
                  <a:cubicBezTo>
                    <a:pt x="22118" y="1"/>
                    <a:pt x="19269" y="541"/>
                    <a:pt x="16519" y="1680"/>
                  </a:cubicBezTo>
                  <a:cubicBezTo>
                    <a:pt x="5316" y="6324"/>
                    <a:pt x="1" y="19172"/>
                    <a:pt x="4644" y="30373"/>
                  </a:cubicBezTo>
                  <a:cubicBezTo>
                    <a:pt x="8148" y="38825"/>
                    <a:pt x="16322" y="43926"/>
                    <a:pt x="24935" y="43926"/>
                  </a:cubicBezTo>
                  <a:cubicBezTo>
                    <a:pt x="27737" y="43926"/>
                    <a:pt x="30586" y="43386"/>
                    <a:pt x="33335" y="42246"/>
                  </a:cubicBezTo>
                  <a:cubicBezTo>
                    <a:pt x="44538" y="37603"/>
                    <a:pt x="49856" y="24757"/>
                    <a:pt x="45210" y="13555"/>
                  </a:cubicBezTo>
                  <a:cubicBezTo>
                    <a:pt x="41706" y="5102"/>
                    <a:pt x="33533" y="1"/>
                    <a:pt x="249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3356850" y="2144425"/>
              <a:ext cx="898225" cy="791400"/>
            </a:xfrm>
            <a:custGeom>
              <a:avLst/>
              <a:gdLst/>
              <a:ahLst/>
              <a:cxnLst/>
              <a:rect l="l" t="t" r="r" b="b"/>
              <a:pathLst>
                <a:path w="35929" h="31656" extrusionOk="0">
                  <a:moveTo>
                    <a:pt x="17960" y="1"/>
                  </a:moveTo>
                  <a:cubicBezTo>
                    <a:pt x="15940" y="1"/>
                    <a:pt x="13887" y="390"/>
                    <a:pt x="11905" y="1211"/>
                  </a:cubicBezTo>
                  <a:cubicBezTo>
                    <a:pt x="3832" y="4558"/>
                    <a:pt x="0" y="13815"/>
                    <a:pt x="3347" y="21887"/>
                  </a:cubicBezTo>
                  <a:cubicBezTo>
                    <a:pt x="5872" y="27979"/>
                    <a:pt x="11763" y="31656"/>
                    <a:pt x="17971" y="31656"/>
                  </a:cubicBezTo>
                  <a:cubicBezTo>
                    <a:pt x="19990" y="31656"/>
                    <a:pt x="22043" y="31267"/>
                    <a:pt x="24025" y="30445"/>
                  </a:cubicBezTo>
                  <a:cubicBezTo>
                    <a:pt x="32097" y="27098"/>
                    <a:pt x="35928" y="17842"/>
                    <a:pt x="32581" y="9768"/>
                  </a:cubicBezTo>
                  <a:cubicBezTo>
                    <a:pt x="30057" y="3677"/>
                    <a:pt x="24167" y="1"/>
                    <a:pt x="1796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48" name="Google Shape;248;p15"/>
          <p:cNvSpPr txBox="1">
            <a:spLocks noGrp="1"/>
          </p:cNvSpPr>
          <p:nvPr>
            <p:ph type="title"/>
          </p:nvPr>
        </p:nvSpPr>
        <p:spPr>
          <a:xfrm>
            <a:off x="4233750" y="3868000"/>
            <a:ext cx="31149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15"/>
          <p:cNvSpPr txBox="1">
            <a:spLocks noGrp="1"/>
          </p:cNvSpPr>
          <p:nvPr>
            <p:ph type="subTitle" idx="1"/>
          </p:nvPr>
        </p:nvSpPr>
        <p:spPr>
          <a:xfrm>
            <a:off x="3810600" y="2003875"/>
            <a:ext cx="3961200" cy="20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1674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"/>
          <p:cNvSpPr/>
          <p:nvPr/>
        </p:nvSpPr>
        <p:spPr>
          <a:xfrm>
            <a:off x="5668875" y="295850"/>
            <a:ext cx="6772200" cy="67722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2" name="Google Shape;252;p16"/>
          <p:cNvSpPr/>
          <p:nvPr/>
        </p:nvSpPr>
        <p:spPr>
          <a:xfrm>
            <a:off x="-3564125" y="-2219675"/>
            <a:ext cx="6772200" cy="67722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3" name="Google Shape;253;p16"/>
          <p:cNvSpPr txBox="1">
            <a:spLocks noGrp="1"/>
          </p:cNvSpPr>
          <p:nvPr>
            <p:ph type="subTitle" idx="1"/>
          </p:nvPr>
        </p:nvSpPr>
        <p:spPr>
          <a:xfrm>
            <a:off x="3614100" y="3603300"/>
            <a:ext cx="19158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6"/>
          <p:cNvSpPr txBox="1">
            <a:spLocks noGrp="1"/>
          </p:cNvSpPr>
          <p:nvPr>
            <p:ph type="subTitle" idx="2"/>
          </p:nvPr>
        </p:nvSpPr>
        <p:spPr>
          <a:xfrm>
            <a:off x="6366975" y="3603300"/>
            <a:ext cx="19158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16"/>
          <p:cNvSpPr txBox="1">
            <a:spLocks noGrp="1"/>
          </p:cNvSpPr>
          <p:nvPr>
            <p:ph type="subTitle" idx="3"/>
          </p:nvPr>
        </p:nvSpPr>
        <p:spPr>
          <a:xfrm>
            <a:off x="861225" y="1774500"/>
            <a:ext cx="19158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16"/>
          <p:cNvSpPr txBox="1">
            <a:spLocks noGrp="1"/>
          </p:cNvSpPr>
          <p:nvPr>
            <p:ph type="subTitle" idx="4"/>
          </p:nvPr>
        </p:nvSpPr>
        <p:spPr>
          <a:xfrm>
            <a:off x="3614100" y="1777200"/>
            <a:ext cx="19158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16"/>
          <p:cNvSpPr txBox="1">
            <a:spLocks noGrp="1"/>
          </p:cNvSpPr>
          <p:nvPr>
            <p:ph type="subTitle" idx="5"/>
          </p:nvPr>
        </p:nvSpPr>
        <p:spPr>
          <a:xfrm>
            <a:off x="861225" y="2190600"/>
            <a:ext cx="1915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16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6"/>
          </p:nvPr>
        </p:nvSpPr>
        <p:spPr>
          <a:xfrm>
            <a:off x="3614100" y="2190600"/>
            <a:ext cx="1915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7"/>
          </p:nvPr>
        </p:nvSpPr>
        <p:spPr>
          <a:xfrm>
            <a:off x="6366975" y="4019400"/>
            <a:ext cx="1915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subTitle" idx="8"/>
          </p:nvPr>
        </p:nvSpPr>
        <p:spPr>
          <a:xfrm>
            <a:off x="3614100" y="4019400"/>
            <a:ext cx="1915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5364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"/>
          <p:cNvSpPr txBox="1">
            <a:spLocks noGrp="1"/>
          </p:cNvSpPr>
          <p:nvPr>
            <p:ph type="subTitle" idx="1"/>
          </p:nvPr>
        </p:nvSpPr>
        <p:spPr>
          <a:xfrm>
            <a:off x="1005175" y="3137625"/>
            <a:ext cx="19242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17"/>
          <p:cNvSpPr txBox="1">
            <a:spLocks noGrp="1"/>
          </p:cNvSpPr>
          <p:nvPr>
            <p:ph type="subTitle" idx="2"/>
          </p:nvPr>
        </p:nvSpPr>
        <p:spPr>
          <a:xfrm>
            <a:off x="3609900" y="3137625"/>
            <a:ext cx="19242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17"/>
          <p:cNvSpPr txBox="1">
            <a:spLocks noGrp="1"/>
          </p:cNvSpPr>
          <p:nvPr>
            <p:ph type="subTitle" idx="3"/>
          </p:nvPr>
        </p:nvSpPr>
        <p:spPr>
          <a:xfrm>
            <a:off x="6214625" y="3137625"/>
            <a:ext cx="19242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17"/>
          <p:cNvSpPr txBox="1">
            <a:spLocks noGrp="1"/>
          </p:cNvSpPr>
          <p:nvPr>
            <p:ph type="subTitle" idx="4"/>
          </p:nvPr>
        </p:nvSpPr>
        <p:spPr>
          <a:xfrm>
            <a:off x="1005175" y="3553725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7" name="Google Shape;267;p17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17"/>
          <p:cNvSpPr txBox="1">
            <a:spLocks noGrp="1"/>
          </p:cNvSpPr>
          <p:nvPr>
            <p:ph type="subTitle" idx="5"/>
          </p:nvPr>
        </p:nvSpPr>
        <p:spPr>
          <a:xfrm>
            <a:off x="3609900" y="3553725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9" name="Google Shape;269;p17"/>
          <p:cNvSpPr txBox="1">
            <a:spLocks noGrp="1"/>
          </p:cNvSpPr>
          <p:nvPr>
            <p:ph type="subTitle" idx="6"/>
          </p:nvPr>
        </p:nvSpPr>
        <p:spPr>
          <a:xfrm>
            <a:off x="6214625" y="3553725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0499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 1">
  <p:cSld name="Percentages 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"/>
          <p:cNvSpPr txBox="1">
            <a:spLocks noGrp="1"/>
          </p:cNvSpPr>
          <p:nvPr>
            <p:ph type="title" hasCustomPrompt="1"/>
          </p:nvPr>
        </p:nvSpPr>
        <p:spPr>
          <a:xfrm>
            <a:off x="574175" y="939808"/>
            <a:ext cx="2473800" cy="9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2" name="Google Shape;272;p18"/>
          <p:cNvSpPr txBox="1">
            <a:spLocks noGrp="1"/>
          </p:cNvSpPr>
          <p:nvPr>
            <p:ph type="body" idx="1"/>
          </p:nvPr>
        </p:nvSpPr>
        <p:spPr>
          <a:xfrm>
            <a:off x="795125" y="1797558"/>
            <a:ext cx="2031900" cy="8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18"/>
          <p:cNvSpPr txBox="1">
            <a:spLocks noGrp="1"/>
          </p:cNvSpPr>
          <p:nvPr>
            <p:ph type="title" idx="2" hasCustomPrompt="1"/>
          </p:nvPr>
        </p:nvSpPr>
        <p:spPr>
          <a:xfrm>
            <a:off x="3335100" y="1701808"/>
            <a:ext cx="2473800" cy="9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4" name="Google Shape;274;p18"/>
          <p:cNvSpPr txBox="1">
            <a:spLocks noGrp="1"/>
          </p:cNvSpPr>
          <p:nvPr>
            <p:ph type="body" idx="3"/>
          </p:nvPr>
        </p:nvSpPr>
        <p:spPr>
          <a:xfrm>
            <a:off x="3556050" y="2559558"/>
            <a:ext cx="2031900" cy="8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18"/>
          <p:cNvSpPr txBox="1">
            <a:spLocks noGrp="1"/>
          </p:cNvSpPr>
          <p:nvPr>
            <p:ph type="title" idx="4" hasCustomPrompt="1"/>
          </p:nvPr>
        </p:nvSpPr>
        <p:spPr>
          <a:xfrm>
            <a:off x="6096025" y="2387608"/>
            <a:ext cx="2473800" cy="9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18"/>
          <p:cNvSpPr txBox="1">
            <a:spLocks noGrp="1"/>
          </p:cNvSpPr>
          <p:nvPr>
            <p:ph type="body" idx="5"/>
          </p:nvPr>
        </p:nvSpPr>
        <p:spPr>
          <a:xfrm>
            <a:off x="6316975" y="3245358"/>
            <a:ext cx="2031900" cy="8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77" name="Google Shape;277;p18"/>
          <p:cNvGrpSpPr/>
          <p:nvPr/>
        </p:nvGrpSpPr>
        <p:grpSpPr>
          <a:xfrm>
            <a:off x="1444333" y="3920592"/>
            <a:ext cx="466895" cy="466877"/>
            <a:chOff x="2238350" y="1686100"/>
            <a:chExt cx="660950" cy="660925"/>
          </a:xfrm>
        </p:grpSpPr>
        <p:sp>
          <p:nvSpPr>
            <p:cNvPr id="278" name="Google Shape;278;p18"/>
            <p:cNvSpPr/>
            <p:nvPr/>
          </p:nvSpPr>
          <p:spPr>
            <a:xfrm>
              <a:off x="2238350" y="1686100"/>
              <a:ext cx="660950" cy="660925"/>
            </a:xfrm>
            <a:custGeom>
              <a:avLst/>
              <a:gdLst/>
              <a:ahLst/>
              <a:cxnLst/>
              <a:rect l="l" t="t" r="r" b="b"/>
              <a:pathLst>
                <a:path w="26438" h="26437" extrusionOk="0">
                  <a:moveTo>
                    <a:pt x="13219" y="0"/>
                  </a:moveTo>
                  <a:cubicBezTo>
                    <a:pt x="9714" y="0"/>
                    <a:pt x="6352" y="1393"/>
                    <a:pt x="3873" y="3871"/>
                  </a:cubicBezTo>
                  <a:cubicBezTo>
                    <a:pt x="1393" y="6350"/>
                    <a:pt x="1" y="9712"/>
                    <a:pt x="1" y="13218"/>
                  </a:cubicBezTo>
                  <a:cubicBezTo>
                    <a:pt x="1" y="16723"/>
                    <a:pt x="1393" y="20086"/>
                    <a:pt x="3873" y="22564"/>
                  </a:cubicBezTo>
                  <a:cubicBezTo>
                    <a:pt x="6352" y="25044"/>
                    <a:pt x="9714" y="26437"/>
                    <a:pt x="13219" y="26437"/>
                  </a:cubicBezTo>
                  <a:cubicBezTo>
                    <a:pt x="16725" y="26437"/>
                    <a:pt x="20086" y="25044"/>
                    <a:pt x="22566" y="22564"/>
                  </a:cubicBezTo>
                  <a:cubicBezTo>
                    <a:pt x="25044" y="20086"/>
                    <a:pt x="26437" y="16723"/>
                    <a:pt x="26437" y="13218"/>
                  </a:cubicBezTo>
                  <a:cubicBezTo>
                    <a:pt x="26437" y="9712"/>
                    <a:pt x="25044" y="6350"/>
                    <a:pt x="22566" y="3871"/>
                  </a:cubicBezTo>
                  <a:cubicBezTo>
                    <a:pt x="20086" y="1393"/>
                    <a:pt x="16725" y="0"/>
                    <a:pt x="13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2365450" y="1819175"/>
              <a:ext cx="114550" cy="107800"/>
            </a:xfrm>
            <a:custGeom>
              <a:avLst/>
              <a:gdLst/>
              <a:ahLst/>
              <a:cxnLst/>
              <a:rect l="l" t="t" r="r" b="b"/>
              <a:pathLst>
                <a:path w="4582" h="4312" extrusionOk="0">
                  <a:moveTo>
                    <a:pt x="2309" y="0"/>
                  </a:moveTo>
                  <a:cubicBezTo>
                    <a:pt x="1666" y="0"/>
                    <a:pt x="1043" y="289"/>
                    <a:pt x="627" y="807"/>
                  </a:cubicBezTo>
                  <a:cubicBezTo>
                    <a:pt x="82" y="1488"/>
                    <a:pt x="0" y="2430"/>
                    <a:pt x="420" y="3193"/>
                  </a:cubicBezTo>
                  <a:cubicBezTo>
                    <a:pt x="801" y="3888"/>
                    <a:pt x="1528" y="4311"/>
                    <a:pt x="2309" y="4311"/>
                  </a:cubicBezTo>
                  <a:cubicBezTo>
                    <a:pt x="2387" y="4311"/>
                    <a:pt x="2466" y="4307"/>
                    <a:pt x="2545" y="4298"/>
                  </a:cubicBezTo>
                  <a:cubicBezTo>
                    <a:pt x="3728" y="4170"/>
                    <a:pt x="4582" y="3104"/>
                    <a:pt x="4451" y="1921"/>
                  </a:cubicBezTo>
                  <a:cubicBezTo>
                    <a:pt x="4356" y="1054"/>
                    <a:pt x="3749" y="330"/>
                    <a:pt x="2912" y="87"/>
                  </a:cubicBezTo>
                  <a:cubicBezTo>
                    <a:pt x="2713" y="29"/>
                    <a:pt x="2510" y="0"/>
                    <a:pt x="2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2502425" y="1740575"/>
              <a:ext cx="66675" cy="62725"/>
            </a:xfrm>
            <a:custGeom>
              <a:avLst/>
              <a:gdLst/>
              <a:ahLst/>
              <a:cxnLst/>
              <a:rect l="l" t="t" r="r" b="b"/>
              <a:pathLst>
                <a:path w="2667" h="2509" extrusionOk="0">
                  <a:moveTo>
                    <a:pt x="1345" y="0"/>
                  </a:moveTo>
                  <a:cubicBezTo>
                    <a:pt x="970" y="0"/>
                    <a:pt x="608" y="168"/>
                    <a:pt x="365" y="469"/>
                  </a:cubicBezTo>
                  <a:cubicBezTo>
                    <a:pt x="47" y="866"/>
                    <a:pt x="0" y="1414"/>
                    <a:pt x="244" y="1857"/>
                  </a:cubicBezTo>
                  <a:cubicBezTo>
                    <a:pt x="467" y="2262"/>
                    <a:pt x="889" y="2508"/>
                    <a:pt x="1343" y="2508"/>
                  </a:cubicBezTo>
                  <a:cubicBezTo>
                    <a:pt x="1389" y="2508"/>
                    <a:pt x="1435" y="2506"/>
                    <a:pt x="1481" y="2501"/>
                  </a:cubicBezTo>
                  <a:cubicBezTo>
                    <a:pt x="2170" y="2425"/>
                    <a:pt x="2666" y="1806"/>
                    <a:pt x="2591" y="1117"/>
                  </a:cubicBezTo>
                  <a:cubicBezTo>
                    <a:pt x="2535" y="613"/>
                    <a:pt x="2180" y="192"/>
                    <a:pt x="1695" y="50"/>
                  </a:cubicBezTo>
                  <a:cubicBezTo>
                    <a:pt x="1579" y="16"/>
                    <a:pt x="1461" y="0"/>
                    <a:pt x="13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2639625" y="1819125"/>
              <a:ext cx="27625" cy="23200"/>
            </a:xfrm>
            <a:custGeom>
              <a:avLst/>
              <a:gdLst/>
              <a:ahLst/>
              <a:cxnLst/>
              <a:rect l="l" t="t" r="r" b="b"/>
              <a:pathLst>
                <a:path w="1105" h="928" extrusionOk="0">
                  <a:moveTo>
                    <a:pt x="495" y="1"/>
                  </a:moveTo>
                  <a:cubicBezTo>
                    <a:pt x="239" y="1"/>
                    <a:pt x="1" y="219"/>
                    <a:pt x="34" y="515"/>
                  </a:cubicBezTo>
                  <a:cubicBezTo>
                    <a:pt x="59" y="751"/>
                    <a:pt x="259" y="927"/>
                    <a:pt x="492" y="927"/>
                  </a:cubicBezTo>
                  <a:cubicBezTo>
                    <a:pt x="509" y="927"/>
                    <a:pt x="526" y="926"/>
                    <a:pt x="544" y="924"/>
                  </a:cubicBezTo>
                  <a:cubicBezTo>
                    <a:pt x="954" y="879"/>
                    <a:pt x="1104" y="361"/>
                    <a:pt x="782" y="104"/>
                  </a:cubicBezTo>
                  <a:cubicBezTo>
                    <a:pt x="693" y="33"/>
                    <a:pt x="593" y="1"/>
                    <a:pt x="4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82" name="Google Shape;282;p18"/>
          <p:cNvGrpSpPr/>
          <p:nvPr/>
        </p:nvGrpSpPr>
        <p:grpSpPr>
          <a:xfrm>
            <a:off x="7803509" y="377043"/>
            <a:ext cx="1879757" cy="1113913"/>
            <a:chOff x="7803509" y="377043"/>
            <a:chExt cx="1879757" cy="1113913"/>
          </a:xfrm>
        </p:grpSpPr>
        <p:sp>
          <p:nvSpPr>
            <p:cNvPr id="283" name="Google Shape;283;p18"/>
            <p:cNvSpPr/>
            <p:nvPr/>
          </p:nvSpPr>
          <p:spPr>
            <a:xfrm>
              <a:off x="8187538" y="697310"/>
              <a:ext cx="1095056" cy="286530"/>
            </a:xfrm>
            <a:custGeom>
              <a:avLst/>
              <a:gdLst/>
              <a:ahLst/>
              <a:cxnLst/>
              <a:rect l="l" t="t" r="r" b="b"/>
              <a:pathLst>
                <a:path w="10063" h="2633" extrusionOk="0">
                  <a:moveTo>
                    <a:pt x="324" y="1"/>
                  </a:moveTo>
                  <a:cubicBezTo>
                    <a:pt x="189" y="289"/>
                    <a:pt x="80" y="590"/>
                    <a:pt x="0" y="898"/>
                  </a:cubicBezTo>
                  <a:cubicBezTo>
                    <a:pt x="291" y="952"/>
                    <a:pt x="577" y="1022"/>
                    <a:pt x="847" y="1141"/>
                  </a:cubicBezTo>
                  <a:cubicBezTo>
                    <a:pt x="1235" y="1312"/>
                    <a:pt x="1577" y="1575"/>
                    <a:pt x="1940" y="1796"/>
                  </a:cubicBezTo>
                  <a:cubicBezTo>
                    <a:pt x="2833" y="2337"/>
                    <a:pt x="3856" y="2627"/>
                    <a:pt x="4901" y="2632"/>
                  </a:cubicBezTo>
                  <a:cubicBezTo>
                    <a:pt x="4909" y="2632"/>
                    <a:pt x="4917" y="2632"/>
                    <a:pt x="4925" y="2632"/>
                  </a:cubicBezTo>
                  <a:cubicBezTo>
                    <a:pt x="5673" y="2632"/>
                    <a:pt x="6411" y="2487"/>
                    <a:pt x="7150" y="2373"/>
                  </a:cubicBezTo>
                  <a:cubicBezTo>
                    <a:pt x="8115" y="2226"/>
                    <a:pt x="9088" y="2130"/>
                    <a:pt x="10063" y="2084"/>
                  </a:cubicBezTo>
                  <a:cubicBezTo>
                    <a:pt x="10054" y="1556"/>
                    <a:pt x="9963" y="1033"/>
                    <a:pt x="9794" y="534"/>
                  </a:cubicBezTo>
                  <a:cubicBezTo>
                    <a:pt x="9500" y="579"/>
                    <a:pt x="9210" y="642"/>
                    <a:pt x="8932" y="753"/>
                  </a:cubicBezTo>
                  <a:cubicBezTo>
                    <a:pt x="8431" y="954"/>
                    <a:pt x="7984" y="1275"/>
                    <a:pt x="7479" y="1469"/>
                  </a:cubicBezTo>
                  <a:cubicBezTo>
                    <a:pt x="7019" y="1647"/>
                    <a:pt x="6532" y="1714"/>
                    <a:pt x="6039" y="1714"/>
                  </a:cubicBezTo>
                  <a:cubicBezTo>
                    <a:pt x="5520" y="1714"/>
                    <a:pt x="4994" y="1640"/>
                    <a:pt x="4484" y="1543"/>
                  </a:cubicBezTo>
                  <a:cubicBezTo>
                    <a:pt x="3910" y="1434"/>
                    <a:pt x="3339" y="1298"/>
                    <a:pt x="2806" y="1062"/>
                  </a:cubicBezTo>
                  <a:cubicBezTo>
                    <a:pt x="2262" y="822"/>
                    <a:pt x="1767" y="482"/>
                    <a:pt x="1218" y="255"/>
                  </a:cubicBezTo>
                  <a:cubicBezTo>
                    <a:pt x="930" y="139"/>
                    <a:pt x="630" y="53"/>
                    <a:pt x="324" y="1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8265998" y="540822"/>
              <a:ext cx="953481" cy="251380"/>
            </a:xfrm>
            <a:custGeom>
              <a:avLst/>
              <a:gdLst/>
              <a:ahLst/>
              <a:cxnLst/>
              <a:rect l="l" t="t" r="r" b="b"/>
              <a:pathLst>
                <a:path w="8762" h="2310" extrusionOk="0">
                  <a:moveTo>
                    <a:pt x="7853" y="0"/>
                  </a:moveTo>
                  <a:cubicBezTo>
                    <a:pt x="7658" y="36"/>
                    <a:pt x="7464" y="82"/>
                    <a:pt x="7275" y="149"/>
                  </a:cubicBezTo>
                  <a:cubicBezTo>
                    <a:pt x="6657" y="371"/>
                    <a:pt x="6111" y="769"/>
                    <a:pt x="5483" y="961"/>
                  </a:cubicBezTo>
                  <a:cubicBezTo>
                    <a:pt x="5165" y="1058"/>
                    <a:pt x="4840" y="1099"/>
                    <a:pt x="4511" y="1099"/>
                  </a:cubicBezTo>
                  <a:cubicBezTo>
                    <a:pt x="3791" y="1099"/>
                    <a:pt x="3057" y="902"/>
                    <a:pt x="2365" y="674"/>
                  </a:cubicBezTo>
                  <a:cubicBezTo>
                    <a:pt x="1755" y="471"/>
                    <a:pt x="1142" y="243"/>
                    <a:pt x="518" y="99"/>
                  </a:cubicBezTo>
                  <a:cubicBezTo>
                    <a:pt x="328" y="296"/>
                    <a:pt x="156" y="509"/>
                    <a:pt x="1" y="735"/>
                  </a:cubicBezTo>
                  <a:cubicBezTo>
                    <a:pt x="767" y="839"/>
                    <a:pt x="1510" y="1139"/>
                    <a:pt x="2193" y="1514"/>
                  </a:cubicBezTo>
                  <a:cubicBezTo>
                    <a:pt x="2685" y="1783"/>
                    <a:pt x="3164" y="2097"/>
                    <a:pt x="3710" y="2231"/>
                  </a:cubicBezTo>
                  <a:cubicBezTo>
                    <a:pt x="3942" y="2287"/>
                    <a:pt x="4181" y="2310"/>
                    <a:pt x="4421" y="2310"/>
                  </a:cubicBezTo>
                  <a:cubicBezTo>
                    <a:pt x="4609" y="2310"/>
                    <a:pt x="4797" y="2296"/>
                    <a:pt x="4982" y="2274"/>
                  </a:cubicBezTo>
                  <a:cubicBezTo>
                    <a:pt x="6276" y="2118"/>
                    <a:pt x="7505" y="1577"/>
                    <a:pt x="8762" y="1242"/>
                  </a:cubicBezTo>
                  <a:cubicBezTo>
                    <a:pt x="8524" y="784"/>
                    <a:pt x="8217" y="366"/>
                    <a:pt x="7853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8322150" y="473352"/>
              <a:ext cx="798521" cy="187066"/>
            </a:xfrm>
            <a:custGeom>
              <a:avLst/>
              <a:gdLst/>
              <a:ahLst/>
              <a:cxnLst/>
              <a:rect l="l" t="t" r="r" b="b"/>
              <a:pathLst>
                <a:path w="7338" h="1719" extrusionOk="0">
                  <a:moveTo>
                    <a:pt x="6590" y="0"/>
                  </a:moveTo>
                  <a:cubicBezTo>
                    <a:pt x="5728" y="468"/>
                    <a:pt x="4870" y="942"/>
                    <a:pt x="3909" y="1024"/>
                  </a:cubicBezTo>
                  <a:cubicBezTo>
                    <a:pt x="3806" y="1033"/>
                    <a:pt x="3703" y="1037"/>
                    <a:pt x="3600" y="1037"/>
                  </a:cubicBezTo>
                  <a:cubicBezTo>
                    <a:pt x="2725" y="1037"/>
                    <a:pt x="1865" y="739"/>
                    <a:pt x="1013" y="506"/>
                  </a:cubicBezTo>
                  <a:cubicBezTo>
                    <a:pt x="802" y="448"/>
                    <a:pt x="588" y="408"/>
                    <a:pt x="376" y="358"/>
                  </a:cubicBezTo>
                  <a:cubicBezTo>
                    <a:pt x="245" y="471"/>
                    <a:pt x="120" y="592"/>
                    <a:pt x="0" y="717"/>
                  </a:cubicBezTo>
                  <a:cubicBezTo>
                    <a:pt x="625" y="862"/>
                    <a:pt x="1239" y="1090"/>
                    <a:pt x="1848" y="1292"/>
                  </a:cubicBezTo>
                  <a:cubicBezTo>
                    <a:pt x="2541" y="1522"/>
                    <a:pt x="3275" y="1719"/>
                    <a:pt x="3996" y="1719"/>
                  </a:cubicBezTo>
                  <a:cubicBezTo>
                    <a:pt x="4323" y="1719"/>
                    <a:pt x="4649" y="1678"/>
                    <a:pt x="4966" y="1581"/>
                  </a:cubicBezTo>
                  <a:cubicBezTo>
                    <a:pt x="5595" y="1388"/>
                    <a:pt x="6140" y="990"/>
                    <a:pt x="6759" y="769"/>
                  </a:cubicBezTo>
                  <a:cubicBezTo>
                    <a:pt x="6947" y="701"/>
                    <a:pt x="7142" y="656"/>
                    <a:pt x="7337" y="619"/>
                  </a:cubicBezTo>
                  <a:cubicBezTo>
                    <a:pt x="7108" y="390"/>
                    <a:pt x="6858" y="183"/>
                    <a:pt x="659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8535221" y="377043"/>
              <a:ext cx="352250" cy="55826"/>
            </a:xfrm>
            <a:custGeom>
              <a:avLst/>
              <a:gdLst/>
              <a:ahLst/>
              <a:cxnLst/>
              <a:rect l="l" t="t" r="r" b="b"/>
              <a:pathLst>
                <a:path w="3237" h="513" extrusionOk="0">
                  <a:moveTo>
                    <a:pt x="1761" y="0"/>
                  </a:moveTo>
                  <a:cubicBezTo>
                    <a:pt x="1164" y="0"/>
                    <a:pt x="568" y="106"/>
                    <a:pt x="1" y="316"/>
                  </a:cubicBezTo>
                  <a:lnTo>
                    <a:pt x="306" y="329"/>
                  </a:lnTo>
                  <a:cubicBezTo>
                    <a:pt x="867" y="351"/>
                    <a:pt x="1429" y="374"/>
                    <a:pt x="1984" y="458"/>
                  </a:cubicBezTo>
                  <a:cubicBezTo>
                    <a:pt x="2149" y="482"/>
                    <a:pt x="2316" y="512"/>
                    <a:pt x="2483" y="512"/>
                  </a:cubicBezTo>
                  <a:cubicBezTo>
                    <a:pt x="2538" y="512"/>
                    <a:pt x="2593" y="509"/>
                    <a:pt x="2648" y="501"/>
                  </a:cubicBezTo>
                  <a:cubicBezTo>
                    <a:pt x="2872" y="468"/>
                    <a:pt x="3064" y="363"/>
                    <a:pt x="3236" y="220"/>
                  </a:cubicBezTo>
                  <a:cubicBezTo>
                    <a:pt x="2755" y="74"/>
                    <a:pt x="2257" y="0"/>
                    <a:pt x="176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8363067" y="400875"/>
              <a:ext cx="676316" cy="185434"/>
            </a:xfrm>
            <a:custGeom>
              <a:avLst/>
              <a:gdLst/>
              <a:ahLst/>
              <a:cxnLst/>
              <a:rect l="l" t="t" r="r" b="b"/>
              <a:pathLst>
                <a:path w="6215" h="1704" extrusionOk="0">
                  <a:moveTo>
                    <a:pt x="4819" y="0"/>
                  </a:moveTo>
                  <a:cubicBezTo>
                    <a:pt x="4646" y="143"/>
                    <a:pt x="4454" y="248"/>
                    <a:pt x="4230" y="281"/>
                  </a:cubicBezTo>
                  <a:cubicBezTo>
                    <a:pt x="4175" y="289"/>
                    <a:pt x="4120" y="292"/>
                    <a:pt x="4066" y="292"/>
                  </a:cubicBezTo>
                  <a:cubicBezTo>
                    <a:pt x="3899" y="292"/>
                    <a:pt x="3732" y="262"/>
                    <a:pt x="3567" y="238"/>
                  </a:cubicBezTo>
                  <a:cubicBezTo>
                    <a:pt x="3012" y="154"/>
                    <a:pt x="2450" y="132"/>
                    <a:pt x="1888" y="109"/>
                  </a:cubicBezTo>
                  <a:lnTo>
                    <a:pt x="1583" y="96"/>
                  </a:lnTo>
                  <a:cubicBezTo>
                    <a:pt x="1004" y="308"/>
                    <a:pt x="468" y="623"/>
                    <a:pt x="1" y="1025"/>
                  </a:cubicBezTo>
                  <a:cubicBezTo>
                    <a:pt x="213" y="1074"/>
                    <a:pt x="427" y="1114"/>
                    <a:pt x="637" y="1172"/>
                  </a:cubicBezTo>
                  <a:cubicBezTo>
                    <a:pt x="1490" y="1405"/>
                    <a:pt x="2350" y="1704"/>
                    <a:pt x="3226" y="1704"/>
                  </a:cubicBezTo>
                  <a:cubicBezTo>
                    <a:pt x="3329" y="1704"/>
                    <a:pt x="3431" y="1700"/>
                    <a:pt x="3534" y="1691"/>
                  </a:cubicBezTo>
                  <a:cubicBezTo>
                    <a:pt x="4495" y="1609"/>
                    <a:pt x="5352" y="1134"/>
                    <a:pt x="6214" y="667"/>
                  </a:cubicBezTo>
                  <a:cubicBezTo>
                    <a:pt x="5785" y="375"/>
                    <a:pt x="5315" y="150"/>
                    <a:pt x="4819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8222687" y="620590"/>
              <a:ext cx="1030743" cy="263242"/>
            </a:xfrm>
            <a:custGeom>
              <a:avLst/>
              <a:gdLst/>
              <a:ahLst/>
              <a:cxnLst/>
              <a:rect l="l" t="t" r="r" b="b"/>
              <a:pathLst>
                <a:path w="9472" h="2419" extrusionOk="0">
                  <a:moveTo>
                    <a:pt x="398" y="1"/>
                  </a:moveTo>
                  <a:cubicBezTo>
                    <a:pt x="246" y="225"/>
                    <a:pt x="114" y="460"/>
                    <a:pt x="1" y="704"/>
                  </a:cubicBezTo>
                  <a:cubicBezTo>
                    <a:pt x="306" y="757"/>
                    <a:pt x="607" y="843"/>
                    <a:pt x="895" y="960"/>
                  </a:cubicBezTo>
                  <a:cubicBezTo>
                    <a:pt x="1444" y="1187"/>
                    <a:pt x="1940" y="1527"/>
                    <a:pt x="2483" y="1766"/>
                  </a:cubicBezTo>
                  <a:cubicBezTo>
                    <a:pt x="3016" y="2002"/>
                    <a:pt x="3587" y="2138"/>
                    <a:pt x="4161" y="2247"/>
                  </a:cubicBezTo>
                  <a:cubicBezTo>
                    <a:pt x="4671" y="2344"/>
                    <a:pt x="5198" y="2419"/>
                    <a:pt x="5717" y="2419"/>
                  </a:cubicBezTo>
                  <a:cubicBezTo>
                    <a:pt x="6210" y="2419"/>
                    <a:pt x="6696" y="2352"/>
                    <a:pt x="7156" y="2173"/>
                  </a:cubicBezTo>
                  <a:cubicBezTo>
                    <a:pt x="7661" y="1978"/>
                    <a:pt x="8108" y="1657"/>
                    <a:pt x="8609" y="1457"/>
                  </a:cubicBezTo>
                  <a:cubicBezTo>
                    <a:pt x="8887" y="1346"/>
                    <a:pt x="9177" y="1283"/>
                    <a:pt x="9471" y="1238"/>
                  </a:cubicBezTo>
                  <a:cubicBezTo>
                    <a:pt x="9386" y="986"/>
                    <a:pt x="9282" y="743"/>
                    <a:pt x="9160" y="509"/>
                  </a:cubicBezTo>
                  <a:cubicBezTo>
                    <a:pt x="7903" y="844"/>
                    <a:pt x="6674" y="1385"/>
                    <a:pt x="5380" y="1541"/>
                  </a:cubicBezTo>
                  <a:cubicBezTo>
                    <a:pt x="5194" y="1563"/>
                    <a:pt x="5006" y="1577"/>
                    <a:pt x="4818" y="1577"/>
                  </a:cubicBezTo>
                  <a:cubicBezTo>
                    <a:pt x="4579" y="1577"/>
                    <a:pt x="4340" y="1554"/>
                    <a:pt x="4108" y="1498"/>
                  </a:cubicBezTo>
                  <a:cubicBezTo>
                    <a:pt x="3562" y="1364"/>
                    <a:pt x="3082" y="1050"/>
                    <a:pt x="2590" y="781"/>
                  </a:cubicBezTo>
                  <a:cubicBezTo>
                    <a:pt x="1908" y="405"/>
                    <a:pt x="1164" y="105"/>
                    <a:pt x="39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8179921" y="1041518"/>
              <a:ext cx="1025520" cy="252142"/>
            </a:xfrm>
            <a:custGeom>
              <a:avLst/>
              <a:gdLst/>
              <a:ahLst/>
              <a:cxnLst/>
              <a:rect l="l" t="t" r="r" b="b"/>
              <a:pathLst>
                <a:path w="9424" h="2317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183"/>
                    <a:pt x="81" y="362"/>
                    <a:pt x="136" y="540"/>
                  </a:cubicBezTo>
                  <a:cubicBezTo>
                    <a:pt x="1050" y="891"/>
                    <a:pt x="2018" y="1100"/>
                    <a:pt x="2996" y="1143"/>
                  </a:cubicBezTo>
                  <a:cubicBezTo>
                    <a:pt x="3156" y="1149"/>
                    <a:pt x="3317" y="1152"/>
                    <a:pt x="3479" y="1152"/>
                  </a:cubicBezTo>
                  <a:cubicBezTo>
                    <a:pt x="4014" y="1152"/>
                    <a:pt x="4553" y="1123"/>
                    <a:pt x="5087" y="1123"/>
                  </a:cubicBezTo>
                  <a:cubicBezTo>
                    <a:pt x="5782" y="1123"/>
                    <a:pt x="6468" y="1172"/>
                    <a:pt x="7122" y="1396"/>
                  </a:cubicBezTo>
                  <a:cubicBezTo>
                    <a:pt x="7608" y="1562"/>
                    <a:pt x="8056" y="1818"/>
                    <a:pt x="8500" y="2074"/>
                  </a:cubicBezTo>
                  <a:lnTo>
                    <a:pt x="8924" y="2316"/>
                  </a:lnTo>
                  <a:cubicBezTo>
                    <a:pt x="9110" y="2096"/>
                    <a:pt x="9278" y="1858"/>
                    <a:pt x="9423" y="1609"/>
                  </a:cubicBezTo>
                  <a:cubicBezTo>
                    <a:pt x="8738" y="1209"/>
                    <a:pt x="8050" y="797"/>
                    <a:pt x="7289" y="629"/>
                  </a:cubicBezTo>
                  <a:cubicBezTo>
                    <a:pt x="6964" y="557"/>
                    <a:pt x="6636" y="532"/>
                    <a:pt x="6305" y="532"/>
                  </a:cubicBezTo>
                  <a:cubicBezTo>
                    <a:pt x="5697" y="532"/>
                    <a:pt x="5083" y="617"/>
                    <a:pt x="4473" y="652"/>
                  </a:cubicBezTo>
                  <a:cubicBezTo>
                    <a:pt x="4262" y="664"/>
                    <a:pt x="4050" y="670"/>
                    <a:pt x="3839" y="670"/>
                  </a:cubicBezTo>
                  <a:cubicBezTo>
                    <a:pt x="2532" y="670"/>
                    <a:pt x="1233" y="44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18"/>
            <p:cNvSpPr/>
            <p:nvPr/>
          </p:nvSpPr>
          <p:spPr>
            <a:xfrm>
              <a:off x="8194612" y="1100174"/>
              <a:ext cx="956528" cy="336588"/>
            </a:xfrm>
            <a:custGeom>
              <a:avLst/>
              <a:gdLst/>
              <a:ahLst/>
              <a:cxnLst/>
              <a:rect l="l" t="t" r="r" b="b"/>
              <a:pathLst>
                <a:path w="8790" h="3093" extrusionOk="0">
                  <a:moveTo>
                    <a:pt x="1" y="1"/>
                  </a:moveTo>
                  <a:lnTo>
                    <a:pt x="1" y="1"/>
                  </a:lnTo>
                  <a:cubicBezTo>
                    <a:pt x="105" y="333"/>
                    <a:pt x="243" y="652"/>
                    <a:pt x="413" y="956"/>
                  </a:cubicBezTo>
                  <a:cubicBezTo>
                    <a:pt x="1249" y="1137"/>
                    <a:pt x="2056" y="1436"/>
                    <a:pt x="2808" y="1845"/>
                  </a:cubicBezTo>
                  <a:cubicBezTo>
                    <a:pt x="3160" y="2038"/>
                    <a:pt x="3501" y="2256"/>
                    <a:pt x="3877" y="2398"/>
                  </a:cubicBezTo>
                  <a:cubicBezTo>
                    <a:pt x="4525" y="2641"/>
                    <a:pt x="5236" y="2644"/>
                    <a:pt x="5918" y="2761"/>
                  </a:cubicBezTo>
                  <a:cubicBezTo>
                    <a:pt x="6314" y="2829"/>
                    <a:pt x="6700" y="2948"/>
                    <a:pt x="7076" y="3093"/>
                  </a:cubicBezTo>
                  <a:cubicBezTo>
                    <a:pt x="7254" y="3008"/>
                    <a:pt x="7427" y="2914"/>
                    <a:pt x="7593" y="2810"/>
                  </a:cubicBezTo>
                  <a:cubicBezTo>
                    <a:pt x="7380" y="2693"/>
                    <a:pt x="7168" y="2575"/>
                    <a:pt x="6953" y="2470"/>
                  </a:cubicBezTo>
                  <a:cubicBezTo>
                    <a:pt x="6244" y="2127"/>
                    <a:pt x="5461" y="1919"/>
                    <a:pt x="4830" y="1447"/>
                  </a:cubicBezTo>
                  <a:cubicBezTo>
                    <a:pt x="4848" y="1373"/>
                    <a:pt x="4936" y="1354"/>
                    <a:pt x="5016" y="1354"/>
                  </a:cubicBezTo>
                  <a:cubicBezTo>
                    <a:pt x="5027" y="1354"/>
                    <a:pt x="5038" y="1355"/>
                    <a:pt x="5049" y="1355"/>
                  </a:cubicBezTo>
                  <a:cubicBezTo>
                    <a:pt x="6167" y="1428"/>
                    <a:pt x="7261" y="1778"/>
                    <a:pt x="8232" y="2339"/>
                  </a:cubicBezTo>
                  <a:cubicBezTo>
                    <a:pt x="8431" y="2167"/>
                    <a:pt x="8618" y="1979"/>
                    <a:pt x="8789" y="1777"/>
                  </a:cubicBezTo>
                  <a:lnTo>
                    <a:pt x="8365" y="1535"/>
                  </a:lnTo>
                  <a:cubicBezTo>
                    <a:pt x="7921" y="1279"/>
                    <a:pt x="7473" y="1023"/>
                    <a:pt x="6987" y="857"/>
                  </a:cubicBezTo>
                  <a:cubicBezTo>
                    <a:pt x="6332" y="633"/>
                    <a:pt x="5645" y="584"/>
                    <a:pt x="4949" y="584"/>
                  </a:cubicBezTo>
                  <a:cubicBezTo>
                    <a:pt x="4419" y="584"/>
                    <a:pt x="3884" y="612"/>
                    <a:pt x="3353" y="612"/>
                  </a:cubicBezTo>
                  <a:cubicBezTo>
                    <a:pt x="3188" y="612"/>
                    <a:pt x="3024" y="609"/>
                    <a:pt x="2861" y="602"/>
                  </a:cubicBezTo>
                  <a:cubicBezTo>
                    <a:pt x="1883" y="561"/>
                    <a:pt x="915" y="352"/>
                    <a:pt x="1" y="1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8174044" y="794816"/>
              <a:ext cx="1109093" cy="265092"/>
            </a:xfrm>
            <a:custGeom>
              <a:avLst/>
              <a:gdLst/>
              <a:ahLst/>
              <a:cxnLst/>
              <a:rect l="l" t="t" r="r" b="b"/>
              <a:pathLst>
                <a:path w="10192" h="2436" extrusionOk="0">
                  <a:moveTo>
                    <a:pt x="124" y="1"/>
                  </a:moveTo>
                  <a:cubicBezTo>
                    <a:pt x="69" y="214"/>
                    <a:pt x="28" y="431"/>
                    <a:pt x="0" y="649"/>
                  </a:cubicBezTo>
                  <a:cubicBezTo>
                    <a:pt x="205" y="713"/>
                    <a:pt x="405" y="791"/>
                    <a:pt x="599" y="884"/>
                  </a:cubicBezTo>
                  <a:cubicBezTo>
                    <a:pt x="1079" y="1119"/>
                    <a:pt x="1512" y="1443"/>
                    <a:pt x="1998" y="1666"/>
                  </a:cubicBezTo>
                  <a:cubicBezTo>
                    <a:pt x="2564" y="1926"/>
                    <a:pt x="3186" y="2043"/>
                    <a:pt x="3805" y="2111"/>
                  </a:cubicBezTo>
                  <a:cubicBezTo>
                    <a:pt x="4407" y="2176"/>
                    <a:pt x="5012" y="2195"/>
                    <a:pt x="5617" y="2195"/>
                  </a:cubicBezTo>
                  <a:cubicBezTo>
                    <a:pt x="5873" y="2195"/>
                    <a:pt x="6128" y="2192"/>
                    <a:pt x="6383" y="2187"/>
                  </a:cubicBezTo>
                  <a:cubicBezTo>
                    <a:pt x="6794" y="2178"/>
                    <a:pt x="7205" y="2166"/>
                    <a:pt x="7615" y="2166"/>
                  </a:cubicBezTo>
                  <a:cubicBezTo>
                    <a:pt x="8056" y="2166"/>
                    <a:pt x="8496" y="2180"/>
                    <a:pt x="8935" y="2228"/>
                  </a:cubicBezTo>
                  <a:cubicBezTo>
                    <a:pt x="9313" y="2268"/>
                    <a:pt x="9686" y="2344"/>
                    <a:pt x="10055" y="2436"/>
                  </a:cubicBezTo>
                  <a:cubicBezTo>
                    <a:pt x="10144" y="2057"/>
                    <a:pt x="10190" y="1669"/>
                    <a:pt x="10191" y="1279"/>
                  </a:cubicBezTo>
                  <a:cubicBezTo>
                    <a:pt x="10191" y="1248"/>
                    <a:pt x="10188" y="1218"/>
                    <a:pt x="10187" y="1187"/>
                  </a:cubicBezTo>
                  <a:cubicBezTo>
                    <a:pt x="9212" y="1234"/>
                    <a:pt x="8239" y="1330"/>
                    <a:pt x="7274" y="1477"/>
                  </a:cubicBezTo>
                  <a:cubicBezTo>
                    <a:pt x="6535" y="1591"/>
                    <a:pt x="5797" y="1736"/>
                    <a:pt x="5049" y="1736"/>
                  </a:cubicBezTo>
                  <a:cubicBezTo>
                    <a:pt x="5041" y="1736"/>
                    <a:pt x="5033" y="1736"/>
                    <a:pt x="5025" y="1736"/>
                  </a:cubicBezTo>
                  <a:cubicBezTo>
                    <a:pt x="3980" y="1731"/>
                    <a:pt x="2956" y="1441"/>
                    <a:pt x="2064" y="900"/>
                  </a:cubicBezTo>
                  <a:cubicBezTo>
                    <a:pt x="1701" y="679"/>
                    <a:pt x="1359" y="416"/>
                    <a:pt x="971" y="244"/>
                  </a:cubicBezTo>
                  <a:cubicBezTo>
                    <a:pt x="701" y="125"/>
                    <a:pt x="415" y="55"/>
                    <a:pt x="1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8166100" y="865442"/>
              <a:ext cx="1102238" cy="351388"/>
            </a:xfrm>
            <a:custGeom>
              <a:avLst/>
              <a:gdLst/>
              <a:ahLst/>
              <a:cxnLst/>
              <a:rect l="l" t="t" r="r" b="b"/>
              <a:pathLst>
                <a:path w="10129" h="3229" extrusionOk="0">
                  <a:moveTo>
                    <a:pt x="72" y="0"/>
                  </a:moveTo>
                  <a:cubicBezTo>
                    <a:pt x="1" y="539"/>
                    <a:pt x="19" y="1086"/>
                    <a:pt x="127" y="1618"/>
                  </a:cubicBezTo>
                  <a:cubicBezTo>
                    <a:pt x="1360" y="2062"/>
                    <a:pt x="2659" y="2288"/>
                    <a:pt x="3965" y="2288"/>
                  </a:cubicBezTo>
                  <a:cubicBezTo>
                    <a:pt x="4177" y="2288"/>
                    <a:pt x="4388" y="2282"/>
                    <a:pt x="4599" y="2270"/>
                  </a:cubicBezTo>
                  <a:cubicBezTo>
                    <a:pt x="5208" y="2235"/>
                    <a:pt x="5823" y="2151"/>
                    <a:pt x="6431" y="2151"/>
                  </a:cubicBezTo>
                  <a:cubicBezTo>
                    <a:pt x="6762" y="2151"/>
                    <a:pt x="7091" y="2176"/>
                    <a:pt x="7416" y="2247"/>
                  </a:cubicBezTo>
                  <a:cubicBezTo>
                    <a:pt x="8176" y="2415"/>
                    <a:pt x="8864" y="2827"/>
                    <a:pt x="9550" y="3228"/>
                  </a:cubicBezTo>
                  <a:cubicBezTo>
                    <a:pt x="9816" y="2780"/>
                    <a:pt x="10011" y="2294"/>
                    <a:pt x="10128" y="1787"/>
                  </a:cubicBezTo>
                  <a:cubicBezTo>
                    <a:pt x="9759" y="1695"/>
                    <a:pt x="9386" y="1620"/>
                    <a:pt x="9008" y="1579"/>
                  </a:cubicBezTo>
                  <a:cubicBezTo>
                    <a:pt x="8569" y="1531"/>
                    <a:pt x="8129" y="1517"/>
                    <a:pt x="7689" y="1517"/>
                  </a:cubicBezTo>
                  <a:cubicBezTo>
                    <a:pt x="7278" y="1517"/>
                    <a:pt x="6867" y="1529"/>
                    <a:pt x="6456" y="1538"/>
                  </a:cubicBezTo>
                  <a:cubicBezTo>
                    <a:pt x="6201" y="1543"/>
                    <a:pt x="5946" y="1546"/>
                    <a:pt x="5690" y="1546"/>
                  </a:cubicBezTo>
                  <a:cubicBezTo>
                    <a:pt x="5085" y="1546"/>
                    <a:pt x="4480" y="1527"/>
                    <a:pt x="3878" y="1462"/>
                  </a:cubicBezTo>
                  <a:cubicBezTo>
                    <a:pt x="3259" y="1394"/>
                    <a:pt x="2637" y="1277"/>
                    <a:pt x="2071" y="1017"/>
                  </a:cubicBezTo>
                  <a:cubicBezTo>
                    <a:pt x="1585" y="794"/>
                    <a:pt x="1150" y="470"/>
                    <a:pt x="671" y="235"/>
                  </a:cubicBezTo>
                  <a:cubicBezTo>
                    <a:pt x="478" y="142"/>
                    <a:pt x="278" y="64"/>
                    <a:pt x="72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8239555" y="1204100"/>
              <a:ext cx="725176" cy="286856"/>
            </a:xfrm>
            <a:custGeom>
              <a:avLst/>
              <a:gdLst/>
              <a:ahLst/>
              <a:cxnLst/>
              <a:rect l="l" t="t" r="r" b="b"/>
              <a:pathLst>
                <a:path w="6664" h="2636" extrusionOk="0">
                  <a:moveTo>
                    <a:pt x="0" y="1"/>
                  </a:moveTo>
                  <a:cubicBezTo>
                    <a:pt x="874" y="1572"/>
                    <a:pt x="2548" y="2636"/>
                    <a:pt x="4474" y="2636"/>
                  </a:cubicBezTo>
                  <a:cubicBezTo>
                    <a:pt x="5232" y="2635"/>
                    <a:pt x="5979" y="2465"/>
                    <a:pt x="6664" y="2138"/>
                  </a:cubicBezTo>
                  <a:cubicBezTo>
                    <a:pt x="6287" y="1993"/>
                    <a:pt x="5902" y="1874"/>
                    <a:pt x="5506" y="1806"/>
                  </a:cubicBezTo>
                  <a:cubicBezTo>
                    <a:pt x="4823" y="1689"/>
                    <a:pt x="4112" y="1686"/>
                    <a:pt x="3464" y="1443"/>
                  </a:cubicBezTo>
                  <a:cubicBezTo>
                    <a:pt x="3089" y="1301"/>
                    <a:pt x="2747" y="1083"/>
                    <a:pt x="2395" y="890"/>
                  </a:cubicBezTo>
                  <a:cubicBezTo>
                    <a:pt x="1643" y="481"/>
                    <a:pt x="836" y="182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8720217" y="1247521"/>
              <a:ext cx="370314" cy="158446"/>
            </a:xfrm>
            <a:custGeom>
              <a:avLst/>
              <a:gdLst/>
              <a:ahLst/>
              <a:cxnLst/>
              <a:rect l="l" t="t" r="r" b="b"/>
              <a:pathLst>
                <a:path w="3403" h="1456" extrusionOk="0">
                  <a:moveTo>
                    <a:pt x="186" y="0"/>
                  </a:moveTo>
                  <a:cubicBezTo>
                    <a:pt x="106" y="0"/>
                    <a:pt x="18" y="19"/>
                    <a:pt x="0" y="93"/>
                  </a:cubicBezTo>
                  <a:cubicBezTo>
                    <a:pt x="630" y="565"/>
                    <a:pt x="1413" y="773"/>
                    <a:pt x="2123" y="1116"/>
                  </a:cubicBezTo>
                  <a:cubicBezTo>
                    <a:pt x="2338" y="1221"/>
                    <a:pt x="2550" y="1339"/>
                    <a:pt x="2763" y="1456"/>
                  </a:cubicBezTo>
                  <a:cubicBezTo>
                    <a:pt x="2988" y="1316"/>
                    <a:pt x="3202" y="1158"/>
                    <a:pt x="3402" y="985"/>
                  </a:cubicBezTo>
                  <a:cubicBezTo>
                    <a:pt x="2431" y="424"/>
                    <a:pt x="1337" y="74"/>
                    <a:pt x="219" y="1"/>
                  </a:cubicBezTo>
                  <a:cubicBezTo>
                    <a:pt x="208" y="1"/>
                    <a:pt x="197" y="0"/>
                    <a:pt x="18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7803509" y="555296"/>
              <a:ext cx="1879757" cy="757731"/>
            </a:xfrm>
            <a:custGeom>
              <a:avLst/>
              <a:gdLst/>
              <a:ahLst/>
              <a:cxnLst/>
              <a:rect l="l" t="t" r="r" b="b"/>
              <a:pathLst>
                <a:path w="17274" h="6963" extrusionOk="0">
                  <a:moveTo>
                    <a:pt x="14844" y="0"/>
                  </a:moveTo>
                  <a:cubicBezTo>
                    <a:pt x="14153" y="0"/>
                    <a:pt x="13328" y="77"/>
                    <a:pt x="12410" y="227"/>
                  </a:cubicBezTo>
                  <a:cubicBezTo>
                    <a:pt x="12469" y="297"/>
                    <a:pt x="12516" y="375"/>
                    <a:pt x="12570" y="448"/>
                  </a:cubicBezTo>
                  <a:cubicBezTo>
                    <a:pt x="12647" y="553"/>
                    <a:pt x="12729" y="655"/>
                    <a:pt x="12799" y="766"/>
                  </a:cubicBezTo>
                  <a:cubicBezTo>
                    <a:pt x="13352" y="689"/>
                    <a:pt x="13845" y="650"/>
                    <a:pt x="14260" y="650"/>
                  </a:cubicBezTo>
                  <a:cubicBezTo>
                    <a:pt x="15056" y="650"/>
                    <a:pt x="15567" y="794"/>
                    <a:pt x="15666" y="1097"/>
                  </a:cubicBezTo>
                  <a:cubicBezTo>
                    <a:pt x="15818" y="1558"/>
                    <a:pt x="14987" y="2285"/>
                    <a:pt x="13560" y="3059"/>
                  </a:cubicBezTo>
                  <a:cubicBezTo>
                    <a:pt x="12406" y="3686"/>
                    <a:pt x="10863" y="4342"/>
                    <a:pt x="9126" y="4913"/>
                  </a:cubicBezTo>
                  <a:cubicBezTo>
                    <a:pt x="7222" y="5538"/>
                    <a:pt x="5444" y="5941"/>
                    <a:pt x="4091" y="6094"/>
                  </a:cubicBezTo>
                  <a:cubicBezTo>
                    <a:pt x="3687" y="6139"/>
                    <a:pt x="3320" y="6162"/>
                    <a:pt x="3000" y="6162"/>
                  </a:cubicBezTo>
                  <a:cubicBezTo>
                    <a:pt x="2205" y="6162"/>
                    <a:pt x="1694" y="6019"/>
                    <a:pt x="1595" y="5716"/>
                  </a:cubicBezTo>
                  <a:cubicBezTo>
                    <a:pt x="1456" y="5292"/>
                    <a:pt x="2154" y="4637"/>
                    <a:pt x="3385" y="3930"/>
                  </a:cubicBezTo>
                  <a:cubicBezTo>
                    <a:pt x="3372" y="3782"/>
                    <a:pt x="3363" y="3632"/>
                    <a:pt x="3363" y="3480"/>
                  </a:cubicBezTo>
                  <a:cubicBezTo>
                    <a:pt x="3363" y="3466"/>
                    <a:pt x="3364" y="3454"/>
                    <a:pt x="3365" y="3441"/>
                  </a:cubicBezTo>
                  <a:cubicBezTo>
                    <a:pt x="3368" y="3375"/>
                    <a:pt x="3375" y="3308"/>
                    <a:pt x="3378" y="3242"/>
                  </a:cubicBezTo>
                  <a:lnTo>
                    <a:pt x="3378" y="3242"/>
                  </a:lnTo>
                  <a:cubicBezTo>
                    <a:pt x="1262" y="4360"/>
                    <a:pt x="0" y="5495"/>
                    <a:pt x="242" y="6234"/>
                  </a:cubicBezTo>
                  <a:cubicBezTo>
                    <a:pt x="403" y="6725"/>
                    <a:pt x="1205" y="6962"/>
                    <a:pt x="2422" y="6962"/>
                  </a:cubicBezTo>
                  <a:cubicBezTo>
                    <a:pt x="3044" y="6962"/>
                    <a:pt x="3774" y="6900"/>
                    <a:pt x="4583" y="6778"/>
                  </a:cubicBezTo>
                  <a:cubicBezTo>
                    <a:pt x="5984" y="6566"/>
                    <a:pt x="7618" y="6175"/>
                    <a:pt x="9331" y="5613"/>
                  </a:cubicBezTo>
                  <a:cubicBezTo>
                    <a:pt x="10923" y="5090"/>
                    <a:pt x="12369" y="4489"/>
                    <a:pt x="13573" y="3876"/>
                  </a:cubicBezTo>
                  <a:cubicBezTo>
                    <a:pt x="15872" y="2707"/>
                    <a:pt x="17273" y="1499"/>
                    <a:pt x="17020" y="727"/>
                  </a:cubicBezTo>
                  <a:cubicBezTo>
                    <a:pt x="16859" y="237"/>
                    <a:pt x="16058" y="0"/>
                    <a:pt x="1484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3078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"/>
          <p:cNvSpPr txBox="1">
            <a:spLocks noGrp="1"/>
          </p:cNvSpPr>
          <p:nvPr>
            <p:ph type="subTitle" idx="1"/>
          </p:nvPr>
        </p:nvSpPr>
        <p:spPr>
          <a:xfrm>
            <a:off x="6214625" y="3535550"/>
            <a:ext cx="19242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19"/>
          <p:cNvSpPr txBox="1">
            <a:spLocks noGrp="1"/>
          </p:cNvSpPr>
          <p:nvPr>
            <p:ph type="subTitle" idx="2"/>
          </p:nvPr>
        </p:nvSpPr>
        <p:spPr>
          <a:xfrm>
            <a:off x="3609900" y="3535550"/>
            <a:ext cx="19242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9" name="Google Shape;299;p19"/>
          <p:cNvSpPr txBox="1">
            <a:spLocks noGrp="1"/>
          </p:cNvSpPr>
          <p:nvPr>
            <p:ph type="subTitle" idx="3"/>
          </p:nvPr>
        </p:nvSpPr>
        <p:spPr>
          <a:xfrm>
            <a:off x="1005175" y="3535550"/>
            <a:ext cx="19242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9"/>
          <p:cNvSpPr txBox="1">
            <a:spLocks noGrp="1"/>
          </p:cNvSpPr>
          <p:nvPr>
            <p:ph type="subTitle" idx="4"/>
          </p:nvPr>
        </p:nvSpPr>
        <p:spPr>
          <a:xfrm>
            <a:off x="6214625" y="1743300"/>
            <a:ext cx="19242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p19"/>
          <p:cNvSpPr txBox="1">
            <a:spLocks noGrp="1"/>
          </p:cNvSpPr>
          <p:nvPr>
            <p:ph type="subTitle" idx="5"/>
          </p:nvPr>
        </p:nvSpPr>
        <p:spPr>
          <a:xfrm>
            <a:off x="3609900" y="1743300"/>
            <a:ext cx="19242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19"/>
          <p:cNvSpPr txBox="1">
            <a:spLocks noGrp="1"/>
          </p:cNvSpPr>
          <p:nvPr>
            <p:ph type="subTitle" idx="6"/>
          </p:nvPr>
        </p:nvSpPr>
        <p:spPr>
          <a:xfrm>
            <a:off x="1005175" y="1743300"/>
            <a:ext cx="19242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9"/>
          <p:cNvSpPr txBox="1">
            <a:spLocks noGrp="1"/>
          </p:cNvSpPr>
          <p:nvPr>
            <p:ph type="subTitle" idx="7"/>
          </p:nvPr>
        </p:nvSpPr>
        <p:spPr>
          <a:xfrm>
            <a:off x="1005175" y="3951650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4" name="Google Shape;304;p19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19"/>
          <p:cNvSpPr txBox="1">
            <a:spLocks noGrp="1"/>
          </p:cNvSpPr>
          <p:nvPr>
            <p:ph type="subTitle" idx="8"/>
          </p:nvPr>
        </p:nvSpPr>
        <p:spPr>
          <a:xfrm>
            <a:off x="3609900" y="3951650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9"/>
          <p:cNvSpPr txBox="1">
            <a:spLocks noGrp="1"/>
          </p:cNvSpPr>
          <p:nvPr>
            <p:ph type="subTitle" idx="9"/>
          </p:nvPr>
        </p:nvSpPr>
        <p:spPr>
          <a:xfrm>
            <a:off x="6214625" y="3951650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7" name="Google Shape;307;p19"/>
          <p:cNvSpPr txBox="1">
            <a:spLocks noGrp="1"/>
          </p:cNvSpPr>
          <p:nvPr>
            <p:ph type="subTitle" idx="13"/>
          </p:nvPr>
        </p:nvSpPr>
        <p:spPr>
          <a:xfrm>
            <a:off x="1005175" y="2156700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8" name="Google Shape;308;p19"/>
          <p:cNvSpPr txBox="1">
            <a:spLocks noGrp="1"/>
          </p:cNvSpPr>
          <p:nvPr>
            <p:ph type="subTitle" idx="14"/>
          </p:nvPr>
        </p:nvSpPr>
        <p:spPr>
          <a:xfrm>
            <a:off x="3609900" y="2156700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19"/>
          <p:cNvSpPr txBox="1">
            <a:spLocks noGrp="1"/>
          </p:cNvSpPr>
          <p:nvPr>
            <p:ph type="subTitle" idx="15"/>
          </p:nvPr>
        </p:nvSpPr>
        <p:spPr>
          <a:xfrm>
            <a:off x="6214625" y="2156700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49241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0"/>
          <p:cNvSpPr txBox="1">
            <a:spLocks noGrp="1"/>
          </p:cNvSpPr>
          <p:nvPr>
            <p:ph type="body" idx="1"/>
          </p:nvPr>
        </p:nvSpPr>
        <p:spPr>
          <a:xfrm>
            <a:off x="5723475" y="2445525"/>
            <a:ext cx="2463900" cy="15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7748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7392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2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380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5"/>
          <p:cNvGrpSpPr/>
          <p:nvPr/>
        </p:nvGrpSpPr>
        <p:grpSpPr>
          <a:xfrm>
            <a:off x="288950" y="145475"/>
            <a:ext cx="8566088" cy="4818707"/>
            <a:chOff x="288950" y="145475"/>
            <a:chExt cx="8566088" cy="4818707"/>
          </a:xfrm>
        </p:grpSpPr>
        <p:sp>
          <p:nvSpPr>
            <p:cNvPr id="78" name="Google Shape;78;p5"/>
            <p:cNvSpPr/>
            <p:nvPr/>
          </p:nvSpPr>
          <p:spPr>
            <a:xfrm>
              <a:off x="288950" y="145475"/>
              <a:ext cx="8566088" cy="4818707"/>
            </a:xfrm>
            <a:custGeom>
              <a:avLst/>
              <a:gdLst/>
              <a:ahLst/>
              <a:cxnLst/>
              <a:rect l="l" t="t" r="r" b="b"/>
              <a:pathLst>
                <a:path w="73809" h="41520" extrusionOk="0">
                  <a:moveTo>
                    <a:pt x="631" y="1"/>
                  </a:moveTo>
                  <a:cubicBezTo>
                    <a:pt x="293" y="1"/>
                    <a:pt x="0" y="281"/>
                    <a:pt x="0" y="632"/>
                  </a:cubicBezTo>
                  <a:lnTo>
                    <a:pt x="0" y="40877"/>
                  </a:lnTo>
                  <a:cubicBezTo>
                    <a:pt x="0" y="41228"/>
                    <a:pt x="293" y="41520"/>
                    <a:pt x="631" y="41520"/>
                  </a:cubicBezTo>
                  <a:lnTo>
                    <a:pt x="73178" y="41520"/>
                  </a:lnTo>
                  <a:cubicBezTo>
                    <a:pt x="73528" y="41520"/>
                    <a:pt x="73809" y="41228"/>
                    <a:pt x="73809" y="40877"/>
                  </a:cubicBezTo>
                  <a:lnTo>
                    <a:pt x="73809" y="632"/>
                  </a:lnTo>
                  <a:cubicBezTo>
                    <a:pt x="73809" y="281"/>
                    <a:pt x="73528" y="1"/>
                    <a:pt x="7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4589589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60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60" y="31577"/>
                  </a:cubicBezTo>
                  <a:lnTo>
                    <a:pt x="28295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95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478825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48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48" y="31577"/>
                  </a:cubicBezTo>
                  <a:lnTo>
                    <a:pt x="28283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83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" name="Google Shape;81;p5"/>
            <p:cNvGrpSpPr/>
            <p:nvPr/>
          </p:nvGrpSpPr>
          <p:grpSpPr>
            <a:xfrm>
              <a:off x="49847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82" name="Google Shape;82;p5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83" name="Google Shape;83;p5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5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5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5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5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5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5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5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1" name="Google Shape;91;p5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5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" name="Google Shape;101;p5"/>
            <p:cNvGrpSpPr/>
            <p:nvPr/>
          </p:nvGrpSpPr>
          <p:grpSpPr>
            <a:xfrm>
              <a:off x="8784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102" name="Google Shape;102;p5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103" name="Google Shape;103;p5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5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5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5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5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5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5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5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1" name="Google Shape;111;p5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5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5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5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1092475" y="2747022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title" idx="2"/>
          </p:nvPr>
        </p:nvSpPr>
        <p:spPr>
          <a:xfrm>
            <a:off x="5308922" y="2747022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5259575" y="3310850"/>
            <a:ext cx="28413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043350" y="3310850"/>
            <a:ext cx="28413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Title and text 9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23"/>
          <p:cNvSpPr txBox="1">
            <a:spLocks noGrp="1"/>
          </p:cNvSpPr>
          <p:nvPr>
            <p:ph type="body" idx="1"/>
          </p:nvPr>
        </p:nvSpPr>
        <p:spPr>
          <a:xfrm>
            <a:off x="720000" y="1435950"/>
            <a:ext cx="3899700" cy="31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23"/>
          <p:cNvSpPr txBox="1">
            <a:spLocks noGrp="1"/>
          </p:cNvSpPr>
          <p:nvPr>
            <p:ph type="subTitle" idx="2"/>
          </p:nvPr>
        </p:nvSpPr>
        <p:spPr>
          <a:xfrm>
            <a:off x="877886" y="1056225"/>
            <a:ext cx="3684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320" name="Google Shape;320;p23"/>
          <p:cNvSpPr txBox="1">
            <a:spLocks noGrp="1"/>
          </p:cNvSpPr>
          <p:nvPr>
            <p:ph type="body" idx="3"/>
          </p:nvPr>
        </p:nvSpPr>
        <p:spPr>
          <a:xfrm>
            <a:off x="4932600" y="1435950"/>
            <a:ext cx="3899700" cy="31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443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>
  <p:cSld name="Title and text 10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4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24"/>
          <p:cNvSpPr txBox="1">
            <a:spLocks noGrp="1"/>
          </p:cNvSpPr>
          <p:nvPr>
            <p:ph type="body" idx="1"/>
          </p:nvPr>
        </p:nvSpPr>
        <p:spPr>
          <a:xfrm>
            <a:off x="720000" y="1435950"/>
            <a:ext cx="3899700" cy="31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24"/>
          <p:cNvSpPr txBox="1">
            <a:spLocks noGrp="1"/>
          </p:cNvSpPr>
          <p:nvPr>
            <p:ph type="subTitle" idx="2"/>
          </p:nvPr>
        </p:nvSpPr>
        <p:spPr>
          <a:xfrm>
            <a:off x="877886" y="1056225"/>
            <a:ext cx="3684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Staatliches"/>
              <a:buNone/>
              <a:defRPr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95852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5"/>
          <p:cNvSpPr txBox="1">
            <a:spLocks noGrp="1"/>
          </p:cNvSpPr>
          <p:nvPr>
            <p:ph type="title"/>
          </p:nvPr>
        </p:nvSpPr>
        <p:spPr>
          <a:xfrm>
            <a:off x="2844150" y="730250"/>
            <a:ext cx="3455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25"/>
          <p:cNvSpPr txBox="1">
            <a:spLocks noGrp="1"/>
          </p:cNvSpPr>
          <p:nvPr>
            <p:ph type="subTitle" idx="1"/>
          </p:nvPr>
        </p:nvSpPr>
        <p:spPr>
          <a:xfrm>
            <a:off x="2952150" y="1572050"/>
            <a:ext cx="3239700" cy="14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8" name="Google Shape;328;p25"/>
          <p:cNvSpPr txBox="1"/>
          <p:nvPr/>
        </p:nvSpPr>
        <p:spPr>
          <a:xfrm>
            <a:off x="3154800" y="3579475"/>
            <a:ext cx="28344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" sz="1000">
                <a:solidFill>
                  <a:srgbClr val="FFD966"/>
                </a:solidFill>
                <a:latin typeface="Rajdhani"/>
                <a:ea typeface="Rajdhani"/>
                <a:cs typeface="Rajdhani"/>
                <a:sym typeface="Rajdhani"/>
              </a:rPr>
              <a:t>CREDITS: This presentation template was created by </a:t>
            </a:r>
            <a:r>
              <a:rPr lang="en" sz="1000">
                <a:solidFill>
                  <a:srgbClr val="FFD966"/>
                </a:solidFill>
                <a:uFill>
                  <a:noFill/>
                </a:uFill>
                <a:latin typeface="Rajdhani"/>
                <a:ea typeface="Rajdhani"/>
                <a:cs typeface="Rajdhani"/>
                <a:sym typeface="Rajdhan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rgbClr val="FFD966"/>
                </a:solidFill>
                <a:latin typeface="Rajdhani"/>
                <a:ea typeface="Rajdhani"/>
                <a:cs typeface="Rajdhani"/>
                <a:sym typeface="Rajdhani"/>
              </a:rPr>
              <a:t>, including icons by </a:t>
            </a:r>
            <a:r>
              <a:rPr lang="en" sz="1000">
                <a:solidFill>
                  <a:srgbClr val="FFD966"/>
                </a:solidFill>
                <a:uFill>
                  <a:noFill/>
                </a:uFill>
                <a:latin typeface="Rajdhani"/>
                <a:ea typeface="Rajdhani"/>
                <a:cs typeface="Rajdhani"/>
                <a:sym typeface="Rajdhani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rgbClr val="FFD966"/>
                </a:solidFill>
                <a:latin typeface="Rajdhani"/>
                <a:ea typeface="Rajdhani"/>
                <a:cs typeface="Rajdhani"/>
                <a:sym typeface="Rajdhani"/>
              </a:rPr>
              <a:t>, and infographics &amp; images by </a:t>
            </a:r>
            <a:r>
              <a:rPr lang="en" sz="1000">
                <a:solidFill>
                  <a:srgbClr val="FFD966"/>
                </a:solidFill>
                <a:uFill>
                  <a:noFill/>
                </a:uFill>
                <a:latin typeface="Rajdhani"/>
                <a:ea typeface="Rajdhani"/>
                <a:cs typeface="Rajdhani"/>
                <a:sym typeface="Rajdhani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rgbClr val="FFD966"/>
                </a:solidFill>
                <a:latin typeface="Rajdhani"/>
                <a:ea typeface="Rajdhani"/>
                <a:cs typeface="Rajdhani"/>
                <a:sym typeface="Rajdhani"/>
              </a:rPr>
              <a:t>. </a:t>
            </a:r>
            <a:endParaRPr sz="1000">
              <a:solidFill>
                <a:srgbClr val="FFD966"/>
              </a:solidFill>
              <a:latin typeface="Rajdhani"/>
              <a:ea typeface="Rajdhani"/>
              <a:cs typeface="Rajdhani"/>
              <a:sym typeface="Rajdhani"/>
            </a:endParaRPr>
          </a:p>
          <a:p>
            <a:pPr algn="ctr">
              <a:spcBef>
                <a:spcPts val="300"/>
              </a:spcBef>
            </a:pPr>
            <a:endParaRPr sz="1000">
              <a:solidFill>
                <a:srgbClr val="FFD966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</p:spTree>
    <p:extLst>
      <p:ext uri="{BB962C8B-B14F-4D97-AF65-F5344CB8AC3E}">
        <p14:creationId xmlns:p14="http://schemas.microsoft.com/office/powerpoint/2010/main" val="20375664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6837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2721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8701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8273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2165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850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2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/>
          <p:nvPr/>
        </p:nvSpPr>
        <p:spPr>
          <a:xfrm>
            <a:off x="285500" y="162400"/>
            <a:ext cx="8566088" cy="4818707"/>
          </a:xfrm>
          <a:custGeom>
            <a:avLst/>
            <a:gdLst/>
            <a:ahLst/>
            <a:cxnLst/>
            <a:rect l="l" t="t" r="r" b="b"/>
            <a:pathLst>
              <a:path w="73809" h="41520" extrusionOk="0">
                <a:moveTo>
                  <a:pt x="631" y="1"/>
                </a:moveTo>
                <a:cubicBezTo>
                  <a:pt x="293" y="1"/>
                  <a:pt x="0" y="281"/>
                  <a:pt x="0" y="632"/>
                </a:cubicBezTo>
                <a:lnTo>
                  <a:pt x="0" y="40877"/>
                </a:lnTo>
                <a:cubicBezTo>
                  <a:pt x="0" y="41228"/>
                  <a:pt x="293" y="41520"/>
                  <a:pt x="631" y="41520"/>
                </a:cubicBezTo>
                <a:lnTo>
                  <a:pt x="73178" y="41520"/>
                </a:lnTo>
                <a:cubicBezTo>
                  <a:pt x="73528" y="41520"/>
                  <a:pt x="73809" y="41228"/>
                  <a:pt x="73809" y="40877"/>
                </a:cubicBezTo>
                <a:lnTo>
                  <a:pt x="73809" y="632"/>
                </a:lnTo>
                <a:cubicBezTo>
                  <a:pt x="73809" y="281"/>
                  <a:pt x="73528" y="1"/>
                  <a:pt x="73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"/>
          <p:cNvSpPr/>
          <p:nvPr/>
        </p:nvSpPr>
        <p:spPr>
          <a:xfrm>
            <a:off x="680097" y="472972"/>
            <a:ext cx="7778290" cy="4196291"/>
          </a:xfrm>
          <a:custGeom>
            <a:avLst/>
            <a:gdLst/>
            <a:ahLst/>
            <a:cxnLst/>
            <a:rect l="l" t="t" r="r" b="b"/>
            <a:pathLst>
              <a:path w="67021" h="36157" extrusionOk="0">
                <a:moveTo>
                  <a:pt x="1740" y="0"/>
                </a:moveTo>
                <a:cubicBezTo>
                  <a:pt x="782" y="0"/>
                  <a:pt x="0" y="783"/>
                  <a:pt x="0" y="1753"/>
                </a:cubicBezTo>
                <a:lnTo>
                  <a:pt x="0" y="34416"/>
                </a:lnTo>
                <a:cubicBezTo>
                  <a:pt x="0" y="35374"/>
                  <a:pt x="782" y="36157"/>
                  <a:pt x="1740" y="36157"/>
                </a:cubicBezTo>
                <a:lnTo>
                  <a:pt x="65280" y="36157"/>
                </a:lnTo>
                <a:cubicBezTo>
                  <a:pt x="66238" y="36157"/>
                  <a:pt x="67021" y="35374"/>
                  <a:pt x="67021" y="34416"/>
                </a:cubicBezTo>
                <a:lnTo>
                  <a:pt x="67021" y="1753"/>
                </a:lnTo>
                <a:cubicBezTo>
                  <a:pt x="67021" y="783"/>
                  <a:pt x="66238" y="0"/>
                  <a:pt x="6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6"/>
          <p:cNvGrpSpPr/>
          <p:nvPr/>
        </p:nvGrpSpPr>
        <p:grpSpPr>
          <a:xfrm>
            <a:off x="1180883" y="1303646"/>
            <a:ext cx="6782241" cy="3150214"/>
            <a:chOff x="5746702" y="1303655"/>
            <a:chExt cx="3391799" cy="3150214"/>
          </a:xfrm>
        </p:grpSpPr>
        <p:grpSp>
          <p:nvGrpSpPr>
            <p:cNvPr id="130" name="Google Shape;130;p6"/>
            <p:cNvGrpSpPr/>
            <p:nvPr/>
          </p:nvGrpSpPr>
          <p:grpSpPr>
            <a:xfrm>
              <a:off x="5746702" y="3144189"/>
              <a:ext cx="3391799" cy="1309681"/>
              <a:chOff x="4944009" y="1147678"/>
              <a:chExt cx="3391799" cy="3153578"/>
            </a:xfrm>
          </p:grpSpPr>
          <p:sp>
            <p:nvSpPr>
              <p:cNvPr id="131" name="Google Shape;131;p6"/>
              <p:cNvSpPr/>
              <p:nvPr/>
            </p:nvSpPr>
            <p:spPr>
              <a:xfrm>
                <a:off x="4944009" y="1147678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6"/>
              <p:cNvSpPr/>
              <p:nvPr/>
            </p:nvSpPr>
            <p:spPr>
              <a:xfrm>
                <a:off x="4944009" y="1595065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6"/>
              <p:cNvSpPr/>
              <p:nvPr/>
            </p:nvSpPr>
            <p:spPr>
              <a:xfrm>
                <a:off x="4944009" y="2042592"/>
                <a:ext cx="3391799" cy="17967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6"/>
              <p:cNvSpPr/>
              <p:nvPr/>
            </p:nvSpPr>
            <p:spPr>
              <a:xfrm>
                <a:off x="4944009" y="2491650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6"/>
              <p:cNvSpPr/>
              <p:nvPr/>
            </p:nvSpPr>
            <p:spPr>
              <a:xfrm>
                <a:off x="4944009" y="2939038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6"/>
              <p:cNvSpPr/>
              <p:nvPr/>
            </p:nvSpPr>
            <p:spPr>
              <a:xfrm>
                <a:off x="4944009" y="3388236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4944009" y="3835762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4944009" y="4283149"/>
                <a:ext cx="3391799" cy="18107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" name="Google Shape;139;p6"/>
            <p:cNvSpPr/>
            <p:nvPr/>
          </p:nvSpPr>
          <p:spPr>
            <a:xfrm>
              <a:off x="5746702" y="16752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5746702" y="18610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9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9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5746702" y="2046913"/>
              <a:ext cx="3391799" cy="7462"/>
            </a:xfrm>
            <a:custGeom>
              <a:avLst/>
              <a:gdLst/>
              <a:ahLst/>
              <a:cxnLst/>
              <a:rect l="l" t="t" r="r" b="b"/>
              <a:pathLst>
                <a:path w="23728" h="129" extrusionOk="0">
                  <a:moveTo>
                    <a:pt x="71" y="0"/>
                  </a:moveTo>
                  <a:cubicBezTo>
                    <a:pt x="24" y="0"/>
                    <a:pt x="1" y="35"/>
                    <a:pt x="1" y="71"/>
                  </a:cubicBezTo>
                  <a:cubicBezTo>
                    <a:pt x="1" y="94"/>
                    <a:pt x="24" y="129"/>
                    <a:pt x="71" y="129"/>
                  </a:cubicBezTo>
                  <a:lnTo>
                    <a:pt x="23658" y="129"/>
                  </a:lnTo>
                  <a:cubicBezTo>
                    <a:pt x="23692" y="129"/>
                    <a:pt x="23728" y="94"/>
                    <a:pt x="23728" y="71"/>
                  </a:cubicBezTo>
                  <a:cubicBezTo>
                    <a:pt x="23728" y="35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5746702" y="223340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1"/>
                  </a:moveTo>
                  <a:cubicBezTo>
                    <a:pt x="24" y="1"/>
                    <a:pt x="1" y="24"/>
                    <a:pt x="1" y="59"/>
                  </a:cubicBezTo>
                  <a:cubicBezTo>
                    <a:pt x="1" y="94"/>
                    <a:pt x="24" y="118"/>
                    <a:pt x="71" y="118"/>
                  </a:cubicBezTo>
                  <a:lnTo>
                    <a:pt x="23658" y="118"/>
                  </a:lnTo>
                  <a:cubicBezTo>
                    <a:pt x="23692" y="118"/>
                    <a:pt x="23728" y="94"/>
                    <a:pt x="23728" y="59"/>
                  </a:cubicBezTo>
                  <a:cubicBezTo>
                    <a:pt x="23728" y="24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5746702" y="241920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1"/>
                  </a:moveTo>
                  <a:cubicBezTo>
                    <a:pt x="24" y="1"/>
                    <a:pt x="1" y="36"/>
                    <a:pt x="1" y="60"/>
                  </a:cubicBezTo>
                  <a:cubicBezTo>
                    <a:pt x="1" y="94"/>
                    <a:pt x="24" y="118"/>
                    <a:pt x="71" y="118"/>
                  </a:cubicBezTo>
                  <a:lnTo>
                    <a:pt x="23658" y="118"/>
                  </a:lnTo>
                  <a:cubicBezTo>
                    <a:pt x="23692" y="118"/>
                    <a:pt x="23728" y="94"/>
                    <a:pt x="23728" y="60"/>
                  </a:cubicBezTo>
                  <a:cubicBezTo>
                    <a:pt x="23728" y="36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5746702" y="2605759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9"/>
                  </a:cubicBezTo>
                  <a:cubicBezTo>
                    <a:pt x="1" y="83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83"/>
                    <a:pt x="23728" y="59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5746702" y="279161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5746702" y="2977417"/>
              <a:ext cx="3391799" cy="7520"/>
            </a:xfrm>
            <a:custGeom>
              <a:avLst/>
              <a:gdLst/>
              <a:ahLst/>
              <a:cxnLst/>
              <a:rect l="l" t="t" r="r" b="b"/>
              <a:pathLst>
                <a:path w="23728" h="130" extrusionOk="0">
                  <a:moveTo>
                    <a:pt x="71" y="1"/>
                  </a:moveTo>
                  <a:cubicBezTo>
                    <a:pt x="24" y="1"/>
                    <a:pt x="1" y="36"/>
                    <a:pt x="1" y="59"/>
                  </a:cubicBezTo>
                  <a:cubicBezTo>
                    <a:pt x="1" y="94"/>
                    <a:pt x="24" y="129"/>
                    <a:pt x="71" y="129"/>
                  </a:cubicBezTo>
                  <a:lnTo>
                    <a:pt x="23658" y="129"/>
                  </a:lnTo>
                  <a:cubicBezTo>
                    <a:pt x="23692" y="129"/>
                    <a:pt x="23728" y="94"/>
                    <a:pt x="23728" y="59"/>
                  </a:cubicBezTo>
                  <a:cubicBezTo>
                    <a:pt x="23728" y="36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5746702" y="14894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5746702" y="13036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598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937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57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10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069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60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36526"/>
            <a:ext cx="2555875" cy="292655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1"/>
            <a:ext cx="1504157" cy="2345531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412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149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282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1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7"/>
          <p:cNvGrpSpPr/>
          <p:nvPr/>
        </p:nvGrpSpPr>
        <p:grpSpPr>
          <a:xfrm>
            <a:off x="288950" y="145475"/>
            <a:ext cx="8566088" cy="4818707"/>
            <a:chOff x="288950" y="145475"/>
            <a:chExt cx="8566088" cy="4818707"/>
          </a:xfrm>
        </p:grpSpPr>
        <p:sp>
          <p:nvSpPr>
            <p:cNvPr id="151" name="Google Shape;151;p7"/>
            <p:cNvSpPr/>
            <p:nvPr/>
          </p:nvSpPr>
          <p:spPr>
            <a:xfrm>
              <a:off x="288950" y="145475"/>
              <a:ext cx="8566088" cy="4818707"/>
            </a:xfrm>
            <a:custGeom>
              <a:avLst/>
              <a:gdLst/>
              <a:ahLst/>
              <a:cxnLst/>
              <a:rect l="l" t="t" r="r" b="b"/>
              <a:pathLst>
                <a:path w="73809" h="41520" extrusionOk="0">
                  <a:moveTo>
                    <a:pt x="631" y="1"/>
                  </a:moveTo>
                  <a:cubicBezTo>
                    <a:pt x="293" y="1"/>
                    <a:pt x="0" y="281"/>
                    <a:pt x="0" y="632"/>
                  </a:cubicBezTo>
                  <a:lnTo>
                    <a:pt x="0" y="40877"/>
                  </a:lnTo>
                  <a:cubicBezTo>
                    <a:pt x="0" y="41228"/>
                    <a:pt x="293" y="41520"/>
                    <a:pt x="631" y="41520"/>
                  </a:cubicBezTo>
                  <a:lnTo>
                    <a:pt x="73178" y="41520"/>
                  </a:lnTo>
                  <a:cubicBezTo>
                    <a:pt x="73528" y="41520"/>
                    <a:pt x="73809" y="41228"/>
                    <a:pt x="73809" y="40877"/>
                  </a:cubicBezTo>
                  <a:lnTo>
                    <a:pt x="73809" y="632"/>
                  </a:lnTo>
                  <a:cubicBezTo>
                    <a:pt x="73809" y="281"/>
                    <a:pt x="73528" y="1"/>
                    <a:pt x="7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4589589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60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60" y="31577"/>
                  </a:cubicBezTo>
                  <a:lnTo>
                    <a:pt x="28295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95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478825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48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48" y="31577"/>
                  </a:cubicBezTo>
                  <a:lnTo>
                    <a:pt x="28283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83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" name="Google Shape;154;p7"/>
            <p:cNvGrpSpPr/>
            <p:nvPr/>
          </p:nvGrpSpPr>
          <p:grpSpPr>
            <a:xfrm>
              <a:off x="49847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155" name="Google Shape;155;p7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156" name="Google Shape;156;p7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7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7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7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7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7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7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7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4" name="Google Shape;164;p7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7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7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7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7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7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7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7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7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7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7"/>
            <p:cNvGrpSpPr/>
            <p:nvPr/>
          </p:nvGrpSpPr>
          <p:grpSpPr>
            <a:xfrm>
              <a:off x="8784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175" name="Google Shape;175;p7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176" name="Google Shape;176;p7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7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7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7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7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7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7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7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4" name="Google Shape;184;p7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4" name="Google Shape;194;p7"/>
          <p:cNvSpPr txBox="1">
            <a:spLocks noGrp="1"/>
          </p:cNvSpPr>
          <p:nvPr>
            <p:ph type="body" idx="1"/>
          </p:nvPr>
        </p:nvSpPr>
        <p:spPr>
          <a:xfrm>
            <a:off x="4909425" y="1188200"/>
            <a:ext cx="3521400" cy="32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7"/>
          <p:cNvSpPr txBox="1">
            <a:spLocks noGrp="1"/>
          </p:cNvSpPr>
          <p:nvPr>
            <p:ph type="title"/>
          </p:nvPr>
        </p:nvSpPr>
        <p:spPr>
          <a:xfrm>
            <a:off x="1209450" y="2882900"/>
            <a:ext cx="2743500" cy="10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9"/>
          <p:cNvGrpSpPr/>
          <p:nvPr/>
        </p:nvGrpSpPr>
        <p:grpSpPr>
          <a:xfrm rot="10800000">
            <a:off x="578275" y="232240"/>
            <a:ext cx="7987458" cy="4833325"/>
            <a:chOff x="578275" y="156040"/>
            <a:chExt cx="7987458" cy="4833325"/>
          </a:xfrm>
        </p:grpSpPr>
        <p:sp>
          <p:nvSpPr>
            <p:cNvPr id="222" name="Google Shape;222;p9"/>
            <p:cNvSpPr/>
            <p:nvPr/>
          </p:nvSpPr>
          <p:spPr>
            <a:xfrm>
              <a:off x="853474" y="548175"/>
              <a:ext cx="7437059" cy="4333887"/>
            </a:xfrm>
            <a:custGeom>
              <a:avLst/>
              <a:gdLst/>
              <a:ahLst/>
              <a:cxnLst/>
              <a:rect l="l" t="t" r="r" b="b"/>
              <a:pathLst>
                <a:path w="267785" h="179904" extrusionOk="0">
                  <a:moveTo>
                    <a:pt x="1" y="1"/>
                  </a:moveTo>
                  <a:lnTo>
                    <a:pt x="1" y="179903"/>
                  </a:lnTo>
                  <a:lnTo>
                    <a:pt x="267784" y="179903"/>
                  </a:lnTo>
                  <a:lnTo>
                    <a:pt x="2677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578275" y="337875"/>
              <a:ext cx="7987458" cy="4651490"/>
            </a:xfrm>
            <a:custGeom>
              <a:avLst/>
              <a:gdLst/>
              <a:ahLst/>
              <a:cxnLst/>
              <a:rect l="l" t="t" r="r" b="b"/>
              <a:pathLst>
                <a:path w="285700" h="193088" extrusionOk="0">
                  <a:moveTo>
                    <a:pt x="276042" y="8731"/>
                  </a:moveTo>
                  <a:lnTo>
                    <a:pt x="276042" y="147738"/>
                  </a:lnTo>
                  <a:lnTo>
                    <a:pt x="276042" y="184337"/>
                  </a:lnTo>
                  <a:lnTo>
                    <a:pt x="9657" y="184337"/>
                  </a:lnTo>
                  <a:lnTo>
                    <a:pt x="9657" y="8731"/>
                  </a:lnTo>
                  <a:close/>
                  <a:moveTo>
                    <a:pt x="9618" y="1"/>
                  </a:moveTo>
                  <a:cubicBezTo>
                    <a:pt x="4317" y="1"/>
                    <a:pt x="0" y="3509"/>
                    <a:pt x="0" y="7845"/>
                  </a:cubicBezTo>
                  <a:lnTo>
                    <a:pt x="0" y="185224"/>
                  </a:lnTo>
                  <a:cubicBezTo>
                    <a:pt x="0" y="189560"/>
                    <a:pt x="4317" y="193087"/>
                    <a:pt x="9618" y="193087"/>
                  </a:cubicBezTo>
                  <a:lnTo>
                    <a:pt x="276082" y="193087"/>
                  </a:lnTo>
                  <a:cubicBezTo>
                    <a:pt x="281384" y="193087"/>
                    <a:pt x="285700" y="189560"/>
                    <a:pt x="285700" y="185224"/>
                  </a:cubicBezTo>
                  <a:lnTo>
                    <a:pt x="285700" y="7845"/>
                  </a:lnTo>
                  <a:cubicBezTo>
                    <a:pt x="285700" y="3509"/>
                    <a:pt x="281384" y="1"/>
                    <a:pt x="276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" name="Google Shape;224;p9"/>
            <p:cNvGrpSpPr/>
            <p:nvPr/>
          </p:nvGrpSpPr>
          <p:grpSpPr>
            <a:xfrm>
              <a:off x="1290309" y="156040"/>
              <a:ext cx="183301" cy="702705"/>
              <a:chOff x="1506468" y="154140"/>
              <a:chExt cx="183301" cy="702705"/>
            </a:xfrm>
          </p:grpSpPr>
          <p:sp>
            <p:nvSpPr>
              <p:cNvPr id="225" name="Google Shape;225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" name="Google Shape;227;p9"/>
            <p:cNvGrpSpPr/>
            <p:nvPr/>
          </p:nvGrpSpPr>
          <p:grpSpPr>
            <a:xfrm>
              <a:off x="2087821" y="156040"/>
              <a:ext cx="183301" cy="702705"/>
              <a:chOff x="1506468" y="154140"/>
              <a:chExt cx="183301" cy="702705"/>
            </a:xfrm>
          </p:grpSpPr>
          <p:sp>
            <p:nvSpPr>
              <p:cNvPr id="228" name="Google Shape;228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" name="Google Shape;230;p9"/>
            <p:cNvGrpSpPr/>
            <p:nvPr/>
          </p:nvGrpSpPr>
          <p:grpSpPr>
            <a:xfrm>
              <a:off x="2885334" y="156040"/>
              <a:ext cx="183301" cy="702705"/>
              <a:chOff x="1506468" y="154140"/>
              <a:chExt cx="183301" cy="702705"/>
            </a:xfrm>
          </p:grpSpPr>
          <p:sp>
            <p:nvSpPr>
              <p:cNvPr id="231" name="Google Shape;231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" name="Google Shape;233;p9"/>
            <p:cNvGrpSpPr/>
            <p:nvPr/>
          </p:nvGrpSpPr>
          <p:grpSpPr>
            <a:xfrm>
              <a:off x="3682846" y="156040"/>
              <a:ext cx="183301" cy="702705"/>
              <a:chOff x="1506468" y="154140"/>
              <a:chExt cx="183301" cy="702705"/>
            </a:xfrm>
          </p:grpSpPr>
          <p:sp>
            <p:nvSpPr>
              <p:cNvPr id="234" name="Google Shape;234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" name="Google Shape;236;p9"/>
            <p:cNvGrpSpPr/>
            <p:nvPr/>
          </p:nvGrpSpPr>
          <p:grpSpPr>
            <a:xfrm>
              <a:off x="4480359" y="156040"/>
              <a:ext cx="183301" cy="702705"/>
              <a:chOff x="1506468" y="154140"/>
              <a:chExt cx="183301" cy="702705"/>
            </a:xfrm>
          </p:grpSpPr>
          <p:sp>
            <p:nvSpPr>
              <p:cNvPr id="237" name="Google Shape;237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9"/>
            <p:cNvGrpSpPr/>
            <p:nvPr/>
          </p:nvGrpSpPr>
          <p:grpSpPr>
            <a:xfrm>
              <a:off x="5277871" y="156040"/>
              <a:ext cx="183301" cy="702705"/>
              <a:chOff x="1506468" y="154140"/>
              <a:chExt cx="183301" cy="702705"/>
            </a:xfrm>
          </p:grpSpPr>
          <p:sp>
            <p:nvSpPr>
              <p:cNvPr id="240" name="Google Shape;240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" name="Google Shape;242;p9"/>
            <p:cNvGrpSpPr/>
            <p:nvPr/>
          </p:nvGrpSpPr>
          <p:grpSpPr>
            <a:xfrm>
              <a:off x="6075384" y="156040"/>
              <a:ext cx="183301" cy="702705"/>
              <a:chOff x="1506468" y="154140"/>
              <a:chExt cx="183301" cy="702705"/>
            </a:xfrm>
          </p:grpSpPr>
          <p:sp>
            <p:nvSpPr>
              <p:cNvPr id="243" name="Google Shape;243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" name="Google Shape;245;p9"/>
            <p:cNvGrpSpPr/>
            <p:nvPr/>
          </p:nvGrpSpPr>
          <p:grpSpPr>
            <a:xfrm>
              <a:off x="6872896" y="156040"/>
              <a:ext cx="183301" cy="702705"/>
              <a:chOff x="1506468" y="154140"/>
              <a:chExt cx="183301" cy="702705"/>
            </a:xfrm>
          </p:grpSpPr>
          <p:sp>
            <p:nvSpPr>
              <p:cNvPr id="246" name="Google Shape;246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9"/>
            <p:cNvGrpSpPr/>
            <p:nvPr/>
          </p:nvGrpSpPr>
          <p:grpSpPr>
            <a:xfrm>
              <a:off x="7670409" y="156040"/>
              <a:ext cx="183301" cy="702705"/>
              <a:chOff x="1506468" y="154140"/>
              <a:chExt cx="183301" cy="702705"/>
            </a:xfrm>
          </p:grpSpPr>
          <p:sp>
            <p:nvSpPr>
              <p:cNvPr id="249" name="Google Shape;249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" name="Google Shape;251;p9"/>
            <p:cNvGrpSpPr/>
            <p:nvPr/>
          </p:nvGrpSpPr>
          <p:grpSpPr>
            <a:xfrm>
              <a:off x="1180883" y="1303646"/>
              <a:ext cx="6782241" cy="3150214"/>
              <a:chOff x="5746702" y="1303655"/>
              <a:chExt cx="3391799" cy="3150214"/>
            </a:xfrm>
          </p:grpSpPr>
          <p:grpSp>
            <p:nvGrpSpPr>
              <p:cNvPr id="252" name="Google Shape;252;p9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253" name="Google Shape;253;p9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9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9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9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9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9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9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9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1" name="Google Shape;261;p9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1" name="Google Shape;271;p9"/>
          <p:cNvSpPr txBox="1">
            <a:spLocks noGrp="1"/>
          </p:cNvSpPr>
          <p:nvPr>
            <p:ph type="title"/>
          </p:nvPr>
        </p:nvSpPr>
        <p:spPr>
          <a:xfrm>
            <a:off x="1630050" y="1304700"/>
            <a:ext cx="5883900" cy="12132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2" name="Google Shape;272;p9"/>
          <p:cNvSpPr txBox="1">
            <a:spLocks noGrp="1"/>
          </p:cNvSpPr>
          <p:nvPr>
            <p:ph type="subTitle" idx="1"/>
          </p:nvPr>
        </p:nvSpPr>
        <p:spPr>
          <a:xfrm>
            <a:off x="2241550" y="2809900"/>
            <a:ext cx="4661100" cy="11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11"/>
          <p:cNvGrpSpPr/>
          <p:nvPr/>
        </p:nvGrpSpPr>
        <p:grpSpPr>
          <a:xfrm>
            <a:off x="578275" y="156040"/>
            <a:ext cx="7987458" cy="4833325"/>
            <a:chOff x="578275" y="156040"/>
            <a:chExt cx="7987458" cy="4833325"/>
          </a:xfrm>
        </p:grpSpPr>
        <p:sp>
          <p:nvSpPr>
            <p:cNvPr id="277" name="Google Shape;277;p11"/>
            <p:cNvSpPr/>
            <p:nvPr/>
          </p:nvSpPr>
          <p:spPr>
            <a:xfrm>
              <a:off x="853474" y="548175"/>
              <a:ext cx="7437059" cy="4333887"/>
            </a:xfrm>
            <a:custGeom>
              <a:avLst/>
              <a:gdLst/>
              <a:ahLst/>
              <a:cxnLst/>
              <a:rect l="l" t="t" r="r" b="b"/>
              <a:pathLst>
                <a:path w="267785" h="179904" extrusionOk="0">
                  <a:moveTo>
                    <a:pt x="1" y="1"/>
                  </a:moveTo>
                  <a:lnTo>
                    <a:pt x="1" y="179903"/>
                  </a:lnTo>
                  <a:lnTo>
                    <a:pt x="267784" y="179903"/>
                  </a:lnTo>
                  <a:lnTo>
                    <a:pt x="2677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78275" y="337875"/>
              <a:ext cx="7987458" cy="4651490"/>
            </a:xfrm>
            <a:custGeom>
              <a:avLst/>
              <a:gdLst/>
              <a:ahLst/>
              <a:cxnLst/>
              <a:rect l="l" t="t" r="r" b="b"/>
              <a:pathLst>
                <a:path w="285700" h="193088" extrusionOk="0">
                  <a:moveTo>
                    <a:pt x="276042" y="8731"/>
                  </a:moveTo>
                  <a:lnTo>
                    <a:pt x="276042" y="147738"/>
                  </a:lnTo>
                  <a:lnTo>
                    <a:pt x="276042" y="184337"/>
                  </a:lnTo>
                  <a:lnTo>
                    <a:pt x="9657" y="184337"/>
                  </a:lnTo>
                  <a:lnTo>
                    <a:pt x="9657" y="8731"/>
                  </a:lnTo>
                  <a:close/>
                  <a:moveTo>
                    <a:pt x="9618" y="1"/>
                  </a:moveTo>
                  <a:cubicBezTo>
                    <a:pt x="4317" y="1"/>
                    <a:pt x="0" y="3509"/>
                    <a:pt x="0" y="7845"/>
                  </a:cubicBezTo>
                  <a:lnTo>
                    <a:pt x="0" y="185224"/>
                  </a:lnTo>
                  <a:cubicBezTo>
                    <a:pt x="0" y="189560"/>
                    <a:pt x="4317" y="193087"/>
                    <a:pt x="9618" y="193087"/>
                  </a:cubicBezTo>
                  <a:lnTo>
                    <a:pt x="276082" y="193087"/>
                  </a:lnTo>
                  <a:cubicBezTo>
                    <a:pt x="281384" y="193087"/>
                    <a:pt x="285700" y="189560"/>
                    <a:pt x="285700" y="185224"/>
                  </a:cubicBezTo>
                  <a:lnTo>
                    <a:pt x="285700" y="7845"/>
                  </a:lnTo>
                  <a:cubicBezTo>
                    <a:pt x="285700" y="3509"/>
                    <a:pt x="281384" y="1"/>
                    <a:pt x="276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9" name="Google Shape;279;p11"/>
            <p:cNvGrpSpPr/>
            <p:nvPr/>
          </p:nvGrpSpPr>
          <p:grpSpPr>
            <a:xfrm>
              <a:off x="1290309" y="156040"/>
              <a:ext cx="183301" cy="702705"/>
              <a:chOff x="1506468" y="154140"/>
              <a:chExt cx="183301" cy="702705"/>
            </a:xfrm>
          </p:grpSpPr>
          <p:sp>
            <p:nvSpPr>
              <p:cNvPr id="280" name="Google Shape;280;p11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1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" name="Google Shape;282;p11"/>
            <p:cNvGrpSpPr/>
            <p:nvPr/>
          </p:nvGrpSpPr>
          <p:grpSpPr>
            <a:xfrm>
              <a:off x="2087821" y="156040"/>
              <a:ext cx="183301" cy="702705"/>
              <a:chOff x="1506468" y="154140"/>
              <a:chExt cx="183301" cy="702705"/>
            </a:xfrm>
          </p:grpSpPr>
          <p:sp>
            <p:nvSpPr>
              <p:cNvPr id="283" name="Google Shape;283;p11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1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" name="Google Shape;285;p11"/>
            <p:cNvGrpSpPr/>
            <p:nvPr/>
          </p:nvGrpSpPr>
          <p:grpSpPr>
            <a:xfrm>
              <a:off x="2885334" y="156040"/>
              <a:ext cx="183301" cy="702705"/>
              <a:chOff x="1506468" y="154140"/>
              <a:chExt cx="183301" cy="702705"/>
            </a:xfrm>
          </p:grpSpPr>
          <p:sp>
            <p:nvSpPr>
              <p:cNvPr id="286" name="Google Shape;286;p11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1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" name="Google Shape;288;p11"/>
            <p:cNvGrpSpPr/>
            <p:nvPr/>
          </p:nvGrpSpPr>
          <p:grpSpPr>
            <a:xfrm>
              <a:off x="3682846" y="156040"/>
              <a:ext cx="183301" cy="702705"/>
              <a:chOff x="1506468" y="154140"/>
              <a:chExt cx="183301" cy="702705"/>
            </a:xfrm>
          </p:grpSpPr>
          <p:sp>
            <p:nvSpPr>
              <p:cNvPr id="289" name="Google Shape;289;p11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1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" name="Google Shape;291;p11"/>
            <p:cNvGrpSpPr/>
            <p:nvPr/>
          </p:nvGrpSpPr>
          <p:grpSpPr>
            <a:xfrm>
              <a:off x="4480359" y="156040"/>
              <a:ext cx="183301" cy="702705"/>
              <a:chOff x="1506468" y="154140"/>
              <a:chExt cx="183301" cy="702705"/>
            </a:xfrm>
          </p:grpSpPr>
          <p:sp>
            <p:nvSpPr>
              <p:cNvPr id="292" name="Google Shape;292;p11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1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" name="Google Shape;294;p11"/>
            <p:cNvGrpSpPr/>
            <p:nvPr/>
          </p:nvGrpSpPr>
          <p:grpSpPr>
            <a:xfrm>
              <a:off x="5277871" y="156040"/>
              <a:ext cx="183301" cy="702705"/>
              <a:chOff x="1506468" y="154140"/>
              <a:chExt cx="183301" cy="702705"/>
            </a:xfrm>
          </p:grpSpPr>
          <p:sp>
            <p:nvSpPr>
              <p:cNvPr id="295" name="Google Shape;295;p11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1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7" name="Google Shape;297;p11"/>
            <p:cNvGrpSpPr/>
            <p:nvPr/>
          </p:nvGrpSpPr>
          <p:grpSpPr>
            <a:xfrm>
              <a:off x="6075384" y="156040"/>
              <a:ext cx="183301" cy="702705"/>
              <a:chOff x="1506468" y="154140"/>
              <a:chExt cx="183301" cy="702705"/>
            </a:xfrm>
          </p:grpSpPr>
          <p:sp>
            <p:nvSpPr>
              <p:cNvPr id="298" name="Google Shape;298;p11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1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0" name="Google Shape;300;p11"/>
            <p:cNvGrpSpPr/>
            <p:nvPr/>
          </p:nvGrpSpPr>
          <p:grpSpPr>
            <a:xfrm>
              <a:off x="6872896" y="156040"/>
              <a:ext cx="183301" cy="702705"/>
              <a:chOff x="1506468" y="154140"/>
              <a:chExt cx="183301" cy="702705"/>
            </a:xfrm>
          </p:grpSpPr>
          <p:sp>
            <p:nvSpPr>
              <p:cNvPr id="301" name="Google Shape;301;p11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1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3" name="Google Shape;303;p11"/>
            <p:cNvGrpSpPr/>
            <p:nvPr/>
          </p:nvGrpSpPr>
          <p:grpSpPr>
            <a:xfrm>
              <a:off x="7670409" y="156040"/>
              <a:ext cx="183301" cy="702705"/>
              <a:chOff x="1506468" y="154140"/>
              <a:chExt cx="183301" cy="702705"/>
            </a:xfrm>
          </p:grpSpPr>
          <p:sp>
            <p:nvSpPr>
              <p:cNvPr id="304" name="Google Shape;304;p11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1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6" name="Google Shape;306;p11"/>
            <p:cNvGrpSpPr/>
            <p:nvPr/>
          </p:nvGrpSpPr>
          <p:grpSpPr>
            <a:xfrm>
              <a:off x="1180883" y="1303646"/>
              <a:ext cx="6782241" cy="3150214"/>
              <a:chOff x="5746702" y="1303655"/>
              <a:chExt cx="3391799" cy="3150214"/>
            </a:xfrm>
          </p:grpSpPr>
          <p:grpSp>
            <p:nvGrpSpPr>
              <p:cNvPr id="307" name="Google Shape;307;p11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308" name="Google Shape;308;p11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11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11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11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11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11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11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11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6" name="Google Shape;316;p11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1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1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1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1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1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1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1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1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1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6" name="Google Shape;32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311100"/>
            <a:ext cx="6576000" cy="21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27" name="Google Shape;327;p11"/>
          <p:cNvSpPr txBox="1">
            <a:spLocks noGrp="1"/>
          </p:cNvSpPr>
          <p:nvPr>
            <p:ph type="subTitle" idx="1"/>
          </p:nvPr>
        </p:nvSpPr>
        <p:spPr>
          <a:xfrm rot="230382">
            <a:off x="2985439" y="3589023"/>
            <a:ext cx="3167310" cy="7147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1" r:id="rId11"/>
    <p:sldLayoutId id="2147483663" r:id="rId12"/>
    <p:sldLayoutId id="2147483670" r:id="rId13"/>
    <p:sldLayoutId id="2147483671" r:id="rId14"/>
    <p:sldLayoutId id="2147483672" r:id="rId15"/>
    <p:sldLayoutId id="2147483676" r:id="rId16"/>
    <p:sldLayoutId id="2147483677" r:id="rId17"/>
    <p:sldLayoutId id="2147483678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jdhani Medium"/>
              <a:buChar char="●"/>
              <a:defRPr sz="18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jdhani Medium"/>
              <a:buChar char="○"/>
              <a:defRPr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jdhani Medium"/>
              <a:buChar char="■"/>
              <a:defRPr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jdhani Medium"/>
              <a:buChar char="●"/>
              <a:defRPr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jdhani Medium"/>
              <a:buChar char="○"/>
              <a:defRPr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jdhani Medium"/>
              <a:buChar char="■"/>
              <a:defRPr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jdhani Medium"/>
              <a:buChar char="●"/>
              <a:defRPr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jdhani Medium"/>
              <a:buChar char="○"/>
              <a:defRPr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jdhani Medium"/>
              <a:buChar char="■"/>
              <a:defRPr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08247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4294967295" orient="horz" pos="1620">
          <p15:clr>
            <a:srgbClr val="EA4335"/>
          </p15:clr>
        </p15:guide>
        <p15:guide id="4294967295" pos="2880">
          <p15:clr>
            <a:srgbClr val="EA4335"/>
          </p15:clr>
        </p15:guide>
        <p15:guide id="4294967295" pos="432">
          <p15:clr>
            <a:srgbClr val="EA4335"/>
          </p15:clr>
        </p15:guide>
        <p15:guide id="4294967295" pos="5328">
          <p15:clr>
            <a:srgbClr val="EA4335"/>
          </p15:clr>
        </p15:guide>
        <p15:guide id="4294967295" orient="horz" pos="337">
          <p15:clr>
            <a:srgbClr val="EA4335"/>
          </p15:clr>
        </p15:guide>
        <p15:guide id="4294967295" orient="horz" pos="290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9/23/2022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76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12" Type="http://schemas.openxmlformats.org/officeDocument/2006/relationships/image" Target="../media/image11.sv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5.svg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54.png"/><Relationship Id="rId4" Type="http://schemas.openxmlformats.org/officeDocument/2006/relationships/image" Target="../media/image3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slide" Target="slide27.xml"/><Relationship Id="rId3" Type="http://schemas.openxmlformats.org/officeDocument/2006/relationships/image" Target="../media/image48.jpeg"/><Relationship Id="rId21" Type="http://schemas.openxmlformats.org/officeDocument/2006/relationships/slide" Target="slide30.xml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slide" Target="slide26.xml"/><Relationship Id="rId2" Type="http://schemas.openxmlformats.org/officeDocument/2006/relationships/notesSlide" Target="../notesSlides/notesSlide20.xml"/><Relationship Id="rId16" Type="http://schemas.openxmlformats.org/officeDocument/2006/relationships/slide" Target="slide25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24" Type="http://schemas.openxmlformats.org/officeDocument/2006/relationships/image" Target="../media/image24.svg"/><Relationship Id="rId5" Type="http://schemas.openxmlformats.org/officeDocument/2006/relationships/image" Target="../media/image3.svg"/><Relationship Id="rId15" Type="http://schemas.openxmlformats.org/officeDocument/2006/relationships/slide" Target="slide24.xml"/><Relationship Id="rId23" Type="http://schemas.openxmlformats.org/officeDocument/2006/relationships/image" Target="../media/image63.png"/><Relationship Id="rId10" Type="http://schemas.openxmlformats.org/officeDocument/2006/relationships/image" Target="../media/image59.png"/><Relationship Id="rId19" Type="http://schemas.openxmlformats.org/officeDocument/2006/relationships/slide" Target="slide28.xml"/><Relationship Id="rId4" Type="http://schemas.openxmlformats.org/officeDocument/2006/relationships/image" Target="../media/image49.png"/><Relationship Id="rId9" Type="http://schemas.openxmlformats.org/officeDocument/2006/relationships/image" Target="../media/image58.png"/><Relationship Id="rId14" Type="http://schemas.openxmlformats.org/officeDocument/2006/relationships/slide" Target="slide23.xml"/><Relationship Id="rId22" Type="http://schemas.openxmlformats.org/officeDocument/2006/relationships/slide" Target="slide3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8.jpeg"/><Relationship Id="rId7" Type="http://schemas.openxmlformats.org/officeDocument/2006/relationships/slide" Target="slide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610.png"/><Relationship Id="rId5" Type="http://schemas.openxmlformats.org/officeDocument/2006/relationships/image" Target="../media/image3.svg"/><Relationship Id="rId10" Type="http://schemas.openxmlformats.org/officeDocument/2006/relationships/image" Target="../media/image66.png"/><Relationship Id="rId4" Type="http://schemas.openxmlformats.org/officeDocument/2006/relationships/image" Target="../media/image49.png"/><Relationship Id="rId9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8.jpeg"/><Relationship Id="rId7" Type="http://schemas.openxmlformats.org/officeDocument/2006/relationships/slide" Target="slide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650.png"/><Relationship Id="rId5" Type="http://schemas.openxmlformats.org/officeDocument/2006/relationships/image" Target="../media/image3.svg"/><Relationship Id="rId10" Type="http://schemas.openxmlformats.org/officeDocument/2006/relationships/image" Target="../media/image68.png"/><Relationship Id="rId4" Type="http://schemas.openxmlformats.org/officeDocument/2006/relationships/image" Target="../media/image49.png"/><Relationship Id="rId9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48.jpe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680.png"/><Relationship Id="rId11" Type="http://schemas.openxmlformats.org/officeDocument/2006/relationships/image" Target="../media/image71.png"/><Relationship Id="rId5" Type="http://schemas.openxmlformats.org/officeDocument/2006/relationships/image" Target="../media/image3.svg"/><Relationship Id="rId10" Type="http://schemas.openxmlformats.org/officeDocument/2006/relationships/image" Target="../media/image70.png"/><Relationship Id="rId4" Type="http://schemas.openxmlformats.org/officeDocument/2006/relationships/image" Target="../media/image49.png"/><Relationship Id="rId9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48.jpe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72.png"/><Relationship Id="rId11" Type="http://schemas.openxmlformats.org/officeDocument/2006/relationships/image" Target="../media/image75.png"/><Relationship Id="rId5" Type="http://schemas.openxmlformats.org/officeDocument/2006/relationships/image" Target="../media/image3.svg"/><Relationship Id="rId10" Type="http://schemas.openxmlformats.org/officeDocument/2006/relationships/image" Target="../media/image74.png"/><Relationship Id="rId4" Type="http://schemas.openxmlformats.org/officeDocument/2006/relationships/image" Target="../media/image49.png"/><Relationship Id="rId9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48.jpe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76.png"/><Relationship Id="rId11" Type="http://schemas.openxmlformats.org/officeDocument/2006/relationships/image" Target="../media/image79.png"/><Relationship Id="rId5" Type="http://schemas.openxmlformats.org/officeDocument/2006/relationships/image" Target="../media/image3.svg"/><Relationship Id="rId10" Type="http://schemas.openxmlformats.org/officeDocument/2006/relationships/image" Target="../media/image78.png"/><Relationship Id="rId4" Type="http://schemas.openxmlformats.org/officeDocument/2006/relationships/image" Target="../media/image49.png"/><Relationship Id="rId9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48.jpe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80.png"/><Relationship Id="rId5" Type="http://schemas.openxmlformats.org/officeDocument/2006/relationships/image" Target="../media/image3.svg"/><Relationship Id="rId4" Type="http://schemas.openxmlformats.org/officeDocument/2006/relationships/image" Target="../media/image49.png"/><Relationship Id="rId9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48.jpe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4.xml"/><Relationship Id="rId6" Type="http://schemas.openxmlformats.org/officeDocument/2006/relationships/slide" Target="slide22.xml"/><Relationship Id="rId5" Type="http://schemas.openxmlformats.org/officeDocument/2006/relationships/image" Target="../media/image3.svg"/><Relationship Id="rId4" Type="http://schemas.openxmlformats.org/officeDocument/2006/relationships/image" Target="../media/image49.png"/><Relationship Id="rId9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48.jpe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84.png"/><Relationship Id="rId11" Type="http://schemas.openxmlformats.org/officeDocument/2006/relationships/image" Target="../media/image87.png"/><Relationship Id="rId5" Type="http://schemas.openxmlformats.org/officeDocument/2006/relationships/image" Target="../media/image3.svg"/><Relationship Id="rId10" Type="http://schemas.openxmlformats.org/officeDocument/2006/relationships/image" Target="../media/image86.png"/><Relationship Id="rId4" Type="http://schemas.openxmlformats.org/officeDocument/2006/relationships/image" Target="../media/image49.png"/><Relationship Id="rId9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38"/>
          <p:cNvSpPr txBox="1">
            <a:spLocks noGrp="1"/>
          </p:cNvSpPr>
          <p:nvPr>
            <p:ph type="ctrTitle"/>
          </p:nvPr>
        </p:nvSpPr>
        <p:spPr>
          <a:xfrm>
            <a:off x="770561" y="1332859"/>
            <a:ext cx="7592601" cy="20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latin typeface="+mn-lt"/>
              </a:rPr>
              <a:t>CHÀO MỪNG CÁC EM </a:t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ĐẾN VỚI TIẾT HỌC HÔM NAY!</a:t>
            </a:r>
            <a:endParaRPr sz="4000" b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5" name="Google Shape;1575;p49"/>
          <p:cNvGrpSpPr/>
          <p:nvPr/>
        </p:nvGrpSpPr>
        <p:grpSpPr>
          <a:xfrm rot="-441001">
            <a:off x="1219175" y="1204625"/>
            <a:ext cx="1579271" cy="1579247"/>
            <a:chOff x="923625" y="255050"/>
            <a:chExt cx="1504364" cy="1504342"/>
          </a:xfrm>
        </p:grpSpPr>
        <p:sp>
          <p:nvSpPr>
            <p:cNvPr id="1576" name="Google Shape;1576;p49"/>
            <p:cNvSpPr/>
            <p:nvPr/>
          </p:nvSpPr>
          <p:spPr>
            <a:xfrm>
              <a:off x="923625" y="255050"/>
              <a:ext cx="1504364" cy="1504342"/>
            </a:xfrm>
            <a:custGeom>
              <a:avLst/>
              <a:gdLst/>
              <a:ahLst/>
              <a:cxnLst/>
              <a:rect l="l" t="t" r="r" b="b"/>
              <a:pathLst>
                <a:path w="66528" h="66527" extrusionOk="0">
                  <a:moveTo>
                    <a:pt x="1" y="0"/>
                  </a:moveTo>
                  <a:lnTo>
                    <a:pt x="1" y="66527"/>
                  </a:lnTo>
                  <a:lnTo>
                    <a:pt x="51719" y="66527"/>
                  </a:lnTo>
                  <a:lnTo>
                    <a:pt x="66528" y="51718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9"/>
            <p:cNvSpPr/>
            <p:nvPr/>
          </p:nvSpPr>
          <p:spPr>
            <a:xfrm>
              <a:off x="923625" y="255050"/>
              <a:ext cx="1504364" cy="25133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9"/>
            <p:cNvSpPr/>
            <p:nvPr/>
          </p:nvSpPr>
          <p:spPr>
            <a:xfrm>
              <a:off x="2093048" y="1424471"/>
              <a:ext cx="334891" cy="334869"/>
            </a:xfrm>
            <a:custGeom>
              <a:avLst/>
              <a:gdLst/>
              <a:ahLst/>
              <a:cxnLst/>
              <a:rect l="l" t="t" r="r" b="b"/>
              <a:pathLst>
                <a:path w="14810" h="14809" extrusionOk="0">
                  <a:moveTo>
                    <a:pt x="1" y="0"/>
                  </a:moveTo>
                  <a:lnTo>
                    <a:pt x="1" y="14809"/>
                  </a:lnTo>
                  <a:lnTo>
                    <a:pt x="148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9" name="Google Shape;1579;p49"/>
          <p:cNvSpPr txBox="1">
            <a:spLocks noGrp="1"/>
          </p:cNvSpPr>
          <p:nvPr>
            <p:ph type="title" idx="2"/>
          </p:nvPr>
        </p:nvSpPr>
        <p:spPr>
          <a:xfrm rot="-441022">
            <a:off x="1131158" y="1614485"/>
            <a:ext cx="1755303" cy="759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latin typeface="+mn-lt"/>
              </a:rPr>
              <a:t>Bài</a:t>
            </a:r>
            <a:r>
              <a:rPr lang="en-US" sz="2000" b="1" dirty="0" smtClean="0">
                <a:latin typeface="+mn-lt"/>
              </a:rPr>
              <a:t> 1.31 (SGK - tr24)</a:t>
            </a:r>
            <a:endParaRPr sz="2000" b="1" dirty="0">
              <a:latin typeface="+mn-lt"/>
            </a:endParaRPr>
          </a:p>
        </p:txBody>
      </p:sp>
      <p:sp>
        <p:nvSpPr>
          <p:cNvPr id="1582" name="Google Shape;1582;p49"/>
          <p:cNvSpPr/>
          <p:nvPr/>
        </p:nvSpPr>
        <p:spPr>
          <a:xfrm>
            <a:off x="7011900" y="459950"/>
            <a:ext cx="770725" cy="844750"/>
          </a:xfrm>
          <a:prstGeom prst="flowChartOffpageConnector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061699" y="645495"/>
            <a:ext cx="2917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LUYỆN TẬP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62697" y="1260639"/>
                <a:ext cx="4232953" cy="1271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Tìm x, </a:t>
                </a:r>
                <a:r>
                  <a:rPr lang="en-US" sz="2000" dirty="0" err="1" smtClean="0"/>
                  <a:t>biết</a:t>
                </a:r>
                <a:r>
                  <a:rPr lang="en-US" sz="2000" dirty="0" smtClean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a) 2x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/>
                  <a:t>;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- 6x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697" y="1260639"/>
                <a:ext cx="4232953" cy="1271951"/>
              </a:xfrm>
              <a:prstGeom prst="rect">
                <a:avLst/>
              </a:prstGeom>
              <a:blipFill rotWithShape="0">
                <a:blip r:embed="rId3"/>
                <a:stretch>
                  <a:fillRect l="-1441" b="-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264" y="2679655"/>
            <a:ext cx="4343325" cy="19051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62697" y="3011038"/>
            <a:ext cx="3405839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Muốn</a:t>
            </a:r>
            <a:r>
              <a:rPr lang="en-US" sz="2000" dirty="0"/>
              <a:t> </a:t>
            </a:r>
            <a:r>
              <a:rPr lang="en-US" sz="2000" dirty="0" err="1"/>
              <a:t>tìm</a:t>
            </a:r>
            <a:r>
              <a:rPr lang="en-US" sz="2000" dirty="0"/>
              <a:t> x ta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quy</a:t>
            </a:r>
            <a:r>
              <a:rPr lang="en-US" sz="2000" dirty="0"/>
              <a:t> </a:t>
            </a:r>
            <a:r>
              <a:rPr lang="en-US" sz="2000" dirty="0" err="1"/>
              <a:t>tắc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536" y="3837920"/>
            <a:ext cx="1054494" cy="1054494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9" grpId="0"/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6" name="Google Shape;1306;p40"/>
          <p:cNvGrpSpPr/>
          <p:nvPr/>
        </p:nvGrpSpPr>
        <p:grpSpPr>
          <a:xfrm>
            <a:off x="3865373" y="328268"/>
            <a:ext cx="1192373" cy="1117077"/>
            <a:chOff x="6371200" y="127171"/>
            <a:chExt cx="1535694" cy="1643473"/>
          </a:xfrm>
        </p:grpSpPr>
        <p:sp>
          <p:nvSpPr>
            <p:cNvPr id="1307" name="Google Shape;1307;p40"/>
            <p:cNvSpPr/>
            <p:nvPr/>
          </p:nvSpPr>
          <p:spPr>
            <a:xfrm>
              <a:off x="6371200" y="234558"/>
              <a:ext cx="1535668" cy="1536059"/>
            </a:xfrm>
            <a:custGeom>
              <a:avLst/>
              <a:gdLst/>
              <a:ahLst/>
              <a:cxnLst/>
              <a:rect l="l" t="t" r="r" b="b"/>
              <a:pathLst>
                <a:path w="113690" h="113719" extrusionOk="0">
                  <a:moveTo>
                    <a:pt x="1" y="1"/>
                  </a:moveTo>
                  <a:lnTo>
                    <a:pt x="1" y="113718"/>
                  </a:lnTo>
                  <a:lnTo>
                    <a:pt x="93892" y="113718"/>
                  </a:lnTo>
                  <a:lnTo>
                    <a:pt x="113689" y="93922"/>
                  </a:lnTo>
                  <a:lnTo>
                    <a:pt x="1136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0"/>
            <p:cNvSpPr/>
            <p:nvPr/>
          </p:nvSpPr>
          <p:spPr>
            <a:xfrm>
              <a:off x="7639473" y="1503223"/>
              <a:ext cx="267421" cy="267421"/>
            </a:xfrm>
            <a:custGeom>
              <a:avLst/>
              <a:gdLst/>
              <a:ahLst/>
              <a:cxnLst/>
              <a:rect l="l" t="t" r="r" b="b"/>
              <a:pathLst>
                <a:path w="19798" h="19798" extrusionOk="0">
                  <a:moveTo>
                    <a:pt x="19797" y="1"/>
                  </a:moveTo>
                  <a:lnTo>
                    <a:pt x="3818" y="3818"/>
                  </a:lnTo>
                  <a:lnTo>
                    <a:pt x="0" y="19797"/>
                  </a:lnTo>
                  <a:lnTo>
                    <a:pt x="197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0"/>
            <p:cNvSpPr/>
            <p:nvPr/>
          </p:nvSpPr>
          <p:spPr>
            <a:xfrm>
              <a:off x="7522495" y="127171"/>
              <a:ext cx="250888" cy="484122"/>
            </a:xfrm>
            <a:custGeom>
              <a:avLst/>
              <a:gdLst/>
              <a:ahLst/>
              <a:cxnLst/>
              <a:rect l="l" t="t" r="r" b="b"/>
              <a:pathLst>
                <a:path w="18574" h="35841" extrusionOk="0">
                  <a:moveTo>
                    <a:pt x="6846" y="0"/>
                  </a:moveTo>
                  <a:cubicBezTo>
                    <a:pt x="6438" y="0"/>
                    <a:pt x="6025" y="39"/>
                    <a:pt x="5611" y="118"/>
                  </a:cubicBezTo>
                  <a:cubicBezTo>
                    <a:pt x="3875" y="430"/>
                    <a:pt x="2364" y="1428"/>
                    <a:pt x="1368" y="2880"/>
                  </a:cubicBezTo>
                  <a:cubicBezTo>
                    <a:pt x="370" y="4361"/>
                    <a:pt x="0" y="6100"/>
                    <a:pt x="342" y="7837"/>
                  </a:cubicBezTo>
                  <a:lnTo>
                    <a:pt x="370" y="7951"/>
                  </a:lnTo>
                  <a:lnTo>
                    <a:pt x="2307" y="7951"/>
                  </a:lnTo>
                  <a:lnTo>
                    <a:pt x="2222" y="7495"/>
                  </a:lnTo>
                  <a:cubicBezTo>
                    <a:pt x="1737" y="4931"/>
                    <a:pt x="3419" y="2481"/>
                    <a:pt x="5953" y="1998"/>
                  </a:cubicBezTo>
                  <a:cubicBezTo>
                    <a:pt x="6251" y="1941"/>
                    <a:pt x="6548" y="1914"/>
                    <a:pt x="6842" y="1914"/>
                  </a:cubicBezTo>
                  <a:cubicBezTo>
                    <a:pt x="9044" y="1914"/>
                    <a:pt x="11024" y="3466"/>
                    <a:pt x="11452" y="5729"/>
                  </a:cubicBezTo>
                  <a:lnTo>
                    <a:pt x="16238" y="30883"/>
                  </a:lnTo>
                  <a:cubicBezTo>
                    <a:pt x="16523" y="32251"/>
                    <a:pt x="15611" y="33618"/>
                    <a:pt x="14214" y="33873"/>
                  </a:cubicBezTo>
                  <a:cubicBezTo>
                    <a:pt x="14055" y="33903"/>
                    <a:pt x="13897" y="33917"/>
                    <a:pt x="13741" y="33917"/>
                  </a:cubicBezTo>
                  <a:cubicBezTo>
                    <a:pt x="12528" y="33917"/>
                    <a:pt x="11450" y="33060"/>
                    <a:pt x="11224" y="31822"/>
                  </a:cubicBezTo>
                  <a:lnTo>
                    <a:pt x="8205" y="16070"/>
                  </a:lnTo>
                  <a:cubicBezTo>
                    <a:pt x="8127" y="15610"/>
                    <a:pt x="7705" y="15287"/>
                    <a:pt x="7249" y="15287"/>
                  </a:cubicBezTo>
                  <a:cubicBezTo>
                    <a:pt x="7197" y="15287"/>
                    <a:pt x="7145" y="15292"/>
                    <a:pt x="7092" y="15300"/>
                  </a:cubicBezTo>
                  <a:cubicBezTo>
                    <a:pt x="6580" y="15414"/>
                    <a:pt x="6238" y="15900"/>
                    <a:pt x="6324" y="16412"/>
                  </a:cubicBezTo>
                  <a:lnTo>
                    <a:pt x="9344" y="32194"/>
                  </a:lnTo>
                  <a:cubicBezTo>
                    <a:pt x="9743" y="34329"/>
                    <a:pt x="11623" y="35840"/>
                    <a:pt x="13731" y="35840"/>
                  </a:cubicBezTo>
                  <a:cubicBezTo>
                    <a:pt x="14016" y="35840"/>
                    <a:pt x="14301" y="35810"/>
                    <a:pt x="14556" y="35753"/>
                  </a:cubicBezTo>
                  <a:cubicBezTo>
                    <a:pt x="17006" y="35298"/>
                    <a:pt x="18574" y="32934"/>
                    <a:pt x="18118" y="30512"/>
                  </a:cubicBezTo>
                  <a:lnTo>
                    <a:pt x="13332" y="5360"/>
                  </a:lnTo>
                  <a:cubicBezTo>
                    <a:pt x="12728" y="2212"/>
                    <a:pt x="9944" y="0"/>
                    <a:pt x="6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0" name="Google Shape;1310;p40"/>
          <p:cNvSpPr txBox="1"/>
          <p:nvPr/>
        </p:nvSpPr>
        <p:spPr>
          <a:xfrm>
            <a:off x="3894095" y="484856"/>
            <a:ext cx="1138175" cy="87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 err="1" smtClean="0">
                <a:solidFill>
                  <a:schemeClr val="dk2"/>
                </a:solidFill>
                <a:latin typeface="+mn-lt"/>
                <a:ea typeface="EB Garamond"/>
                <a:cs typeface="EB Garamond"/>
                <a:sym typeface="EB Garamond"/>
              </a:rPr>
              <a:t>Giải</a:t>
            </a:r>
            <a:endParaRPr sz="2400" b="1" u="sng" dirty="0">
              <a:solidFill>
                <a:schemeClr val="dk2"/>
              </a:solidFill>
              <a:latin typeface="+mn-lt"/>
              <a:ea typeface="EB Garamond"/>
              <a:cs typeface="EB Garamond"/>
              <a:sym typeface="EB Garamon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19803" y="806894"/>
                <a:ext cx="1870467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a) 2x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03" y="806894"/>
                <a:ext cx="1870467" cy="700705"/>
              </a:xfrm>
              <a:prstGeom prst="rect">
                <a:avLst/>
              </a:prstGeom>
              <a:blipFill rotWithShape="0">
                <a:blip r:embed="rId3"/>
                <a:stretch>
                  <a:fillRect l="-3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86305" y="1410914"/>
                <a:ext cx="2378764" cy="329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 smtClean="0"/>
                  <a:t>2x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smtClean="0"/>
                  <a:t>2x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smtClean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000" dirty="0" smtClean="0"/>
                  <a:t> : 2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smtClean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000" dirty="0" smtClean="0"/>
                  <a:t>. </a:t>
                </a:r>
                <a:r>
                  <a:rPr lang="en-US" sz="2000" dirty="0" err="1" smtClean="0"/>
                  <a:t>Vậy</a:t>
                </a:r>
                <a:r>
                  <a:rPr lang="en-US" sz="2000" dirty="0" smtClean="0"/>
                  <a:t>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305" y="1410914"/>
                <a:ext cx="2378764" cy="3295518"/>
              </a:xfrm>
              <a:prstGeom prst="rect">
                <a:avLst/>
              </a:prstGeom>
              <a:blipFill rotWithShape="0">
                <a:blip r:embed="rId4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27497" y="806894"/>
                <a:ext cx="2650732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- 6x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497" y="806894"/>
                <a:ext cx="2650732" cy="701602"/>
              </a:xfrm>
              <a:prstGeom prst="rect">
                <a:avLst/>
              </a:prstGeom>
              <a:blipFill rotWithShape="0">
                <a:blip r:embed="rId5"/>
                <a:stretch>
                  <a:fillRect l="-2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94625" y="1363368"/>
                <a:ext cx="2691829" cy="3266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 smtClean="0"/>
                  <a:t>6x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smtClean="0"/>
                  <a:t>6x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smtClean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r>
                  <a:rPr lang="en-US" sz="2000" dirty="0" smtClean="0"/>
                  <a:t> : 6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smtClean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312</m:t>
                        </m:r>
                      </m:den>
                    </m:f>
                  </m:oMath>
                </a14:m>
                <a:r>
                  <a:rPr lang="en-US" sz="2000" dirty="0" smtClean="0"/>
                  <a:t>. </a:t>
                </a:r>
                <a:r>
                  <a:rPr lang="en-US" sz="2000" dirty="0" err="1" smtClean="0"/>
                  <a:t>Vậy</a:t>
                </a:r>
                <a:r>
                  <a:rPr lang="en-US" sz="2000" dirty="0" smtClean="0"/>
                  <a:t>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312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625" y="1363368"/>
                <a:ext cx="2691829" cy="3266920"/>
              </a:xfrm>
              <a:prstGeom prst="rect">
                <a:avLst/>
              </a:prstGeom>
              <a:blipFill rotWithShape="0">
                <a:blip r:embed="rId6"/>
                <a:stretch>
                  <a:fillRect l="-2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610" y="2856216"/>
            <a:ext cx="971590" cy="22872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567" y="176740"/>
            <a:ext cx="1401324" cy="980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29784">
            <a:off x="-475806" y="3670913"/>
            <a:ext cx="1889390" cy="165591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11213" y="730584"/>
            <a:ext cx="2774022" cy="534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Bài</a:t>
            </a:r>
            <a:r>
              <a:rPr lang="en-US" sz="2000" b="1" dirty="0" smtClean="0">
                <a:solidFill>
                  <a:srgbClr val="000000"/>
                </a:solidFill>
              </a:rPr>
              <a:t> 1.33 (SGK - tr24)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9897" y="730584"/>
            <a:ext cx="26712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89059" y="1373664"/>
                <a:ext cx="7130266" cy="1897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smtClean="0"/>
                  <a:t>A = 32,125 - (6,325 + 12,125) - (37 + 13,675);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smtClean="0"/>
                  <a:t>B = 4,75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/>
                  <a:t> + 0,5</a:t>
                </a:r>
                <a:r>
                  <a:rPr lang="en-US" sz="2000" baseline="30000" dirty="0" smtClean="0"/>
                  <a:t>2</a:t>
                </a:r>
                <a:r>
                  <a:rPr lang="en-US" sz="2000" dirty="0" smtClean="0"/>
                  <a:t> - 3.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 smtClean="0"/>
                  <a:t>;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smtClean="0"/>
                  <a:t>C = 2 021,2345. 2 020,1234 + 2 021,2345. (-2 020,1234)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59" y="1373664"/>
                <a:ext cx="7130266" cy="1897186"/>
              </a:xfrm>
              <a:prstGeom prst="rect">
                <a:avLst/>
              </a:prstGeom>
              <a:blipFill rotWithShape="0">
                <a:blip r:embed="rId3"/>
                <a:stretch>
                  <a:fillRect l="-770" b="-4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492" y="486417"/>
            <a:ext cx="1760092" cy="17600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897" y="3164440"/>
            <a:ext cx="1152137" cy="115213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7" name="Google Shape;1807;p57"/>
          <p:cNvGrpSpPr/>
          <p:nvPr/>
        </p:nvGrpSpPr>
        <p:grpSpPr>
          <a:xfrm rot="5400000">
            <a:off x="7547075" y="1331349"/>
            <a:ext cx="629061" cy="866392"/>
            <a:chOff x="6971575" y="1564799"/>
            <a:chExt cx="629061" cy="866392"/>
          </a:xfrm>
        </p:grpSpPr>
        <p:sp>
          <p:nvSpPr>
            <p:cNvPr id="1808" name="Google Shape;1808;p57"/>
            <p:cNvSpPr/>
            <p:nvPr/>
          </p:nvSpPr>
          <p:spPr>
            <a:xfrm>
              <a:off x="6971575" y="1564799"/>
              <a:ext cx="629061" cy="866392"/>
            </a:xfrm>
            <a:custGeom>
              <a:avLst/>
              <a:gdLst/>
              <a:ahLst/>
              <a:cxnLst/>
              <a:rect l="l" t="t" r="r" b="b"/>
              <a:pathLst>
                <a:path w="15702" h="21626" extrusionOk="0">
                  <a:moveTo>
                    <a:pt x="12045" y="1"/>
                  </a:moveTo>
                  <a:cubicBezTo>
                    <a:pt x="8389" y="12"/>
                    <a:pt x="4744" y="12"/>
                    <a:pt x="1087" y="12"/>
                  </a:cubicBezTo>
                  <a:cubicBezTo>
                    <a:pt x="959" y="12"/>
                    <a:pt x="842" y="36"/>
                    <a:pt x="713" y="48"/>
                  </a:cubicBezTo>
                  <a:cubicBezTo>
                    <a:pt x="503" y="82"/>
                    <a:pt x="409" y="188"/>
                    <a:pt x="409" y="363"/>
                  </a:cubicBezTo>
                  <a:cubicBezTo>
                    <a:pt x="398" y="1040"/>
                    <a:pt x="375" y="1707"/>
                    <a:pt x="362" y="2384"/>
                  </a:cubicBezTo>
                  <a:cubicBezTo>
                    <a:pt x="339" y="4510"/>
                    <a:pt x="339" y="6624"/>
                    <a:pt x="281" y="8750"/>
                  </a:cubicBezTo>
                  <a:cubicBezTo>
                    <a:pt x="188" y="12349"/>
                    <a:pt x="1" y="15959"/>
                    <a:pt x="234" y="19568"/>
                  </a:cubicBezTo>
                  <a:cubicBezTo>
                    <a:pt x="269" y="20094"/>
                    <a:pt x="281" y="20620"/>
                    <a:pt x="292" y="21157"/>
                  </a:cubicBezTo>
                  <a:cubicBezTo>
                    <a:pt x="305" y="21356"/>
                    <a:pt x="445" y="21508"/>
                    <a:pt x="666" y="21590"/>
                  </a:cubicBezTo>
                  <a:cubicBezTo>
                    <a:pt x="717" y="21612"/>
                    <a:pt x="766" y="21621"/>
                    <a:pt x="814" y="21621"/>
                  </a:cubicBezTo>
                  <a:cubicBezTo>
                    <a:pt x="941" y="21621"/>
                    <a:pt x="1058" y="21555"/>
                    <a:pt x="1169" y="21496"/>
                  </a:cubicBezTo>
                  <a:cubicBezTo>
                    <a:pt x="1309" y="21414"/>
                    <a:pt x="1449" y="21333"/>
                    <a:pt x="1590" y="21239"/>
                  </a:cubicBezTo>
                  <a:cubicBezTo>
                    <a:pt x="2945" y="20328"/>
                    <a:pt x="4171" y="19323"/>
                    <a:pt x="5491" y="18389"/>
                  </a:cubicBezTo>
                  <a:cubicBezTo>
                    <a:pt x="6297" y="17816"/>
                    <a:pt x="7080" y="17221"/>
                    <a:pt x="7875" y="16624"/>
                  </a:cubicBezTo>
                  <a:cubicBezTo>
                    <a:pt x="7968" y="16683"/>
                    <a:pt x="8049" y="16741"/>
                    <a:pt x="8119" y="16788"/>
                  </a:cubicBezTo>
                  <a:cubicBezTo>
                    <a:pt x="9650" y="17922"/>
                    <a:pt x="11180" y="19066"/>
                    <a:pt x="12722" y="20199"/>
                  </a:cubicBezTo>
                  <a:cubicBezTo>
                    <a:pt x="13319" y="20643"/>
                    <a:pt x="13903" y="21099"/>
                    <a:pt x="14568" y="21473"/>
                  </a:cubicBezTo>
                  <a:cubicBezTo>
                    <a:pt x="14687" y="21549"/>
                    <a:pt x="14813" y="21626"/>
                    <a:pt x="14958" y="21626"/>
                  </a:cubicBezTo>
                  <a:cubicBezTo>
                    <a:pt x="15012" y="21626"/>
                    <a:pt x="15069" y="21615"/>
                    <a:pt x="15129" y="21590"/>
                  </a:cubicBezTo>
                  <a:cubicBezTo>
                    <a:pt x="15351" y="21484"/>
                    <a:pt x="15468" y="21333"/>
                    <a:pt x="15468" y="21134"/>
                  </a:cubicBezTo>
                  <a:cubicBezTo>
                    <a:pt x="15526" y="19358"/>
                    <a:pt x="15619" y="17582"/>
                    <a:pt x="15643" y="15807"/>
                  </a:cubicBezTo>
                  <a:cubicBezTo>
                    <a:pt x="15702" y="13249"/>
                    <a:pt x="15491" y="10702"/>
                    <a:pt x="15468" y="8143"/>
                  </a:cubicBezTo>
                  <a:cubicBezTo>
                    <a:pt x="15445" y="5596"/>
                    <a:pt x="15421" y="3050"/>
                    <a:pt x="15351" y="503"/>
                  </a:cubicBezTo>
                  <a:cubicBezTo>
                    <a:pt x="15339" y="106"/>
                    <a:pt x="15234" y="24"/>
                    <a:pt x="14708" y="12"/>
                  </a:cubicBezTo>
                  <a:cubicBezTo>
                    <a:pt x="13820" y="12"/>
                    <a:pt x="12933" y="1"/>
                    <a:pt x="120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7"/>
            <p:cNvSpPr/>
            <p:nvPr/>
          </p:nvSpPr>
          <p:spPr>
            <a:xfrm>
              <a:off x="7526631" y="1828766"/>
              <a:ext cx="7051" cy="26241"/>
            </a:xfrm>
            <a:custGeom>
              <a:avLst/>
              <a:gdLst/>
              <a:ahLst/>
              <a:cxnLst/>
              <a:rect l="l" t="t" r="r" b="b"/>
              <a:pathLst>
                <a:path w="176" h="655" extrusionOk="0">
                  <a:moveTo>
                    <a:pt x="59" y="1"/>
                  </a:moveTo>
                  <a:lnTo>
                    <a:pt x="1" y="12"/>
                  </a:lnTo>
                  <a:lnTo>
                    <a:pt x="118" y="655"/>
                  </a:lnTo>
                  <a:lnTo>
                    <a:pt x="176" y="643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7"/>
            <p:cNvSpPr/>
            <p:nvPr/>
          </p:nvSpPr>
          <p:spPr>
            <a:xfrm>
              <a:off x="7411013" y="1837660"/>
              <a:ext cx="3365" cy="23917"/>
            </a:xfrm>
            <a:custGeom>
              <a:avLst/>
              <a:gdLst/>
              <a:ahLst/>
              <a:cxnLst/>
              <a:rect l="l" t="t" r="r" b="b"/>
              <a:pathLst>
                <a:path w="84" h="597" extrusionOk="0">
                  <a:moveTo>
                    <a:pt x="24" y="0"/>
                  </a:moveTo>
                  <a:lnTo>
                    <a:pt x="1" y="597"/>
                  </a:lnTo>
                  <a:lnTo>
                    <a:pt x="60" y="59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7"/>
            <p:cNvSpPr/>
            <p:nvPr/>
          </p:nvSpPr>
          <p:spPr>
            <a:xfrm>
              <a:off x="7275804" y="1832051"/>
              <a:ext cx="13140" cy="17347"/>
            </a:xfrm>
            <a:custGeom>
              <a:avLst/>
              <a:gdLst/>
              <a:ahLst/>
              <a:cxnLst/>
              <a:rect l="l" t="t" r="r" b="b"/>
              <a:pathLst>
                <a:path w="328" h="433" extrusionOk="0">
                  <a:moveTo>
                    <a:pt x="47" y="0"/>
                  </a:moveTo>
                  <a:lnTo>
                    <a:pt x="0" y="36"/>
                  </a:lnTo>
                  <a:lnTo>
                    <a:pt x="281" y="433"/>
                  </a:lnTo>
                  <a:lnTo>
                    <a:pt x="327" y="40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7"/>
            <p:cNvSpPr/>
            <p:nvPr/>
          </p:nvSpPr>
          <p:spPr>
            <a:xfrm>
              <a:off x="7158303" y="1833894"/>
              <a:ext cx="12219" cy="16906"/>
            </a:xfrm>
            <a:custGeom>
              <a:avLst/>
              <a:gdLst/>
              <a:ahLst/>
              <a:cxnLst/>
              <a:rect l="l" t="t" r="r" b="b"/>
              <a:pathLst>
                <a:path w="305" h="422" extrusionOk="0">
                  <a:moveTo>
                    <a:pt x="258" y="1"/>
                  </a:moveTo>
                  <a:lnTo>
                    <a:pt x="1" y="387"/>
                  </a:lnTo>
                  <a:lnTo>
                    <a:pt x="47" y="421"/>
                  </a:lnTo>
                  <a:lnTo>
                    <a:pt x="304" y="36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7"/>
            <p:cNvSpPr/>
            <p:nvPr/>
          </p:nvSpPr>
          <p:spPr>
            <a:xfrm>
              <a:off x="7057227" y="1841386"/>
              <a:ext cx="15504" cy="19711"/>
            </a:xfrm>
            <a:custGeom>
              <a:avLst/>
              <a:gdLst/>
              <a:ahLst/>
              <a:cxnLst/>
              <a:rect l="l" t="t" r="r" b="b"/>
              <a:pathLst>
                <a:path w="387" h="492" extrusionOk="0">
                  <a:moveTo>
                    <a:pt x="47" y="1"/>
                  </a:moveTo>
                  <a:lnTo>
                    <a:pt x="0" y="36"/>
                  </a:lnTo>
                  <a:lnTo>
                    <a:pt x="339" y="491"/>
                  </a:lnTo>
                  <a:lnTo>
                    <a:pt x="386" y="457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7"/>
            <p:cNvSpPr/>
            <p:nvPr/>
          </p:nvSpPr>
          <p:spPr>
            <a:xfrm>
              <a:off x="7470945" y="1838581"/>
              <a:ext cx="17828" cy="24879"/>
            </a:xfrm>
            <a:custGeom>
              <a:avLst/>
              <a:gdLst/>
              <a:ahLst/>
              <a:cxnLst/>
              <a:rect l="l" t="t" r="r" b="b"/>
              <a:pathLst>
                <a:path w="445" h="621" extrusionOk="0">
                  <a:moveTo>
                    <a:pt x="397" y="1"/>
                  </a:moveTo>
                  <a:lnTo>
                    <a:pt x="0" y="597"/>
                  </a:lnTo>
                  <a:lnTo>
                    <a:pt x="47" y="620"/>
                  </a:lnTo>
                  <a:lnTo>
                    <a:pt x="444" y="36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7"/>
            <p:cNvSpPr/>
            <p:nvPr/>
          </p:nvSpPr>
          <p:spPr>
            <a:xfrm>
              <a:off x="7047853" y="1806291"/>
              <a:ext cx="19230" cy="15985"/>
            </a:xfrm>
            <a:custGeom>
              <a:avLst/>
              <a:gdLst/>
              <a:ahLst/>
              <a:cxnLst/>
              <a:rect l="l" t="t" r="r" b="b"/>
              <a:pathLst>
                <a:path w="480" h="399" extrusionOk="0">
                  <a:moveTo>
                    <a:pt x="444" y="1"/>
                  </a:moveTo>
                  <a:lnTo>
                    <a:pt x="1" y="351"/>
                  </a:lnTo>
                  <a:lnTo>
                    <a:pt x="36" y="398"/>
                  </a:lnTo>
                  <a:lnTo>
                    <a:pt x="480" y="48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7"/>
            <p:cNvSpPr/>
            <p:nvPr/>
          </p:nvSpPr>
          <p:spPr>
            <a:xfrm>
              <a:off x="7517297" y="1759019"/>
              <a:ext cx="19190" cy="15504"/>
            </a:xfrm>
            <a:custGeom>
              <a:avLst/>
              <a:gdLst/>
              <a:ahLst/>
              <a:cxnLst/>
              <a:rect l="l" t="t" r="r" b="b"/>
              <a:pathLst>
                <a:path w="479" h="387" extrusionOk="0">
                  <a:moveTo>
                    <a:pt x="444" y="1"/>
                  </a:moveTo>
                  <a:lnTo>
                    <a:pt x="0" y="340"/>
                  </a:lnTo>
                  <a:lnTo>
                    <a:pt x="35" y="387"/>
                  </a:lnTo>
                  <a:lnTo>
                    <a:pt x="479" y="4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7"/>
            <p:cNvSpPr/>
            <p:nvPr/>
          </p:nvSpPr>
          <p:spPr>
            <a:xfrm>
              <a:off x="7526631" y="1828766"/>
              <a:ext cx="7051" cy="26241"/>
            </a:xfrm>
            <a:custGeom>
              <a:avLst/>
              <a:gdLst/>
              <a:ahLst/>
              <a:cxnLst/>
              <a:rect l="l" t="t" r="r" b="b"/>
              <a:pathLst>
                <a:path w="176" h="655" extrusionOk="0">
                  <a:moveTo>
                    <a:pt x="59" y="1"/>
                  </a:moveTo>
                  <a:lnTo>
                    <a:pt x="1" y="12"/>
                  </a:lnTo>
                  <a:lnTo>
                    <a:pt x="118" y="655"/>
                  </a:lnTo>
                  <a:lnTo>
                    <a:pt x="176" y="643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7"/>
            <p:cNvSpPr/>
            <p:nvPr/>
          </p:nvSpPr>
          <p:spPr>
            <a:xfrm>
              <a:off x="7468141" y="1634066"/>
              <a:ext cx="16866" cy="23477"/>
            </a:xfrm>
            <a:custGeom>
              <a:avLst/>
              <a:gdLst/>
              <a:ahLst/>
              <a:cxnLst/>
              <a:rect l="l" t="t" r="r" b="b"/>
              <a:pathLst>
                <a:path w="421" h="586" extrusionOk="0">
                  <a:moveTo>
                    <a:pt x="47" y="1"/>
                  </a:moveTo>
                  <a:lnTo>
                    <a:pt x="0" y="36"/>
                  </a:lnTo>
                  <a:lnTo>
                    <a:pt x="374" y="585"/>
                  </a:lnTo>
                  <a:lnTo>
                    <a:pt x="421" y="55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7"/>
            <p:cNvSpPr/>
            <p:nvPr/>
          </p:nvSpPr>
          <p:spPr>
            <a:xfrm>
              <a:off x="7411013" y="1837660"/>
              <a:ext cx="3365" cy="23917"/>
            </a:xfrm>
            <a:custGeom>
              <a:avLst/>
              <a:gdLst/>
              <a:ahLst/>
              <a:cxnLst/>
              <a:rect l="l" t="t" r="r" b="b"/>
              <a:pathLst>
                <a:path w="84" h="597" extrusionOk="0">
                  <a:moveTo>
                    <a:pt x="24" y="0"/>
                  </a:moveTo>
                  <a:lnTo>
                    <a:pt x="1" y="597"/>
                  </a:lnTo>
                  <a:lnTo>
                    <a:pt x="60" y="59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7"/>
            <p:cNvSpPr/>
            <p:nvPr/>
          </p:nvSpPr>
          <p:spPr>
            <a:xfrm>
              <a:off x="7353003" y="1811459"/>
              <a:ext cx="16426" cy="22956"/>
            </a:xfrm>
            <a:custGeom>
              <a:avLst/>
              <a:gdLst/>
              <a:ahLst/>
              <a:cxnLst/>
              <a:rect l="l" t="t" r="r" b="b"/>
              <a:pathLst>
                <a:path w="410" h="573" extrusionOk="0">
                  <a:moveTo>
                    <a:pt x="363" y="0"/>
                  </a:moveTo>
                  <a:lnTo>
                    <a:pt x="0" y="537"/>
                  </a:lnTo>
                  <a:lnTo>
                    <a:pt x="47" y="573"/>
                  </a:lnTo>
                  <a:lnTo>
                    <a:pt x="410" y="36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7"/>
            <p:cNvSpPr/>
            <p:nvPr/>
          </p:nvSpPr>
          <p:spPr>
            <a:xfrm>
              <a:off x="7275804" y="1832051"/>
              <a:ext cx="13140" cy="17347"/>
            </a:xfrm>
            <a:custGeom>
              <a:avLst/>
              <a:gdLst/>
              <a:ahLst/>
              <a:cxnLst/>
              <a:rect l="l" t="t" r="r" b="b"/>
              <a:pathLst>
                <a:path w="328" h="433" extrusionOk="0">
                  <a:moveTo>
                    <a:pt x="47" y="0"/>
                  </a:moveTo>
                  <a:lnTo>
                    <a:pt x="0" y="36"/>
                  </a:lnTo>
                  <a:lnTo>
                    <a:pt x="281" y="433"/>
                  </a:lnTo>
                  <a:lnTo>
                    <a:pt x="327" y="40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7"/>
            <p:cNvSpPr/>
            <p:nvPr/>
          </p:nvSpPr>
          <p:spPr>
            <a:xfrm>
              <a:off x="7158303" y="1833894"/>
              <a:ext cx="12219" cy="16906"/>
            </a:xfrm>
            <a:custGeom>
              <a:avLst/>
              <a:gdLst/>
              <a:ahLst/>
              <a:cxnLst/>
              <a:rect l="l" t="t" r="r" b="b"/>
              <a:pathLst>
                <a:path w="305" h="422" extrusionOk="0">
                  <a:moveTo>
                    <a:pt x="258" y="1"/>
                  </a:moveTo>
                  <a:lnTo>
                    <a:pt x="1" y="387"/>
                  </a:lnTo>
                  <a:lnTo>
                    <a:pt x="47" y="421"/>
                  </a:lnTo>
                  <a:lnTo>
                    <a:pt x="304" y="36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7"/>
            <p:cNvSpPr/>
            <p:nvPr/>
          </p:nvSpPr>
          <p:spPr>
            <a:xfrm>
              <a:off x="7104941" y="1804449"/>
              <a:ext cx="9415" cy="33733"/>
            </a:xfrm>
            <a:custGeom>
              <a:avLst/>
              <a:gdLst/>
              <a:ahLst/>
              <a:cxnLst/>
              <a:rect l="l" t="t" r="r" b="b"/>
              <a:pathLst>
                <a:path w="235" h="842" extrusionOk="0">
                  <a:moveTo>
                    <a:pt x="176" y="0"/>
                  </a:moveTo>
                  <a:lnTo>
                    <a:pt x="1" y="829"/>
                  </a:lnTo>
                  <a:lnTo>
                    <a:pt x="60" y="841"/>
                  </a:lnTo>
                  <a:lnTo>
                    <a:pt x="234" y="1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7"/>
            <p:cNvSpPr/>
            <p:nvPr/>
          </p:nvSpPr>
          <p:spPr>
            <a:xfrm>
              <a:off x="7057227" y="1841386"/>
              <a:ext cx="15504" cy="19711"/>
            </a:xfrm>
            <a:custGeom>
              <a:avLst/>
              <a:gdLst/>
              <a:ahLst/>
              <a:cxnLst/>
              <a:rect l="l" t="t" r="r" b="b"/>
              <a:pathLst>
                <a:path w="387" h="492" extrusionOk="0">
                  <a:moveTo>
                    <a:pt x="47" y="1"/>
                  </a:moveTo>
                  <a:lnTo>
                    <a:pt x="0" y="36"/>
                  </a:lnTo>
                  <a:lnTo>
                    <a:pt x="339" y="491"/>
                  </a:lnTo>
                  <a:lnTo>
                    <a:pt x="386" y="457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7"/>
            <p:cNvSpPr/>
            <p:nvPr/>
          </p:nvSpPr>
          <p:spPr>
            <a:xfrm>
              <a:off x="7245838" y="1807694"/>
              <a:ext cx="3285" cy="23917"/>
            </a:xfrm>
            <a:custGeom>
              <a:avLst/>
              <a:gdLst/>
              <a:ahLst/>
              <a:cxnLst/>
              <a:rect l="l" t="t" r="r" b="b"/>
              <a:pathLst>
                <a:path w="82" h="597" extrusionOk="0">
                  <a:moveTo>
                    <a:pt x="24" y="1"/>
                  </a:moveTo>
                  <a:lnTo>
                    <a:pt x="1" y="597"/>
                  </a:lnTo>
                  <a:lnTo>
                    <a:pt x="59" y="597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7"/>
            <p:cNvSpPr/>
            <p:nvPr/>
          </p:nvSpPr>
          <p:spPr>
            <a:xfrm>
              <a:off x="7095126" y="1622849"/>
              <a:ext cx="14102" cy="30448"/>
            </a:xfrm>
            <a:custGeom>
              <a:avLst/>
              <a:gdLst/>
              <a:ahLst/>
              <a:cxnLst/>
              <a:rect l="l" t="t" r="r" b="b"/>
              <a:pathLst>
                <a:path w="352" h="760" extrusionOk="0">
                  <a:moveTo>
                    <a:pt x="59" y="1"/>
                  </a:moveTo>
                  <a:lnTo>
                    <a:pt x="1" y="24"/>
                  </a:lnTo>
                  <a:lnTo>
                    <a:pt x="292" y="759"/>
                  </a:lnTo>
                  <a:lnTo>
                    <a:pt x="351" y="736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7"/>
            <p:cNvSpPr/>
            <p:nvPr/>
          </p:nvSpPr>
          <p:spPr>
            <a:xfrm>
              <a:off x="7090919" y="1752008"/>
              <a:ext cx="4727" cy="31890"/>
            </a:xfrm>
            <a:custGeom>
              <a:avLst/>
              <a:gdLst/>
              <a:ahLst/>
              <a:cxnLst/>
              <a:rect l="l" t="t" r="r" b="b"/>
              <a:pathLst>
                <a:path w="118" h="796" extrusionOk="0">
                  <a:moveTo>
                    <a:pt x="47" y="1"/>
                  </a:moveTo>
                  <a:lnTo>
                    <a:pt x="0" y="783"/>
                  </a:lnTo>
                  <a:lnTo>
                    <a:pt x="59" y="795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7"/>
            <p:cNvSpPr/>
            <p:nvPr/>
          </p:nvSpPr>
          <p:spPr>
            <a:xfrm>
              <a:off x="7089517" y="1697724"/>
              <a:ext cx="19711" cy="21594"/>
            </a:xfrm>
            <a:custGeom>
              <a:avLst/>
              <a:gdLst/>
              <a:ahLst/>
              <a:cxnLst/>
              <a:rect l="l" t="t" r="r" b="b"/>
              <a:pathLst>
                <a:path w="492" h="539" extrusionOk="0">
                  <a:moveTo>
                    <a:pt x="445" y="1"/>
                  </a:moveTo>
                  <a:lnTo>
                    <a:pt x="1" y="491"/>
                  </a:lnTo>
                  <a:lnTo>
                    <a:pt x="35" y="538"/>
                  </a:lnTo>
                  <a:lnTo>
                    <a:pt x="491" y="35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7"/>
            <p:cNvSpPr/>
            <p:nvPr/>
          </p:nvSpPr>
          <p:spPr>
            <a:xfrm>
              <a:off x="7180337" y="1768874"/>
              <a:ext cx="21554" cy="29486"/>
            </a:xfrm>
            <a:custGeom>
              <a:avLst/>
              <a:gdLst/>
              <a:ahLst/>
              <a:cxnLst/>
              <a:rect l="l" t="t" r="r" b="b"/>
              <a:pathLst>
                <a:path w="538" h="736" extrusionOk="0">
                  <a:moveTo>
                    <a:pt x="47" y="0"/>
                  </a:moveTo>
                  <a:lnTo>
                    <a:pt x="0" y="35"/>
                  </a:lnTo>
                  <a:lnTo>
                    <a:pt x="491" y="736"/>
                  </a:lnTo>
                  <a:lnTo>
                    <a:pt x="537" y="70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7"/>
            <p:cNvSpPr/>
            <p:nvPr/>
          </p:nvSpPr>
          <p:spPr>
            <a:xfrm>
              <a:off x="7265508" y="1667798"/>
              <a:ext cx="17307" cy="14062"/>
            </a:xfrm>
            <a:custGeom>
              <a:avLst/>
              <a:gdLst/>
              <a:ahLst/>
              <a:cxnLst/>
              <a:rect l="l" t="t" r="r" b="b"/>
              <a:pathLst>
                <a:path w="432" h="351" extrusionOk="0">
                  <a:moveTo>
                    <a:pt x="397" y="0"/>
                  </a:moveTo>
                  <a:lnTo>
                    <a:pt x="0" y="304"/>
                  </a:lnTo>
                  <a:lnTo>
                    <a:pt x="35" y="351"/>
                  </a:lnTo>
                  <a:lnTo>
                    <a:pt x="432" y="47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7"/>
            <p:cNvSpPr/>
            <p:nvPr/>
          </p:nvSpPr>
          <p:spPr>
            <a:xfrm>
              <a:off x="7239749" y="1744997"/>
              <a:ext cx="23437" cy="19671"/>
            </a:xfrm>
            <a:custGeom>
              <a:avLst/>
              <a:gdLst/>
              <a:ahLst/>
              <a:cxnLst/>
              <a:rect l="l" t="t" r="r" b="b"/>
              <a:pathLst>
                <a:path w="585" h="491" extrusionOk="0">
                  <a:moveTo>
                    <a:pt x="47" y="0"/>
                  </a:moveTo>
                  <a:lnTo>
                    <a:pt x="0" y="47"/>
                  </a:lnTo>
                  <a:lnTo>
                    <a:pt x="550" y="491"/>
                  </a:lnTo>
                  <a:lnTo>
                    <a:pt x="584" y="444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7"/>
            <p:cNvSpPr/>
            <p:nvPr/>
          </p:nvSpPr>
          <p:spPr>
            <a:xfrm>
              <a:off x="7271558" y="1786661"/>
              <a:ext cx="17387" cy="11698"/>
            </a:xfrm>
            <a:custGeom>
              <a:avLst/>
              <a:gdLst/>
              <a:ahLst/>
              <a:cxnLst/>
              <a:rect l="l" t="t" r="r" b="b"/>
              <a:pathLst>
                <a:path w="434" h="292" extrusionOk="0">
                  <a:moveTo>
                    <a:pt x="36" y="0"/>
                  </a:moveTo>
                  <a:lnTo>
                    <a:pt x="1" y="47"/>
                  </a:lnTo>
                  <a:lnTo>
                    <a:pt x="398" y="292"/>
                  </a:lnTo>
                  <a:lnTo>
                    <a:pt x="433" y="24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7"/>
            <p:cNvSpPr/>
            <p:nvPr/>
          </p:nvSpPr>
          <p:spPr>
            <a:xfrm>
              <a:off x="7242553" y="1709422"/>
              <a:ext cx="23917" cy="2404"/>
            </a:xfrm>
            <a:custGeom>
              <a:avLst/>
              <a:gdLst/>
              <a:ahLst/>
              <a:cxnLst/>
              <a:rect l="l" t="t" r="r" b="b"/>
              <a:pathLst>
                <a:path w="597" h="60" extrusionOk="0">
                  <a:moveTo>
                    <a:pt x="0" y="0"/>
                  </a:moveTo>
                  <a:lnTo>
                    <a:pt x="0" y="59"/>
                  </a:lnTo>
                  <a:lnTo>
                    <a:pt x="597" y="59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7"/>
            <p:cNvSpPr/>
            <p:nvPr/>
          </p:nvSpPr>
          <p:spPr>
            <a:xfrm>
              <a:off x="7330529" y="1612993"/>
              <a:ext cx="8453" cy="20632"/>
            </a:xfrm>
            <a:custGeom>
              <a:avLst/>
              <a:gdLst/>
              <a:ahLst/>
              <a:cxnLst/>
              <a:rect l="l" t="t" r="r" b="b"/>
              <a:pathLst>
                <a:path w="211" h="515" extrusionOk="0">
                  <a:moveTo>
                    <a:pt x="153" y="1"/>
                  </a:moveTo>
                  <a:lnTo>
                    <a:pt x="1" y="491"/>
                  </a:lnTo>
                  <a:lnTo>
                    <a:pt x="59" y="515"/>
                  </a:lnTo>
                  <a:lnTo>
                    <a:pt x="211" y="24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7"/>
            <p:cNvSpPr/>
            <p:nvPr/>
          </p:nvSpPr>
          <p:spPr>
            <a:xfrm>
              <a:off x="7319311" y="1670081"/>
              <a:ext cx="22996" cy="19711"/>
            </a:xfrm>
            <a:custGeom>
              <a:avLst/>
              <a:gdLst/>
              <a:ahLst/>
              <a:cxnLst/>
              <a:rect l="l" t="t" r="r" b="b"/>
              <a:pathLst>
                <a:path w="574" h="492" extrusionOk="0">
                  <a:moveTo>
                    <a:pt x="36" y="1"/>
                  </a:moveTo>
                  <a:lnTo>
                    <a:pt x="0" y="37"/>
                  </a:lnTo>
                  <a:lnTo>
                    <a:pt x="538" y="492"/>
                  </a:lnTo>
                  <a:lnTo>
                    <a:pt x="573" y="44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7"/>
            <p:cNvSpPr/>
            <p:nvPr/>
          </p:nvSpPr>
          <p:spPr>
            <a:xfrm>
              <a:off x="7329126" y="1741231"/>
              <a:ext cx="16906" cy="11778"/>
            </a:xfrm>
            <a:custGeom>
              <a:avLst/>
              <a:gdLst/>
              <a:ahLst/>
              <a:cxnLst/>
              <a:rect l="l" t="t" r="r" b="b"/>
              <a:pathLst>
                <a:path w="422" h="294" extrusionOk="0">
                  <a:moveTo>
                    <a:pt x="36" y="1"/>
                  </a:moveTo>
                  <a:lnTo>
                    <a:pt x="1" y="47"/>
                  </a:lnTo>
                  <a:lnTo>
                    <a:pt x="398" y="293"/>
                  </a:lnTo>
                  <a:lnTo>
                    <a:pt x="422" y="24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7"/>
            <p:cNvSpPr/>
            <p:nvPr/>
          </p:nvSpPr>
          <p:spPr>
            <a:xfrm>
              <a:off x="7507441" y="1627976"/>
              <a:ext cx="23917" cy="2404"/>
            </a:xfrm>
            <a:custGeom>
              <a:avLst/>
              <a:gdLst/>
              <a:ahLst/>
              <a:cxnLst/>
              <a:rect l="l" t="t" r="r" b="b"/>
              <a:pathLst>
                <a:path w="597" h="60" extrusionOk="0">
                  <a:moveTo>
                    <a:pt x="0" y="1"/>
                  </a:moveTo>
                  <a:lnTo>
                    <a:pt x="0" y="59"/>
                  </a:lnTo>
                  <a:lnTo>
                    <a:pt x="597" y="59"/>
                  </a:lnTo>
                  <a:lnTo>
                    <a:pt x="5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7"/>
            <p:cNvSpPr/>
            <p:nvPr/>
          </p:nvSpPr>
          <p:spPr>
            <a:xfrm>
              <a:off x="7208380" y="1616278"/>
              <a:ext cx="21113" cy="15985"/>
            </a:xfrm>
            <a:custGeom>
              <a:avLst/>
              <a:gdLst/>
              <a:ahLst/>
              <a:cxnLst/>
              <a:rect l="l" t="t" r="r" b="b"/>
              <a:pathLst>
                <a:path w="527" h="399" extrusionOk="0">
                  <a:moveTo>
                    <a:pt x="36" y="1"/>
                  </a:moveTo>
                  <a:lnTo>
                    <a:pt x="1" y="48"/>
                  </a:lnTo>
                  <a:lnTo>
                    <a:pt x="492" y="398"/>
                  </a:lnTo>
                  <a:lnTo>
                    <a:pt x="526" y="351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7"/>
            <p:cNvSpPr/>
            <p:nvPr/>
          </p:nvSpPr>
          <p:spPr>
            <a:xfrm>
              <a:off x="7153175" y="1638272"/>
              <a:ext cx="22956" cy="15945"/>
            </a:xfrm>
            <a:custGeom>
              <a:avLst/>
              <a:gdLst/>
              <a:ahLst/>
              <a:cxnLst/>
              <a:rect l="l" t="t" r="r" b="b"/>
              <a:pathLst>
                <a:path w="573" h="398" extrusionOk="0">
                  <a:moveTo>
                    <a:pt x="538" y="1"/>
                  </a:moveTo>
                  <a:lnTo>
                    <a:pt x="0" y="340"/>
                  </a:lnTo>
                  <a:lnTo>
                    <a:pt x="24" y="398"/>
                  </a:lnTo>
                  <a:lnTo>
                    <a:pt x="572" y="47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57"/>
            <p:cNvSpPr/>
            <p:nvPr/>
          </p:nvSpPr>
          <p:spPr>
            <a:xfrm>
              <a:off x="7391863" y="1794593"/>
              <a:ext cx="24358" cy="3766"/>
            </a:xfrm>
            <a:custGeom>
              <a:avLst/>
              <a:gdLst/>
              <a:ahLst/>
              <a:cxnLst/>
              <a:rect l="l" t="t" r="r" b="b"/>
              <a:pathLst>
                <a:path w="608" h="94" extrusionOk="0">
                  <a:moveTo>
                    <a:pt x="0" y="0"/>
                  </a:moveTo>
                  <a:lnTo>
                    <a:pt x="0" y="59"/>
                  </a:lnTo>
                  <a:lnTo>
                    <a:pt x="596" y="94"/>
                  </a:lnTo>
                  <a:lnTo>
                    <a:pt x="608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57"/>
            <p:cNvSpPr/>
            <p:nvPr/>
          </p:nvSpPr>
          <p:spPr>
            <a:xfrm>
              <a:off x="7398874" y="1748723"/>
              <a:ext cx="20632" cy="16426"/>
            </a:xfrm>
            <a:custGeom>
              <a:avLst/>
              <a:gdLst/>
              <a:ahLst/>
              <a:cxnLst/>
              <a:rect l="l" t="t" r="r" b="b"/>
              <a:pathLst>
                <a:path w="515" h="410" extrusionOk="0">
                  <a:moveTo>
                    <a:pt x="36" y="1"/>
                  </a:moveTo>
                  <a:lnTo>
                    <a:pt x="0" y="47"/>
                  </a:lnTo>
                  <a:lnTo>
                    <a:pt x="480" y="410"/>
                  </a:lnTo>
                  <a:lnTo>
                    <a:pt x="514" y="36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57"/>
            <p:cNvSpPr/>
            <p:nvPr/>
          </p:nvSpPr>
          <p:spPr>
            <a:xfrm>
              <a:off x="7455041" y="1717835"/>
              <a:ext cx="11258" cy="24879"/>
            </a:xfrm>
            <a:custGeom>
              <a:avLst/>
              <a:gdLst/>
              <a:ahLst/>
              <a:cxnLst/>
              <a:rect l="l" t="t" r="r" b="b"/>
              <a:pathLst>
                <a:path w="281" h="621" extrusionOk="0">
                  <a:moveTo>
                    <a:pt x="59" y="1"/>
                  </a:moveTo>
                  <a:lnTo>
                    <a:pt x="0" y="24"/>
                  </a:lnTo>
                  <a:lnTo>
                    <a:pt x="222" y="620"/>
                  </a:lnTo>
                  <a:lnTo>
                    <a:pt x="280" y="608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57"/>
            <p:cNvSpPr/>
            <p:nvPr/>
          </p:nvSpPr>
          <p:spPr>
            <a:xfrm>
              <a:off x="7394187" y="1620485"/>
              <a:ext cx="21554" cy="15504"/>
            </a:xfrm>
            <a:custGeom>
              <a:avLst/>
              <a:gdLst/>
              <a:ahLst/>
              <a:cxnLst/>
              <a:rect l="l" t="t" r="r" b="b"/>
              <a:pathLst>
                <a:path w="538" h="387" extrusionOk="0">
                  <a:moveTo>
                    <a:pt x="503" y="1"/>
                  </a:moveTo>
                  <a:lnTo>
                    <a:pt x="0" y="340"/>
                  </a:lnTo>
                  <a:lnTo>
                    <a:pt x="36" y="387"/>
                  </a:lnTo>
                  <a:lnTo>
                    <a:pt x="538" y="47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7"/>
            <p:cNvSpPr/>
            <p:nvPr/>
          </p:nvSpPr>
          <p:spPr>
            <a:xfrm>
              <a:off x="7386695" y="1671524"/>
              <a:ext cx="26722" cy="10336"/>
            </a:xfrm>
            <a:custGeom>
              <a:avLst/>
              <a:gdLst/>
              <a:ahLst/>
              <a:cxnLst/>
              <a:rect l="l" t="t" r="r" b="b"/>
              <a:pathLst>
                <a:path w="667" h="258" extrusionOk="0">
                  <a:moveTo>
                    <a:pt x="24" y="1"/>
                  </a:moveTo>
                  <a:lnTo>
                    <a:pt x="0" y="58"/>
                  </a:lnTo>
                  <a:lnTo>
                    <a:pt x="643" y="258"/>
                  </a:lnTo>
                  <a:lnTo>
                    <a:pt x="667" y="199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7"/>
            <p:cNvSpPr/>
            <p:nvPr/>
          </p:nvSpPr>
          <p:spPr>
            <a:xfrm>
              <a:off x="7461571" y="1788544"/>
              <a:ext cx="23437" cy="15945"/>
            </a:xfrm>
            <a:custGeom>
              <a:avLst/>
              <a:gdLst/>
              <a:ahLst/>
              <a:cxnLst/>
              <a:rect l="l" t="t" r="r" b="b"/>
              <a:pathLst>
                <a:path w="585" h="398" extrusionOk="0">
                  <a:moveTo>
                    <a:pt x="36" y="0"/>
                  </a:moveTo>
                  <a:lnTo>
                    <a:pt x="1" y="47"/>
                  </a:lnTo>
                  <a:lnTo>
                    <a:pt x="550" y="397"/>
                  </a:lnTo>
                  <a:lnTo>
                    <a:pt x="585" y="35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7"/>
            <p:cNvSpPr/>
            <p:nvPr/>
          </p:nvSpPr>
          <p:spPr>
            <a:xfrm>
              <a:off x="7509324" y="1687869"/>
              <a:ext cx="17347" cy="13661"/>
            </a:xfrm>
            <a:custGeom>
              <a:avLst/>
              <a:gdLst/>
              <a:ahLst/>
              <a:cxnLst/>
              <a:rect l="l" t="t" r="r" b="b"/>
              <a:pathLst>
                <a:path w="433" h="341" extrusionOk="0">
                  <a:moveTo>
                    <a:pt x="386" y="1"/>
                  </a:moveTo>
                  <a:lnTo>
                    <a:pt x="0" y="293"/>
                  </a:lnTo>
                  <a:lnTo>
                    <a:pt x="36" y="340"/>
                  </a:lnTo>
                  <a:lnTo>
                    <a:pt x="433" y="48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57"/>
            <p:cNvSpPr/>
            <p:nvPr/>
          </p:nvSpPr>
          <p:spPr>
            <a:xfrm>
              <a:off x="7150371" y="1718316"/>
              <a:ext cx="6570" cy="25760"/>
            </a:xfrm>
            <a:custGeom>
              <a:avLst/>
              <a:gdLst/>
              <a:ahLst/>
              <a:cxnLst/>
              <a:rect l="l" t="t" r="r" b="b"/>
              <a:pathLst>
                <a:path w="164" h="643" extrusionOk="0">
                  <a:moveTo>
                    <a:pt x="0" y="1"/>
                  </a:moveTo>
                  <a:lnTo>
                    <a:pt x="105" y="643"/>
                  </a:lnTo>
                  <a:lnTo>
                    <a:pt x="164" y="643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57"/>
            <p:cNvSpPr/>
            <p:nvPr/>
          </p:nvSpPr>
          <p:spPr>
            <a:xfrm>
              <a:off x="7167197" y="1695360"/>
              <a:ext cx="28124" cy="8493"/>
            </a:xfrm>
            <a:custGeom>
              <a:avLst/>
              <a:gdLst/>
              <a:ahLst/>
              <a:cxnLst/>
              <a:rect l="l" t="t" r="r" b="b"/>
              <a:pathLst>
                <a:path w="702" h="212" extrusionOk="0">
                  <a:moveTo>
                    <a:pt x="690" y="1"/>
                  </a:moveTo>
                  <a:lnTo>
                    <a:pt x="1" y="153"/>
                  </a:lnTo>
                  <a:lnTo>
                    <a:pt x="12" y="211"/>
                  </a:lnTo>
                  <a:lnTo>
                    <a:pt x="702" y="60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7"/>
            <p:cNvSpPr/>
            <p:nvPr/>
          </p:nvSpPr>
          <p:spPr>
            <a:xfrm>
              <a:off x="7192476" y="1720199"/>
              <a:ext cx="7972" cy="22515"/>
            </a:xfrm>
            <a:custGeom>
              <a:avLst/>
              <a:gdLst/>
              <a:ahLst/>
              <a:cxnLst/>
              <a:rect l="l" t="t" r="r" b="b"/>
              <a:pathLst>
                <a:path w="199" h="562" extrusionOk="0">
                  <a:moveTo>
                    <a:pt x="141" y="0"/>
                  </a:moveTo>
                  <a:lnTo>
                    <a:pt x="1" y="549"/>
                  </a:lnTo>
                  <a:lnTo>
                    <a:pt x="59" y="561"/>
                  </a:lnTo>
                  <a:lnTo>
                    <a:pt x="199" y="12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7"/>
            <p:cNvSpPr/>
            <p:nvPr/>
          </p:nvSpPr>
          <p:spPr>
            <a:xfrm>
              <a:off x="7267832" y="1614436"/>
              <a:ext cx="17347" cy="13581"/>
            </a:xfrm>
            <a:custGeom>
              <a:avLst/>
              <a:gdLst/>
              <a:ahLst/>
              <a:cxnLst/>
              <a:rect l="l" t="t" r="r" b="b"/>
              <a:pathLst>
                <a:path w="433" h="339" extrusionOk="0">
                  <a:moveTo>
                    <a:pt x="397" y="0"/>
                  </a:moveTo>
                  <a:lnTo>
                    <a:pt x="0" y="292"/>
                  </a:lnTo>
                  <a:lnTo>
                    <a:pt x="36" y="339"/>
                  </a:lnTo>
                  <a:lnTo>
                    <a:pt x="433" y="47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7"/>
            <p:cNvSpPr/>
            <p:nvPr/>
          </p:nvSpPr>
          <p:spPr>
            <a:xfrm>
              <a:off x="7044608" y="1681339"/>
              <a:ext cx="29967" cy="8453"/>
            </a:xfrm>
            <a:custGeom>
              <a:avLst/>
              <a:gdLst/>
              <a:ahLst/>
              <a:cxnLst/>
              <a:rect l="l" t="t" r="r" b="b"/>
              <a:pathLst>
                <a:path w="748" h="211" extrusionOk="0">
                  <a:moveTo>
                    <a:pt x="11" y="0"/>
                  </a:moveTo>
                  <a:lnTo>
                    <a:pt x="0" y="59"/>
                  </a:lnTo>
                  <a:lnTo>
                    <a:pt x="736" y="211"/>
                  </a:lnTo>
                  <a:lnTo>
                    <a:pt x="748" y="15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57"/>
            <p:cNvSpPr/>
            <p:nvPr/>
          </p:nvSpPr>
          <p:spPr>
            <a:xfrm>
              <a:off x="7470945" y="1838581"/>
              <a:ext cx="17828" cy="24879"/>
            </a:xfrm>
            <a:custGeom>
              <a:avLst/>
              <a:gdLst/>
              <a:ahLst/>
              <a:cxnLst/>
              <a:rect l="l" t="t" r="r" b="b"/>
              <a:pathLst>
                <a:path w="445" h="621" extrusionOk="0">
                  <a:moveTo>
                    <a:pt x="397" y="1"/>
                  </a:moveTo>
                  <a:lnTo>
                    <a:pt x="0" y="597"/>
                  </a:lnTo>
                  <a:lnTo>
                    <a:pt x="47" y="620"/>
                  </a:lnTo>
                  <a:lnTo>
                    <a:pt x="444" y="36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57"/>
            <p:cNvSpPr/>
            <p:nvPr/>
          </p:nvSpPr>
          <p:spPr>
            <a:xfrm>
              <a:off x="7009033" y="1766510"/>
              <a:ext cx="33733" cy="8453"/>
            </a:xfrm>
            <a:custGeom>
              <a:avLst/>
              <a:gdLst/>
              <a:ahLst/>
              <a:cxnLst/>
              <a:rect l="l" t="t" r="r" b="b"/>
              <a:pathLst>
                <a:path w="842" h="211" extrusionOk="0">
                  <a:moveTo>
                    <a:pt x="12" y="1"/>
                  </a:moveTo>
                  <a:lnTo>
                    <a:pt x="0" y="59"/>
                  </a:lnTo>
                  <a:lnTo>
                    <a:pt x="841" y="211"/>
                  </a:lnTo>
                  <a:lnTo>
                    <a:pt x="841" y="15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57"/>
            <p:cNvSpPr/>
            <p:nvPr/>
          </p:nvSpPr>
          <p:spPr>
            <a:xfrm>
              <a:off x="7518218" y="2113766"/>
              <a:ext cx="7532" cy="26762"/>
            </a:xfrm>
            <a:custGeom>
              <a:avLst/>
              <a:gdLst/>
              <a:ahLst/>
              <a:cxnLst/>
              <a:rect l="l" t="t" r="r" b="b"/>
              <a:pathLst>
                <a:path w="188" h="668" extrusionOk="0">
                  <a:moveTo>
                    <a:pt x="59" y="1"/>
                  </a:moveTo>
                  <a:lnTo>
                    <a:pt x="1" y="13"/>
                  </a:lnTo>
                  <a:lnTo>
                    <a:pt x="129" y="667"/>
                  </a:lnTo>
                  <a:lnTo>
                    <a:pt x="188" y="655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57"/>
            <p:cNvSpPr/>
            <p:nvPr/>
          </p:nvSpPr>
          <p:spPr>
            <a:xfrm>
              <a:off x="7402600" y="2123140"/>
              <a:ext cx="3325" cy="23917"/>
            </a:xfrm>
            <a:custGeom>
              <a:avLst/>
              <a:gdLst/>
              <a:ahLst/>
              <a:cxnLst/>
              <a:rect l="l" t="t" r="r" b="b"/>
              <a:pathLst>
                <a:path w="83" h="597" extrusionOk="0">
                  <a:moveTo>
                    <a:pt x="24" y="0"/>
                  </a:moveTo>
                  <a:lnTo>
                    <a:pt x="1" y="585"/>
                  </a:lnTo>
                  <a:lnTo>
                    <a:pt x="60" y="59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7"/>
            <p:cNvSpPr/>
            <p:nvPr/>
          </p:nvSpPr>
          <p:spPr>
            <a:xfrm>
              <a:off x="7267351" y="2117091"/>
              <a:ext cx="13181" cy="17788"/>
            </a:xfrm>
            <a:custGeom>
              <a:avLst/>
              <a:gdLst/>
              <a:ahLst/>
              <a:cxnLst/>
              <a:rect l="l" t="t" r="r" b="b"/>
              <a:pathLst>
                <a:path w="329" h="444" extrusionOk="0">
                  <a:moveTo>
                    <a:pt x="48" y="0"/>
                  </a:moveTo>
                  <a:lnTo>
                    <a:pt x="1" y="35"/>
                  </a:lnTo>
                  <a:lnTo>
                    <a:pt x="281" y="444"/>
                  </a:lnTo>
                  <a:lnTo>
                    <a:pt x="328" y="40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57"/>
            <p:cNvSpPr/>
            <p:nvPr/>
          </p:nvSpPr>
          <p:spPr>
            <a:xfrm>
              <a:off x="7149890" y="2118934"/>
              <a:ext cx="12700" cy="16906"/>
            </a:xfrm>
            <a:custGeom>
              <a:avLst/>
              <a:gdLst/>
              <a:ahLst/>
              <a:cxnLst/>
              <a:rect l="l" t="t" r="r" b="b"/>
              <a:pathLst>
                <a:path w="317" h="422" extrusionOk="0">
                  <a:moveTo>
                    <a:pt x="257" y="1"/>
                  </a:moveTo>
                  <a:lnTo>
                    <a:pt x="0" y="386"/>
                  </a:lnTo>
                  <a:lnTo>
                    <a:pt x="47" y="421"/>
                  </a:lnTo>
                  <a:lnTo>
                    <a:pt x="316" y="35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57"/>
            <p:cNvSpPr/>
            <p:nvPr/>
          </p:nvSpPr>
          <p:spPr>
            <a:xfrm>
              <a:off x="7049295" y="2126866"/>
              <a:ext cx="14983" cy="19711"/>
            </a:xfrm>
            <a:custGeom>
              <a:avLst/>
              <a:gdLst/>
              <a:ahLst/>
              <a:cxnLst/>
              <a:rect l="l" t="t" r="r" b="b"/>
              <a:pathLst>
                <a:path w="374" h="492" extrusionOk="0">
                  <a:moveTo>
                    <a:pt x="47" y="1"/>
                  </a:moveTo>
                  <a:lnTo>
                    <a:pt x="0" y="36"/>
                  </a:lnTo>
                  <a:lnTo>
                    <a:pt x="327" y="492"/>
                  </a:lnTo>
                  <a:lnTo>
                    <a:pt x="374" y="457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7"/>
            <p:cNvSpPr/>
            <p:nvPr/>
          </p:nvSpPr>
          <p:spPr>
            <a:xfrm>
              <a:off x="7463013" y="2123621"/>
              <a:ext cx="17828" cy="25319"/>
            </a:xfrm>
            <a:custGeom>
              <a:avLst/>
              <a:gdLst/>
              <a:ahLst/>
              <a:cxnLst/>
              <a:rect l="l" t="t" r="r" b="b"/>
              <a:pathLst>
                <a:path w="445" h="632" extrusionOk="0">
                  <a:moveTo>
                    <a:pt x="397" y="1"/>
                  </a:moveTo>
                  <a:lnTo>
                    <a:pt x="0" y="596"/>
                  </a:lnTo>
                  <a:lnTo>
                    <a:pt x="47" y="631"/>
                  </a:lnTo>
                  <a:lnTo>
                    <a:pt x="444" y="35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57"/>
            <p:cNvSpPr/>
            <p:nvPr/>
          </p:nvSpPr>
          <p:spPr>
            <a:xfrm>
              <a:off x="7039920" y="2091812"/>
              <a:ext cx="19190" cy="15464"/>
            </a:xfrm>
            <a:custGeom>
              <a:avLst/>
              <a:gdLst/>
              <a:ahLst/>
              <a:cxnLst/>
              <a:rect l="l" t="t" r="r" b="b"/>
              <a:pathLst>
                <a:path w="479" h="386" extrusionOk="0">
                  <a:moveTo>
                    <a:pt x="444" y="0"/>
                  </a:moveTo>
                  <a:lnTo>
                    <a:pt x="0" y="339"/>
                  </a:lnTo>
                  <a:lnTo>
                    <a:pt x="35" y="385"/>
                  </a:lnTo>
                  <a:lnTo>
                    <a:pt x="479" y="4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57"/>
            <p:cNvSpPr/>
            <p:nvPr/>
          </p:nvSpPr>
          <p:spPr>
            <a:xfrm>
              <a:off x="7508843" y="2044058"/>
              <a:ext cx="19230" cy="15945"/>
            </a:xfrm>
            <a:custGeom>
              <a:avLst/>
              <a:gdLst/>
              <a:ahLst/>
              <a:cxnLst/>
              <a:rect l="l" t="t" r="r" b="b"/>
              <a:pathLst>
                <a:path w="480" h="398" extrusionOk="0">
                  <a:moveTo>
                    <a:pt x="445" y="1"/>
                  </a:moveTo>
                  <a:lnTo>
                    <a:pt x="1" y="351"/>
                  </a:lnTo>
                  <a:lnTo>
                    <a:pt x="36" y="398"/>
                  </a:lnTo>
                  <a:lnTo>
                    <a:pt x="479" y="47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57"/>
            <p:cNvSpPr/>
            <p:nvPr/>
          </p:nvSpPr>
          <p:spPr>
            <a:xfrm>
              <a:off x="7518218" y="2113766"/>
              <a:ext cx="7532" cy="26762"/>
            </a:xfrm>
            <a:custGeom>
              <a:avLst/>
              <a:gdLst/>
              <a:ahLst/>
              <a:cxnLst/>
              <a:rect l="l" t="t" r="r" b="b"/>
              <a:pathLst>
                <a:path w="188" h="668" extrusionOk="0">
                  <a:moveTo>
                    <a:pt x="59" y="1"/>
                  </a:moveTo>
                  <a:lnTo>
                    <a:pt x="1" y="13"/>
                  </a:lnTo>
                  <a:lnTo>
                    <a:pt x="129" y="667"/>
                  </a:lnTo>
                  <a:lnTo>
                    <a:pt x="188" y="655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57"/>
            <p:cNvSpPr/>
            <p:nvPr/>
          </p:nvSpPr>
          <p:spPr>
            <a:xfrm>
              <a:off x="7459688" y="1919065"/>
              <a:ext cx="17387" cy="23957"/>
            </a:xfrm>
            <a:custGeom>
              <a:avLst/>
              <a:gdLst/>
              <a:ahLst/>
              <a:cxnLst/>
              <a:rect l="l" t="t" r="r" b="b"/>
              <a:pathLst>
                <a:path w="434" h="598" extrusionOk="0">
                  <a:moveTo>
                    <a:pt x="60" y="1"/>
                  </a:moveTo>
                  <a:lnTo>
                    <a:pt x="1" y="36"/>
                  </a:lnTo>
                  <a:lnTo>
                    <a:pt x="387" y="597"/>
                  </a:lnTo>
                  <a:lnTo>
                    <a:pt x="434" y="562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57"/>
            <p:cNvSpPr/>
            <p:nvPr/>
          </p:nvSpPr>
          <p:spPr>
            <a:xfrm>
              <a:off x="7402600" y="2123140"/>
              <a:ext cx="3325" cy="23917"/>
            </a:xfrm>
            <a:custGeom>
              <a:avLst/>
              <a:gdLst/>
              <a:ahLst/>
              <a:cxnLst/>
              <a:rect l="l" t="t" r="r" b="b"/>
              <a:pathLst>
                <a:path w="83" h="597" extrusionOk="0">
                  <a:moveTo>
                    <a:pt x="24" y="0"/>
                  </a:moveTo>
                  <a:lnTo>
                    <a:pt x="1" y="585"/>
                  </a:lnTo>
                  <a:lnTo>
                    <a:pt x="60" y="59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57"/>
            <p:cNvSpPr/>
            <p:nvPr/>
          </p:nvSpPr>
          <p:spPr>
            <a:xfrm>
              <a:off x="7344590" y="2096940"/>
              <a:ext cx="16866" cy="22475"/>
            </a:xfrm>
            <a:custGeom>
              <a:avLst/>
              <a:gdLst/>
              <a:ahLst/>
              <a:cxnLst/>
              <a:rect l="l" t="t" r="r" b="b"/>
              <a:pathLst>
                <a:path w="421" h="561" extrusionOk="0">
                  <a:moveTo>
                    <a:pt x="363" y="0"/>
                  </a:moveTo>
                  <a:lnTo>
                    <a:pt x="0" y="526"/>
                  </a:lnTo>
                  <a:lnTo>
                    <a:pt x="47" y="561"/>
                  </a:lnTo>
                  <a:lnTo>
                    <a:pt x="421" y="36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57"/>
            <p:cNvSpPr/>
            <p:nvPr/>
          </p:nvSpPr>
          <p:spPr>
            <a:xfrm>
              <a:off x="7267351" y="2117091"/>
              <a:ext cx="13181" cy="17788"/>
            </a:xfrm>
            <a:custGeom>
              <a:avLst/>
              <a:gdLst/>
              <a:ahLst/>
              <a:cxnLst/>
              <a:rect l="l" t="t" r="r" b="b"/>
              <a:pathLst>
                <a:path w="329" h="444" extrusionOk="0">
                  <a:moveTo>
                    <a:pt x="48" y="0"/>
                  </a:moveTo>
                  <a:lnTo>
                    <a:pt x="1" y="35"/>
                  </a:lnTo>
                  <a:lnTo>
                    <a:pt x="281" y="444"/>
                  </a:lnTo>
                  <a:lnTo>
                    <a:pt x="328" y="40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57"/>
            <p:cNvSpPr/>
            <p:nvPr/>
          </p:nvSpPr>
          <p:spPr>
            <a:xfrm>
              <a:off x="7149890" y="2118934"/>
              <a:ext cx="12700" cy="16906"/>
            </a:xfrm>
            <a:custGeom>
              <a:avLst/>
              <a:gdLst/>
              <a:ahLst/>
              <a:cxnLst/>
              <a:rect l="l" t="t" r="r" b="b"/>
              <a:pathLst>
                <a:path w="317" h="422" extrusionOk="0">
                  <a:moveTo>
                    <a:pt x="257" y="1"/>
                  </a:moveTo>
                  <a:lnTo>
                    <a:pt x="0" y="386"/>
                  </a:lnTo>
                  <a:lnTo>
                    <a:pt x="47" y="421"/>
                  </a:lnTo>
                  <a:lnTo>
                    <a:pt x="316" y="35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57"/>
            <p:cNvSpPr/>
            <p:nvPr/>
          </p:nvSpPr>
          <p:spPr>
            <a:xfrm>
              <a:off x="7096528" y="2089448"/>
              <a:ext cx="9895" cy="34213"/>
            </a:xfrm>
            <a:custGeom>
              <a:avLst/>
              <a:gdLst/>
              <a:ahLst/>
              <a:cxnLst/>
              <a:rect l="l" t="t" r="r" b="b"/>
              <a:pathLst>
                <a:path w="247" h="854" extrusionOk="0">
                  <a:moveTo>
                    <a:pt x="187" y="0"/>
                  </a:moveTo>
                  <a:lnTo>
                    <a:pt x="0" y="841"/>
                  </a:lnTo>
                  <a:lnTo>
                    <a:pt x="59" y="854"/>
                  </a:lnTo>
                  <a:lnTo>
                    <a:pt x="246" y="12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57"/>
            <p:cNvSpPr/>
            <p:nvPr/>
          </p:nvSpPr>
          <p:spPr>
            <a:xfrm>
              <a:off x="7049295" y="2126866"/>
              <a:ext cx="14983" cy="19711"/>
            </a:xfrm>
            <a:custGeom>
              <a:avLst/>
              <a:gdLst/>
              <a:ahLst/>
              <a:cxnLst/>
              <a:rect l="l" t="t" r="r" b="b"/>
              <a:pathLst>
                <a:path w="374" h="492" extrusionOk="0">
                  <a:moveTo>
                    <a:pt x="47" y="1"/>
                  </a:moveTo>
                  <a:lnTo>
                    <a:pt x="0" y="36"/>
                  </a:lnTo>
                  <a:lnTo>
                    <a:pt x="327" y="492"/>
                  </a:lnTo>
                  <a:lnTo>
                    <a:pt x="374" y="457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57"/>
            <p:cNvSpPr/>
            <p:nvPr/>
          </p:nvSpPr>
          <p:spPr>
            <a:xfrm>
              <a:off x="7237425" y="2092733"/>
              <a:ext cx="3285" cy="23877"/>
            </a:xfrm>
            <a:custGeom>
              <a:avLst/>
              <a:gdLst/>
              <a:ahLst/>
              <a:cxnLst/>
              <a:rect l="l" t="t" r="r" b="b"/>
              <a:pathLst>
                <a:path w="82" h="596" extrusionOk="0">
                  <a:moveTo>
                    <a:pt x="24" y="1"/>
                  </a:moveTo>
                  <a:lnTo>
                    <a:pt x="0" y="596"/>
                  </a:lnTo>
                  <a:lnTo>
                    <a:pt x="58" y="596"/>
                  </a:lnTo>
                  <a:lnTo>
                    <a:pt x="82" y="1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57"/>
            <p:cNvSpPr/>
            <p:nvPr/>
          </p:nvSpPr>
          <p:spPr>
            <a:xfrm>
              <a:off x="7086713" y="1908329"/>
              <a:ext cx="14102" cy="30447"/>
            </a:xfrm>
            <a:custGeom>
              <a:avLst/>
              <a:gdLst/>
              <a:ahLst/>
              <a:cxnLst/>
              <a:rect l="l" t="t" r="r" b="b"/>
              <a:pathLst>
                <a:path w="352" h="760" extrusionOk="0">
                  <a:moveTo>
                    <a:pt x="59" y="1"/>
                  </a:moveTo>
                  <a:lnTo>
                    <a:pt x="1" y="12"/>
                  </a:lnTo>
                  <a:lnTo>
                    <a:pt x="304" y="760"/>
                  </a:lnTo>
                  <a:lnTo>
                    <a:pt x="351" y="736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57"/>
            <p:cNvSpPr/>
            <p:nvPr/>
          </p:nvSpPr>
          <p:spPr>
            <a:xfrm>
              <a:off x="7082987" y="2037007"/>
              <a:ext cx="4207" cy="31890"/>
            </a:xfrm>
            <a:custGeom>
              <a:avLst/>
              <a:gdLst/>
              <a:ahLst/>
              <a:cxnLst/>
              <a:rect l="l" t="t" r="r" b="b"/>
              <a:pathLst>
                <a:path w="105" h="796" extrusionOk="0">
                  <a:moveTo>
                    <a:pt x="47" y="1"/>
                  </a:moveTo>
                  <a:lnTo>
                    <a:pt x="0" y="795"/>
                  </a:lnTo>
                  <a:lnTo>
                    <a:pt x="58" y="795"/>
                  </a:lnTo>
                  <a:lnTo>
                    <a:pt x="105" y="13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57"/>
            <p:cNvSpPr/>
            <p:nvPr/>
          </p:nvSpPr>
          <p:spPr>
            <a:xfrm>
              <a:off x="7081104" y="1982723"/>
              <a:ext cx="19711" cy="21594"/>
            </a:xfrm>
            <a:custGeom>
              <a:avLst/>
              <a:gdLst/>
              <a:ahLst/>
              <a:cxnLst/>
              <a:rect l="l" t="t" r="r" b="b"/>
              <a:pathLst>
                <a:path w="492" h="539" extrusionOk="0">
                  <a:moveTo>
                    <a:pt x="444" y="1"/>
                  </a:moveTo>
                  <a:lnTo>
                    <a:pt x="0" y="504"/>
                  </a:lnTo>
                  <a:lnTo>
                    <a:pt x="47" y="538"/>
                  </a:lnTo>
                  <a:lnTo>
                    <a:pt x="491" y="4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57"/>
            <p:cNvSpPr/>
            <p:nvPr/>
          </p:nvSpPr>
          <p:spPr>
            <a:xfrm>
              <a:off x="7171884" y="2054354"/>
              <a:ext cx="22034" cy="29045"/>
            </a:xfrm>
            <a:custGeom>
              <a:avLst/>
              <a:gdLst/>
              <a:ahLst/>
              <a:cxnLst/>
              <a:rect l="l" t="t" r="r" b="b"/>
              <a:pathLst>
                <a:path w="550" h="725" extrusionOk="0">
                  <a:moveTo>
                    <a:pt x="59" y="1"/>
                  </a:moveTo>
                  <a:lnTo>
                    <a:pt x="1" y="35"/>
                  </a:lnTo>
                  <a:lnTo>
                    <a:pt x="503" y="725"/>
                  </a:lnTo>
                  <a:lnTo>
                    <a:pt x="549" y="689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57"/>
            <p:cNvSpPr/>
            <p:nvPr/>
          </p:nvSpPr>
          <p:spPr>
            <a:xfrm>
              <a:off x="7257536" y="1953278"/>
              <a:ext cx="17347" cy="13581"/>
            </a:xfrm>
            <a:custGeom>
              <a:avLst/>
              <a:gdLst/>
              <a:ahLst/>
              <a:cxnLst/>
              <a:rect l="l" t="t" r="r" b="b"/>
              <a:pathLst>
                <a:path w="433" h="339" extrusionOk="0">
                  <a:moveTo>
                    <a:pt x="397" y="0"/>
                  </a:moveTo>
                  <a:lnTo>
                    <a:pt x="0" y="292"/>
                  </a:lnTo>
                  <a:lnTo>
                    <a:pt x="36" y="339"/>
                  </a:lnTo>
                  <a:lnTo>
                    <a:pt x="433" y="47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57"/>
            <p:cNvSpPr/>
            <p:nvPr/>
          </p:nvSpPr>
          <p:spPr>
            <a:xfrm>
              <a:off x="7231816" y="2030477"/>
              <a:ext cx="23437" cy="19671"/>
            </a:xfrm>
            <a:custGeom>
              <a:avLst/>
              <a:gdLst/>
              <a:ahLst/>
              <a:cxnLst/>
              <a:rect l="l" t="t" r="r" b="b"/>
              <a:pathLst>
                <a:path w="585" h="491" extrusionOk="0">
                  <a:moveTo>
                    <a:pt x="35" y="0"/>
                  </a:moveTo>
                  <a:lnTo>
                    <a:pt x="0" y="47"/>
                  </a:lnTo>
                  <a:lnTo>
                    <a:pt x="537" y="491"/>
                  </a:lnTo>
                  <a:lnTo>
                    <a:pt x="584" y="44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57"/>
            <p:cNvSpPr/>
            <p:nvPr/>
          </p:nvSpPr>
          <p:spPr>
            <a:xfrm>
              <a:off x="7263625" y="2071661"/>
              <a:ext cx="16906" cy="12219"/>
            </a:xfrm>
            <a:custGeom>
              <a:avLst/>
              <a:gdLst/>
              <a:ahLst/>
              <a:cxnLst/>
              <a:rect l="l" t="t" r="r" b="b"/>
              <a:pathLst>
                <a:path w="422" h="305" extrusionOk="0">
                  <a:moveTo>
                    <a:pt x="24" y="0"/>
                  </a:moveTo>
                  <a:lnTo>
                    <a:pt x="0" y="59"/>
                  </a:lnTo>
                  <a:lnTo>
                    <a:pt x="398" y="304"/>
                  </a:lnTo>
                  <a:lnTo>
                    <a:pt x="421" y="24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57"/>
            <p:cNvSpPr/>
            <p:nvPr/>
          </p:nvSpPr>
          <p:spPr>
            <a:xfrm>
              <a:off x="7234621" y="1994462"/>
              <a:ext cx="23437" cy="2364"/>
            </a:xfrm>
            <a:custGeom>
              <a:avLst/>
              <a:gdLst/>
              <a:ahLst/>
              <a:cxnLst/>
              <a:rect l="l" t="t" r="r" b="b"/>
              <a:pathLst>
                <a:path w="585" h="59" extrusionOk="0">
                  <a:moveTo>
                    <a:pt x="0" y="0"/>
                  </a:moveTo>
                  <a:lnTo>
                    <a:pt x="0" y="58"/>
                  </a:lnTo>
                  <a:lnTo>
                    <a:pt x="584" y="5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57"/>
            <p:cNvSpPr/>
            <p:nvPr/>
          </p:nvSpPr>
          <p:spPr>
            <a:xfrm>
              <a:off x="7322596" y="1898474"/>
              <a:ext cx="7972" cy="20192"/>
            </a:xfrm>
            <a:custGeom>
              <a:avLst/>
              <a:gdLst/>
              <a:ahLst/>
              <a:cxnLst/>
              <a:rect l="l" t="t" r="r" b="b"/>
              <a:pathLst>
                <a:path w="199" h="504" extrusionOk="0">
                  <a:moveTo>
                    <a:pt x="141" y="1"/>
                  </a:moveTo>
                  <a:lnTo>
                    <a:pt x="0" y="492"/>
                  </a:lnTo>
                  <a:lnTo>
                    <a:pt x="47" y="504"/>
                  </a:lnTo>
                  <a:lnTo>
                    <a:pt x="199" y="13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57"/>
            <p:cNvSpPr/>
            <p:nvPr/>
          </p:nvSpPr>
          <p:spPr>
            <a:xfrm>
              <a:off x="7310858" y="1955121"/>
              <a:ext cx="23477" cy="19711"/>
            </a:xfrm>
            <a:custGeom>
              <a:avLst/>
              <a:gdLst/>
              <a:ahLst/>
              <a:cxnLst/>
              <a:rect l="l" t="t" r="r" b="b"/>
              <a:pathLst>
                <a:path w="586" h="492" extrusionOk="0">
                  <a:moveTo>
                    <a:pt x="36" y="1"/>
                  </a:moveTo>
                  <a:lnTo>
                    <a:pt x="1" y="48"/>
                  </a:lnTo>
                  <a:lnTo>
                    <a:pt x="550" y="492"/>
                  </a:lnTo>
                  <a:lnTo>
                    <a:pt x="585" y="44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57"/>
            <p:cNvSpPr/>
            <p:nvPr/>
          </p:nvSpPr>
          <p:spPr>
            <a:xfrm>
              <a:off x="7320713" y="2026271"/>
              <a:ext cx="17347" cy="12219"/>
            </a:xfrm>
            <a:custGeom>
              <a:avLst/>
              <a:gdLst/>
              <a:ahLst/>
              <a:cxnLst/>
              <a:rect l="l" t="t" r="r" b="b"/>
              <a:pathLst>
                <a:path w="433" h="305" extrusionOk="0">
                  <a:moveTo>
                    <a:pt x="35" y="1"/>
                  </a:moveTo>
                  <a:lnTo>
                    <a:pt x="1" y="47"/>
                  </a:lnTo>
                  <a:lnTo>
                    <a:pt x="398" y="304"/>
                  </a:lnTo>
                  <a:lnTo>
                    <a:pt x="432" y="246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57"/>
            <p:cNvSpPr/>
            <p:nvPr/>
          </p:nvSpPr>
          <p:spPr>
            <a:xfrm>
              <a:off x="7499509" y="1913457"/>
              <a:ext cx="23877" cy="2404"/>
            </a:xfrm>
            <a:custGeom>
              <a:avLst/>
              <a:gdLst/>
              <a:ahLst/>
              <a:cxnLst/>
              <a:rect l="l" t="t" r="r" b="b"/>
              <a:pathLst>
                <a:path w="596" h="60" extrusionOk="0">
                  <a:moveTo>
                    <a:pt x="0" y="1"/>
                  </a:moveTo>
                  <a:lnTo>
                    <a:pt x="0" y="60"/>
                  </a:lnTo>
                  <a:lnTo>
                    <a:pt x="596" y="60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57"/>
            <p:cNvSpPr/>
            <p:nvPr/>
          </p:nvSpPr>
          <p:spPr>
            <a:xfrm>
              <a:off x="7199967" y="1901799"/>
              <a:ext cx="21073" cy="15464"/>
            </a:xfrm>
            <a:custGeom>
              <a:avLst/>
              <a:gdLst/>
              <a:ahLst/>
              <a:cxnLst/>
              <a:rect l="l" t="t" r="r" b="b"/>
              <a:pathLst>
                <a:path w="526" h="386" extrusionOk="0">
                  <a:moveTo>
                    <a:pt x="35" y="0"/>
                  </a:moveTo>
                  <a:lnTo>
                    <a:pt x="1" y="47"/>
                  </a:lnTo>
                  <a:lnTo>
                    <a:pt x="503" y="385"/>
                  </a:lnTo>
                  <a:lnTo>
                    <a:pt x="526" y="33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57"/>
            <p:cNvSpPr/>
            <p:nvPr/>
          </p:nvSpPr>
          <p:spPr>
            <a:xfrm>
              <a:off x="7144762" y="1923312"/>
              <a:ext cx="22956" cy="15945"/>
            </a:xfrm>
            <a:custGeom>
              <a:avLst/>
              <a:gdLst/>
              <a:ahLst/>
              <a:cxnLst/>
              <a:rect l="l" t="t" r="r" b="b"/>
              <a:pathLst>
                <a:path w="573" h="398" extrusionOk="0">
                  <a:moveTo>
                    <a:pt x="538" y="1"/>
                  </a:moveTo>
                  <a:lnTo>
                    <a:pt x="0" y="351"/>
                  </a:lnTo>
                  <a:lnTo>
                    <a:pt x="35" y="398"/>
                  </a:lnTo>
                  <a:lnTo>
                    <a:pt x="572" y="47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57"/>
            <p:cNvSpPr/>
            <p:nvPr/>
          </p:nvSpPr>
          <p:spPr>
            <a:xfrm>
              <a:off x="7383450" y="2080074"/>
              <a:ext cx="24358" cy="3325"/>
            </a:xfrm>
            <a:custGeom>
              <a:avLst/>
              <a:gdLst/>
              <a:ahLst/>
              <a:cxnLst/>
              <a:rect l="l" t="t" r="r" b="b"/>
              <a:pathLst>
                <a:path w="608" h="83" extrusionOk="0">
                  <a:moveTo>
                    <a:pt x="0" y="1"/>
                  </a:moveTo>
                  <a:lnTo>
                    <a:pt x="0" y="60"/>
                  </a:lnTo>
                  <a:lnTo>
                    <a:pt x="608" y="83"/>
                  </a:lnTo>
                  <a:lnTo>
                    <a:pt x="608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57"/>
            <p:cNvSpPr/>
            <p:nvPr/>
          </p:nvSpPr>
          <p:spPr>
            <a:xfrm>
              <a:off x="7390942" y="2034203"/>
              <a:ext cx="20111" cy="15945"/>
            </a:xfrm>
            <a:custGeom>
              <a:avLst/>
              <a:gdLst/>
              <a:ahLst/>
              <a:cxnLst/>
              <a:rect l="l" t="t" r="r" b="b"/>
              <a:pathLst>
                <a:path w="502" h="398" extrusionOk="0">
                  <a:moveTo>
                    <a:pt x="35" y="1"/>
                  </a:moveTo>
                  <a:lnTo>
                    <a:pt x="0" y="48"/>
                  </a:lnTo>
                  <a:lnTo>
                    <a:pt x="467" y="398"/>
                  </a:lnTo>
                  <a:lnTo>
                    <a:pt x="502" y="35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57"/>
            <p:cNvSpPr/>
            <p:nvPr/>
          </p:nvSpPr>
          <p:spPr>
            <a:xfrm>
              <a:off x="7447068" y="2002875"/>
              <a:ext cx="10817" cy="25319"/>
            </a:xfrm>
            <a:custGeom>
              <a:avLst/>
              <a:gdLst/>
              <a:ahLst/>
              <a:cxnLst/>
              <a:rect l="l" t="t" r="r" b="b"/>
              <a:pathLst>
                <a:path w="270" h="632" extrusionOk="0">
                  <a:moveTo>
                    <a:pt x="48" y="1"/>
                  </a:moveTo>
                  <a:lnTo>
                    <a:pt x="1" y="24"/>
                  </a:lnTo>
                  <a:lnTo>
                    <a:pt x="222" y="631"/>
                  </a:lnTo>
                  <a:lnTo>
                    <a:pt x="269" y="608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57"/>
            <p:cNvSpPr/>
            <p:nvPr/>
          </p:nvSpPr>
          <p:spPr>
            <a:xfrm>
              <a:off x="7386254" y="1905524"/>
              <a:ext cx="21073" cy="15945"/>
            </a:xfrm>
            <a:custGeom>
              <a:avLst/>
              <a:gdLst/>
              <a:ahLst/>
              <a:cxnLst/>
              <a:rect l="l" t="t" r="r" b="b"/>
              <a:pathLst>
                <a:path w="526" h="398" extrusionOk="0">
                  <a:moveTo>
                    <a:pt x="491" y="1"/>
                  </a:moveTo>
                  <a:lnTo>
                    <a:pt x="0" y="351"/>
                  </a:lnTo>
                  <a:lnTo>
                    <a:pt x="35" y="398"/>
                  </a:lnTo>
                  <a:lnTo>
                    <a:pt x="525" y="47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57"/>
            <p:cNvSpPr/>
            <p:nvPr/>
          </p:nvSpPr>
          <p:spPr>
            <a:xfrm>
              <a:off x="7378763" y="1957004"/>
              <a:ext cx="26241" cy="10336"/>
            </a:xfrm>
            <a:custGeom>
              <a:avLst/>
              <a:gdLst/>
              <a:ahLst/>
              <a:cxnLst/>
              <a:rect l="l" t="t" r="r" b="b"/>
              <a:pathLst>
                <a:path w="655" h="258" extrusionOk="0">
                  <a:moveTo>
                    <a:pt x="12" y="1"/>
                  </a:moveTo>
                  <a:lnTo>
                    <a:pt x="0" y="59"/>
                  </a:lnTo>
                  <a:lnTo>
                    <a:pt x="642" y="258"/>
                  </a:lnTo>
                  <a:lnTo>
                    <a:pt x="655" y="19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57"/>
            <p:cNvSpPr/>
            <p:nvPr/>
          </p:nvSpPr>
          <p:spPr>
            <a:xfrm>
              <a:off x="7453638" y="2074024"/>
              <a:ext cx="22956" cy="15464"/>
            </a:xfrm>
            <a:custGeom>
              <a:avLst/>
              <a:gdLst/>
              <a:ahLst/>
              <a:cxnLst/>
              <a:rect l="l" t="t" r="r" b="b"/>
              <a:pathLst>
                <a:path w="573" h="386" extrusionOk="0">
                  <a:moveTo>
                    <a:pt x="24" y="0"/>
                  </a:moveTo>
                  <a:lnTo>
                    <a:pt x="0" y="47"/>
                  </a:lnTo>
                  <a:lnTo>
                    <a:pt x="538" y="385"/>
                  </a:lnTo>
                  <a:lnTo>
                    <a:pt x="572" y="33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57"/>
            <p:cNvSpPr/>
            <p:nvPr/>
          </p:nvSpPr>
          <p:spPr>
            <a:xfrm>
              <a:off x="7500871" y="1972908"/>
              <a:ext cx="17387" cy="13621"/>
            </a:xfrm>
            <a:custGeom>
              <a:avLst/>
              <a:gdLst/>
              <a:ahLst/>
              <a:cxnLst/>
              <a:rect l="l" t="t" r="r" b="b"/>
              <a:pathLst>
                <a:path w="434" h="340" extrusionOk="0">
                  <a:moveTo>
                    <a:pt x="398" y="1"/>
                  </a:moveTo>
                  <a:lnTo>
                    <a:pt x="1" y="292"/>
                  </a:lnTo>
                  <a:lnTo>
                    <a:pt x="36" y="339"/>
                  </a:lnTo>
                  <a:lnTo>
                    <a:pt x="434" y="48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57"/>
            <p:cNvSpPr/>
            <p:nvPr/>
          </p:nvSpPr>
          <p:spPr>
            <a:xfrm>
              <a:off x="7142398" y="2003315"/>
              <a:ext cx="6130" cy="26241"/>
            </a:xfrm>
            <a:custGeom>
              <a:avLst/>
              <a:gdLst/>
              <a:ahLst/>
              <a:cxnLst/>
              <a:rect l="l" t="t" r="r" b="b"/>
              <a:pathLst>
                <a:path w="153" h="655" extrusionOk="0">
                  <a:moveTo>
                    <a:pt x="59" y="1"/>
                  </a:moveTo>
                  <a:lnTo>
                    <a:pt x="0" y="13"/>
                  </a:lnTo>
                  <a:lnTo>
                    <a:pt x="94" y="655"/>
                  </a:lnTo>
                  <a:lnTo>
                    <a:pt x="153" y="64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57"/>
            <p:cNvSpPr/>
            <p:nvPr/>
          </p:nvSpPr>
          <p:spPr>
            <a:xfrm>
              <a:off x="7158784" y="1980400"/>
              <a:ext cx="28565" cy="8493"/>
            </a:xfrm>
            <a:custGeom>
              <a:avLst/>
              <a:gdLst/>
              <a:ahLst/>
              <a:cxnLst/>
              <a:rect l="l" t="t" r="r" b="b"/>
              <a:pathLst>
                <a:path w="713" h="212" extrusionOk="0">
                  <a:moveTo>
                    <a:pt x="702" y="1"/>
                  </a:moveTo>
                  <a:lnTo>
                    <a:pt x="1" y="152"/>
                  </a:lnTo>
                  <a:lnTo>
                    <a:pt x="12" y="211"/>
                  </a:lnTo>
                  <a:lnTo>
                    <a:pt x="713" y="59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57"/>
            <p:cNvSpPr/>
            <p:nvPr/>
          </p:nvSpPr>
          <p:spPr>
            <a:xfrm>
              <a:off x="7184063" y="2005198"/>
              <a:ext cx="7972" cy="22996"/>
            </a:xfrm>
            <a:custGeom>
              <a:avLst/>
              <a:gdLst/>
              <a:ahLst/>
              <a:cxnLst/>
              <a:rect l="l" t="t" r="r" b="b"/>
              <a:pathLst>
                <a:path w="199" h="574" extrusionOk="0">
                  <a:moveTo>
                    <a:pt x="141" y="0"/>
                  </a:moveTo>
                  <a:lnTo>
                    <a:pt x="1" y="561"/>
                  </a:lnTo>
                  <a:lnTo>
                    <a:pt x="58" y="573"/>
                  </a:lnTo>
                  <a:lnTo>
                    <a:pt x="199" y="13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57"/>
            <p:cNvSpPr/>
            <p:nvPr/>
          </p:nvSpPr>
          <p:spPr>
            <a:xfrm>
              <a:off x="7259379" y="1899916"/>
              <a:ext cx="17387" cy="13581"/>
            </a:xfrm>
            <a:custGeom>
              <a:avLst/>
              <a:gdLst/>
              <a:ahLst/>
              <a:cxnLst/>
              <a:rect l="l" t="t" r="r" b="b"/>
              <a:pathLst>
                <a:path w="434" h="339" extrusionOk="0">
                  <a:moveTo>
                    <a:pt x="398" y="0"/>
                  </a:moveTo>
                  <a:lnTo>
                    <a:pt x="1" y="292"/>
                  </a:lnTo>
                  <a:lnTo>
                    <a:pt x="36" y="339"/>
                  </a:lnTo>
                  <a:lnTo>
                    <a:pt x="434" y="47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57"/>
            <p:cNvSpPr/>
            <p:nvPr/>
          </p:nvSpPr>
          <p:spPr>
            <a:xfrm>
              <a:off x="7036155" y="1966819"/>
              <a:ext cx="30448" cy="8453"/>
            </a:xfrm>
            <a:custGeom>
              <a:avLst/>
              <a:gdLst/>
              <a:ahLst/>
              <a:cxnLst/>
              <a:rect l="l" t="t" r="r" b="b"/>
              <a:pathLst>
                <a:path w="760" h="211" extrusionOk="0">
                  <a:moveTo>
                    <a:pt x="12" y="1"/>
                  </a:moveTo>
                  <a:lnTo>
                    <a:pt x="1" y="59"/>
                  </a:lnTo>
                  <a:lnTo>
                    <a:pt x="749" y="211"/>
                  </a:lnTo>
                  <a:lnTo>
                    <a:pt x="760" y="15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57"/>
            <p:cNvSpPr/>
            <p:nvPr/>
          </p:nvSpPr>
          <p:spPr>
            <a:xfrm>
              <a:off x="7463013" y="2123621"/>
              <a:ext cx="17828" cy="25319"/>
            </a:xfrm>
            <a:custGeom>
              <a:avLst/>
              <a:gdLst/>
              <a:ahLst/>
              <a:cxnLst/>
              <a:rect l="l" t="t" r="r" b="b"/>
              <a:pathLst>
                <a:path w="445" h="632" extrusionOk="0">
                  <a:moveTo>
                    <a:pt x="397" y="1"/>
                  </a:moveTo>
                  <a:lnTo>
                    <a:pt x="0" y="596"/>
                  </a:lnTo>
                  <a:lnTo>
                    <a:pt x="47" y="631"/>
                  </a:lnTo>
                  <a:lnTo>
                    <a:pt x="444" y="35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7"/>
            <p:cNvSpPr/>
            <p:nvPr/>
          </p:nvSpPr>
          <p:spPr>
            <a:xfrm>
              <a:off x="7000620" y="2051990"/>
              <a:ext cx="34173" cy="8013"/>
            </a:xfrm>
            <a:custGeom>
              <a:avLst/>
              <a:gdLst/>
              <a:ahLst/>
              <a:cxnLst/>
              <a:rect l="l" t="t" r="r" b="b"/>
              <a:pathLst>
                <a:path w="853" h="200" extrusionOk="0">
                  <a:moveTo>
                    <a:pt x="11" y="1"/>
                  </a:moveTo>
                  <a:lnTo>
                    <a:pt x="0" y="60"/>
                  </a:lnTo>
                  <a:lnTo>
                    <a:pt x="841" y="200"/>
                  </a:lnTo>
                  <a:lnTo>
                    <a:pt x="852" y="14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57"/>
            <p:cNvSpPr/>
            <p:nvPr/>
          </p:nvSpPr>
          <p:spPr>
            <a:xfrm>
              <a:off x="7045529" y="2375850"/>
              <a:ext cx="19230" cy="15985"/>
            </a:xfrm>
            <a:custGeom>
              <a:avLst/>
              <a:gdLst/>
              <a:ahLst/>
              <a:cxnLst/>
              <a:rect l="l" t="t" r="r" b="b"/>
              <a:pathLst>
                <a:path w="480" h="399" extrusionOk="0">
                  <a:moveTo>
                    <a:pt x="444" y="1"/>
                  </a:moveTo>
                  <a:lnTo>
                    <a:pt x="1" y="351"/>
                  </a:lnTo>
                  <a:lnTo>
                    <a:pt x="35" y="398"/>
                  </a:lnTo>
                  <a:lnTo>
                    <a:pt x="479" y="48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57"/>
            <p:cNvSpPr/>
            <p:nvPr/>
          </p:nvSpPr>
          <p:spPr>
            <a:xfrm>
              <a:off x="7514492" y="2328617"/>
              <a:ext cx="19190" cy="15464"/>
            </a:xfrm>
            <a:custGeom>
              <a:avLst/>
              <a:gdLst/>
              <a:ahLst/>
              <a:cxnLst/>
              <a:rect l="l" t="t" r="r" b="b"/>
              <a:pathLst>
                <a:path w="479" h="386" extrusionOk="0">
                  <a:moveTo>
                    <a:pt x="444" y="0"/>
                  </a:moveTo>
                  <a:lnTo>
                    <a:pt x="0" y="339"/>
                  </a:lnTo>
                  <a:lnTo>
                    <a:pt x="35" y="385"/>
                  </a:lnTo>
                  <a:lnTo>
                    <a:pt x="479" y="4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57"/>
            <p:cNvSpPr/>
            <p:nvPr/>
          </p:nvSpPr>
          <p:spPr>
            <a:xfrm>
              <a:off x="7465817" y="2203624"/>
              <a:ext cx="16866" cy="23437"/>
            </a:xfrm>
            <a:custGeom>
              <a:avLst/>
              <a:gdLst/>
              <a:ahLst/>
              <a:cxnLst/>
              <a:rect l="l" t="t" r="r" b="b"/>
              <a:pathLst>
                <a:path w="421" h="585" extrusionOk="0">
                  <a:moveTo>
                    <a:pt x="47" y="1"/>
                  </a:moveTo>
                  <a:lnTo>
                    <a:pt x="0" y="24"/>
                  </a:lnTo>
                  <a:lnTo>
                    <a:pt x="374" y="585"/>
                  </a:lnTo>
                  <a:lnTo>
                    <a:pt x="421" y="55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57"/>
            <p:cNvSpPr/>
            <p:nvPr/>
          </p:nvSpPr>
          <p:spPr>
            <a:xfrm>
              <a:off x="7092802" y="2192407"/>
              <a:ext cx="14062" cy="30488"/>
            </a:xfrm>
            <a:custGeom>
              <a:avLst/>
              <a:gdLst/>
              <a:ahLst/>
              <a:cxnLst/>
              <a:rect l="l" t="t" r="r" b="b"/>
              <a:pathLst>
                <a:path w="351" h="761" extrusionOk="0">
                  <a:moveTo>
                    <a:pt x="47" y="0"/>
                  </a:moveTo>
                  <a:lnTo>
                    <a:pt x="0" y="24"/>
                  </a:lnTo>
                  <a:lnTo>
                    <a:pt x="293" y="760"/>
                  </a:lnTo>
                  <a:lnTo>
                    <a:pt x="350" y="73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57"/>
            <p:cNvSpPr/>
            <p:nvPr/>
          </p:nvSpPr>
          <p:spPr>
            <a:xfrm>
              <a:off x="7088595" y="2321566"/>
              <a:ext cx="4207" cy="31890"/>
            </a:xfrm>
            <a:custGeom>
              <a:avLst/>
              <a:gdLst/>
              <a:ahLst/>
              <a:cxnLst/>
              <a:rect l="l" t="t" r="r" b="b"/>
              <a:pathLst>
                <a:path w="105" h="796" extrusionOk="0">
                  <a:moveTo>
                    <a:pt x="47" y="1"/>
                  </a:moveTo>
                  <a:lnTo>
                    <a:pt x="0" y="784"/>
                  </a:lnTo>
                  <a:lnTo>
                    <a:pt x="58" y="795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57"/>
            <p:cNvSpPr/>
            <p:nvPr/>
          </p:nvSpPr>
          <p:spPr>
            <a:xfrm>
              <a:off x="7086713" y="2267282"/>
              <a:ext cx="19711" cy="21554"/>
            </a:xfrm>
            <a:custGeom>
              <a:avLst/>
              <a:gdLst/>
              <a:ahLst/>
              <a:cxnLst/>
              <a:rect l="l" t="t" r="r" b="b"/>
              <a:pathLst>
                <a:path w="492" h="538" extrusionOk="0">
                  <a:moveTo>
                    <a:pt x="445" y="1"/>
                  </a:moveTo>
                  <a:lnTo>
                    <a:pt x="1" y="491"/>
                  </a:lnTo>
                  <a:lnTo>
                    <a:pt x="47" y="538"/>
                  </a:lnTo>
                  <a:lnTo>
                    <a:pt x="491" y="36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57"/>
            <p:cNvSpPr/>
            <p:nvPr/>
          </p:nvSpPr>
          <p:spPr>
            <a:xfrm>
              <a:off x="7328205" y="2182592"/>
              <a:ext cx="7972" cy="20632"/>
            </a:xfrm>
            <a:custGeom>
              <a:avLst/>
              <a:gdLst/>
              <a:ahLst/>
              <a:cxnLst/>
              <a:rect l="l" t="t" r="r" b="b"/>
              <a:pathLst>
                <a:path w="199" h="515" extrusionOk="0">
                  <a:moveTo>
                    <a:pt x="152" y="1"/>
                  </a:moveTo>
                  <a:lnTo>
                    <a:pt x="1" y="491"/>
                  </a:lnTo>
                  <a:lnTo>
                    <a:pt x="59" y="515"/>
                  </a:lnTo>
                  <a:lnTo>
                    <a:pt x="199" y="12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57"/>
            <p:cNvSpPr/>
            <p:nvPr/>
          </p:nvSpPr>
          <p:spPr>
            <a:xfrm>
              <a:off x="7505118" y="2197575"/>
              <a:ext cx="23877" cy="2364"/>
            </a:xfrm>
            <a:custGeom>
              <a:avLst/>
              <a:gdLst/>
              <a:ahLst/>
              <a:cxnLst/>
              <a:rect l="l" t="t" r="r" b="b"/>
              <a:pathLst>
                <a:path w="596" h="59" extrusionOk="0">
                  <a:moveTo>
                    <a:pt x="1" y="0"/>
                  </a:moveTo>
                  <a:lnTo>
                    <a:pt x="1" y="58"/>
                  </a:lnTo>
                  <a:lnTo>
                    <a:pt x="596" y="5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57"/>
            <p:cNvSpPr/>
            <p:nvPr/>
          </p:nvSpPr>
          <p:spPr>
            <a:xfrm>
              <a:off x="7206057" y="2185837"/>
              <a:ext cx="21113" cy="15985"/>
            </a:xfrm>
            <a:custGeom>
              <a:avLst/>
              <a:gdLst/>
              <a:ahLst/>
              <a:cxnLst/>
              <a:rect l="l" t="t" r="r" b="b"/>
              <a:pathLst>
                <a:path w="527" h="399" extrusionOk="0">
                  <a:moveTo>
                    <a:pt x="36" y="1"/>
                  </a:moveTo>
                  <a:lnTo>
                    <a:pt x="0" y="48"/>
                  </a:lnTo>
                  <a:lnTo>
                    <a:pt x="491" y="398"/>
                  </a:lnTo>
                  <a:lnTo>
                    <a:pt x="526" y="351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57"/>
            <p:cNvSpPr/>
            <p:nvPr/>
          </p:nvSpPr>
          <p:spPr>
            <a:xfrm>
              <a:off x="7150371" y="2207871"/>
              <a:ext cx="23437" cy="15464"/>
            </a:xfrm>
            <a:custGeom>
              <a:avLst/>
              <a:gdLst/>
              <a:ahLst/>
              <a:cxnLst/>
              <a:rect l="l" t="t" r="r" b="b"/>
              <a:pathLst>
                <a:path w="585" h="386" extrusionOk="0">
                  <a:moveTo>
                    <a:pt x="549" y="0"/>
                  </a:moveTo>
                  <a:lnTo>
                    <a:pt x="0" y="339"/>
                  </a:lnTo>
                  <a:lnTo>
                    <a:pt x="35" y="385"/>
                  </a:lnTo>
                  <a:lnTo>
                    <a:pt x="584" y="47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7"/>
            <p:cNvSpPr/>
            <p:nvPr/>
          </p:nvSpPr>
          <p:spPr>
            <a:xfrm>
              <a:off x="7452717" y="2287433"/>
              <a:ext cx="11258" cy="24839"/>
            </a:xfrm>
            <a:custGeom>
              <a:avLst/>
              <a:gdLst/>
              <a:ahLst/>
              <a:cxnLst/>
              <a:rect l="l" t="t" r="r" b="b"/>
              <a:pathLst>
                <a:path w="281" h="620" extrusionOk="0">
                  <a:moveTo>
                    <a:pt x="58" y="0"/>
                  </a:moveTo>
                  <a:lnTo>
                    <a:pt x="0" y="24"/>
                  </a:lnTo>
                  <a:lnTo>
                    <a:pt x="222" y="619"/>
                  </a:lnTo>
                  <a:lnTo>
                    <a:pt x="280" y="60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57"/>
            <p:cNvSpPr/>
            <p:nvPr/>
          </p:nvSpPr>
          <p:spPr>
            <a:xfrm>
              <a:off x="7391863" y="2190083"/>
              <a:ext cx="21073" cy="15464"/>
            </a:xfrm>
            <a:custGeom>
              <a:avLst/>
              <a:gdLst/>
              <a:ahLst/>
              <a:cxnLst/>
              <a:rect l="l" t="t" r="r" b="b"/>
              <a:pathLst>
                <a:path w="526" h="386" extrusionOk="0">
                  <a:moveTo>
                    <a:pt x="491" y="0"/>
                  </a:moveTo>
                  <a:lnTo>
                    <a:pt x="0" y="339"/>
                  </a:lnTo>
                  <a:lnTo>
                    <a:pt x="35" y="386"/>
                  </a:lnTo>
                  <a:lnTo>
                    <a:pt x="526" y="47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57"/>
            <p:cNvSpPr/>
            <p:nvPr/>
          </p:nvSpPr>
          <p:spPr>
            <a:xfrm>
              <a:off x="7384372" y="2241082"/>
              <a:ext cx="26241" cy="10336"/>
            </a:xfrm>
            <a:custGeom>
              <a:avLst/>
              <a:gdLst/>
              <a:ahLst/>
              <a:cxnLst/>
              <a:rect l="l" t="t" r="r" b="b"/>
              <a:pathLst>
                <a:path w="655" h="258" extrusionOk="0">
                  <a:moveTo>
                    <a:pt x="12" y="0"/>
                  </a:moveTo>
                  <a:lnTo>
                    <a:pt x="1" y="59"/>
                  </a:lnTo>
                  <a:lnTo>
                    <a:pt x="643" y="257"/>
                  </a:lnTo>
                  <a:lnTo>
                    <a:pt x="655" y="19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57"/>
            <p:cNvSpPr/>
            <p:nvPr/>
          </p:nvSpPr>
          <p:spPr>
            <a:xfrm>
              <a:off x="7506520" y="2256986"/>
              <a:ext cx="17347" cy="14102"/>
            </a:xfrm>
            <a:custGeom>
              <a:avLst/>
              <a:gdLst/>
              <a:ahLst/>
              <a:cxnLst/>
              <a:rect l="l" t="t" r="r" b="b"/>
              <a:pathLst>
                <a:path w="433" h="352" extrusionOk="0">
                  <a:moveTo>
                    <a:pt x="397" y="1"/>
                  </a:moveTo>
                  <a:lnTo>
                    <a:pt x="0" y="304"/>
                  </a:lnTo>
                  <a:lnTo>
                    <a:pt x="36" y="351"/>
                  </a:lnTo>
                  <a:lnTo>
                    <a:pt x="433" y="47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57"/>
            <p:cNvSpPr/>
            <p:nvPr/>
          </p:nvSpPr>
          <p:spPr>
            <a:xfrm>
              <a:off x="7148007" y="2287874"/>
              <a:ext cx="6130" cy="25800"/>
            </a:xfrm>
            <a:custGeom>
              <a:avLst/>
              <a:gdLst/>
              <a:ahLst/>
              <a:cxnLst/>
              <a:rect l="l" t="t" r="r" b="b"/>
              <a:pathLst>
                <a:path w="153" h="644" extrusionOk="0">
                  <a:moveTo>
                    <a:pt x="1" y="1"/>
                  </a:moveTo>
                  <a:lnTo>
                    <a:pt x="94" y="644"/>
                  </a:lnTo>
                  <a:lnTo>
                    <a:pt x="153" y="631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57"/>
            <p:cNvSpPr/>
            <p:nvPr/>
          </p:nvSpPr>
          <p:spPr>
            <a:xfrm>
              <a:off x="7164873" y="2264959"/>
              <a:ext cx="28084" cy="8453"/>
            </a:xfrm>
            <a:custGeom>
              <a:avLst/>
              <a:gdLst/>
              <a:ahLst/>
              <a:cxnLst/>
              <a:rect l="l" t="t" r="r" b="b"/>
              <a:pathLst>
                <a:path w="701" h="211" extrusionOk="0">
                  <a:moveTo>
                    <a:pt x="690" y="1"/>
                  </a:moveTo>
                  <a:lnTo>
                    <a:pt x="0" y="152"/>
                  </a:lnTo>
                  <a:lnTo>
                    <a:pt x="12" y="211"/>
                  </a:lnTo>
                  <a:lnTo>
                    <a:pt x="701" y="59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57"/>
            <p:cNvSpPr/>
            <p:nvPr/>
          </p:nvSpPr>
          <p:spPr>
            <a:xfrm>
              <a:off x="7265028" y="2183994"/>
              <a:ext cx="17347" cy="13621"/>
            </a:xfrm>
            <a:custGeom>
              <a:avLst/>
              <a:gdLst/>
              <a:ahLst/>
              <a:cxnLst/>
              <a:rect l="l" t="t" r="r" b="b"/>
              <a:pathLst>
                <a:path w="433" h="340" extrusionOk="0">
                  <a:moveTo>
                    <a:pt x="397" y="0"/>
                  </a:moveTo>
                  <a:lnTo>
                    <a:pt x="0" y="293"/>
                  </a:lnTo>
                  <a:lnTo>
                    <a:pt x="36" y="339"/>
                  </a:lnTo>
                  <a:lnTo>
                    <a:pt x="433" y="47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7"/>
            <p:cNvSpPr/>
            <p:nvPr/>
          </p:nvSpPr>
          <p:spPr>
            <a:xfrm>
              <a:off x="7042244" y="2250937"/>
              <a:ext cx="29967" cy="8453"/>
            </a:xfrm>
            <a:custGeom>
              <a:avLst/>
              <a:gdLst/>
              <a:ahLst/>
              <a:cxnLst/>
              <a:rect l="l" t="t" r="r" b="b"/>
              <a:pathLst>
                <a:path w="748" h="211" extrusionOk="0">
                  <a:moveTo>
                    <a:pt x="12" y="0"/>
                  </a:moveTo>
                  <a:lnTo>
                    <a:pt x="0" y="58"/>
                  </a:lnTo>
                  <a:lnTo>
                    <a:pt x="737" y="210"/>
                  </a:lnTo>
                  <a:lnTo>
                    <a:pt x="748" y="15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57"/>
            <p:cNvSpPr/>
            <p:nvPr/>
          </p:nvSpPr>
          <p:spPr>
            <a:xfrm>
              <a:off x="7006228" y="2336108"/>
              <a:ext cx="34173" cy="8453"/>
            </a:xfrm>
            <a:custGeom>
              <a:avLst/>
              <a:gdLst/>
              <a:ahLst/>
              <a:cxnLst/>
              <a:rect l="l" t="t" r="r" b="b"/>
              <a:pathLst>
                <a:path w="853" h="211" extrusionOk="0">
                  <a:moveTo>
                    <a:pt x="11" y="0"/>
                  </a:moveTo>
                  <a:lnTo>
                    <a:pt x="0" y="58"/>
                  </a:lnTo>
                  <a:lnTo>
                    <a:pt x="841" y="211"/>
                  </a:lnTo>
                  <a:lnTo>
                    <a:pt x="853" y="15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9" name="Google Shape;1919;p57"/>
          <p:cNvGrpSpPr/>
          <p:nvPr/>
        </p:nvGrpSpPr>
        <p:grpSpPr>
          <a:xfrm rot="587972">
            <a:off x="6484755" y="552830"/>
            <a:ext cx="705194" cy="619576"/>
            <a:chOff x="2165809" y="3811059"/>
            <a:chExt cx="422542" cy="342973"/>
          </a:xfrm>
        </p:grpSpPr>
        <p:sp>
          <p:nvSpPr>
            <p:cNvPr id="1920" name="Google Shape;1920;p57"/>
            <p:cNvSpPr/>
            <p:nvPr/>
          </p:nvSpPr>
          <p:spPr>
            <a:xfrm>
              <a:off x="2165809" y="3811059"/>
              <a:ext cx="422542" cy="342973"/>
            </a:xfrm>
            <a:custGeom>
              <a:avLst/>
              <a:gdLst/>
              <a:ahLst/>
              <a:cxnLst/>
              <a:rect l="l" t="t" r="r" b="b"/>
              <a:pathLst>
                <a:path w="13276" h="10776" extrusionOk="0">
                  <a:moveTo>
                    <a:pt x="2084" y="382"/>
                  </a:moveTo>
                  <a:cubicBezTo>
                    <a:pt x="2084" y="382"/>
                    <a:pt x="2108" y="382"/>
                    <a:pt x="2108" y="406"/>
                  </a:cubicBezTo>
                  <a:lnTo>
                    <a:pt x="2108" y="1239"/>
                  </a:lnTo>
                  <a:cubicBezTo>
                    <a:pt x="2108" y="1239"/>
                    <a:pt x="2108" y="1251"/>
                    <a:pt x="2084" y="1251"/>
                  </a:cubicBezTo>
                  <a:lnTo>
                    <a:pt x="1667" y="1251"/>
                  </a:lnTo>
                  <a:cubicBezTo>
                    <a:pt x="1667" y="1251"/>
                    <a:pt x="1655" y="1251"/>
                    <a:pt x="1655" y="1239"/>
                  </a:cubicBezTo>
                  <a:lnTo>
                    <a:pt x="1655" y="406"/>
                  </a:lnTo>
                  <a:lnTo>
                    <a:pt x="2084" y="382"/>
                  </a:lnTo>
                  <a:close/>
                  <a:moveTo>
                    <a:pt x="11645" y="382"/>
                  </a:moveTo>
                  <a:cubicBezTo>
                    <a:pt x="11645" y="382"/>
                    <a:pt x="11657" y="382"/>
                    <a:pt x="11657" y="406"/>
                  </a:cubicBezTo>
                  <a:lnTo>
                    <a:pt x="11657" y="1239"/>
                  </a:lnTo>
                  <a:cubicBezTo>
                    <a:pt x="11657" y="1239"/>
                    <a:pt x="11657" y="1251"/>
                    <a:pt x="11645" y="1251"/>
                  </a:cubicBezTo>
                  <a:lnTo>
                    <a:pt x="11216" y="1251"/>
                  </a:lnTo>
                  <a:cubicBezTo>
                    <a:pt x="11216" y="1251"/>
                    <a:pt x="11192" y="1251"/>
                    <a:pt x="11192" y="1239"/>
                  </a:cubicBezTo>
                  <a:lnTo>
                    <a:pt x="11192" y="406"/>
                  </a:lnTo>
                  <a:lnTo>
                    <a:pt x="11216" y="406"/>
                  </a:lnTo>
                  <a:lnTo>
                    <a:pt x="11645" y="382"/>
                  </a:lnTo>
                  <a:close/>
                  <a:moveTo>
                    <a:pt x="12478" y="1215"/>
                  </a:moveTo>
                  <a:cubicBezTo>
                    <a:pt x="12716" y="1215"/>
                    <a:pt x="12907" y="1418"/>
                    <a:pt x="12907" y="1656"/>
                  </a:cubicBezTo>
                  <a:lnTo>
                    <a:pt x="12907" y="9954"/>
                  </a:lnTo>
                  <a:cubicBezTo>
                    <a:pt x="12895" y="10193"/>
                    <a:pt x="12704" y="10383"/>
                    <a:pt x="12466" y="10383"/>
                  </a:cubicBezTo>
                  <a:lnTo>
                    <a:pt x="834" y="10383"/>
                  </a:lnTo>
                  <a:cubicBezTo>
                    <a:pt x="596" y="10383"/>
                    <a:pt x="405" y="10193"/>
                    <a:pt x="405" y="9954"/>
                  </a:cubicBezTo>
                  <a:lnTo>
                    <a:pt x="405" y="1656"/>
                  </a:lnTo>
                  <a:cubicBezTo>
                    <a:pt x="405" y="1418"/>
                    <a:pt x="596" y="1215"/>
                    <a:pt x="834" y="1215"/>
                  </a:cubicBezTo>
                  <a:lnTo>
                    <a:pt x="1262" y="1215"/>
                  </a:lnTo>
                  <a:lnTo>
                    <a:pt x="1262" y="1239"/>
                  </a:lnTo>
                  <a:cubicBezTo>
                    <a:pt x="1262" y="1453"/>
                    <a:pt x="1441" y="1632"/>
                    <a:pt x="1667" y="1632"/>
                  </a:cubicBezTo>
                  <a:lnTo>
                    <a:pt x="2084" y="1632"/>
                  </a:lnTo>
                  <a:cubicBezTo>
                    <a:pt x="2310" y="1632"/>
                    <a:pt x="2489" y="1453"/>
                    <a:pt x="2489" y="1239"/>
                  </a:cubicBezTo>
                  <a:lnTo>
                    <a:pt x="2489" y="1215"/>
                  </a:lnTo>
                  <a:lnTo>
                    <a:pt x="10823" y="1215"/>
                  </a:lnTo>
                  <a:lnTo>
                    <a:pt x="10823" y="1239"/>
                  </a:lnTo>
                  <a:cubicBezTo>
                    <a:pt x="10823" y="1453"/>
                    <a:pt x="11002" y="1632"/>
                    <a:pt x="11228" y="1632"/>
                  </a:cubicBezTo>
                  <a:lnTo>
                    <a:pt x="11645" y="1632"/>
                  </a:lnTo>
                  <a:cubicBezTo>
                    <a:pt x="11859" y="1632"/>
                    <a:pt x="12038" y="1453"/>
                    <a:pt x="12038" y="1239"/>
                  </a:cubicBezTo>
                  <a:lnTo>
                    <a:pt x="12038" y="1215"/>
                  </a:lnTo>
                  <a:close/>
                  <a:moveTo>
                    <a:pt x="1655" y="1"/>
                  </a:moveTo>
                  <a:cubicBezTo>
                    <a:pt x="1429" y="1"/>
                    <a:pt x="1251" y="179"/>
                    <a:pt x="1251" y="406"/>
                  </a:cubicBezTo>
                  <a:lnTo>
                    <a:pt x="1251" y="834"/>
                  </a:lnTo>
                  <a:lnTo>
                    <a:pt x="822" y="834"/>
                  </a:lnTo>
                  <a:cubicBezTo>
                    <a:pt x="381" y="834"/>
                    <a:pt x="0" y="1203"/>
                    <a:pt x="0" y="1656"/>
                  </a:cubicBezTo>
                  <a:lnTo>
                    <a:pt x="0" y="9954"/>
                  </a:lnTo>
                  <a:cubicBezTo>
                    <a:pt x="0" y="10395"/>
                    <a:pt x="381" y="10776"/>
                    <a:pt x="822" y="10776"/>
                  </a:cubicBezTo>
                  <a:lnTo>
                    <a:pt x="12442" y="10776"/>
                  </a:lnTo>
                  <a:cubicBezTo>
                    <a:pt x="12895" y="10776"/>
                    <a:pt x="13264" y="10395"/>
                    <a:pt x="13264" y="9954"/>
                  </a:cubicBezTo>
                  <a:lnTo>
                    <a:pt x="13264" y="1656"/>
                  </a:lnTo>
                  <a:cubicBezTo>
                    <a:pt x="13276" y="1203"/>
                    <a:pt x="12907" y="834"/>
                    <a:pt x="12466" y="834"/>
                  </a:cubicBezTo>
                  <a:lnTo>
                    <a:pt x="12026" y="834"/>
                  </a:lnTo>
                  <a:lnTo>
                    <a:pt x="12026" y="406"/>
                  </a:lnTo>
                  <a:cubicBezTo>
                    <a:pt x="12026" y="179"/>
                    <a:pt x="11847" y="1"/>
                    <a:pt x="11621" y="1"/>
                  </a:cubicBezTo>
                  <a:lnTo>
                    <a:pt x="11216" y="1"/>
                  </a:lnTo>
                  <a:cubicBezTo>
                    <a:pt x="10990" y="1"/>
                    <a:pt x="10811" y="179"/>
                    <a:pt x="10811" y="406"/>
                  </a:cubicBezTo>
                  <a:lnTo>
                    <a:pt x="10811" y="834"/>
                  </a:lnTo>
                  <a:lnTo>
                    <a:pt x="2477" y="834"/>
                  </a:lnTo>
                  <a:lnTo>
                    <a:pt x="2477" y="406"/>
                  </a:lnTo>
                  <a:cubicBezTo>
                    <a:pt x="2477" y="179"/>
                    <a:pt x="2298" y="1"/>
                    <a:pt x="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7"/>
            <p:cNvSpPr/>
            <p:nvPr/>
          </p:nvSpPr>
          <p:spPr>
            <a:xfrm>
              <a:off x="2193085" y="3877387"/>
              <a:ext cx="368753" cy="12158"/>
            </a:xfrm>
            <a:custGeom>
              <a:avLst/>
              <a:gdLst/>
              <a:ahLst/>
              <a:cxnLst/>
              <a:rect l="l" t="t" r="r" b="b"/>
              <a:pathLst>
                <a:path w="11586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1395" y="381"/>
                  </a:lnTo>
                  <a:cubicBezTo>
                    <a:pt x="11502" y="381"/>
                    <a:pt x="11585" y="298"/>
                    <a:pt x="11585" y="191"/>
                  </a:cubicBezTo>
                  <a:cubicBezTo>
                    <a:pt x="11585" y="84"/>
                    <a:pt x="11502" y="0"/>
                    <a:pt x="11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7"/>
            <p:cNvSpPr/>
            <p:nvPr/>
          </p:nvSpPr>
          <p:spPr>
            <a:xfrm>
              <a:off x="2212404" y="3930062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7"/>
            <p:cNvSpPr/>
            <p:nvPr/>
          </p:nvSpPr>
          <p:spPr>
            <a:xfrm>
              <a:off x="2305245" y="3930062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49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7"/>
            <p:cNvSpPr/>
            <p:nvPr/>
          </p:nvSpPr>
          <p:spPr>
            <a:xfrm>
              <a:off x="2489813" y="3930062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86"/>
                    <a:pt x="1643" y="191"/>
                  </a:cubicBezTo>
                  <a:cubicBezTo>
                    <a:pt x="1643" y="84"/>
                    <a:pt x="1572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7"/>
            <p:cNvSpPr/>
            <p:nvPr/>
          </p:nvSpPr>
          <p:spPr>
            <a:xfrm>
              <a:off x="2212404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7"/>
            <p:cNvSpPr/>
            <p:nvPr/>
          </p:nvSpPr>
          <p:spPr>
            <a:xfrm>
              <a:off x="2397736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1441" y="381"/>
                  </a:lnTo>
                  <a:cubicBezTo>
                    <a:pt x="1548" y="381"/>
                    <a:pt x="1631" y="286"/>
                    <a:pt x="1631" y="191"/>
                  </a:cubicBezTo>
                  <a:cubicBezTo>
                    <a:pt x="1631" y="84"/>
                    <a:pt x="1548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7"/>
            <p:cNvSpPr/>
            <p:nvPr/>
          </p:nvSpPr>
          <p:spPr>
            <a:xfrm>
              <a:off x="2212404" y="4036175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61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7"/>
            <p:cNvSpPr/>
            <p:nvPr/>
          </p:nvSpPr>
          <p:spPr>
            <a:xfrm>
              <a:off x="2305245" y="4036175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49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7"/>
            <p:cNvSpPr/>
            <p:nvPr/>
          </p:nvSpPr>
          <p:spPr>
            <a:xfrm>
              <a:off x="2489813" y="4036175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3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98"/>
                    <a:pt x="1643" y="191"/>
                  </a:cubicBezTo>
                  <a:cubicBezTo>
                    <a:pt x="1643" y="83"/>
                    <a:pt x="1572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57"/>
            <p:cNvSpPr/>
            <p:nvPr/>
          </p:nvSpPr>
          <p:spPr>
            <a:xfrm>
              <a:off x="2305245" y="4088467"/>
              <a:ext cx="51974" cy="12540"/>
            </a:xfrm>
            <a:custGeom>
              <a:avLst/>
              <a:gdLst/>
              <a:ahLst/>
              <a:cxnLst/>
              <a:rect l="l" t="t" r="r" b="b"/>
              <a:pathLst>
                <a:path w="1633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lnTo>
                    <a:pt x="1442" y="393"/>
                  </a:lnTo>
                  <a:cubicBezTo>
                    <a:pt x="1549" y="393"/>
                    <a:pt x="1632" y="298"/>
                    <a:pt x="1632" y="191"/>
                  </a:cubicBezTo>
                  <a:cubicBezTo>
                    <a:pt x="1632" y="95"/>
                    <a:pt x="1549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7"/>
            <p:cNvSpPr/>
            <p:nvPr/>
          </p:nvSpPr>
          <p:spPr>
            <a:xfrm>
              <a:off x="2397736" y="4088467"/>
              <a:ext cx="51942" cy="12540"/>
            </a:xfrm>
            <a:custGeom>
              <a:avLst/>
              <a:gdLst/>
              <a:ahLst/>
              <a:cxnLst/>
              <a:rect l="l" t="t" r="r" b="b"/>
              <a:pathLst>
                <a:path w="1632" h="394" extrusionOk="0">
                  <a:moveTo>
                    <a:pt x="191" y="0"/>
                  </a:moveTo>
                  <a:cubicBezTo>
                    <a:pt x="83" y="0"/>
                    <a:pt x="0" y="95"/>
                    <a:pt x="0" y="191"/>
                  </a:cubicBezTo>
                  <a:cubicBezTo>
                    <a:pt x="0" y="298"/>
                    <a:pt x="83" y="393"/>
                    <a:pt x="191" y="393"/>
                  </a:cubicBezTo>
                  <a:lnTo>
                    <a:pt x="1441" y="393"/>
                  </a:lnTo>
                  <a:cubicBezTo>
                    <a:pt x="1548" y="393"/>
                    <a:pt x="1631" y="298"/>
                    <a:pt x="1631" y="191"/>
                  </a:cubicBezTo>
                  <a:cubicBezTo>
                    <a:pt x="1631" y="95"/>
                    <a:pt x="1548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7"/>
            <p:cNvSpPr/>
            <p:nvPr/>
          </p:nvSpPr>
          <p:spPr>
            <a:xfrm>
              <a:off x="2489813" y="4088467"/>
              <a:ext cx="52324" cy="12540"/>
            </a:xfrm>
            <a:custGeom>
              <a:avLst/>
              <a:gdLst/>
              <a:ahLst/>
              <a:cxnLst/>
              <a:rect l="l" t="t" r="r" b="b"/>
              <a:pathLst>
                <a:path w="1644" h="394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cubicBezTo>
                    <a:pt x="0" y="298"/>
                    <a:pt x="95" y="393"/>
                    <a:pt x="203" y="393"/>
                  </a:cubicBezTo>
                  <a:lnTo>
                    <a:pt x="1441" y="393"/>
                  </a:lnTo>
                  <a:cubicBezTo>
                    <a:pt x="1548" y="393"/>
                    <a:pt x="1643" y="298"/>
                    <a:pt x="1643" y="191"/>
                  </a:cubicBezTo>
                  <a:cubicBezTo>
                    <a:pt x="1643" y="95"/>
                    <a:pt x="1572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7"/>
            <p:cNvSpPr/>
            <p:nvPr/>
          </p:nvSpPr>
          <p:spPr>
            <a:xfrm>
              <a:off x="230486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54" y="1"/>
                  </a:moveTo>
                  <a:cubicBezTo>
                    <a:pt x="1406" y="1"/>
                    <a:pt x="1358" y="21"/>
                    <a:pt x="1323" y="63"/>
                  </a:cubicBezTo>
                  <a:lnTo>
                    <a:pt x="620" y="754"/>
                  </a:lnTo>
                  <a:lnTo>
                    <a:pt x="334" y="480"/>
                  </a:lnTo>
                  <a:cubicBezTo>
                    <a:pt x="299" y="438"/>
                    <a:pt x="251" y="417"/>
                    <a:pt x="203" y="417"/>
                  </a:cubicBezTo>
                  <a:cubicBezTo>
                    <a:pt x="156" y="417"/>
                    <a:pt x="108" y="438"/>
                    <a:pt x="72" y="480"/>
                  </a:cubicBezTo>
                  <a:cubicBezTo>
                    <a:pt x="1" y="551"/>
                    <a:pt x="1" y="670"/>
                    <a:pt x="72" y="742"/>
                  </a:cubicBezTo>
                  <a:lnTo>
                    <a:pt x="489" y="1158"/>
                  </a:lnTo>
                  <a:cubicBezTo>
                    <a:pt x="513" y="1194"/>
                    <a:pt x="572" y="1218"/>
                    <a:pt x="620" y="1218"/>
                  </a:cubicBezTo>
                  <a:cubicBezTo>
                    <a:pt x="668" y="1218"/>
                    <a:pt x="727" y="1206"/>
                    <a:pt x="751" y="1158"/>
                  </a:cubicBezTo>
                  <a:lnTo>
                    <a:pt x="1585" y="325"/>
                  </a:lnTo>
                  <a:cubicBezTo>
                    <a:pt x="1668" y="254"/>
                    <a:pt x="1668" y="134"/>
                    <a:pt x="1585" y="63"/>
                  </a:cubicBezTo>
                  <a:cubicBezTo>
                    <a:pt x="1549" y="21"/>
                    <a:pt x="1501" y="1"/>
                    <a:pt x="1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57"/>
            <p:cNvSpPr/>
            <p:nvPr/>
          </p:nvSpPr>
          <p:spPr>
            <a:xfrm>
              <a:off x="248981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6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24" y="1194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4"/>
                    <a:pt x="1667" y="134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57"/>
            <p:cNvSpPr/>
            <p:nvPr/>
          </p:nvSpPr>
          <p:spPr>
            <a:xfrm>
              <a:off x="2396972" y="4022807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0"/>
                  </a:moveTo>
                  <a:cubicBezTo>
                    <a:pt x="1417" y="0"/>
                    <a:pt x="1369" y="21"/>
                    <a:pt x="1334" y="63"/>
                  </a:cubicBezTo>
                  <a:lnTo>
                    <a:pt x="631" y="753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3"/>
                    <a:pt x="1667" y="134"/>
                    <a:pt x="1596" y="63"/>
                  </a:cubicBezTo>
                  <a:cubicBezTo>
                    <a:pt x="1560" y="21"/>
                    <a:pt x="1512" y="0"/>
                    <a:pt x="1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57"/>
            <p:cNvSpPr/>
            <p:nvPr/>
          </p:nvSpPr>
          <p:spPr>
            <a:xfrm>
              <a:off x="2212404" y="4075386"/>
              <a:ext cx="53088" cy="38861"/>
            </a:xfrm>
            <a:custGeom>
              <a:avLst/>
              <a:gdLst/>
              <a:ahLst/>
              <a:cxnLst/>
              <a:rect l="l" t="t" r="r" b="b"/>
              <a:pathLst>
                <a:path w="1668" h="1221" extrusionOk="0">
                  <a:moveTo>
                    <a:pt x="1455" y="0"/>
                  </a:moveTo>
                  <a:cubicBezTo>
                    <a:pt x="1406" y="0"/>
                    <a:pt x="1358" y="18"/>
                    <a:pt x="1322" y="54"/>
                  </a:cubicBezTo>
                  <a:lnTo>
                    <a:pt x="620" y="756"/>
                  </a:lnTo>
                  <a:lnTo>
                    <a:pt x="346" y="471"/>
                  </a:lnTo>
                  <a:cubicBezTo>
                    <a:pt x="304" y="435"/>
                    <a:pt x="254" y="417"/>
                    <a:pt x="205" y="417"/>
                  </a:cubicBezTo>
                  <a:cubicBezTo>
                    <a:pt x="156" y="417"/>
                    <a:pt x="108" y="435"/>
                    <a:pt x="72" y="471"/>
                  </a:cubicBezTo>
                  <a:cubicBezTo>
                    <a:pt x="1" y="554"/>
                    <a:pt x="1" y="673"/>
                    <a:pt x="72" y="745"/>
                  </a:cubicBezTo>
                  <a:lnTo>
                    <a:pt x="489" y="1161"/>
                  </a:lnTo>
                  <a:cubicBezTo>
                    <a:pt x="537" y="1197"/>
                    <a:pt x="584" y="1221"/>
                    <a:pt x="620" y="1221"/>
                  </a:cubicBezTo>
                  <a:cubicBezTo>
                    <a:pt x="668" y="1221"/>
                    <a:pt x="727" y="1197"/>
                    <a:pt x="763" y="1161"/>
                  </a:cubicBezTo>
                  <a:lnTo>
                    <a:pt x="1596" y="328"/>
                  </a:lnTo>
                  <a:cubicBezTo>
                    <a:pt x="1668" y="268"/>
                    <a:pt x="1668" y="137"/>
                    <a:pt x="1596" y="54"/>
                  </a:cubicBezTo>
                  <a:cubicBezTo>
                    <a:pt x="1555" y="18"/>
                    <a:pt x="1504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57"/>
            <p:cNvSpPr/>
            <p:nvPr/>
          </p:nvSpPr>
          <p:spPr>
            <a:xfrm>
              <a:off x="2396972" y="3916694"/>
              <a:ext cx="53088" cy="38798"/>
            </a:xfrm>
            <a:custGeom>
              <a:avLst/>
              <a:gdLst/>
              <a:ahLst/>
              <a:cxnLst/>
              <a:rect l="l" t="t" r="r" b="b"/>
              <a:pathLst>
                <a:path w="1668" h="1219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9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9"/>
                  </a:cubicBezTo>
                  <a:lnTo>
                    <a:pt x="1596" y="325"/>
                  </a:lnTo>
                  <a:cubicBezTo>
                    <a:pt x="1667" y="266"/>
                    <a:pt x="1667" y="135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368616" y="1297812"/>
            <a:ext cx="5868914" cy="1420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000" dirty="0" smtClean="0"/>
              <a:t>A </a:t>
            </a:r>
            <a:r>
              <a:rPr lang="en-US" sz="2000" dirty="0"/>
              <a:t>= 32,125 - (6,325 + 12,125) - (37 + 13,675</a:t>
            </a:r>
            <a:r>
              <a:rPr lang="en-US" sz="20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         = </a:t>
            </a:r>
            <a:r>
              <a:rPr lang="fr-FR" sz="2000" dirty="0" smtClean="0"/>
              <a:t>(</a:t>
            </a:r>
            <a:r>
              <a:rPr lang="fr-FR" sz="2000" dirty="0"/>
              <a:t>32,125 – 12,125) – (6,325 + 13,675) – 37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fr-FR" sz="2000" dirty="0" smtClean="0"/>
              <a:t>          = </a:t>
            </a:r>
            <a:r>
              <a:rPr lang="fr-FR" sz="2000" dirty="0"/>
              <a:t>20 – 20 – 37 = -37</a:t>
            </a:r>
            <a:endParaRPr lang="en-US" sz="2000" dirty="0"/>
          </a:p>
        </p:txBody>
      </p:sp>
      <p:grpSp>
        <p:nvGrpSpPr>
          <p:cNvPr id="160" name="Google Shape;1342;p43"/>
          <p:cNvGrpSpPr/>
          <p:nvPr/>
        </p:nvGrpSpPr>
        <p:grpSpPr>
          <a:xfrm rot="352125">
            <a:off x="1529239" y="372517"/>
            <a:ext cx="932732" cy="932719"/>
            <a:chOff x="923625" y="255050"/>
            <a:chExt cx="1504364" cy="1504342"/>
          </a:xfrm>
        </p:grpSpPr>
        <p:sp>
          <p:nvSpPr>
            <p:cNvPr id="161" name="Google Shape;1343;p43"/>
            <p:cNvSpPr/>
            <p:nvPr/>
          </p:nvSpPr>
          <p:spPr>
            <a:xfrm>
              <a:off x="923625" y="255050"/>
              <a:ext cx="1504364" cy="1504342"/>
            </a:xfrm>
            <a:custGeom>
              <a:avLst/>
              <a:gdLst/>
              <a:ahLst/>
              <a:cxnLst/>
              <a:rect l="l" t="t" r="r" b="b"/>
              <a:pathLst>
                <a:path w="66528" h="66527" extrusionOk="0">
                  <a:moveTo>
                    <a:pt x="1" y="0"/>
                  </a:moveTo>
                  <a:lnTo>
                    <a:pt x="1" y="66527"/>
                  </a:lnTo>
                  <a:lnTo>
                    <a:pt x="51719" y="66527"/>
                  </a:lnTo>
                  <a:lnTo>
                    <a:pt x="66528" y="51718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44;p43"/>
            <p:cNvSpPr/>
            <p:nvPr/>
          </p:nvSpPr>
          <p:spPr>
            <a:xfrm>
              <a:off x="923625" y="255050"/>
              <a:ext cx="1504364" cy="25133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345;p43"/>
            <p:cNvSpPr/>
            <p:nvPr/>
          </p:nvSpPr>
          <p:spPr>
            <a:xfrm>
              <a:off x="2093048" y="1424471"/>
              <a:ext cx="334891" cy="334869"/>
            </a:xfrm>
            <a:custGeom>
              <a:avLst/>
              <a:gdLst/>
              <a:ahLst/>
              <a:cxnLst/>
              <a:rect l="l" t="t" r="r" b="b"/>
              <a:pathLst>
                <a:path w="14810" h="14809" extrusionOk="0">
                  <a:moveTo>
                    <a:pt x="1" y="0"/>
                  </a:moveTo>
                  <a:lnTo>
                    <a:pt x="1" y="14809"/>
                  </a:lnTo>
                  <a:lnTo>
                    <a:pt x="148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TextBox 163"/>
          <p:cNvSpPr txBox="1"/>
          <p:nvPr/>
        </p:nvSpPr>
        <p:spPr>
          <a:xfrm>
            <a:off x="1610323" y="662563"/>
            <a:ext cx="770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68616" y="2718137"/>
                <a:ext cx="4902304" cy="1804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b) B </a:t>
                </a:r>
                <a:r>
                  <a:rPr lang="en-US" sz="2000" dirty="0">
                    <a:latin typeface="+mn-lt"/>
                  </a:rPr>
                  <a:t>= 4,75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>
                    <a:latin typeface="+mn-lt"/>
                  </a:rPr>
                  <a:t> + 0,5</a:t>
                </a:r>
                <a:r>
                  <a:rPr lang="en-US" sz="2000" baseline="30000" dirty="0">
                    <a:latin typeface="+mn-lt"/>
                  </a:rPr>
                  <a:t>2</a:t>
                </a:r>
                <a:r>
                  <a:rPr lang="en-US" sz="2000" dirty="0">
                    <a:latin typeface="+mn-lt"/>
                  </a:rPr>
                  <a:t> - 3.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r>
                  <a:rPr lang="fr-FR" sz="2000" dirty="0"/>
                  <a:t>= 4,75 -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24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fr-FR" sz="2000" dirty="0"/>
                  <a:t> + 0,25 -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/>
                          </a:rPr>
                          <m:t>−9</m:t>
                        </m:r>
                      </m:num>
                      <m:den>
                        <m:r>
                          <a:rPr lang="fr-FR" sz="24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fr-FR" sz="2000" dirty="0"/>
                  <a:t> = 4,75 -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24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fr-FR" sz="2000" dirty="0"/>
                  <a:t> + 0,25 </a:t>
                </a:r>
                <a:r>
                  <a:rPr lang="fr-FR" sz="2000" dirty="0" smtClean="0"/>
                  <a:t>+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fr-FR" sz="2400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sz="2000" dirty="0"/>
              </a:p>
              <a:p>
                <a:r>
                  <a:rPr lang="fr-FR" sz="2000" dirty="0"/>
                  <a:t>= (4,75 + 0,25)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400" i="1">
                                <a:latin typeface="Cambria Math"/>
                              </a:rPr>
                              <m:t>9</m:t>
                            </m:r>
                          </m:num>
                          <m:den>
                            <m:r>
                              <a:rPr lang="fr-FR" sz="2400" i="1">
                                <a:latin typeface="Cambria Math"/>
                              </a:rPr>
                              <m:t>8</m:t>
                            </m:r>
                          </m:den>
                        </m:f>
                        <m:r>
                          <a:rPr lang="fr-FR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sz="2400" i="1">
                                <a:latin typeface="Cambria Math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000" dirty="0"/>
                  <a:t> = 5 + 1 = 6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616" y="2718137"/>
                <a:ext cx="4902304" cy="1804212"/>
              </a:xfrm>
              <a:prstGeom prst="rect">
                <a:avLst/>
              </a:prstGeom>
              <a:blipFill rotWithShape="0">
                <a:blip r:embed="rId3"/>
                <a:stretch>
                  <a:fillRect l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647" y="3438284"/>
            <a:ext cx="1457147" cy="13403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35437">
            <a:off x="7009801" y="2510966"/>
            <a:ext cx="843073" cy="1328550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4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9" name="Google Shape;1919;p57"/>
          <p:cNvGrpSpPr/>
          <p:nvPr/>
        </p:nvGrpSpPr>
        <p:grpSpPr>
          <a:xfrm rot="587972">
            <a:off x="6484755" y="552830"/>
            <a:ext cx="705194" cy="619576"/>
            <a:chOff x="2165809" y="3811059"/>
            <a:chExt cx="422542" cy="342973"/>
          </a:xfrm>
        </p:grpSpPr>
        <p:sp>
          <p:nvSpPr>
            <p:cNvPr id="1920" name="Google Shape;1920;p57"/>
            <p:cNvSpPr/>
            <p:nvPr/>
          </p:nvSpPr>
          <p:spPr>
            <a:xfrm>
              <a:off x="2165809" y="3811059"/>
              <a:ext cx="422542" cy="342973"/>
            </a:xfrm>
            <a:custGeom>
              <a:avLst/>
              <a:gdLst/>
              <a:ahLst/>
              <a:cxnLst/>
              <a:rect l="l" t="t" r="r" b="b"/>
              <a:pathLst>
                <a:path w="13276" h="10776" extrusionOk="0">
                  <a:moveTo>
                    <a:pt x="2084" y="382"/>
                  </a:moveTo>
                  <a:cubicBezTo>
                    <a:pt x="2084" y="382"/>
                    <a:pt x="2108" y="382"/>
                    <a:pt x="2108" y="406"/>
                  </a:cubicBezTo>
                  <a:lnTo>
                    <a:pt x="2108" y="1239"/>
                  </a:lnTo>
                  <a:cubicBezTo>
                    <a:pt x="2108" y="1239"/>
                    <a:pt x="2108" y="1251"/>
                    <a:pt x="2084" y="1251"/>
                  </a:cubicBezTo>
                  <a:lnTo>
                    <a:pt x="1667" y="1251"/>
                  </a:lnTo>
                  <a:cubicBezTo>
                    <a:pt x="1667" y="1251"/>
                    <a:pt x="1655" y="1251"/>
                    <a:pt x="1655" y="1239"/>
                  </a:cubicBezTo>
                  <a:lnTo>
                    <a:pt x="1655" y="406"/>
                  </a:lnTo>
                  <a:lnTo>
                    <a:pt x="2084" y="382"/>
                  </a:lnTo>
                  <a:close/>
                  <a:moveTo>
                    <a:pt x="11645" y="382"/>
                  </a:moveTo>
                  <a:cubicBezTo>
                    <a:pt x="11645" y="382"/>
                    <a:pt x="11657" y="382"/>
                    <a:pt x="11657" y="406"/>
                  </a:cubicBezTo>
                  <a:lnTo>
                    <a:pt x="11657" y="1239"/>
                  </a:lnTo>
                  <a:cubicBezTo>
                    <a:pt x="11657" y="1239"/>
                    <a:pt x="11657" y="1251"/>
                    <a:pt x="11645" y="1251"/>
                  </a:cubicBezTo>
                  <a:lnTo>
                    <a:pt x="11216" y="1251"/>
                  </a:lnTo>
                  <a:cubicBezTo>
                    <a:pt x="11216" y="1251"/>
                    <a:pt x="11192" y="1251"/>
                    <a:pt x="11192" y="1239"/>
                  </a:cubicBezTo>
                  <a:lnTo>
                    <a:pt x="11192" y="406"/>
                  </a:lnTo>
                  <a:lnTo>
                    <a:pt x="11216" y="406"/>
                  </a:lnTo>
                  <a:lnTo>
                    <a:pt x="11645" y="382"/>
                  </a:lnTo>
                  <a:close/>
                  <a:moveTo>
                    <a:pt x="12478" y="1215"/>
                  </a:moveTo>
                  <a:cubicBezTo>
                    <a:pt x="12716" y="1215"/>
                    <a:pt x="12907" y="1418"/>
                    <a:pt x="12907" y="1656"/>
                  </a:cubicBezTo>
                  <a:lnTo>
                    <a:pt x="12907" y="9954"/>
                  </a:lnTo>
                  <a:cubicBezTo>
                    <a:pt x="12895" y="10193"/>
                    <a:pt x="12704" y="10383"/>
                    <a:pt x="12466" y="10383"/>
                  </a:cubicBezTo>
                  <a:lnTo>
                    <a:pt x="834" y="10383"/>
                  </a:lnTo>
                  <a:cubicBezTo>
                    <a:pt x="596" y="10383"/>
                    <a:pt x="405" y="10193"/>
                    <a:pt x="405" y="9954"/>
                  </a:cubicBezTo>
                  <a:lnTo>
                    <a:pt x="405" y="1656"/>
                  </a:lnTo>
                  <a:cubicBezTo>
                    <a:pt x="405" y="1418"/>
                    <a:pt x="596" y="1215"/>
                    <a:pt x="834" y="1215"/>
                  </a:cubicBezTo>
                  <a:lnTo>
                    <a:pt x="1262" y="1215"/>
                  </a:lnTo>
                  <a:lnTo>
                    <a:pt x="1262" y="1239"/>
                  </a:lnTo>
                  <a:cubicBezTo>
                    <a:pt x="1262" y="1453"/>
                    <a:pt x="1441" y="1632"/>
                    <a:pt x="1667" y="1632"/>
                  </a:cubicBezTo>
                  <a:lnTo>
                    <a:pt x="2084" y="1632"/>
                  </a:lnTo>
                  <a:cubicBezTo>
                    <a:pt x="2310" y="1632"/>
                    <a:pt x="2489" y="1453"/>
                    <a:pt x="2489" y="1239"/>
                  </a:cubicBezTo>
                  <a:lnTo>
                    <a:pt x="2489" y="1215"/>
                  </a:lnTo>
                  <a:lnTo>
                    <a:pt x="10823" y="1215"/>
                  </a:lnTo>
                  <a:lnTo>
                    <a:pt x="10823" y="1239"/>
                  </a:lnTo>
                  <a:cubicBezTo>
                    <a:pt x="10823" y="1453"/>
                    <a:pt x="11002" y="1632"/>
                    <a:pt x="11228" y="1632"/>
                  </a:cubicBezTo>
                  <a:lnTo>
                    <a:pt x="11645" y="1632"/>
                  </a:lnTo>
                  <a:cubicBezTo>
                    <a:pt x="11859" y="1632"/>
                    <a:pt x="12038" y="1453"/>
                    <a:pt x="12038" y="1239"/>
                  </a:cubicBezTo>
                  <a:lnTo>
                    <a:pt x="12038" y="1215"/>
                  </a:lnTo>
                  <a:close/>
                  <a:moveTo>
                    <a:pt x="1655" y="1"/>
                  </a:moveTo>
                  <a:cubicBezTo>
                    <a:pt x="1429" y="1"/>
                    <a:pt x="1251" y="179"/>
                    <a:pt x="1251" y="406"/>
                  </a:cubicBezTo>
                  <a:lnTo>
                    <a:pt x="1251" y="834"/>
                  </a:lnTo>
                  <a:lnTo>
                    <a:pt x="822" y="834"/>
                  </a:lnTo>
                  <a:cubicBezTo>
                    <a:pt x="381" y="834"/>
                    <a:pt x="0" y="1203"/>
                    <a:pt x="0" y="1656"/>
                  </a:cubicBezTo>
                  <a:lnTo>
                    <a:pt x="0" y="9954"/>
                  </a:lnTo>
                  <a:cubicBezTo>
                    <a:pt x="0" y="10395"/>
                    <a:pt x="381" y="10776"/>
                    <a:pt x="822" y="10776"/>
                  </a:cubicBezTo>
                  <a:lnTo>
                    <a:pt x="12442" y="10776"/>
                  </a:lnTo>
                  <a:cubicBezTo>
                    <a:pt x="12895" y="10776"/>
                    <a:pt x="13264" y="10395"/>
                    <a:pt x="13264" y="9954"/>
                  </a:cubicBezTo>
                  <a:lnTo>
                    <a:pt x="13264" y="1656"/>
                  </a:lnTo>
                  <a:cubicBezTo>
                    <a:pt x="13276" y="1203"/>
                    <a:pt x="12907" y="834"/>
                    <a:pt x="12466" y="834"/>
                  </a:cubicBezTo>
                  <a:lnTo>
                    <a:pt x="12026" y="834"/>
                  </a:lnTo>
                  <a:lnTo>
                    <a:pt x="12026" y="406"/>
                  </a:lnTo>
                  <a:cubicBezTo>
                    <a:pt x="12026" y="179"/>
                    <a:pt x="11847" y="1"/>
                    <a:pt x="11621" y="1"/>
                  </a:cubicBezTo>
                  <a:lnTo>
                    <a:pt x="11216" y="1"/>
                  </a:lnTo>
                  <a:cubicBezTo>
                    <a:pt x="10990" y="1"/>
                    <a:pt x="10811" y="179"/>
                    <a:pt x="10811" y="406"/>
                  </a:cubicBezTo>
                  <a:lnTo>
                    <a:pt x="10811" y="834"/>
                  </a:lnTo>
                  <a:lnTo>
                    <a:pt x="2477" y="834"/>
                  </a:lnTo>
                  <a:lnTo>
                    <a:pt x="2477" y="406"/>
                  </a:lnTo>
                  <a:cubicBezTo>
                    <a:pt x="2477" y="179"/>
                    <a:pt x="2298" y="1"/>
                    <a:pt x="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7"/>
            <p:cNvSpPr/>
            <p:nvPr/>
          </p:nvSpPr>
          <p:spPr>
            <a:xfrm>
              <a:off x="2193085" y="3877387"/>
              <a:ext cx="368753" cy="12158"/>
            </a:xfrm>
            <a:custGeom>
              <a:avLst/>
              <a:gdLst/>
              <a:ahLst/>
              <a:cxnLst/>
              <a:rect l="l" t="t" r="r" b="b"/>
              <a:pathLst>
                <a:path w="11586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1395" y="381"/>
                  </a:lnTo>
                  <a:cubicBezTo>
                    <a:pt x="11502" y="381"/>
                    <a:pt x="11585" y="298"/>
                    <a:pt x="11585" y="191"/>
                  </a:cubicBezTo>
                  <a:cubicBezTo>
                    <a:pt x="11585" y="84"/>
                    <a:pt x="11502" y="0"/>
                    <a:pt x="11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7"/>
            <p:cNvSpPr/>
            <p:nvPr/>
          </p:nvSpPr>
          <p:spPr>
            <a:xfrm>
              <a:off x="2212404" y="3930062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7"/>
            <p:cNvSpPr/>
            <p:nvPr/>
          </p:nvSpPr>
          <p:spPr>
            <a:xfrm>
              <a:off x="2305245" y="3930062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49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7"/>
            <p:cNvSpPr/>
            <p:nvPr/>
          </p:nvSpPr>
          <p:spPr>
            <a:xfrm>
              <a:off x="2489813" y="3930062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86"/>
                    <a:pt x="1643" y="191"/>
                  </a:cubicBezTo>
                  <a:cubicBezTo>
                    <a:pt x="1643" y="84"/>
                    <a:pt x="1572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7"/>
            <p:cNvSpPr/>
            <p:nvPr/>
          </p:nvSpPr>
          <p:spPr>
            <a:xfrm>
              <a:off x="2212404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7"/>
            <p:cNvSpPr/>
            <p:nvPr/>
          </p:nvSpPr>
          <p:spPr>
            <a:xfrm>
              <a:off x="2397736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1441" y="381"/>
                  </a:lnTo>
                  <a:cubicBezTo>
                    <a:pt x="1548" y="381"/>
                    <a:pt x="1631" y="286"/>
                    <a:pt x="1631" y="191"/>
                  </a:cubicBezTo>
                  <a:cubicBezTo>
                    <a:pt x="1631" y="84"/>
                    <a:pt x="1548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7"/>
            <p:cNvSpPr/>
            <p:nvPr/>
          </p:nvSpPr>
          <p:spPr>
            <a:xfrm>
              <a:off x="2212404" y="4036175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61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7"/>
            <p:cNvSpPr/>
            <p:nvPr/>
          </p:nvSpPr>
          <p:spPr>
            <a:xfrm>
              <a:off x="2305245" y="4036175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49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7"/>
            <p:cNvSpPr/>
            <p:nvPr/>
          </p:nvSpPr>
          <p:spPr>
            <a:xfrm>
              <a:off x="2489813" y="4036175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3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98"/>
                    <a:pt x="1643" y="191"/>
                  </a:cubicBezTo>
                  <a:cubicBezTo>
                    <a:pt x="1643" y="83"/>
                    <a:pt x="1572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57"/>
            <p:cNvSpPr/>
            <p:nvPr/>
          </p:nvSpPr>
          <p:spPr>
            <a:xfrm>
              <a:off x="2305245" y="4088467"/>
              <a:ext cx="51974" cy="12540"/>
            </a:xfrm>
            <a:custGeom>
              <a:avLst/>
              <a:gdLst/>
              <a:ahLst/>
              <a:cxnLst/>
              <a:rect l="l" t="t" r="r" b="b"/>
              <a:pathLst>
                <a:path w="1633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lnTo>
                    <a:pt x="1442" y="393"/>
                  </a:lnTo>
                  <a:cubicBezTo>
                    <a:pt x="1549" y="393"/>
                    <a:pt x="1632" y="298"/>
                    <a:pt x="1632" y="191"/>
                  </a:cubicBezTo>
                  <a:cubicBezTo>
                    <a:pt x="1632" y="95"/>
                    <a:pt x="1549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7"/>
            <p:cNvSpPr/>
            <p:nvPr/>
          </p:nvSpPr>
          <p:spPr>
            <a:xfrm>
              <a:off x="2397736" y="4088467"/>
              <a:ext cx="51942" cy="12540"/>
            </a:xfrm>
            <a:custGeom>
              <a:avLst/>
              <a:gdLst/>
              <a:ahLst/>
              <a:cxnLst/>
              <a:rect l="l" t="t" r="r" b="b"/>
              <a:pathLst>
                <a:path w="1632" h="394" extrusionOk="0">
                  <a:moveTo>
                    <a:pt x="191" y="0"/>
                  </a:moveTo>
                  <a:cubicBezTo>
                    <a:pt x="83" y="0"/>
                    <a:pt x="0" y="95"/>
                    <a:pt x="0" y="191"/>
                  </a:cubicBezTo>
                  <a:cubicBezTo>
                    <a:pt x="0" y="298"/>
                    <a:pt x="83" y="393"/>
                    <a:pt x="191" y="393"/>
                  </a:cubicBezTo>
                  <a:lnTo>
                    <a:pt x="1441" y="393"/>
                  </a:lnTo>
                  <a:cubicBezTo>
                    <a:pt x="1548" y="393"/>
                    <a:pt x="1631" y="298"/>
                    <a:pt x="1631" y="191"/>
                  </a:cubicBezTo>
                  <a:cubicBezTo>
                    <a:pt x="1631" y="95"/>
                    <a:pt x="1548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7"/>
            <p:cNvSpPr/>
            <p:nvPr/>
          </p:nvSpPr>
          <p:spPr>
            <a:xfrm>
              <a:off x="2489813" y="4088467"/>
              <a:ext cx="52324" cy="12540"/>
            </a:xfrm>
            <a:custGeom>
              <a:avLst/>
              <a:gdLst/>
              <a:ahLst/>
              <a:cxnLst/>
              <a:rect l="l" t="t" r="r" b="b"/>
              <a:pathLst>
                <a:path w="1644" h="394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cubicBezTo>
                    <a:pt x="0" y="298"/>
                    <a:pt x="95" y="393"/>
                    <a:pt x="203" y="393"/>
                  </a:cubicBezTo>
                  <a:lnTo>
                    <a:pt x="1441" y="393"/>
                  </a:lnTo>
                  <a:cubicBezTo>
                    <a:pt x="1548" y="393"/>
                    <a:pt x="1643" y="298"/>
                    <a:pt x="1643" y="191"/>
                  </a:cubicBezTo>
                  <a:cubicBezTo>
                    <a:pt x="1643" y="95"/>
                    <a:pt x="1572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7"/>
            <p:cNvSpPr/>
            <p:nvPr/>
          </p:nvSpPr>
          <p:spPr>
            <a:xfrm>
              <a:off x="230486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54" y="1"/>
                  </a:moveTo>
                  <a:cubicBezTo>
                    <a:pt x="1406" y="1"/>
                    <a:pt x="1358" y="21"/>
                    <a:pt x="1323" y="63"/>
                  </a:cubicBezTo>
                  <a:lnTo>
                    <a:pt x="620" y="754"/>
                  </a:lnTo>
                  <a:lnTo>
                    <a:pt x="334" y="480"/>
                  </a:lnTo>
                  <a:cubicBezTo>
                    <a:pt x="299" y="438"/>
                    <a:pt x="251" y="417"/>
                    <a:pt x="203" y="417"/>
                  </a:cubicBezTo>
                  <a:cubicBezTo>
                    <a:pt x="156" y="417"/>
                    <a:pt x="108" y="438"/>
                    <a:pt x="72" y="480"/>
                  </a:cubicBezTo>
                  <a:cubicBezTo>
                    <a:pt x="1" y="551"/>
                    <a:pt x="1" y="670"/>
                    <a:pt x="72" y="742"/>
                  </a:cubicBezTo>
                  <a:lnTo>
                    <a:pt x="489" y="1158"/>
                  </a:lnTo>
                  <a:cubicBezTo>
                    <a:pt x="513" y="1194"/>
                    <a:pt x="572" y="1218"/>
                    <a:pt x="620" y="1218"/>
                  </a:cubicBezTo>
                  <a:cubicBezTo>
                    <a:pt x="668" y="1218"/>
                    <a:pt x="727" y="1206"/>
                    <a:pt x="751" y="1158"/>
                  </a:cubicBezTo>
                  <a:lnTo>
                    <a:pt x="1585" y="325"/>
                  </a:lnTo>
                  <a:cubicBezTo>
                    <a:pt x="1668" y="254"/>
                    <a:pt x="1668" y="134"/>
                    <a:pt x="1585" y="63"/>
                  </a:cubicBezTo>
                  <a:cubicBezTo>
                    <a:pt x="1549" y="21"/>
                    <a:pt x="1501" y="1"/>
                    <a:pt x="1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57"/>
            <p:cNvSpPr/>
            <p:nvPr/>
          </p:nvSpPr>
          <p:spPr>
            <a:xfrm>
              <a:off x="248981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6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24" y="1194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4"/>
                    <a:pt x="1667" y="134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57"/>
            <p:cNvSpPr/>
            <p:nvPr/>
          </p:nvSpPr>
          <p:spPr>
            <a:xfrm>
              <a:off x="2396972" y="4022807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0"/>
                  </a:moveTo>
                  <a:cubicBezTo>
                    <a:pt x="1417" y="0"/>
                    <a:pt x="1369" y="21"/>
                    <a:pt x="1334" y="63"/>
                  </a:cubicBezTo>
                  <a:lnTo>
                    <a:pt x="631" y="753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3"/>
                    <a:pt x="1667" y="134"/>
                    <a:pt x="1596" y="63"/>
                  </a:cubicBezTo>
                  <a:cubicBezTo>
                    <a:pt x="1560" y="21"/>
                    <a:pt x="1512" y="0"/>
                    <a:pt x="1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57"/>
            <p:cNvSpPr/>
            <p:nvPr/>
          </p:nvSpPr>
          <p:spPr>
            <a:xfrm>
              <a:off x="2212404" y="4075386"/>
              <a:ext cx="53088" cy="38861"/>
            </a:xfrm>
            <a:custGeom>
              <a:avLst/>
              <a:gdLst/>
              <a:ahLst/>
              <a:cxnLst/>
              <a:rect l="l" t="t" r="r" b="b"/>
              <a:pathLst>
                <a:path w="1668" h="1221" extrusionOk="0">
                  <a:moveTo>
                    <a:pt x="1455" y="0"/>
                  </a:moveTo>
                  <a:cubicBezTo>
                    <a:pt x="1406" y="0"/>
                    <a:pt x="1358" y="18"/>
                    <a:pt x="1322" y="54"/>
                  </a:cubicBezTo>
                  <a:lnTo>
                    <a:pt x="620" y="756"/>
                  </a:lnTo>
                  <a:lnTo>
                    <a:pt x="346" y="471"/>
                  </a:lnTo>
                  <a:cubicBezTo>
                    <a:pt x="304" y="435"/>
                    <a:pt x="254" y="417"/>
                    <a:pt x="205" y="417"/>
                  </a:cubicBezTo>
                  <a:cubicBezTo>
                    <a:pt x="156" y="417"/>
                    <a:pt x="108" y="435"/>
                    <a:pt x="72" y="471"/>
                  </a:cubicBezTo>
                  <a:cubicBezTo>
                    <a:pt x="1" y="554"/>
                    <a:pt x="1" y="673"/>
                    <a:pt x="72" y="745"/>
                  </a:cubicBezTo>
                  <a:lnTo>
                    <a:pt x="489" y="1161"/>
                  </a:lnTo>
                  <a:cubicBezTo>
                    <a:pt x="537" y="1197"/>
                    <a:pt x="584" y="1221"/>
                    <a:pt x="620" y="1221"/>
                  </a:cubicBezTo>
                  <a:cubicBezTo>
                    <a:pt x="668" y="1221"/>
                    <a:pt x="727" y="1197"/>
                    <a:pt x="763" y="1161"/>
                  </a:cubicBezTo>
                  <a:lnTo>
                    <a:pt x="1596" y="328"/>
                  </a:lnTo>
                  <a:cubicBezTo>
                    <a:pt x="1668" y="268"/>
                    <a:pt x="1668" y="137"/>
                    <a:pt x="1596" y="54"/>
                  </a:cubicBezTo>
                  <a:cubicBezTo>
                    <a:pt x="1555" y="18"/>
                    <a:pt x="1504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57"/>
            <p:cNvSpPr/>
            <p:nvPr/>
          </p:nvSpPr>
          <p:spPr>
            <a:xfrm>
              <a:off x="2396972" y="3916694"/>
              <a:ext cx="53088" cy="38798"/>
            </a:xfrm>
            <a:custGeom>
              <a:avLst/>
              <a:gdLst/>
              <a:ahLst/>
              <a:cxnLst/>
              <a:rect l="l" t="t" r="r" b="b"/>
              <a:pathLst>
                <a:path w="1668" h="1219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9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9"/>
                  </a:cubicBezTo>
                  <a:lnTo>
                    <a:pt x="1596" y="325"/>
                  </a:lnTo>
                  <a:cubicBezTo>
                    <a:pt x="1667" y="266"/>
                    <a:pt x="1667" y="135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342;p43"/>
          <p:cNvGrpSpPr/>
          <p:nvPr/>
        </p:nvGrpSpPr>
        <p:grpSpPr>
          <a:xfrm rot="352125">
            <a:off x="1529239" y="372517"/>
            <a:ext cx="932732" cy="932719"/>
            <a:chOff x="923625" y="255050"/>
            <a:chExt cx="1504364" cy="1504342"/>
          </a:xfrm>
        </p:grpSpPr>
        <p:sp>
          <p:nvSpPr>
            <p:cNvPr id="161" name="Google Shape;1343;p43"/>
            <p:cNvSpPr/>
            <p:nvPr/>
          </p:nvSpPr>
          <p:spPr>
            <a:xfrm>
              <a:off x="923625" y="255050"/>
              <a:ext cx="1504364" cy="1504342"/>
            </a:xfrm>
            <a:custGeom>
              <a:avLst/>
              <a:gdLst/>
              <a:ahLst/>
              <a:cxnLst/>
              <a:rect l="l" t="t" r="r" b="b"/>
              <a:pathLst>
                <a:path w="66528" h="66527" extrusionOk="0">
                  <a:moveTo>
                    <a:pt x="1" y="0"/>
                  </a:moveTo>
                  <a:lnTo>
                    <a:pt x="1" y="66527"/>
                  </a:lnTo>
                  <a:lnTo>
                    <a:pt x="51719" y="66527"/>
                  </a:lnTo>
                  <a:lnTo>
                    <a:pt x="66528" y="51718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44;p43"/>
            <p:cNvSpPr/>
            <p:nvPr/>
          </p:nvSpPr>
          <p:spPr>
            <a:xfrm>
              <a:off x="923625" y="255050"/>
              <a:ext cx="1504364" cy="25133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345;p43"/>
            <p:cNvSpPr/>
            <p:nvPr/>
          </p:nvSpPr>
          <p:spPr>
            <a:xfrm>
              <a:off x="2093048" y="1424471"/>
              <a:ext cx="334891" cy="334869"/>
            </a:xfrm>
            <a:custGeom>
              <a:avLst/>
              <a:gdLst/>
              <a:ahLst/>
              <a:cxnLst/>
              <a:rect l="l" t="t" r="r" b="b"/>
              <a:pathLst>
                <a:path w="14810" h="14809" extrusionOk="0">
                  <a:moveTo>
                    <a:pt x="1" y="0"/>
                  </a:moveTo>
                  <a:lnTo>
                    <a:pt x="1" y="14809"/>
                  </a:lnTo>
                  <a:lnTo>
                    <a:pt x="148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TextBox 163"/>
          <p:cNvSpPr txBox="1"/>
          <p:nvPr/>
        </p:nvSpPr>
        <p:spPr>
          <a:xfrm>
            <a:off x="1610323" y="662563"/>
            <a:ext cx="770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647" y="3438284"/>
            <a:ext cx="1457147" cy="13403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35437">
            <a:off x="7009801" y="2510966"/>
            <a:ext cx="843073" cy="13285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26292" y="1625250"/>
            <a:ext cx="685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c) C </a:t>
            </a:r>
            <a:r>
              <a:rPr lang="en-US" sz="2000" dirty="0"/>
              <a:t>= 2 021,2345. 2 020,1234 + 2 021,2345. (-2 020,1234</a:t>
            </a:r>
            <a:r>
              <a:rPr lang="en-US" sz="20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    </a:t>
            </a:r>
            <a:r>
              <a:rPr lang="fr-FR" sz="2000" dirty="0"/>
              <a:t>= 2021,2345</a:t>
            </a:r>
            <a:r>
              <a:rPr lang="fr-FR" sz="2000" dirty="0" smtClean="0"/>
              <a:t>. [2020,1234 </a:t>
            </a:r>
            <a:r>
              <a:rPr lang="fr-FR" sz="2000" dirty="0"/>
              <a:t>+ (-</a:t>
            </a:r>
            <a:r>
              <a:rPr lang="fr-FR" sz="2000" dirty="0" smtClean="0"/>
              <a:t>20020,1234)]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fr-FR" sz="2000" dirty="0" smtClean="0"/>
              <a:t>        = </a:t>
            </a:r>
            <a:r>
              <a:rPr lang="fr-FR" sz="2000" dirty="0"/>
              <a:t>2021,2345. 0 = 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646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1" name="Google Shape;2221;p60"/>
          <p:cNvGrpSpPr/>
          <p:nvPr/>
        </p:nvGrpSpPr>
        <p:grpSpPr>
          <a:xfrm rot="230491" flipH="1">
            <a:off x="1053724" y="891452"/>
            <a:ext cx="2835723" cy="999138"/>
            <a:chOff x="892725" y="1625269"/>
            <a:chExt cx="2835590" cy="1520330"/>
          </a:xfrm>
        </p:grpSpPr>
        <p:sp>
          <p:nvSpPr>
            <p:cNvPr id="2222" name="Google Shape;2222;p60"/>
            <p:cNvSpPr/>
            <p:nvPr/>
          </p:nvSpPr>
          <p:spPr>
            <a:xfrm>
              <a:off x="892725" y="1625269"/>
              <a:ext cx="2835590" cy="16705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0"/>
            <p:cNvSpPr/>
            <p:nvPr/>
          </p:nvSpPr>
          <p:spPr>
            <a:xfrm rot="10800000">
              <a:off x="895400" y="1792325"/>
              <a:ext cx="2822700" cy="1324500"/>
            </a:xfrm>
            <a:prstGeom prst="snip1Rect">
              <a:avLst>
                <a:gd name="adj" fmla="val 1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0"/>
            <p:cNvSpPr/>
            <p:nvPr/>
          </p:nvSpPr>
          <p:spPr>
            <a:xfrm rot="10800000">
              <a:off x="903920" y="2910099"/>
              <a:ext cx="186600" cy="235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6" name="Google Shape;2226;p60"/>
          <p:cNvSpPr txBox="1">
            <a:spLocks noGrp="1"/>
          </p:cNvSpPr>
          <p:nvPr>
            <p:ph type="subTitle" idx="1"/>
          </p:nvPr>
        </p:nvSpPr>
        <p:spPr>
          <a:xfrm rot="230382">
            <a:off x="917003" y="1062430"/>
            <a:ext cx="3167310" cy="7147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latin typeface="+mn-lt"/>
              </a:rPr>
              <a:t>Bài</a:t>
            </a:r>
            <a:r>
              <a:rPr lang="en-US" sz="2000" b="1" dirty="0" smtClean="0">
                <a:latin typeface="+mn-lt"/>
              </a:rPr>
              <a:t> 1.34 (SGK - tr22)</a:t>
            </a:r>
            <a:endParaRPr sz="20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6627" y="2125013"/>
            <a:ext cx="73460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/>
              <a:t>Đặt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cặp</a:t>
            </a:r>
            <a:r>
              <a:rPr lang="en-US" sz="2400" dirty="0" smtClean="0"/>
              <a:t> </a:t>
            </a:r>
            <a:r>
              <a:rPr lang="en-US" sz="2400" dirty="0" err="1" smtClean="0"/>
              <a:t>dấu</a:t>
            </a:r>
            <a:r>
              <a:rPr lang="en-US" sz="2400" dirty="0" smtClean="0"/>
              <a:t> </a:t>
            </a:r>
            <a:r>
              <a:rPr lang="en-US" sz="2400" dirty="0" err="1" smtClean="0"/>
              <a:t>ngoặc</a:t>
            </a:r>
            <a:r>
              <a:rPr lang="en-US" sz="2400" dirty="0" smtClean="0"/>
              <a:t> “()”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thức</a:t>
            </a:r>
            <a:r>
              <a:rPr lang="en-US" sz="2400" dirty="0" smtClean="0"/>
              <a:t> </a:t>
            </a:r>
            <a:r>
              <a:rPr lang="en-US" sz="2400" dirty="0" err="1" smtClean="0"/>
              <a:t>đúng</a:t>
            </a:r>
            <a:r>
              <a:rPr lang="en-US" sz="2400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/>
              <a:t>2,2  -  3,3  +  4,4  -  5,5  = 0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120" y="3639174"/>
            <a:ext cx="865192" cy="957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780" y="797582"/>
            <a:ext cx="2033201" cy="14832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164440" y="2768666"/>
            <a:ext cx="400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(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7024" y="2762458"/>
            <a:ext cx="400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6" grpId="0" build="p"/>
      <p:bldP spid="3" grpId="0"/>
      <p:bldP spid="6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367" y="486237"/>
            <a:ext cx="7704000" cy="75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  <a:latin typeface="+mn-lt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5223" y="1086917"/>
            <a:ext cx="32671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2060"/>
                </a:solidFill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</a:rPr>
              <a:t> 1.32 (SGK - tr24)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Diện</a:t>
            </a:r>
            <a:r>
              <a:rPr lang="en-US" sz="2000" dirty="0" smtClean="0"/>
              <a:t> </a:t>
            </a:r>
            <a:r>
              <a:rPr lang="en-US" sz="2000" dirty="0" err="1" smtClean="0"/>
              <a:t>tích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hồ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ngọt</a:t>
            </a:r>
            <a:r>
              <a:rPr lang="en-US" sz="2000" dirty="0" smtClean="0"/>
              <a:t> </a:t>
            </a:r>
            <a:r>
              <a:rPr lang="en-US" sz="2000" dirty="0" err="1" smtClean="0"/>
              <a:t>lớn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thế</a:t>
            </a:r>
            <a:r>
              <a:rPr lang="en-US" sz="2000" dirty="0" smtClean="0"/>
              <a:t> </a:t>
            </a:r>
            <a:r>
              <a:rPr lang="en-US" sz="2000" dirty="0" err="1" smtClean="0"/>
              <a:t>giới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bảng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.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sắp</a:t>
            </a:r>
            <a:r>
              <a:rPr lang="en-US" sz="2000" dirty="0" smtClean="0"/>
              <a:t> </a:t>
            </a:r>
            <a:r>
              <a:rPr lang="en-US" sz="2000" dirty="0" err="1" smtClean="0"/>
              <a:t>xếp</a:t>
            </a:r>
            <a:r>
              <a:rPr lang="en-US" sz="2000" dirty="0" smtClean="0"/>
              <a:t> </a:t>
            </a:r>
            <a:r>
              <a:rPr lang="en-US" sz="2000" dirty="0" err="1" smtClean="0"/>
              <a:t>chúng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thứ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dirty="0" err="1" smtClean="0"/>
              <a:t>diện</a:t>
            </a:r>
            <a:r>
              <a:rPr lang="en-US" sz="2000" dirty="0" smtClean="0"/>
              <a:t> </a:t>
            </a:r>
            <a:r>
              <a:rPr lang="en-US" sz="2000" dirty="0" err="1" smtClean="0"/>
              <a:t>tích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nhỏ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lớn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138834"/>
              </p:ext>
            </p:extLst>
          </p:nvPr>
        </p:nvGraphicFramePr>
        <p:xfrm>
          <a:off x="4417080" y="1292400"/>
          <a:ext cx="3843342" cy="336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1671"/>
                <a:gridCol w="1921671"/>
              </a:tblGrid>
              <a:tr h="3363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Hồ</a:t>
                      </a:r>
                      <a:r>
                        <a:rPr lang="en-US" sz="1600" b="1" baseline="0" dirty="0" smtClean="0"/>
                        <a:t> 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Diện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tích</a:t>
                      </a:r>
                      <a:r>
                        <a:rPr lang="en-US" sz="1600" b="1" baseline="0" dirty="0" smtClean="0"/>
                        <a:t> (m</a:t>
                      </a:r>
                      <a:r>
                        <a:rPr lang="en-US" sz="1600" b="1" baseline="30000" dirty="0" smtClean="0"/>
                        <a:t>2</a:t>
                      </a:r>
                      <a:r>
                        <a:rPr lang="en-US" sz="1600" b="1" baseline="0" dirty="0" smtClean="0"/>
                        <a:t>)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Baikal (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Nga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3,17. 10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Caspian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3,71. 10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Ontario (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Bắc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Mỹ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1,896. 10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Michigan (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Mỹ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5,8. 10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Superior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Bắc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Mỹ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8,21. 10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Victoria (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Châu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Phi)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6,887. 10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Erie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Bắc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Mỹ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2,57. 10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Vostok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(Nam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Cực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1,56. 10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Nicaragua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8,264. 10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9378" y="-1021896"/>
            <a:ext cx="2839893" cy="2488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84800">
            <a:off x="8061422" y="3979477"/>
            <a:ext cx="1126884" cy="103769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91" y="104521"/>
            <a:ext cx="1284270" cy="9742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667" y="277403"/>
            <a:ext cx="791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Giải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3041" y="570955"/>
            <a:ext cx="723286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/>
              <a:t>Diện tích mặt nước của một số hồ xếp theo thứ tự từ nhỏ đến lớn là:</a:t>
            </a:r>
            <a:endParaRPr lang="en-US" sz="1800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481336"/>
              </p:ext>
            </p:extLst>
          </p:nvPr>
        </p:nvGraphicFramePr>
        <p:xfrm>
          <a:off x="1582221" y="1068511"/>
          <a:ext cx="5990642" cy="3362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5321"/>
                <a:gridCol w="299532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Hồ</a:t>
                      </a:r>
                      <a:r>
                        <a:rPr lang="en-US" sz="1600" b="1" baseline="0" dirty="0" smtClean="0"/>
                        <a:t> 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Diện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tích</a:t>
                      </a:r>
                      <a:r>
                        <a:rPr lang="en-US" sz="1600" b="1" baseline="0" dirty="0" smtClean="0"/>
                        <a:t> (m</a:t>
                      </a:r>
                      <a:r>
                        <a:rPr lang="en-US" sz="1600" b="1" baseline="30000" dirty="0" smtClean="0"/>
                        <a:t>2</a:t>
                      </a:r>
                      <a:r>
                        <a:rPr lang="en-US" sz="1600" b="1" baseline="0" dirty="0" smtClean="0"/>
                        <a:t>)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Nicaragua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8,264. 10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Vostok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(Nam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Cực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1,56. 10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Ontario (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Bắc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Mỹ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1,896. 10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Erie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Bắc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Mỹ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2,57. 10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Baikal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Nga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3,17. 10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Michigan (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Mỹ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5,8. 10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Victoria (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Châu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Phi)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6,887. 10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Superior (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Bắc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Mỹ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8,21. 10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Caspian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Châu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Âu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Châu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Á)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3,71. 10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295" y="2578813"/>
            <a:ext cx="1683033" cy="1645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424" y="1200297"/>
            <a:ext cx="1483740" cy="394320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426;p68"/>
          <p:cNvSpPr/>
          <p:nvPr/>
        </p:nvSpPr>
        <p:spPr>
          <a:xfrm rot="16200000" flipH="1">
            <a:off x="1781357" y="-776905"/>
            <a:ext cx="534001" cy="3156842"/>
          </a:xfrm>
          <a:custGeom>
            <a:avLst/>
            <a:gdLst/>
            <a:ahLst/>
            <a:cxnLst/>
            <a:rect l="l" t="t" r="r" b="b"/>
            <a:pathLst>
              <a:path w="9148" h="31521" extrusionOk="0">
                <a:moveTo>
                  <a:pt x="0" y="1"/>
                </a:moveTo>
                <a:lnTo>
                  <a:pt x="0" y="31521"/>
                </a:lnTo>
                <a:lnTo>
                  <a:pt x="4612" y="29171"/>
                </a:lnTo>
                <a:lnTo>
                  <a:pt x="9148" y="31521"/>
                </a:lnTo>
                <a:lnTo>
                  <a:pt x="91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686028" y="601461"/>
            <a:ext cx="2724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chemeClr val="accent4"/>
                </a:solidFill>
              </a:rPr>
              <a:t>Hình</a:t>
            </a:r>
            <a:r>
              <a:rPr lang="en-US" sz="2000" b="1" i="1" dirty="0" smtClean="0">
                <a:solidFill>
                  <a:schemeClr val="accent4"/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4"/>
                </a:solidFill>
              </a:rPr>
              <a:t>ảnh</a:t>
            </a:r>
            <a:r>
              <a:rPr lang="en-US" sz="2000" b="1" i="1" dirty="0" smtClean="0">
                <a:solidFill>
                  <a:schemeClr val="accent4"/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4"/>
                </a:solidFill>
              </a:rPr>
              <a:t>một</a:t>
            </a:r>
            <a:r>
              <a:rPr lang="en-US" sz="2000" b="1" i="1" dirty="0" smtClean="0">
                <a:solidFill>
                  <a:schemeClr val="accent4"/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4"/>
                </a:solidFill>
              </a:rPr>
              <a:t>số</a:t>
            </a:r>
            <a:r>
              <a:rPr lang="en-US" sz="2000" b="1" i="1" dirty="0" smtClean="0">
                <a:solidFill>
                  <a:schemeClr val="accent4"/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4"/>
                </a:solidFill>
              </a:rPr>
              <a:t>hồ</a:t>
            </a:r>
            <a:endParaRPr lang="en-US" sz="2000" b="1" i="1" dirty="0">
              <a:solidFill>
                <a:schemeClr val="accent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50" y="1304818"/>
            <a:ext cx="3520688" cy="23441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72191" y="3804872"/>
            <a:ext cx="1754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/>
              <a:t>Hồ</a:t>
            </a:r>
            <a:r>
              <a:rPr lang="en-US" sz="2000" i="1" dirty="0"/>
              <a:t> </a:t>
            </a:r>
            <a:r>
              <a:rPr lang="en-US" sz="2000" i="1" dirty="0" smtClean="0"/>
              <a:t>Nicaragua</a:t>
            </a:r>
            <a:endParaRPr lang="en-US" sz="2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115" y="1304818"/>
            <a:ext cx="3849638" cy="23386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62269" y="3725652"/>
            <a:ext cx="3796484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i="1" dirty="0"/>
              <a:t>Hồ Vostok – hồ nước bí ẩn nhất trên Trái </a:t>
            </a:r>
            <a:r>
              <a:rPr lang="en-US" sz="2000" i="1" dirty="0"/>
              <a:t>Đ</a:t>
            </a:r>
            <a:r>
              <a:rPr lang="vi-VN" sz="2000" i="1" dirty="0" smtClean="0"/>
              <a:t>ất</a:t>
            </a:r>
            <a:endParaRPr lang="en-US" sz="20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2984" y="1068517"/>
            <a:ext cx="601437" cy="54846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853" y="1068517"/>
            <a:ext cx="601437" cy="548461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307" y="1607846"/>
            <a:ext cx="2937175" cy="2867091"/>
          </a:xfrm>
          <a:prstGeom prst="rect">
            <a:avLst/>
          </a:prstGeom>
        </p:spPr>
      </p:pic>
      <p:grpSp>
        <p:nvGrpSpPr>
          <p:cNvPr id="54" name="Google Shape;1637;p52"/>
          <p:cNvGrpSpPr/>
          <p:nvPr/>
        </p:nvGrpSpPr>
        <p:grpSpPr>
          <a:xfrm>
            <a:off x="636998" y="384165"/>
            <a:ext cx="647272" cy="896253"/>
            <a:chOff x="2053800" y="394425"/>
            <a:chExt cx="881746" cy="1220922"/>
          </a:xfrm>
        </p:grpSpPr>
        <p:sp>
          <p:nvSpPr>
            <p:cNvPr id="55" name="Google Shape;1638;p52"/>
            <p:cNvSpPr/>
            <p:nvPr/>
          </p:nvSpPr>
          <p:spPr>
            <a:xfrm>
              <a:off x="2053800" y="400939"/>
              <a:ext cx="881746" cy="1214408"/>
            </a:xfrm>
            <a:custGeom>
              <a:avLst/>
              <a:gdLst/>
              <a:ahLst/>
              <a:cxnLst/>
              <a:rect l="l" t="t" r="r" b="b"/>
              <a:pathLst>
                <a:path w="15702" h="21626" extrusionOk="0">
                  <a:moveTo>
                    <a:pt x="12056" y="1"/>
                  </a:moveTo>
                  <a:cubicBezTo>
                    <a:pt x="8400" y="12"/>
                    <a:pt x="4743" y="12"/>
                    <a:pt x="1087" y="12"/>
                  </a:cubicBezTo>
                  <a:cubicBezTo>
                    <a:pt x="970" y="12"/>
                    <a:pt x="841" y="36"/>
                    <a:pt x="724" y="48"/>
                  </a:cubicBezTo>
                  <a:cubicBezTo>
                    <a:pt x="514" y="82"/>
                    <a:pt x="409" y="188"/>
                    <a:pt x="409" y="363"/>
                  </a:cubicBezTo>
                  <a:cubicBezTo>
                    <a:pt x="397" y="1040"/>
                    <a:pt x="374" y="1707"/>
                    <a:pt x="374" y="2384"/>
                  </a:cubicBezTo>
                  <a:cubicBezTo>
                    <a:pt x="339" y="4510"/>
                    <a:pt x="351" y="6624"/>
                    <a:pt x="293" y="8750"/>
                  </a:cubicBezTo>
                  <a:cubicBezTo>
                    <a:pt x="199" y="12349"/>
                    <a:pt x="0" y="15959"/>
                    <a:pt x="246" y="19568"/>
                  </a:cubicBezTo>
                  <a:cubicBezTo>
                    <a:pt x="280" y="20094"/>
                    <a:pt x="280" y="20620"/>
                    <a:pt x="304" y="21157"/>
                  </a:cubicBezTo>
                  <a:cubicBezTo>
                    <a:pt x="304" y="21356"/>
                    <a:pt x="444" y="21508"/>
                    <a:pt x="666" y="21590"/>
                  </a:cubicBezTo>
                  <a:cubicBezTo>
                    <a:pt x="720" y="21612"/>
                    <a:pt x="772" y="21621"/>
                    <a:pt x="821" y="21621"/>
                  </a:cubicBezTo>
                  <a:cubicBezTo>
                    <a:pt x="953" y="21621"/>
                    <a:pt x="1070" y="21555"/>
                    <a:pt x="1180" y="21496"/>
                  </a:cubicBezTo>
                  <a:cubicBezTo>
                    <a:pt x="1321" y="21414"/>
                    <a:pt x="1461" y="21333"/>
                    <a:pt x="1589" y="21239"/>
                  </a:cubicBezTo>
                  <a:cubicBezTo>
                    <a:pt x="2944" y="20328"/>
                    <a:pt x="4171" y="19323"/>
                    <a:pt x="5491" y="18389"/>
                  </a:cubicBezTo>
                  <a:cubicBezTo>
                    <a:pt x="6309" y="17816"/>
                    <a:pt x="7080" y="17221"/>
                    <a:pt x="7874" y="16624"/>
                  </a:cubicBezTo>
                  <a:cubicBezTo>
                    <a:pt x="7967" y="16683"/>
                    <a:pt x="8050" y="16741"/>
                    <a:pt x="8120" y="16788"/>
                  </a:cubicBezTo>
                  <a:cubicBezTo>
                    <a:pt x="9662" y="17922"/>
                    <a:pt x="11192" y="19066"/>
                    <a:pt x="12723" y="20199"/>
                  </a:cubicBezTo>
                  <a:cubicBezTo>
                    <a:pt x="13318" y="20643"/>
                    <a:pt x="13902" y="21099"/>
                    <a:pt x="14568" y="21473"/>
                  </a:cubicBezTo>
                  <a:cubicBezTo>
                    <a:pt x="14687" y="21549"/>
                    <a:pt x="14819" y="21626"/>
                    <a:pt x="14963" y="21626"/>
                  </a:cubicBezTo>
                  <a:cubicBezTo>
                    <a:pt x="15016" y="21626"/>
                    <a:pt x="15072" y="21615"/>
                    <a:pt x="15129" y="21590"/>
                  </a:cubicBezTo>
                  <a:cubicBezTo>
                    <a:pt x="15351" y="21484"/>
                    <a:pt x="15467" y="21333"/>
                    <a:pt x="15467" y="21134"/>
                  </a:cubicBezTo>
                  <a:cubicBezTo>
                    <a:pt x="15526" y="19358"/>
                    <a:pt x="15620" y="17582"/>
                    <a:pt x="15654" y="15807"/>
                  </a:cubicBezTo>
                  <a:cubicBezTo>
                    <a:pt x="15701" y="13249"/>
                    <a:pt x="15491" y="10702"/>
                    <a:pt x="15467" y="8143"/>
                  </a:cubicBezTo>
                  <a:cubicBezTo>
                    <a:pt x="15444" y="5596"/>
                    <a:pt x="15421" y="3050"/>
                    <a:pt x="15351" y="503"/>
                  </a:cubicBezTo>
                  <a:cubicBezTo>
                    <a:pt x="15339" y="106"/>
                    <a:pt x="15234" y="24"/>
                    <a:pt x="14720" y="12"/>
                  </a:cubicBezTo>
                  <a:cubicBezTo>
                    <a:pt x="13832" y="12"/>
                    <a:pt x="12944" y="1"/>
                    <a:pt x="12056" y="1"/>
                  </a:cubicBezTo>
                  <a:close/>
                </a:path>
              </a:pathLst>
            </a:custGeom>
            <a:solidFill>
              <a:srgbClr val="E6A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39;p52"/>
            <p:cNvSpPr/>
            <p:nvPr/>
          </p:nvSpPr>
          <p:spPr>
            <a:xfrm>
              <a:off x="2347043" y="1403982"/>
              <a:ext cx="3987" cy="49304"/>
            </a:xfrm>
            <a:custGeom>
              <a:avLst/>
              <a:gdLst/>
              <a:ahLst/>
              <a:cxnLst/>
              <a:rect l="l" t="t" r="r" b="b"/>
              <a:pathLst>
                <a:path w="71" h="878" extrusionOk="0">
                  <a:moveTo>
                    <a:pt x="1" y="1"/>
                  </a:moveTo>
                  <a:lnTo>
                    <a:pt x="1" y="877"/>
                  </a:lnTo>
                  <a:cubicBezTo>
                    <a:pt x="24" y="865"/>
                    <a:pt x="47" y="842"/>
                    <a:pt x="71" y="818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40;p52"/>
            <p:cNvSpPr/>
            <p:nvPr/>
          </p:nvSpPr>
          <p:spPr>
            <a:xfrm>
              <a:off x="2646800" y="1403982"/>
              <a:ext cx="3987" cy="51943"/>
            </a:xfrm>
            <a:custGeom>
              <a:avLst/>
              <a:gdLst/>
              <a:ahLst/>
              <a:cxnLst/>
              <a:rect l="l" t="t" r="r" b="b"/>
              <a:pathLst>
                <a:path w="71" h="925" extrusionOk="0">
                  <a:moveTo>
                    <a:pt x="1" y="1"/>
                  </a:moveTo>
                  <a:lnTo>
                    <a:pt x="1" y="901"/>
                  </a:lnTo>
                  <a:cubicBezTo>
                    <a:pt x="24" y="912"/>
                    <a:pt x="48" y="912"/>
                    <a:pt x="71" y="924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41;p52"/>
            <p:cNvSpPr/>
            <p:nvPr/>
          </p:nvSpPr>
          <p:spPr>
            <a:xfrm>
              <a:off x="2196771" y="1403982"/>
              <a:ext cx="3987" cy="154258"/>
            </a:xfrm>
            <a:custGeom>
              <a:avLst/>
              <a:gdLst/>
              <a:ahLst/>
              <a:cxnLst/>
              <a:rect l="l" t="t" r="r" b="b"/>
              <a:pathLst>
                <a:path w="71" h="2747" extrusionOk="0">
                  <a:moveTo>
                    <a:pt x="1" y="1"/>
                  </a:moveTo>
                  <a:lnTo>
                    <a:pt x="1" y="2746"/>
                  </a:lnTo>
                  <a:cubicBezTo>
                    <a:pt x="24" y="2734"/>
                    <a:pt x="48" y="2711"/>
                    <a:pt x="71" y="2700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42;p52"/>
            <p:cNvSpPr/>
            <p:nvPr/>
          </p:nvSpPr>
          <p:spPr>
            <a:xfrm>
              <a:off x="2797071" y="1403982"/>
              <a:ext cx="3987" cy="160154"/>
            </a:xfrm>
            <a:custGeom>
              <a:avLst/>
              <a:gdLst/>
              <a:ahLst/>
              <a:cxnLst/>
              <a:rect l="l" t="t" r="r" b="b"/>
              <a:pathLst>
                <a:path w="71" h="2852" extrusionOk="0">
                  <a:moveTo>
                    <a:pt x="1" y="1"/>
                  </a:moveTo>
                  <a:lnTo>
                    <a:pt x="1" y="2781"/>
                  </a:lnTo>
                  <a:lnTo>
                    <a:pt x="71" y="2851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43;p52"/>
            <p:cNvSpPr/>
            <p:nvPr/>
          </p:nvSpPr>
          <p:spPr>
            <a:xfrm>
              <a:off x="2871196" y="1330531"/>
              <a:ext cx="59749" cy="3987"/>
            </a:xfrm>
            <a:custGeom>
              <a:avLst/>
              <a:gdLst/>
              <a:ahLst/>
              <a:cxnLst/>
              <a:rect l="l" t="t" r="r" b="b"/>
              <a:pathLst>
                <a:path w="1064" h="71" extrusionOk="0">
                  <a:moveTo>
                    <a:pt x="0" y="0"/>
                  </a:moveTo>
                  <a:lnTo>
                    <a:pt x="0" y="70"/>
                  </a:lnTo>
                  <a:lnTo>
                    <a:pt x="1064" y="70"/>
                  </a:lnTo>
                  <a:lnTo>
                    <a:pt x="10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44;p52"/>
            <p:cNvSpPr/>
            <p:nvPr/>
          </p:nvSpPr>
          <p:spPr>
            <a:xfrm>
              <a:off x="2871196" y="1030045"/>
              <a:ext cx="42004" cy="3987"/>
            </a:xfrm>
            <a:custGeom>
              <a:avLst/>
              <a:gdLst/>
              <a:ahLst/>
              <a:cxnLst/>
              <a:rect l="l" t="t" r="r" b="b"/>
              <a:pathLst>
                <a:path w="748" h="71" extrusionOk="0">
                  <a:moveTo>
                    <a:pt x="0" y="1"/>
                  </a:moveTo>
                  <a:lnTo>
                    <a:pt x="0" y="71"/>
                  </a:lnTo>
                  <a:lnTo>
                    <a:pt x="748" y="71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45;p52"/>
            <p:cNvSpPr/>
            <p:nvPr/>
          </p:nvSpPr>
          <p:spPr>
            <a:xfrm>
              <a:off x="2871196" y="730289"/>
              <a:ext cx="38073" cy="3987"/>
            </a:xfrm>
            <a:custGeom>
              <a:avLst/>
              <a:gdLst/>
              <a:ahLst/>
              <a:cxnLst/>
              <a:rect l="l" t="t" r="r" b="b"/>
              <a:pathLst>
                <a:path w="678" h="71" extrusionOk="0">
                  <a:moveTo>
                    <a:pt x="0" y="0"/>
                  </a:moveTo>
                  <a:lnTo>
                    <a:pt x="0" y="71"/>
                  </a:lnTo>
                  <a:lnTo>
                    <a:pt x="667" y="71"/>
                  </a:lnTo>
                  <a:cubicBezTo>
                    <a:pt x="667" y="47"/>
                    <a:pt x="667" y="24"/>
                    <a:pt x="6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46;p52"/>
            <p:cNvSpPr/>
            <p:nvPr/>
          </p:nvSpPr>
          <p:spPr>
            <a:xfrm>
              <a:off x="2871196" y="1180316"/>
              <a:ext cx="50596" cy="3987"/>
            </a:xfrm>
            <a:custGeom>
              <a:avLst/>
              <a:gdLst/>
              <a:ahLst/>
              <a:cxnLst/>
              <a:rect l="l" t="t" r="r" b="b"/>
              <a:pathLst>
                <a:path w="901" h="71" extrusionOk="0">
                  <a:moveTo>
                    <a:pt x="0" y="0"/>
                  </a:moveTo>
                  <a:lnTo>
                    <a:pt x="0" y="71"/>
                  </a:lnTo>
                  <a:lnTo>
                    <a:pt x="900" y="71"/>
                  </a:lnTo>
                  <a:cubicBezTo>
                    <a:pt x="888" y="47"/>
                    <a:pt x="888" y="24"/>
                    <a:pt x="8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47;p52"/>
            <p:cNvSpPr/>
            <p:nvPr/>
          </p:nvSpPr>
          <p:spPr>
            <a:xfrm>
              <a:off x="2871196" y="880504"/>
              <a:ext cx="37455" cy="3369"/>
            </a:xfrm>
            <a:custGeom>
              <a:avLst/>
              <a:gdLst/>
              <a:ahLst/>
              <a:cxnLst/>
              <a:rect l="l" t="t" r="r" b="b"/>
              <a:pathLst>
                <a:path w="667" h="60" extrusionOk="0">
                  <a:moveTo>
                    <a:pt x="0" y="0"/>
                  </a:moveTo>
                  <a:lnTo>
                    <a:pt x="0" y="59"/>
                  </a:lnTo>
                  <a:lnTo>
                    <a:pt x="667" y="59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48;p52"/>
            <p:cNvSpPr/>
            <p:nvPr/>
          </p:nvSpPr>
          <p:spPr>
            <a:xfrm>
              <a:off x="2871196" y="580018"/>
              <a:ext cx="44643" cy="3987"/>
            </a:xfrm>
            <a:custGeom>
              <a:avLst/>
              <a:gdLst/>
              <a:ahLst/>
              <a:cxnLst/>
              <a:rect l="l" t="t" r="r" b="b"/>
              <a:pathLst>
                <a:path w="795" h="71" extrusionOk="0">
                  <a:moveTo>
                    <a:pt x="0" y="1"/>
                  </a:moveTo>
                  <a:lnTo>
                    <a:pt x="0" y="71"/>
                  </a:lnTo>
                  <a:lnTo>
                    <a:pt x="795" y="7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49;p52"/>
            <p:cNvSpPr/>
            <p:nvPr/>
          </p:nvSpPr>
          <p:spPr>
            <a:xfrm>
              <a:off x="2347043" y="503928"/>
              <a:ext cx="3987" cy="906679"/>
            </a:xfrm>
            <a:custGeom>
              <a:avLst/>
              <a:gdLst/>
              <a:ahLst/>
              <a:cxnLst/>
              <a:rect l="l" t="t" r="r" b="b"/>
              <a:pathLst>
                <a:path w="71" h="16146" extrusionOk="0">
                  <a:moveTo>
                    <a:pt x="1" y="1"/>
                  </a:moveTo>
                  <a:lnTo>
                    <a:pt x="1" y="16145"/>
                  </a:lnTo>
                  <a:lnTo>
                    <a:pt x="71" y="16145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50;p52"/>
            <p:cNvSpPr/>
            <p:nvPr/>
          </p:nvSpPr>
          <p:spPr>
            <a:xfrm>
              <a:off x="2646800" y="503928"/>
              <a:ext cx="3987" cy="906679"/>
            </a:xfrm>
            <a:custGeom>
              <a:avLst/>
              <a:gdLst/>
              <a:ahLst/>
              <a:cxnLst/>
              <a:rect l="l" t="t" r="r" b="b"/>
              <a:pathLst>
                <a:path w="71" h="16146" extrusionOk="0">
                  <a:moveTo>
                    <a:pt x="1" y="1"/>
                  </a:moveTo>
                  <a:lnTo>
                    <a:pt x="1" y="16145"/>
                  </a:lnTo>
                  <a:lnTo>
                    <a:pt x="71" y="16145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51;p52"/>
            <p:cNvSpPr/>
            <p:nvPr/>
          </p:nvSpPr>
          <p:spPr>
            <a:xfrm>
              <a:off x="2070197" y="1330531"/>
              <a:ext cx="806947" cy="3987"/>
            </a:xfrm>
            <a:custGeom>
              <a:avLst/>
              <a:gdLst/>
              <a:ahLst/>
              <a:cxnLst/>
              <a:rect l="l" t="t" r="r" b="b"/>
              <a:pathLst>
                <a:path w="14370" h="71" extrusionOk="0">
                  <a:moveTo>
                    <a:pt x="1" y="0"/>
                  </a:moveTo>
                  <a:lnTo>
                    <a:pt x="1" y="70"/>
                  </a:lnTo>
                  <a:lnTo>
                    <a:pt x="14370" y="70"/>
                  </a:lnTo>
                  <a:lnTo>
                    <a:pt x="143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52;p52"/>
            <p:cNvSpPr/>
            <p:nvPr/>
          </p:nvSpPr>
          <p:spPr>
            <a:xfrm>
              <a:off x="2070197" y="1030045"/>
              <a:ext cx="806947" cy="3987"/>
            </a:xfrm>
            <a:custGeom>
              <a:avLst/>
              <a:gdLst/>
              <a:ahLst/>
              <a:cxnLst/>
              <a:rect l="l" t="t" r="r" b="b"/>
              <a:pathLst>
                <a:path w="14370" h="71" extrusionOk="0">
                  <a:moveTo>
                    <a:pt x="1" y="1"/>
                  </a:moveTo>
                  <a:lnTo>
                    <a:pt x="1" y="71"/>
                  </a:lnTo>
                  <a:lnTo>
                    <a:pt x="14370" y="71"/>
                  </a:lnTo>
                  <a:lnTo>
                    <a:pt x="14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53;p52"/>
            <p:cNvSpPr/>
            <p:nvPr/>
          </p:nvSpPr>
          <p:spPr>
            <a:xfrm>
              <a:off x="2070197" y="730289"/>
              <a:ext cx="806947" cy="3987"/>
            </a:xfrm>
            <a:custGeom>
              <a:avLst/>
              <a:gdLst/>
              <a:ahLst/>
              <a:cxnLst/>
              <a:rect l="l" t="t" r="r" b="b"/>
              <a:pathLst>
                <a:path w="14370" h="71" extrusionOk="0">
                  <a:moveTo>
                    <a:pt x="1" y="0"/>
                  </a:moveTo>
                  <a:lnTo>
                    <a:pt x="1" y="71"/>
                  </a:lnTo>
                  <a:lnTo>
                    <a:pt x="14370" y="71"/>
                  </a:lnTo>
                  <a:lnTo>
                    <a:pt x="143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54;p52"/>
            <p:cNvSpPr/>
            <p:nvPr/>
          </p:nvSpPr>
          <p:spPr>
            <a:xfrm>
              <a:off x="2070197" y="1180316"/>
              <a:ext cx="806947" cy="3987"/>
            </a:xfrm>
            <a:custGeom>
              <a:avLst/>
              <a:gdLst/>
              <a:ahLst/>
              <a:cxnLst/>
              <a:rect l="l" t="t" r="r" b="b"/>
              <a:pathLst>
                <a:path w="14370" h="71" extrusionOk="0">
                  <a:moveTo>
                    <a:pt x="1" y="0"/>
                  </a:moveTo>
                  <a:lnTo>
                    <a:pt x="1" y="71"/>
                  </a:lnTo>
                  <a:lnTo>
                    <a:pt x="14370" y="71"/>
                  </a:lnTo>
                  <a:lnTo>
                    <a:pt x="143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55;p52"/>
            <p:cNvSpPr/>
            <p:nvPr/>
          </p:nvSpPr>
          <p:spPr>
            <a:xfrm>
              <a:off x="2070197" y="880504"/>
              <a:ext cx="806947" cy="3369"/>
            </a:xfrm>
            <a:custGeom>
              <a:avLst/>
              <a:gdLst/>
              <a:ahLst/>
              <a:cxnLst/>
              <a:rect l="l" t="t" r="r" b="b"/>
              <a:pathLst>
                <a:path w="14370" h="60" extrusionOk="0">
                  <a:moveTo>
                    <a:pt x="1" y="0"/>
                  </a:moveTo>
                  <a:lnTo>
                    <a:pt x="1" y="59"/>
                  </a:lnTo>
                  <a:lnTo>
                    <a:pt x="14370" y="59"/>
                  </a:lnTo>
                  <a:lnTo>
                    <a:pt x="143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56;p52"/>
            <p:cNvSpPr/>
            <p:nvPr/>
          </p:nvSpPr>
          <p:spPr>
            <a:xfrm>
              <a:off x="2070197" y="580018"/>
              <a:ext cx="806947" cy="3987"/>
            </a:xfrm>
            <a:custGeom>
              <a:avLst/>
              <a:gdLst/>
              <a:ahLst/>
              <a:cxnLst/>
              <a:rect l="l" t="t" r="r" b="b"/>
              <a:pathLst>
                <a:path w="14370" h="71" extrusionOk="0">
                  <a:moveTo>
                    <a:pt x="1" y="1"/>
                  </a:moveTo>
                  <a:lnTo>
                    <a:pt x="1" y="71"/>
                  </a:lnTo>
                  <a:lnTo>
                    <a:pt x="14370" y="71"/>
                  </a:lnTo>
                  <a:lnTo>
                    <a:pt x="14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57;p52"/>
            <p:cNvSpPr/>
            <p:nvPr/>
          </p:nvSpPr>
          <p:spPr>
            <a:xfrm>
              <a:off x="2196771" y="503928"/>
              <a:ext cx="3987" cy="906679"/>
            </a:xfrm>
            <a:custGeom>
              <a:avLst/>
              <a:gdLst/>
              <a:ahLst/>
              <a:cxnLst/>
              <a:rect l="l" t="t" r="r" b="b"/>
              <a:pathLst>
                <a:path w="71" h="16146" extrusionOk="0">
                  <a:moveTo>
                    <a:pt x="1" y="1"/>
                  </a:moveTo>
                  <a:lnTo>
                    <a:pt x="1" y="16145"/>
                  </a:lnTo>
                  <a:lnTo>
                    <a:pt x="71" y="16145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58;p52"/>
            <p:cNvSpPr/>
            <p:nvPr/>
          </p:nvSpPr>
          <p:spPr>
            <a:xfrm>
              <a:off x="2497258" y="503928"/>
              <a:ext cx="3369" cy="861418"/>
            </a:xfrm>
            <a:custGeom>
              <a:avLst/>
              <a:gdLst/>
              <a:ahLst/>
              <a:cxnLst/>
              <a:rect l="l" t="t" r="r" b="b"/>
              <a:pathLst>
                <a:path w="60" h="15340" extrusionOk="0">
                  <a:moveTo>
                    <a:pt x="0" y="1"/>
                  </a:moveTo>
                  <a:lnTo>
                    <a:pt x="0" y="15340"/>
                  </a:lnTo>
                  <a:lnTo>
                    <a:pt x="59" y="15340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59;p52"/>
            <p:cNvSpPr/>
            <p:nvPr/>
          </p:nvSpPr>
          <p:spPr>
            <a:xfrm>
              <a:off x="2797071" y="503928"/>
              <a:ext cx="3987" cy="906679"/>
            </a:xfrm>
            <a:custGeom>
              <a:avLst/>
              <a:gdLst/>
              <a:ahLst/>
              <a:cxnLst/>
              <a:rect l="l" t="t" r="r" b="b"/>
              <a:pathLst>
                <a:path w="71" h="16146" extrusionOk="0">
                  <a:moveTo>
                    <a:pt x="1" y="1"/>
                  </a:moveTo>
                  <a:lnTo>
                    <a:pt x="1" y="16145"/>
                  </a:lnTo>
                  <a:lnTo>
                    <a:pt x="71" y="16145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60;p52"/>
            <p:cNvSpPr/>
            <p:nvPr/>
          </p:nvSpPr>
          <p:spPr>
            <a:xfrm>
              <a:off x="2347043" y="394425"/>
              <a:ext cx="3987" cy="115511"/>
            </a:xfrm>
            <a:custGeom>
              <a:avLst/>
              <a:gdLst/>
              <a:ahLst/>
              <a:cxnLst/>
              <a:rect l="l" t="t" r="r" b="b"/>
              <a:pathLst>
                <a:path w="71" h="2057" extrusionOk="0">
                  <a:moveTo>
                    <a:pt x="1" y="0"/>
                  </a:moveTo>
                  <a:lnTo>
                    <a:pt x="1" y="2056"/>
                  </a:lnTo>
                  <a:lnTo>
                    <a:pt x="71" y="2056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61;p52"/>
            <p:cNvSpPr/>
            <p:nvPr/>
          </p:nvSpPr>
          <p:spPr>
            <a:xfrm>
              <a:off x="2646800" y="406835"/>
              <a:ext cx="3987" cy="103101"/>
            </a:xfrm>
            <a:custGeom>
              <a:avLst/>
              <a:gdLst/>
              <a:ahLst/>
              <a:cxnLst/>
              <a:rect l="l" t="t" r="r" b="b"/>
              <a:pathLst>
                <a:path w="71" h="1836" extrusionOk="0">
                  <a:moveTo>
                    <a:pt x="1" y="1"/>
                  </a:moveTo>
                  <a:lnTo>
                    <a:pt x="1" y="1835"/>
                  </a:lnTo>
                  <a:lnTo>
                    <a:pt x="71" y="1835"/>
                  </a:lnTo>
                  <a:lnTo>
                    <a:pt x="71" y="13"/>
                  </a:lnTo>
                  <a:cubicBezTo>
                    <a:pt x="48" y="13"/>
                    <a:pt x="24" y="1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62;p52"/>
            <p:cNvSpPr/>
            <p:nvPr/>
          </p:nvSpPr>
          <p:spPr>
            <a:xfrm>
              <a:off x="2196771" y="404196"/>
              <a:ext cx="3987" cy="105740"/>
            </a:xfrm>
            <a:custGeom>
              <a:avLst/>
              <a:gdLst/>
              <a:ahLst/>
              <a:cxnLst/>
              <a:rect l="l" t="t" r="r" b="b"/>
              <a:pathLst>
                <a:path w="71" h="1883" extrusionOk="0">
                  <a:moveTo>
                    <a:pt x="1" y="1"/>
                  </a:moveTo>
                  <a:lnTo>
                    <a:pt x="1" y="1882"/>
                  </a:lnTo>
                  <a:lnTo>
                    <a:pt x="71" y="1882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63;p52"/>
            <p:cNvSpPr/>
            <p:nvPr/>
          </p:nvSpPr>
          <p:spPr>
            <a:xfrm>
              <a:off x="2497258" y="400939"/>
              <a:ext cx="3369" cy="108997"/>
            </a:xfrm>
            <a:custGeom>
              <a:avLst/>
              <a:gdLst/>
              <a:ahLst/>
              <a:cxnLst/>
              <a:rect l="l" t="t" r="r" b="b"/>
              <a:pathLst>
                <a:path w="60" h="1941" extrusionOk="0">
                  <a:moveTo>
                    <a:pt x="0" y="1"/>
                  </a:moveTo>
                  <a:lnTo>
                    <a:pt x="0" y="1940"/>
                  </a:lnTo>
                  <a:lnTo>
                    <a:pt x="59" y="1940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64;p52"/>
            <p:cNvSpPr/>
            <p:nvPr/>
          </p:nvSpPr>
          <p:spPr>
            <a:xfrm>
              <a:off x="2797071" y="411440"/>
              <a:ext cx="3987" cy="98496"/>
            </a:xfrm>
            <a:custGeom>
              <a:avLst/>
              <a:gdLst/>
              <a:ahLst/>
              <a:cxnLst/>
              <a:rect l="l" t="t" r="r" b="b"/>
              <a:pathLst>
                <a:path w="71" h="1754" extrusionOk="0">
                  <a:moveTo>
                    <a:pt x="1" y="1"/>
                  </a:moveTo>
                  <a:lnTo>
                    <a:pt x="1" y="1753"/>
                  </a:lnTo>
                  <a:lnTo>
                    <a:pt x="71" y="17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230" y="1607846"/>
            <a:ext cx="3952898" cy="28836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8670" y="1038442"/>
            <a:ext cx="497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/>
              <a:t>Hồ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nước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ngọt</a:t>
            </a:r>
            <a:r>
              <a:rPr lang="en-US" sz="2000" i="1" dirty="0" smtClean="0"/>
              <a:t> Baikal </a:t>
            </a:r>
            <a:r>
              <a:rPr lang="en-US" sz="2000" i="1" dirty="0" err="1" smtClean="0"/>
              <a:t>đóng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băng</a:t>
            </a:r>
            <a:endParaRPr lang="en-US" sz="2000" i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1" name="Google Shape;1451;p44"/>
          <p:cNvGrpSpPr/>
          <p:nvPr/>
        </p:nvGrpSpPr>
        <p:grpSpPr>
          <a:xfrm rot="-513818">
            <a:off x="7174827" y="3645056"/>
            <a:ext cx="903641" cy="905334"/>
            <a:chOff x="1383588" y="3106525"/>
            <a:chExt cx="1094937" cy="1096988"/>
          </a:xfrm>
        </p:grpSpPr>
        <p:grpSp>
          <p:nvGrpSpPr>
            <p:cNvPr id="1452" name="Google Shape;1452;p44"/>
            <p:cNvGrpSpPr/>
            <p:nvPr/>
          </p:nvGrpSpPr>
          <p:grpSpPr>
            <a:xfrm>
              <a:off x="1383588" y="3111816"/>
              <a:ext cx="1091418" cy="1091696"/>
              <a:chOff x="6371200" y="234558"/>
              <a:chExt cx="1535694" cy="1536086"/>
            </a:xfrm>
          </p:grpSpPr>
          <p:sp>
            <p:nvSpPr>
              <p:cNvPr id="1453" name="Google Shape;1453;p44"/>
              <p:cNvSpPr/>
              <p:nvPr/>
            </p:nvSpPr>
            <p:spPr>
              <a:xfrm>
                <a:off x="6371200" y="234558"/>
                <a:ext cx="1535668" cy="1536059"/>
              </a:xfrm>
              <a:custGeom>
                <a:avLst/>
                <a:gdLst/>
                <a:ahLst/>
                <a:cxnLst/>
                <a:rect l="l" t="t" r="r" b="b"/>
                <a:pathLst>
                  <a:path w="113690" h="113719" extrusionOk="0">
                    <a:moveTo>
                      <a:pt x="1" y="1"/>
                    </a:moveTo>
                    <a:lnTo>
                      <a:pt x="1" y="113718"/>
                    </a:lnTo>
                    <a:lnTo>
                      <a:pt x="93892" y="113718"/>
                    </a:lnTo>
                    <a:lnTo>
                      <a:pt x="113689" y="93922"/>
                    </a:lnTo>
                    <a:lnTo>
                      <a:pt x="1136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44"/>
              <p:cNvSpPr/>
              <p:nvPr/>
            </p:nvSpPr>
            <p:spPr>
              <a:xfrm>
                <a:off x="7639473" y="1503223"/>
                <a:ext cx="267421" cy="267421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19798" extrusionOk="0">
                    <a:moveTo>
                      <a:pt x="19797" y="1"/>
                    </a:moveTo>
                    <a:lnTo>
                      <a:pt x="3818" y="3818"/>
                    </a:lnTo>
                    <a:lnTo>
                      <a:pt x="0" y="19797"/>
                    </a:lnTo>
                    <a:lnTo>
                      <a:pt x="1979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5" name="Google Shape;1455;p44"/>
            <p:cNvSpPr/>
            <p:nvPr/>
          </p:nvSpPr>
          <p:spPr>
            <a:xfrm>
              <a:off x="1384425" y="3106525"/>
              <a:ext cx="1094100" cy="148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78" y="1188760"/>
            <a:ext cx="3609440" cy="360944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437149" y="950414"/>
            <a:ext cx="4304873" cy="2861934"/>
          </a:xfrm>
          <a:prstGeom prst="wedgeEllipseCallout">
            <a:avLst>
              <a:gd name="adj1" fmla="val -56951"/>
              <a:gd name="adj2" fmla="val 356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458;p44"/>
          <p:cNvGrpSpPr/>
          <p:nvPr/>
        </p:nvGrpSpPr>
        <p:grpSpPr>
          <a:xfrm rot="-513842">
            <a:off x="7322978" y="3856413"/>
            <a:ext cx="605100" cy="603752"/>
            <a:chOff x="1745217" y="1515471"/>
            <a:chExt cx="343269" cy="342505"/>
          </a:xfrm>
        </p:grpSpPr>
        <p:sp>
          <p:nvSpPr>
            <p:cNvPr id="19" name="Google Shape;1459;p44"/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60;p44"/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61;p44"/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62;p44"/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/>
          <p:cNvSpPr/>
          <p:nvPr/>
        </p:nvSpPr>
        <p:spPr>
          <a:xfrm>
            <a:off x="3753735" y="1419722"/>
            <a:ext cx="36730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n</a:t>
            </a:r>
            <a:r>
              <a:rPr lang="vi-VN" sz="2000" dirty="0" smtClean="0"/>
              <a:t>hắc </a:t>
            </a:r>
            <a:r>
              <a:rPr lang="vi-VN" sz="2000" dirty="0"/>
              <a:t>lại cách tính nhân chia hai lũy thừa cùng cơ số, lũy thừa của lũy </a:t>
            </a:r>
            <a:r>
              <a:rPr lang="vi-VN" sz="2000" dirty="0" smtClean="0"/>
              <a:t>thừa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vi-VN" sz="2000" dirty="0" smtClean="0"/>
              <a:t>quy </a:t>
            </a:r>
            <a:r>
              <a:rPr lang="vi-VN" sz="2000" dirty="0"/>
              <a:t>tắc chuyển vế đổi dấu.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407504" y="4407004"/>
            <a:ext cx="736496" cy="7364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" y="1"/>
            <a:ext cx="736496" cy="73649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4155D75E-91F1-6602-31B2-44B6A95D893E}"/>
              </a:ext>
            </a:extLst>
          </p:cNvPr>
          <p:cNvSpPr txBox="1">
            <a:spLocks/>
          </p:cNvSpPr>
          <p:nvPr/>
        </p:nvSpPr>
        <p:spPr>
          <a:xfrm>
            <a:off x="558439" y="628527"/>
            <a:ext cx="8027120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n-US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 TINH ÁNH SÁNG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="" xmlns:a16="http://schemas.microsoft.com/office/drawing/2014/main" id="{F4443F75-C093-CD75-588A-5D1FBAE0D2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07437" y="1783370"/>
            <a:ext cx="3129125" cy="308610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272CCC5C-AFA3-AC63-D108-25813ED5DDD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35301" y="3683353"/>
            <a:ext cx="2613239" cy="1460147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="" xmlns:a16="http://schemas.microsoft.com/office/drawing/2014/main" id="{AB65A397-588B-F8EA-1695-FF83FC04FF0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055753" y="4347357"/>
            <a:ext cx="2088245" cy="796144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="" xmlns:a16="http://schemas.microsoft.com/office/drawing/2014/main" id="{C39BCBAA-B24D-E1DF-2D9B-5D412AB1CD1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568694" y="1967345"/>
            <a:ext cx="2207058" cy="1845903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="" xmlns:a16="http://schemas.microsoft.com/office/drawing/2014/main" id="{984D3F28-C4C9-4E2C-FCE5-AFC71F6FF6F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355004" y="1874199"/>
            <a:ext cx="2207058" cy="184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4046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407504" y="4407004"/>
            <a:ext cx="736496" cy="7364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" y="1"/>
            <a:ext cx="736496" cy="736496"/>
          </a:xfrm>
          <a:prstGeom prst="rect">
            <a:avLst/>
          </a:prstGeom>
        </p:spPr>
      </p:pic>
      <p:sp>
        <p:nvSpPr>
          <p:cNvPr id="27" name="Speech Bubble: Rectangle 26">
            <a:extLst>
              <a:ext uri="{FF2B5EF4-FFF2-40B4-BE49-F238E27FC236}">
                <a16:creationId xmlns="" xmlns:a16="http://schemas.microsoft.com/office/drawing/2014/main" id="{D83D3188-04A8-F212-E264-8B1805F95112}"/>
              </a:ext>
            </a:extLst>
          </p:cNvPr>
          <p:cNvSpPr/>
          <p:nvPr/>
        </p:nvSpPr>
        <p:spPr>
          <a:xfrm>
            <a:off x="500961" y="314326"/>
            <a:ext cx="6823765" cy="4524374"/>
          </a:xfrm>
          <a:prstGeom prst="wedgeRectCallout">
            <a:avLst>
              <a:gd name="adj1" fmla="val 57016"/>
              <a:gd name="adj2" fmla="val 107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000" b="1" kern="1200" noProof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SỬ DỤNG TRƯỚC </a:t>
            </a:r>
            <a:r>
              <a:rPr lang="en-US" sz="2000" b="1" kern="1200" noProof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CHƠI</a:t>
            </a:r>
          </a:p>
          <a:p>
            <a:pPr algn="ctr">
              <a:buClrTx/>
              <a:buFontTx/>
              <a:buNone/>
            </a:pPr>
            <a:endParaRPr lang="en-US" sz="2400" b="1" i="1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en-US" sz="18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r>
              <a:rPr lang="en-US" sz="18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22: </a:t>
            </a:r>
            <a:endParaRPr lang="en-US" sz="18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Tx/>
              <a:buFontTx/>
              <a:buChar char="-"/>
            </a:pPr>
            <a:r>
              <a:rPr lang="en-US" sz="18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lần 1 vào từng hành tinh để chuyển sang slide câu hỏi.</a:t>
            </a:r>
          </a:p>
          <a:p>
            <a:pPr marL="342900" indent="-342900" algn="just">
              <a:buClrTx/>
              <a:buFontTx/>
              <a:buChar char="-"/>
            </a:pPr>
            <a:r>
              <a:rPr lang="en-US" sz="18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khi quay trở lại:</a:t>
            </a:r>
          </a:p>
          <a:p>
            <a:pPr marL="342900" indent="-342900" algn="just">
              <a:buClrTx/>
              <a:buFont typeface="Wingdings" panose="05000000000000000000" pitchFamily="2" charset="2"/>
              <a:buChar char="ü"/>
            </a:pPr>
            <a:r>
              <a:rPr lang="en-US" sz="18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học sinh trả lời đúng, nhấn lần 2 vào từng hành tinh để biến mất.</a:t>
            </a:r>
          </a:p>
          <a:p>
            <a:pPr marL="342900" indent="-342900" algn="just">
              <a:buClrTx/>
              <a:buFont typeface="Wingdings" panose="05000000000000000000" pitchFamily="2" charset="2"/>
              <a:buChar char="ü"/>
            </a:pPr>
            <a:r>
              <a:rPr lang="en-US" sz="18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học sinh trả lời sai, không nhấn gì cả.</a:t>
            </a:r>
          </a:p>
          <a:p>
            <a:pPr marL="342900" indent="-342900" algn="just">
              <a:buClrTx/>
              <a:buFont typeface="Wingdings" panose="05000000000000000000" pitchFamily="2" charset="2"/>
              <a:buChar char="ü"/>
            </a:pPr>
            <a:r>
              <a:rPr lang="en-US" sz="18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cho đến khi hết câu hỏi.</a:t>
            </a:r>
          </a:p>
          <a:p>
            <a:pPr marL="342900" indent="-342900" algn="just">
              <a:buClrTx/>
              <a:buFontTx/>
              <a:buChar char="-"/>
            </a:pPr>
            <a:r>
              <a:rPr lang="en-US" sz="18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vào nút nguồn màu vàng để chuyển sang slide </a:t>
            </a:r>
            <a:r>
              <a:rPr lang="en-US" sz="18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 theo.</a:t>
            </a:r>
            <a:endParaRPr lang="en-US" sz="18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en-US" sz="18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slide </a:t>
            </a:r>
            <a:r>
              <a:rPr lang="en-US" sz="18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en-US" sz="18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slide </a:t>
            </a:r>
            <a:r>
              <a:rPr lang="en-US" sz="18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 </a:t>
            </a:r>
            <a:r>
              <a:rPr lang="en-US" sz="18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khi học sinh trả lời xong, nhấn vào Mặt Trời để quay lại slide bảng câu hỏi (slide </a:t>
            </a:r>
            <a:r>
              <a:rPr lang="en-US" sz="18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22)</a:t>
            </a:r>
            <a:endParaRPr lang="en-US" sz="18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FontTx/>
              <a:buNone/>
            </a:pPr>
            <a:endParaRPr lang="vi-VN" sz="18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19">
            <a:extLst>
              <a:ext uri="{FF2B5EF4-FFF2-40B4-BE49-F238E27FC236}">
                <a16:creationId xmlns="" xmlns:a16="http://schemas.microsoft.com/office/drawing/2014/main" id="{142693E4-3E1D-6351-E9B4-E17AED0E76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38070" y="1806097"/>
            <a:ext cx="1637682" cy="239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5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07504" y="4407004"/>
            <a:ext cx="736496" cy="7364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1"/>
            <a:ext cx="736496" cy="73649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3DB29DEB-0364-2998-F96D-F39904B11D6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76" y="261739"/>
            <a:ext cx="2171888" cy="201185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FC311497-06C7-8297-AD53-821D053E119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0560" y="294905"/>
            <a:ext cx="2194751" cy="199813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A09C34DB-14FE-B694-1452-11D41AF46FA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140" y="292644"/>
            <a:ext cx="2062151" cy="204843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ABCD5529-57F8-066E-8A82-42DC1D42E4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240" y="345157"/>
            <a:ext cx="2176461" cy="203014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E24498-C961-2C85-84FD-34F602EFF68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262" y="2823664"/>
            <a:ext cx="2176461" cy="211244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4277B23E-2564-EFCE-87F9-B937637CE64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875" y="2775655"/>
            <a:ext cx="2606266" cy="220846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CAF6E8A2-BA24-5A18-17CB-1763FD2175C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530" y="2760488"/>
            <a:ext cx="2523963" cy="224961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BB67DA70-5C9E-4D78-B89C-276456B9807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494" y="2825951"/>
            <a:ext cx="2103302" cy="2158171"/>
          </a:xfrm>
          <a:prstGeom prst="rect">
            <a:avLst/>
          </a:prstGeom>
        </p:spPr>
      </p:pic>
      <p:pic>
        <p:nvPicPr>
          <p:cNvPr id="51" name="Picture 50">
            <a:hlinkClick r:id="rId14" action="ppaction://hlinksldjump"/>
            <a:extLst>
              <a:ext uri="{FF2B5EF4-FFF2-40B4-BE49-F238E27FC236}">
                <a16:creationId xmlns="" xmlns:a16="http://schemas.microsoft.com/office/drawing/2014/main" id="{EE282422-8268-3BC4-7A53-B1E6F3AC83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76" y="261739"/>
            <a:ext cx="2171888" cy="2011854"/>
          </a:xfrm>
          <a:prstGeom prst="rect">
            <a:avLst/>
          </a:prstGeom>
        </p:spPr>
      </p:pic>
      <p:pic>
        <p:nvPicPr>
          <p:cNvPr id="52" name="Picture 51">
            <a:hlinkClick r:id="rId15" action="ppaction://hlinksldjump"/>
            <a:extLst>
              <a:ext uri="{FF2B5EF4-FFF2-40B4-BE49-F238E27FC236}">
                <a16:creationId xmlns="" xmlns:a16="http://schemas.microsoft.com/office/drawing/2014/main" id="{3894C558-7728-E559-D5DE-30271DEA573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0560" y="294905"/>
            <a:ext cx="2194751" cy="1998137"/>
          </a:xfrm>
          <a:prstGeom prst="rect">
            <a:avLst/>
          </a:prstGeom>
        </p:spPr>
      </p:pic>
      <p:pic>
        <p:nvPicPr>
          <p:cNvPr id="53" name="Picture 52">
            <a:hlinkClick r:id="rId16" action="ppaction://hlinksldjump"/>
            <a:extLst>
              <a:ext uri="{FF2B5EF4-FFF2-40B4-BE49-F238E27FC236}">
                <a16:creationId xmlns="" xmlns:a16="http://schemas.microsoft.com/office/drawing/2014/main" id="{05233330-9DF7-C9C9-8CA8-2E9DF2BF0C4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140" y="292644"/>
            <a:ext cx="2062151" cy="2048434"/>
          </a:xfrm>
          <a:prstGeom prst="rect">
            <a:avLst/>
          </a:prstGeom>
        </p:spPr>
      </p:pic>
      <p:pic>
        <p:nvPicPr>
          <p:cNvPr id="54" name="Picture 53">
            <a:hlinkClick r:id="rId17" action="ppaction://hlinksldjump"/>
            <a:extLst>
              <a:ext uri="{FF2B5EF4-FFF2-40B4-BE49-F238E27FC236}">
                <a16:creationId xmlns="" xmlns:a16="http://schemas.microsoft.com/office/drawing/2014/main" id="{7E014AD6-106C-E72E-283C-513B842086F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240" y="345157"/>
            <a:ext cx="2176461" cy="2030144"/>
          </a:xfrm>
          <a:prstGeom prst="rect">
            <a:avLst/>
          </a:prstGeom>
        </p:spPr>
      </p:pic>
      <p:pic>
        <p:nvPicPr>
          <p:cNvPr id="55" name="Picture 54">
            <a:hlinkClick r:id="rId18" action="ppaction://hlinksldjump"/>
            <a:extLst>
              <a:ext uri="{FF2B5EF4-FFF2-40B4-BE49-F238E27FC236}">
                <a16:creationId xmlns="" xmlns:a16="http://schemas.microsoft.com/office/drawing/2014/main" id="{A9849504-87F2-9708-EF5D-67F0A3DFAA5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262" y="2823664"/>
            <a:ext cx="2176461" cy="2112447"/>
          </a:xfrm>
          <a:prstGeom prst="rect">
            <a:avLst/>
          </a:prstGeom>
        </p:spPr>
      </p:pic>
      <p:pic>
        <p:nvPicPr>
          <p:cNvPr id="56" name="Picture 55">
            <a:hlinkClick r:id="rId19" action="ppaction://hlinksldjump"/>
            <a:extLst>
              <a:ext uri="{FF2B5EF4-FFF2-40B4-BE49-F238E27FC236}">
                <a16:creationId xmlns="" xmlns:a16="http://schemas.microsoft.com/office/drawing/2014/main" id="{2084E0B7-A5F4-661C-36F3-91E81BDF179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875" y="2775655"/>
            <a:ext cx="2606266" cy="2208467"/>
          </a:xfrm>
          <a:prstGeom prst="rect">
            <a:avLst/>
          </a:prstGeom>
        </p:spPr>
      </p:pic>
      <p:pic>
        <p:nvPicPr>
          <p:cNvPr id="57" name="Picture 56">
            <a:hlinkClick r:id="rId20" action="ppaction://hlinksldjump"/>
            <a:extLst>
              <a:ext uri="{FF2B5EF4-FFF2-40B4-BE49-F238E27FC236}">
                <a16:creationId xmlns="" xmlns:a16="http://schemas.microsoft.com/office/drawing/2014/main" id="{157BAEDE-9C87-64A8-73D1-A39EF07C6EF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530" y="2760488"/>
            <a:ext cx="2523963" cy="2249619"/>
          </a:xfrm>
          <a:prstGeom prst="rect">
            <a:avLst/>
          </a:prstGeom>
        </p:spPr>
      </p:pic>
      <p:pic>
        <p:nvPicPr>
          <p:cNvPr id="58" name="Picture 57">
            <a:hlinkClick r:id="rId21" action="ppaction://hlinksldjump"/>
            <a:extLst>
              <a:ext uri="{FF2B5EF4-FFF2-40B4-BE49-F238E27FC236}">
                <a16:creationId xmlns="" xmlns:a16="http://schemas.microsoft.com/office/drawing/2014/main" id="{D6D367E6-F709-C6FD-2FA2-84C84EE0ED5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494" y="2825951"/>
            <a:ext cx="2103302" cy="2158171"/>
          </a:xfrm>
          <a:prstGeom prst="rect">
            <a:avLst/>
          </a:prstGeom>
        </p:spPr>
      </p:pic>
      <p:pic>
        <p:nvPicPr>
          <p:cNvPr id="68" name="Picture 9">
            <a:hlinkClick r:id="rId22" action="ppaction://hlinksldjump"/>
            <a:extLst>
              <a:ext uri="{FF2B5EF4-FFF2-40B4-BE49-F238E27FC236}">
                <a16:creationId xmlns="" xmlns:a16="http://schemas.microsoft.com/office/drawing/2014/main" id="{1B380651-4B0A-AC11-C8EB-FB6EC22C368A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-2974" y="4566930"/>
            <a:ext cx="574474" cy="57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07504" y="4407004"/>
            <a:ext cx="736496" cy="7364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1"/>
            <a:ext cx="736496" cy="736496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="" xmlns:a16="http://schemas.microsoft.com/office/drawing/2014/main" id="{46DC9ED9-7D20-0327-40ED-F0E222C834AD}"/>
              </a:ext>
            </a:extLst>
          </p:cNvPr>
          <p:cNvSpPr/>
          <p:nvPr/>
        </p:nvSpPr>
        <p:spPr>
          <a:xfrm>
            <a:off x="469797" y="2618005"/>
            <a:ext cx="5788129" cy="1962132"/>
          </a:xfrm>
          <a:prstGeom prst="wedgeRoundRectCallout">
            <a:avLst>
              <a:gd name="adj1" fmla="val 62599"/>
              <a:gd name="adj2" fmla="val 5703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3</a:t>
            </a:r>
            <a:endParaRPr lang="vi-VN" sz="33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with Corners Rounded 26">
                <a:extLst>
                  <a:ext uri="{FF2B5EF4-FFF2-40B4-BE49-F238E27FC236}">
                    <a16:creationId xmlns="" xmlns:a16="http://schemas.microsoft.com/office/drawing/2014/main" id="{D83D3188-04A8-F212-E264-8B1805F95112}"/>
                  </a:ext>
                </a:extLst>
              </p:cNvPr>
              <p:cNvSpPr/>
              <p:nvPr/>
            </p:nvSpPr>
            <p:spPr>
              <a:xfrm>
                <a:off x="2106621" y="449508"/>
                <a:ext cx="6534133" cy="1769818"/>
              </a:xfrm>
              <a:prstGeom prst="wedgeRoundRectCallout">
                <a:avLst>
                  <a:gd name="adj1" fmla="val -54943"/>
                  <a:gd name="adj2" fmla="val -2421"/>
                  <a:gd name="adj3" fmla="val 1666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buClrTx/>
                  <a:buFontTx/>
                  <a:buNone/>
                </a:pPr>
                <a:r>
                  <a:rPr lang="vi-VN" sz="2800" b="1" kern="1200" noProof="1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Câu </a:t>
                </a:r>
                <a:r>
                  <a:rPr lang="en-US" sz="28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8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pt-BR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 n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800" i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N, biết </a:t>
                </a:r>
                <a:r>
                  <a:rPr lang="pt-BR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2800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pt-BR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.2</a:t>
                </a:r>
                <a:r>
                  <a:rPr lang="pt-BR" sz="2800" baseline="30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pt-BR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pt-BR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216. </a:t>
                </a:r>
              </a:p>
              <a:p>
                <a:pPr algn="ctr">
                  <a:lnSpc>
                    <a:spcPct val="150000"/>
                  </a:lnSpc>
                  <a:buClrTx/>
                  <a:buFontTx/>
                  <a:buNone/>
                </a:pPr>
                <a:r>
                  <a:rPr lang="pt-BR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Kết </a:t>
                </a:r>
                <a:r>
                  <a:rPr lang="pt-BR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 là:</a:t>
                </a:r>
                <a:r>
                  <a:rPr lang="en-US" sz="28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28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Speech Bubble: Rectangle with Corners Rounded 26">
                <a:extLst>
                  <a:ext uri="{FF2B5EF4-FFF2-40B4-BE49-F238E27FC236}">
                    <a16:creationId xmlns:a16="http://schemas.microsoft.com/office/drawing/2014/main" xmlns="" id="{D83D3188-04A8-F212-E264-8B1805F951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621" y="449508"/>
                <a:ext cx="6534133" cy="1769818"/>
              </a:xfrm>
              <a:prstGeom prst="wedgeRoundRectCallout">
                <a:avLst>
                  <a:gd name="adj1" fmla="val -54943"/>
                  <a:gd name="adj2" fmla="val -2421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11">
            <a:hlinkClick r:id="rId7" action="ppaction://hlinksldjump"/>
            <a:extLst>
              <a:ext uri="{FF2B5EF4-FFF2-40B4-BE49-F238E27FC236}">
                <a16:creationId xmlns="" xmlns:a16="http://schemas.microsoft.com/office/drawing/2014/main" id="{B52C797C-B2D8-0F6D-7955-4756C897EFF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88" y="4190166"/>
            <a:ext cx="916688" cy="931831"/>
          </a:xfrm>
          <a:prstGeom prst="rect">
            <a:avLst/>
          </a:prstGeom>
        </p:spPr>
      </p:pic>
      <p:pic>
        <p:nvPicPr>
          <p:cNvPr id="29" name="Picture 9">
            <a:extLst>
              <a:ext uri="{FF2B5EF4-FFF2-40B4-BE49-F238E27FC236}">
                <a16:creationId xmlns="" xmlns:a16="http://schemas.microsoft.com/office/drawing/2014/main" id="{860012B2-54F5-154D-D0F9-E80892B07F8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860" y="493090"/>
            <a:ext cx="1480472" cy="1508760"/>
          </a:xfrm>
          <a:prstGeom prst="rect">
            <a:avLst/>
          </a:prstGeom>
        </p:spPr>
      </p:pic>
      <p:pic>
        <p:nvPicPr>
          <p:cNvPr id="30" name="Picture 13">
            <a:extLst>
              <a:ext uri="{FF2B5EF4-FFF2-40B4-BE49-F238E27FC236}">
                <a16:creationId xmlns="" xmlns:a16="http://schemas.microsoft.com/office/drawing/2014/main" id="{5F8E50BE-7034-8D3F-AB66-6E23D0E7681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10781" y="2809875"/>
            <a:ext cx="1590474" cy="159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1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07504" y="4407004"/>
            <a:ext cx="736496" cy="7364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1"/>
            <a:ext cx="736496" cy="736496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="" xmlns:a16="http://schemas.microsoft.com/office/drawing/2014/main" id="{46DC9ED9-7D20-0327-40ED-F0E222C834AD}"/>
              </a:ext>
            </a:extLst>
          </p:cNvPr>
          <p:cNvSpPr/>
          <p:nvPr/>
        </p:nvSpPr>
        <p:spPr>
          <a:xfrm>
            <a:off x="469797" y="2618005"/>
            <a:ext cx="5788129" cy="1962132"/>
          </a:xfrm>
          <a:prstGeom prst="wedgeRoundRectCallout">
            <a:avLst>
              <a:gd name="adj1" fmla="val 62599"/>
              <a:gd name="adj2" fmla="val 5703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3  </a:t>
            </a:r>
            <a:endParaRPr lang="vi-VN" sz="33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with Corners Rounded 26">
                <a:extLst>
                  <a:ext uri="{FF2B5EF4-FFF2-40B4-BE49-F238E27FC236}">
                    <a16:creationId xmlns="" xmlns:a16="http://schemas.microsoft.com/office/drawing/2014/main" id="{D83D3188-04A8-F212-E264-8B1805F95112}"/>
                  </a:ext>
                </a:extLst>
              </p:cNvPr>
              <p:cNvSpPr/>
              <p:nvPr/>
            </p:nvSpPr>
            <p:spPr>
              <a:xfrm>
                <a:off x="2163771" y="449508"/>
                <a:ext cx="6534133" cy="1769818"/>
              </a:xfrm>
              <a:prstGeom prst="wedgeRoundRectCallout">
                <a:avLst>
                  <a:gd name="adj1" fmla="val -54943"/>
                  <a:gd name="adj2" fmla="val -2421"/>
                  <a:gd name="adj3" fmla="val 1666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28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8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pt-BR" sz="28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 n </a:t>
                </a:r>
                <a14:m>
                  <m:oMath xmlns:m="http://schemas.openxmlformats.org/officeDocument/2006/math">
                    <m:r>
                      <a:rPr lang="pt-BR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2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N, biết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pt-BR" sz="3200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pt-BR" sz="3200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sup>
                        </m:sSup>
                      </m:den>
                    </m:f>
                    <m:r>
                      <a:rPr lang="pt-BR" sz="32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3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64</m:t>
                        </m:r>
                      </m:num>
                      <m:den>
                        <m:r>
                          <a:rPr lang="pt-BR" sz="3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pt-BR" sz="28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pt-BR" sz="28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</a:t>
                </a:r>
                <a:r>
                  <a:rPr lang="pt-BR" sz="28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ết </a:t>
                </a:r>
                <a:r>
                  <a:rPr lang="pt-BR" sz="2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quả là:</a:t>
                </a:r>
                <a:endParaRPr lang="en-US" sz="2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buClrTx/>
                  <a:buFontTx/>
                  <a:buNone/>
                </a:pPr>
                <a:r>
                  <a:rPr lang="en-US" sz="28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28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Speech Bubble: Rectangle with Corners Rounded 26">
                <a:extLst>
                  <a:ext uri="{FF2B5EF4-FFF2-40B4-BE49-F238E27FC236}">
                    <a16:creationId xmlns:a16="http://schemas.microsoft.com/office/drawing/2014/main" xmlns="" id="{D83D3188-04A8-F212-E264-8B1805F951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771" y="449508"/>
                <a:ext cx="6534133" cy="1769818"/>
              </a:xfrm>
              <a:prstGeom prst="wedgeRoundRectCallout">
                <a:avLst>
                  <a:gd name="adj1" fmla="val -54943"/>
                  <a:gd name="adj2" fmla="val -2421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11">
            <a:hlinkClick r:id="rId7" action="ppaction://hlinksldjump"/>
            <a:extLst>
              <a:ext uri="{FF2B5EF4-FFF2-40B4-BE49-F238E27FC236}">
                <a16:creationId xmlns="" xmlns:a16="http://schemas.microsoft.com/office/drawing/2014/main" id="{B52C797C-B2D8-0F6D-7955-4756C897EFF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88" y="4190166"/>
            <a:ext cx="916688" cy="931831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="" xmlns:a16="http://schemas.microsoft.com/office/drawing/2014/main" id="{03701BCE-2B53-B530-F893-D5AFAB9E00B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9749" y="586323"/>
            <a:ext cx="1471041" cy="1508760"/>
          </a:xfrm>
          <a:prstGeom prst="rect">
            <a:avLst/>
          </a:prstGeom>
        </p:spPr>
      </p:pic>
      <p:pic>
        <p:nvPicPr>
          <p:cNvPr id="11" name="Picture 17">
            <a:extLst>
              <a:ext uri="{FF2B5EF4-FFF2-40B4-BE49-F238E27FC236}">
                <a16:creationId xmlns="" xmlns:a16="http://schemas.microsoft.com/office/drawing/2014/main" id="{A9142D38-C431-18D2-3B1C-B20CEEADB13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12070" y="2795778"/>
            <a:ext cx="1585834" cy="160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9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07504" y="4407004"/>
            <a:ext cx="736496" cy="7364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1"/>
            <a:ext cx="736496" cy="7364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Rectangle with Corners Rounded 25">
                <a:extLst>
                  <a:ext uri="{FF2B5EF4-FFF2-40B4-BE49-F238E27FC236}">
                    <a16:creationId xmlns="" xmlns:a16="http://schemas.microsoft.com/office/drawing/2014/main" id="{46DC9ED9-7D20-0327-40ED-F0E222C834AD}"/>
                  </a:ext>
                </a:extLst>
              </p:cNvPr>
              <p:cNvSpPr/>
              <p:nvPr/>
            </p:nvSpPr>
            <p:spPr>
              <a:xfrm>
                <a:off x="469797" y="2618005"/>
                <a:ext cx="5788129" cy="1962132"/>
              </a:xfrm>
              <a:prstGeom prst="wedgeRoundRectCallout">
                <a:avLst>
                  <a:gd name="adj1" fmla="val 62599"/>
                  <a:gd name="adj2" fmla="val 5703"/>
                  <a:gd name="adj3" fmla="val 1666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243</m:t>
                          </m:r>
                        </m:num>
                        <m:den>
                          <m:r>
                            <a:rPr lang="en-US" sz="360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vi-VN" sz="33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Speech Bubble: Rectangle with Corners Rounded 25">
                <a:extLst>
                  <a:ext uri="{FF2B5EF4-FFF2-40B4-BE49-F238E27FC236}">
                    <a16:creationId xmlns:a16="http://schemas.microsoft.com/office/drawing/2014/main" xmlns="" id="{46DC9ED9-7D20-0327-40ED-F0E222C834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97" y="2618005"/>
                <a:ext cx="5788129" cy="1962132"/>
              </a:xfrm>
              <a:prstGeom prst="wedgeRoundRectCallout">
                <a:avLst>
                  <a:gd name="adj1" fmla="val 62599"/>
                  <a:gd name="adj2" fmla="val 5703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with Corners Rounded 26">
                <a:extLst>
                  <a:ext uri="{FF2B5EF4-FFF2-40B4-BE49-F238E27FC236}">
                    <a16:creationId xmlns="" xmlns:a16="http://schemas.microsoft.com/office/drawing/2014/main" id="{D83D3188-04A8-F212-E264-8B1805F95112}"/>
                  </a:ext>
                </a:extLst>
              </p:cNvPr>
              <p:cNvSpPr/>
              <p:nvPr/>
            </p:nvSpPr>
            <p:spPr>
              <a:xfrm>
                <a:off x="2163771" y="449508"/>
                <a:ext cx="6534133" cy="1769818"/>
              </a:xfrm>
              <a:prstGeom prst="wedgeRoundRectCallout">
                <a:avLst>
                  <a:gd name="adj1" fmla="val -54943"/>
                  <a:gd name="adj2" fmla="val -2421"/>
                  <a:gd name="adj3" fmla="val 1666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vi-VN" sz="2800" b="1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28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3: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28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Speech Bubble: Rectangle with Corners Rounded 26">
                <a:extLst>
                  <a:ext uri="{FF2B5EF4-FFF2-40B4-BE49-F238E27FC236}">
                    <a16:creationId xmlns:a16="http://schemas.microsoft.com/office/drawing/2014/main" xmlns="" id="{D83D3188-04A8-F212-E264-8B1805F951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771" y="449508"/>
                <a:ext cx="6534133" cy="1769818"/>
              </a:xfrm>
              <a:prstGeom prst="wedgeRoundRectCallout">
                <a:avLst>
                  <a:gd name="adj1" fmla="val -54943"/>
                  <a:gd name="adj2" fmla="val -2421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11">
            <a:hlinkClick r:id="rId8" action="ppaction://hlinksldjump"/>
            <a:extLst>
              <a:ext uri="{FF2B5EF4-FFF2-40B4-BE49-F238E27FC236}">
                <a16:creationId xmlns="" xmlns:a16="http://schemas.microsoft.com/office/drawing/2014/main" id="{B52C797C-B2D8-0F6D-7955-4756C897EF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88" y="4190166"/>
            <a:ext cx="916688" cy="931831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08952F1D-56AF-2BF2-5986-EB24ACD555B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8161" y="736497"/>
            <a:ext cx="1447450" cy="1499948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="" xmlns:a16="http://schemas.microsoft.com/office/drawing/2014/main" id="{7D2D19BF-C203-E1DC-A2FE-793C60313C5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23366" y="2571750"/>
            <a:ext cx="1704540" cy="171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8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07504" y="4407004"/>
            <a:ext cx="736496" cy="7364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1"/>
            <a:ext cx="736496" cy="7364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Rectangle with Corners Rounded 25">
                <a:extLst>
                  <a:ext uri="{FF2B5EF4-FFF2-40B4-BE49-F238E27FC236}">
                    <a16:creationId xmlns="" xmlns:a16="http://schemas.microsoft.com/office/drawing/2014/main" id="{46DC9ED9-7D20-0327-40ED-F0E222C834AD}"/>
                  </a:ext>
                </a:extLst>
              </p:cNvPr>
              <p:cNvSpPr/>
              <p:nvPr/>
            </p:nvSpPr>
            <p:spPr>
              <a:xfrm>
                <a:off x="469797" y="2618005"/>
                <a:ext cx="5788129" cy="1962132"/>
              </a:xfrm>
              <a:prstGeom prst="wedgeRoundRectCallout">
                <a:avLst>
                  <a:gd name="adj1" fmla="val 62599"/>
                  <a:gd name="adj2" fmla="val 5703"/>
                  <a:gd name="adj3" fmla="val 1666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33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99</m:t>
                        </m:r>
                      </m:num>
                      <m:den>
                        <m:r>
                          <a:rPr lang="en-US" sz="36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80</m:t>
                        </m:r>
                      </m:den>
                    </m:f>
                  </m:oMath>
                </a14:m>
                <a:endParaRPr lang="vi-VN" sz="33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Speech Bubble: Rectangle with Corners Rounded 25">
                <a:extLst>
                  <a:ext uri="{FF2B5EF4-FFF2-40B4-BE49-F238E27FC236}">
                    <a16:creationId xmlns:a16="http://schemas.microsoft.com/office/drawing/2014/main" xmlns="" id="{46DC9ED9-7D20-0327-40ED-F0E222C834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97" y="2618005"/>
                <a:ext cx="5788129" cy="1962132"/>
              </a:xfrm>
              <a:prstGeom prst="wedgeRoundRectCallout">
                <a:avLst>
                  <a:gd name="adj1" fmla="val 62599"/>
                  <a:gd name="adj2" fmla="val 5703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with Corners Rounded 26">
                <a:extLst>
                  <a:ext uri="{FF2B5EF4-FFF2-40B4-BE49-F238E27FC236}">
                    <a16:creationId xmlns="" xmlns:a16="http://schemas.microsoft.com/office/drawing/2014/main" id="{D83D3188-04A8-F212-E264-8B1805F95112}"/>
                  </a:ext>
                </a:extLst>
              </p:cNvPr>
              <p:cNvSpPr/>
              <p:nvPr/>
            </p:nvSpPr>
            <p:spPr>
              <a:xfrm>
                <a:off x="2241621" y="449508"/>
                <a:ext cx="6534133" cy="1769818"/>
              </a:xfrm>
              <a:prstGeom prst="wedgeRoundRectCallout">
                <a:avLst>
                  <a:gd name="adj1" fmla="val -54943"/>
                  <a:gd name="adj2" fmla="val -8880"/>
                  <a:gd name="adj3" fmla="val 1666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vi-VN" sz="2800" b="1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28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8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x, </a:t>
                </a:r>
                <a:r>
                  <a:rPr 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−8</m:t>
                        </m:r>
                      </m:num>
                      <m:den>
                        <m:r>
                          <a:rPr lang="en-US" sz="28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US" sz="28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8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28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Speech Bubble: Rectangle with Corners Rounded 26">
                <a:extLst>
                  <a:ext uri="{FF2B5EF4-FFF2-40B4-BE49-F238E27FC236}">
                    <a16:creationId xmlns:a16="http://schemas.microsoft.com/office/drawing/2014/main" xmlns="" id="{D83D3188-04A8-F212-E264-8B1805F951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621" y="449508"/>
                <a:ext cx="6534133" cy="1769818"/>
              </a:xfrm>
              <a:prstGeom prst="wedgeRoundRectCallout">
                <a:avLst>
                  <a:gd name="adj1" fmla="val -54943"/>
                  <a:gd name="adj2" fmla="val -8880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11">
            <a:hlinkClick r:id="rId8" action="ppaction://hlinksldjump"/>
            <a:extLst>
              <a:ext uri="{FF2B5EF4-FFF2-40B4-BE49-F238E27FC236}">
                <a16:creationId xmlns="" xmlns:a16="http://schemas.microsoft.com/office/drawing/2014/main" id="{B52C797C-B2D8-0F6D-7955-4756C897EF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88" y="4190166"/>
            <a:ext cx="916688" cy="931831"/>
          </a:xfrm>
          <a:prstGeom prst="rect">
            <a:avLst/>
          </a:prstGeom>
        </p:spPr>
      </p:pic>
      <p:pic>
        <p:nvPicPr>
          <p:cNvPr id="13" name="Picture 14">
            <a:extLst>
              <a:ext uri="{FF2B5EF4-FFF2-40B4-BE49-F238E27FC236}">
                <a16:creationId xmlns="" xmlns:a16="http://schemas.microsoft.com/office/drawing/2014/main" id="{27AE70D0-A866-145D-23A9-5D23DE9DB81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52080" y="2773993"/>
            <a:ext cx="1622124" cy="1633011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="" xmlns:a16="http://schemas.microsoft.com/office/drawing/2014/main" id="{78040024-FAE0-1F4A-B3A0-59025BC2864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8247" y="685155"/>
            <a:ext cx="1495816" cy="153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07504" y="4407004"/>
            <a:ext cx="736496" cy="7364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1"/>
            <a:ext cx="736496" cy="7364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Rectangle with Corners Rounded 25">
                <a:extLst>
                  <a:ext uri="{FF2B5EF4-FFF2-40B4-BE49-F238E27FC236}">
                    <a16:creationId xmlns="" xmlns:a16="http://schemas.microsoft.com/office/drawing/2014/main" id="{46DC9ED9-7D20-0327-40ED-F0E222C834AD}"/>
                  </a:ext>
                </a:extLst>
              </p:cNvPr>
              <p:cNvSpPr/>
              <p:nvPr/>
            </p:nvSpPr>
            <p:spPr>
              <a:xfrm>
                <a:off x="469797" y="2618005"/>
                <a:ext cx="5788129" cy="1962132"/>
              </a:xfrm>
              <a:prstGeom prst="wedgeRoundRectCallout">
                <a:avLst>
                  <a:gd name="adj1" fmla="val 62599"/>
                  <a:gd name="adj2" fmla="val 5703"/>
                  <a:gd name="adj3" fmla="val 1666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en-US" sz="320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31</m:t>
                          </m:r>
                        </m:num>
                        <m:den>
                          <m:r>
                            <a:rPr lang="en-US" sz="32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vi-VN" sz="3300" kern="12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Speech Bubble: Rectangle with Corners Rounded 25">
                <a:extLst>
                  <a:ext uri="{FF2B5EF4-FFF2-40B4-BE49-F238E27FC236}">
                    <a16:creationId xmlns:a16="http://schemas.microsoft.com/office/drawing/2014/main" xmlns="" id="{46DC9ED9-7D20-0327-40ED-F0E222C834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97" y="2618005"/>
                <a:ext cx="5788129" cy="1962132"/>
              </a:xfrm>
              <a:prstGeom prst="wedgeRoundRectCallout">
                <a:avLst>
                  <a:gd name="adj1" fmla="val 62599"/>
                  <a:gd name="adj2" fmla="val 5703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with Corners Rounded 26">
                <a:extLst>
                  <a:ext uri="{FF2B5EF4-FFF2-40B4-BE49-F238E27FC236}">
                    <a16:creationId xmlns="" xmlns:a16="http://schemas.microsoft.com/office/drawing/2014/main" id="{D83D3188-04A8-F212-E264-8B1805F95112}"/>
                  </a:ext>
                </a:extLst>
              </p:cNvPr>
              <p:cNvSpPr/>
              <p:nvPr/>
            </p:nvSpPr>
            <p:spPr>
              <a:xfrm>
                <a:off x="2163771" y="449508"/>
                <a:ext cx="6534133" cy="1769818"/>
              </a:xfrm>
              <a:prstGeom prst="wedgeRoundRectCallout">
                <a:avLst>
                  <a:gd name="adj1" fmla="val -54943"/>
                  <a:gd name="adj2" fmla="val -2421"/>
                  <a:gd name="adj3" fmla="val 1666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</a:pPr>
                <a:r>
                  <a:rPr lang="vi-VN" sz="2800" b="1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28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28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nl-NL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 x, biết (-5) –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Speech Bubble: Rectangle with Corners Rounded 26">
                <a:extLst>
                  <a:ext uri="{FF2B5EF4-FFF2-40B4-BE49-F238E27FC236}">
                    <a16:creationId xmlns:a16="http://schemas.microsoft.com/office/drawing/2014/main" xmlns="" id="{D83D3188-04A8-F212-E264-8B1805F951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771" y="449508"/>
                <a:ext cx="6534133" cy="1769818"/>
              </a:xfrm>
              <a:prstGeom prst="wedgeRoundRectCallout">
                <a:avLst>
                  <a:gd name="adj1" fmla="val -54943"/>
                  <a:gd name="adj2" fmla="val -2421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11">
            <a:hlinkClick r:id="rId8" action="ppaction://hlinksldjump"/>
            <a:extLst>
              <a:ext uri="{FF2B5EF4-FFF2-40B4-BE49-F238E27FC236}">
                <a16:creationId xmlns="" xmlns:a16="http://schemas.microsoft.com/office/drawing/2014/main" id="{B52C797C-B2D8-0F6D-7955-4756C897EF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88" y="4190166"/>
            <a:ext cx="916688" cy="931831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="" xmlns:a16="http://schemas.microsoft.com/office/drawing/2014/main" id="{39786A47-1909-5FF5-4BC6-6556141D89E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075" y="797972"/>
            <a:ext cx="1480472" cy="15106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021B95D-0CC2-F87B-F7FB-332CE01FB50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21100" y="2742644"/>
            <a:ext cx="1654652" cy="166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3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07504" y="4407004"/>
            <a:ext cx="736496" cy="7364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1"/>
            <a:ext cx="736496" cy="736496"/>
          </a:xfrm>
          <a:prstGeom prst="rect">
            <a:avLst/>
          </a:prstGeom>
        </p:spPr>
      </p:pic>
      <p:sp>
        <p:nvSpPr>
          <p:cNvPr id="27" name="Speech Bubble: Rectangle with Corners Rounded 26">
            <a:extLst>
              <a:ext uri="{FF2B5EF4-FFF2-40B4-BE49-F238E27FC236}">
                <a16:creationId xmlns="" xmlns:a16="http://schemas.microsoft.com/office/drawing/2014/main" id="{D83D3188-04A8-F212-E264-8B1805F95112}"/>
              </a:ext>
            </a:extLst>
          </p:cNvPr>
          <p:cNvSpPr/>
          <p:nvPr/>
        </p:nvSpPr>
        <p:spPr>
          <a:xfrm>
            <a:off x="2543175" y="434535"/>
            <a:ext cx="6232577" cy="1769818"/>
          </a:xfrm>
          <a:prstGeom prst="wedgeRoundRectCallout">
            <a:avLst>
              <a:gd name="adj1" fmla="val -55646"/>
              <a:gd name="adj2" fmla="val -11033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vi-VN" sz="2400" b="1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2400" b="1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6: </a:t>
            </a:r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x biết 12x – 0,5.(x – 1) = </a:t>
            </a:r>
            <a:r>
              <a:rPr 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</a:t>
            </a:r>
            <a:endParaRPr lang="vi-VN" sz="2400" kern="1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="" xmlns:a16="http://schemas.microsoft.com/office/drawing/2014/main" id="{90EEADC7-E573-8126-5E97-945262F6A81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7862" y="678841"/>
            <a:ext cx="2248023" cy="1629817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="" xmlns:a16="http://schemas.microsoft.com/office/drawing/2014/main" id="{F306715E-14FA-82A8-48A7-FB0064542CF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94021" y="2619139"/>
            <a:ext cx="2516864" cy="1602404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="" xmlns:a16="http://schemas.microsoft.com/office/drawing/2014/main" id="{46DC9ED9-7D20-0327-40ED-F0E222C834AD}"/>
              </a:ext>
            </a:extLst>
          </p:cNvPr>
          <p:cNvSpPr/>
          <p:nvPr/>
        </p:nvSpPr>
        <p:spPr>
          <a:xfrm>
            <a:off x="469797" y="2618005"/>
            <a:ext cx="5788129" cy="1962132"/>
          </a:xfrm>
          <a:prstGeom prst="wedgeRoundRectCallout">
            <a:avLst>
              <a:gd name="adj1" fmla="val 62599"/>
              <a:gd name="adj2" fmla="val 5703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0</a:t>
            </a:r>
            <a:endParaRPr lang="vi-VN" sz="33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11">
            <a:hlinkClick r:id="rId8" action="ppaction://hlinksldjump"/>
            <a:extLst>
              <a:ext uri="{FF2B5EF4-FFF2-40B4-BE49-F238E27FC236}">
                <a16:creationId xmlns="" xmlns:a16="http://schemas.microsoft.com/office/drawing/2014/main" id="{B52C797C-B2D8-0F6D-7955-4756C897EF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88" y="4190166"/>
            <a:ext cx="916688" cy="93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1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07504" y="4407004"/>
            <a:ext cx="736496" cy="7364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1"/>
            <a:ext cx="736496" cy="736496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="" xmlns:a16="http://schemas.microsoft.com/office/drawing/2014/main" id="{46DC9ED9-7D20-0327-40ED-F0E222C834AD}"/>
              </a:ext>
            </a:extLst>
          </p:cNvPr>
          <p:cNvSpPr/>
          <p:nvPr/>
        </p:nvSpPr>
        <p:spPr>
          <a:xfrm>
            <a:off x="469797" y="2618005"/>
            <a:ext cx="5788129" cy="1962132"/>
          </a:xfrm>
          <a:prstGeom prst="wedgeRoundRectCallout">
            <a:avLst>
              <a:gd name="adj1" fmla="val 62599"/>
              <a:gd name="adj2" fmla="val 5703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33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190</a:t>
            </a:r>
            <a:endParaRPr lang="vi-VN" sz="33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="" xmlns:a16="http://schemas.microsoft.com/office/drawing/2014/main" id="{D83D3188-04A8-F212-E264-8B1805F95112}"/>
              </a:ext>
            </a:extLst>
          </p:cNvPr>
          <p:cNvSpPr/>
          <p:nvPr/>
        </p:nvSpPr>
        <p:spPr>
          <a:xfrm>
            <a:off x="2428875" y="449508"/>
            <a:ext cx="6269028" cy="1769818"/>
          </a:xfrm>
          <a:prstGeom prst="wedgeRoundRectCallout">
            <a:avLst>
              <a:gd name="adj1" fmla="val -55855"/>
              <a:gd name="adj2" fmla="val -9417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2400" b="1" kern="1200" noProof="1">
                <a:solidFill>
                  <a:prstClr val="black"/>
                </a:solidFill>
                <a:cs typeface="Arial" panose="020B0604020202020204" pitchFamily="34" charset="0"/>
              </a:rPr>
              <a:t>Câu </a:t>
            </a:r>
            <a:r>
              <a:rPr lang="en-US" sz="2400" b="1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b="1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 </a:t>
            </a: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 của biểu thức </a:t>
            </a:r>
            <a:endParaRPr lang="en-US" sz="2400" kern="1200" noProof="1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13,67 +11,24 – (- 186,33) – 21,24 là: 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28" name="Picture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B52C797C-B2D8-0F6D-7955-4756C897EFF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88" y="4190166"/>
            <a:ext cx="916688" cy="931831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="" xmlns:a16="http://schemas.microsoft.com/office/drawing/2014/main" id="{2442F17E-A9B9-0D8B-2E07-7507776E653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315" y="678841"/>
            <a:ext cx="2120087" cy="1629817"/>
          </a:xfrm>
          <a:prstGeom prst="rect">
            <a:avLst/>
          </a:prstGeom>
        </p:spPr>
      </p:pic>
      <p:pic>
        <p:nvPicPr>
          <p:cNvPr id="13" name="Picture 15">
            <a:extLst>
              <a:ext uri="{FF2B5EF4-FFF2-40B4-BE49-F238E27FC236}">
                <a16:creationId xmlns="" xmlns:a16="http://schemas.microsoft.com/office/drawing/2014/main" id="{FCA22E3B-9656-5F4C-142A-40BADB9A362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04948" y="2668832"/>
            <a:ext cx="1969256" cy="161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42"/>
          <p:cNvSpPr txBox="1">
            <a:spLocks noGrp="1"/>
          </p:cNvSpPr>
          <p:nvPr>
            <p:ph type="title"/>
          </p:nvPr>
        </p:nvSpPr>
        <p:spPr>
          <a:xfrm>
            <a:off x="1568405" y="1171136"/>
            <a:ext cx="5883900" cy="22193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accent5"/>
                </a:solidFill>
                <a:latin typeface="+mn-lt"/>
              </a:rPr>
              <a:t>LUYỆN TẬP CHUNG</a:t>
            </a:r>
            <a:br>
              <a:rPr lang="en-US" sz="4000" b="1" dirty="0" smtClean="0">
                <a:solidFill>
                  <a:schemeClr val="accent5"/>
                </a:solidFill>
                <a:latin typeface="+mn-lt"/>
              </a:rPr>
            </a:br>
            <a:r>
              <a:rPr lang="en-US" sz="4000" b="1" dirty="0" smtClean="0">
                <a:solidFill>
                  <a:schemeClr val="accent5"/>
                </a:solidFill>
                <a:latin typeface="+mn-lt"/>
              </a:rPr>
              <a:t>(2 </a:t>
            </a:r>
            <a:r>
              <a:rPr lang="en-US" sz="4000" b="1" dirty="0" err="1" smtClean="0">
                <a:solidFill>
                  <a:schemeClr val="accent5"/>
                </a:solidFill>
                <a:latin typeface="+mn-lt"/>
              </a:rPr>
              <a:t>Tiết</a:t>
            </a:r>
            <a:r>
              <a:rPr lang="en-US" sz="4000" b="1" dirty="0" smtClean="0">
                <a:solidFill>
                  <a:schemeClr val="accent5"/>
                </a:solidFill>
                <a:latin typeface="+mn-lt"/>
              </a:rPr>
              <a:t>)</a:t>
            </a:r>
            <a:endParaRPr sz="40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1329" name="Google Shape;1329;p42"/>
          <p:cNvSpPr/>
          <p:nvPr/>
        </p:nvSpPr>
        <p:spPr>
          <a:xfrm rot="-836881">
            <a:off x="6399909" y="3249383"/>
            <a:ext cx="858915" cy="372696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42"/>
          <p:cNvSpPr/>
          <p:nvPr/>
        </p:nvSpPr>
        <p:spPr>
          <a:xfrm rot="-844730">
            <a:off x="1877580" y="861307"/>
            <a:ext cx="1139103" cy="451306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07504" y="4407004"/>
            <a:ext cx="736496" cy="7364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1"/>
            <a:ext cx="736496" cy="7364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Rectangle with Corners Rounded 25">
                <a:extLst>
                  <a:ext uri="{FF2B5EF4-FFF2-40B4-BE49-F238E27FC236}">
                    <a16:creationId xmlns="" xmlns:a16="http://schemas.microsoft.com/office/drawing/2014/main" id="{46DC9ED9-7D20-0327-40ED-F0E222C834AD}"/>
                  </a:ext>
                </a:extLst>
              </p:cNvPr>
              <p:cNvSpPr/>
              <p:nvPr/>
            </p:nvSpPr>
            <p:spPr>
              <a:xfrm>
                <a:off x="469797" y="2618005"/>
                <a:ext cx="5788129" cy="1962132"/>
              </a:xfrm>
              <a:prstGeom prst="wedgeRoundRectCallout">
                <a:avLst>
                  <a:gd name="adj1" fmla="val 62599"/>
                  <a:gd name="adj2" fmla="val 5703"/>
                  <a:gd name="adj3" fmla="val 1666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33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−16</m:t>
                        </m:r>
                      </m:num>
                      <m:den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vi-VN" sz="33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Speech Bubble: Rectangle with Corners Rounded 25">
                <a:extLst>
                  <a:ext uri="{FF2B5EF4-FFF2-40B4-BE49-F238E27FC236}">
                    <a16:creationId xmlns:a16="http://schemas.microsoft.com/office/drawing/2014/main" xmlns="" id="{46DC9ED9-7D20-0327-40ED-F0E222C834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97" y="2618005"/>
                <a:ext cx="5788129" cy="1962132"/>
              </a:xfrm>
              <a:prstGeom prst="wedgeRoundRectCallout">
                <a:avLst>
                  <a:gd name="adj1" fmla="val 62599"/>
                  <a:gd name="adj2" fmla="val 5703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with Corners Rounded 26">
                <a:extLst>
                  <a:ext uri="{FF2B5EF4-FFF2-40B4-BE49-F238E27FC236}">
                    <a16:creationId xmlns="" xmlns:a16="http://schemas.microsoft.com/office/drawing/2014/main" id="{D83D3188-04A8-F212-E264-8B1805F95112}"/>
                  </a:ext>
                </a:extLst>
              </p:cNvPr>
              <p:cNvSpPr/>
              <p:nvPr/>
            </p:nvSpPr>
            <p:spPr>
              <a:xfrm>
                <a:off x="2163771" y="449508"/>
                <a:ext cx="6534133" cy="1769818"/>
              </a:xfrm>
              <a:prstGeom prst="wedgeRoundRectCallout">
                <a:avLst>
                  <a:gd name="adj1" fmla="val -54943"/>
                  <a:gd name="adj2" fmla="val -2421"/>
                  <a:gd name="adj3" fmla="val 1666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buClrTx/>
                  <a:buFontTx/>
                  <a:buNone/>
                </a:pPr>
                <a:r>
                  <a:rPr lang="vi-VN" sz="24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24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8: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 trị của biểu thức </a:t>
                </a:r>
                <a:endParaRPr lang="nl-NL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buClrTx/>
                  <a:buFontTx/>
                  <a:buNone/>
                </a:pPr>
                <a:r>
                  <a:rPr lang="nl-NL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−16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nl-NL" sz="2400" i="1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21</m:t>
                        </m:r>
                      </m:den>
                    </m:f>
                    <m:r>
                      <a:rPr lang="nl-NL" sz="24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14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21</m:t>
                        </m:r>
                      </m:den>
                    </m:f>
                    <m:r>
                      <a:rPr lang="nl-NL" sz="2400" i="1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−16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nl-NL" sz="24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18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21</m:t>
                        </m:r>
                      </m:den>
                    </m:f>
                    <m:r>
                      <a:rPr lang="nl-NL" sz="2400" i="1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−16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là:</a:t>
                </a:r>
                <a:endParaRPr lang="vi-VN" sz="24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Speech Bubble: Rectangle with Corners Rounded 26">
                <a:extLst>
                  <a:ext uri="{FF2B5EF4-FFF2-40B4-BE49-F238E27FC236}">
                    <a16:creationId xmlns:a16="http://schemas.microsoft.com/office/drawing/2014/main" xmlns="" id="{D83D3188-04A8-F212-E264-8B1805F951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771" y="449508"/>
                <a:ext cx="6534133" cy="1769818"/>
              </a:xfrm>
              <a:prstGeom prst="wedgeRoundRectCallout">
                <a:avLst>
                  <a:gd name="adj1" fmla="val -54943"/>
                  <a:gd name="adj2" fmla="val -2421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11">
            <a:hlinkClick r:id="rId8" action="ppaction://hlinksldjump"/>
            <a:extLst>
              <a:ext uri="{FF2B5EF4-FFF2-40B4-BE49-F238E27FC236}">
                <a16:creationId xmlns="" xmlns:a16="http://schemas.microsoft.com/office/drawing/2014/main" id="{B52C797C-B2D8-0F6D-7955-4756C897EF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88" y="4190166"/>
            <a:ext cx="916688" cy="931831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E2B715E4-5429-4FD1-9CCD-A95B1F35940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978" y="772518"/>
            <a:ext cx="1495816" cy="1536140"/>
          </a:xfrm>
          <a:prstGeom prst="rect">
            <a:avLst/>
          </a:prstGeom>
        </p:spPr>
      </p:pic>
      <p:pic>
        <p:nvPicPr>
          <p:cNvPr id="13" name="Picture 16">
            <a:extLst>
              <a:ext uri="{FF2B5EF4-FFF2-40B4-BE49-F238E27FC236}">
                <a16:creationId xmlns="" xmlns:a16="http://schemas.microsoft.com/office/drawing/2014/main" id="{01526AB0-54E9-9AB6-4232-BC1E4EF678F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29307" y="2841916"/>
            <a:ext cx="1520929" cy="15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2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43"/>
          <p:cNvSpPr txBox="1">
            <a:spLocks noGrp="1"/>
          </p:cNvSpPr>
          <p:nvPr>
            <p:ph type="title"/>
          </p:nvPr>
        </p:nvSpPr>
        <p:spPr>
          <a:xfrm>
            <a:off x="877283" y="1579933"/>
            <a:ext cx="3299400" cy="13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+mn-lt"/>
              </a:rPr>
              <a:t>HƯỚNG DẪN VỀ NHÀ</a:t>
            </a:r>
            <a:endParaRPr sz="3200" b="1" dirty="0">
              <a:latin typeface="+mn-lt"/>
            </a:endParaRPr>
          </a:p>
        </p:txBody>
      </p:sp>
      <p:sp>
        <p:nvSpPr>
          <p:cNvPr id="1346" name="Google Shape;1346;p43"/>
          <p:cNvSpPr/>
          <p:nvPr/>
        </p:nvSpPr>
        <p:spPr>
          <a:xfrm>
            <a:off x="4749005" y="3779182"/>
            <a:ext cx="546062" cy="542165"/>
          </a:xfrm>
          <a:custGeom>
            <a:avLst/>
            <a:gdLst/>
            <a:ahLst/>
            <a:cxnLst/>
            <a:rect l="l" t="t" r="r" b="b"/>
            <a:pathLst>
              <a:path w="11490" h="11408" extrusionOk="0">
                <a:moveTo>
                  <a:pt x="9311" y="394"/>
                </a:moveTo>
                <a:lnTo>
                  <a:pt x="11073" y="2144"/>
                </a:lnTo>
                <a:lnTo>
                  <a:pt x="10537" y="2680"/>
                </a:lnTo>
                <a:lnTo>
                  <a:pt x="10513" y="2668"/>
                </a:lnTo>
                <a:lnTo>
                  <a:pt x="8799" y="942"/>
                </a:lnTo>
                <a:lnTo>
                  <a:pt x="9311" y="394"/>
                </a:lnTo>
                <a:close/>
                <a:moveTo>
                  <a:pt x="2846" y="1299"/>
                </a:moveTo>
                <a:lnTo>
                  <a:pt x="3000" y="1465"/>
                </a:lnTo>
                <a:cubicBezTo>
                  <a:pt x="3228" y="1693"/>
                  <a:pt x="3531" y="1812"/>
                  <a:pt x="3838" y="1812"/>
                </a:cubicBezTo>
                <a:cubicBezTo>
                  <a:pt x="3852" y="1812"/>
                  <a:pt x="3867" y="1811"/>
                  <a:pt x="3881" y="1811"/>
                </a:cubicBezTo>
                <a:cubicBezTo>
                  <a:pt x="4524" y="1775"/>
                  <a:pt x="5334" y="1704"/>
                  <a:pt x="5763" y="1596"/>
                </a:cubicBezTo>
                <a:cubicBezTo>
                  <a:pt x="5775" y="1608"/>
                  <a:pt x="5798" y="1656"/>
                  <a:pt x="5834" y="1692"/>
                </a:cubicBezTo>
                <a:cubicBezTo>
                  <a:pt x="5858" y="1835"/>
                  <a:pt x="5798" y="1989"/>
                  <a:pt x="5667" y="2073"/>
                </a:cubicBezTo>
                <a:lnTo>
                  <a:pt x="4715" y="2466"/>
                </a:lnTo>
                <a:cubicBezTo>
                  <a:pt x="4655" y="2477"/>
                  <a:pt x="4632" y="2537"/>
                  <a:pt x="4608" y="2585"/>
                </a:cubicBezTo>
                <a:cubicBezTo>
                  <a:pt x="4596" y="2644"/>
                  <a:pt x="4608" y="2704"/>
                  <a:pt x="4655" y="2728"/>
                </a:cubicBezTo>
                <a:lnTo>
                  <a:pt x="5513" y="3597"/>
                </a:lnTo>
                <a:lnTo>
                  <a:pt x="5227" y="3894"/>
                </a:lnTo>
                <a:lnTo>
                  <a:pt x="4929" y="3597"/>
                </a:lnTo>
                <a:cubicBezTo>
                  <a:pt x="4899" y="3567"/>
                  <a:pt x="4852" y="3552"/>
                  <a:pt x="4806" y="3552"/>
                </a:cubicBezTo>
                <a:cubicBezTo>
                  <a:pt x="4760" y="3552"/>
                  <a:pt x="4715" y="3567"/>
                  <a:pt x="4691" y="3597"/>
                </a:cubicBezTo>
                <a:cubicBezTo>
                  <a:pt x="4632" y="3656"/>
                  <a:pt x="4632" y="3775"/>
                  <a:pt x="4691" y="3835"/>
                </a:cubicBezTo>
                <a:lnTo>
                  <a:pt x="4989" y="4132"/>
                </a:lnTo>
                <a:lnTo>
                  <a:pt x="4691" y="4430"/>
                </a:lnTo>
                <a:lnTo>
                  <a:pt x="4191" y="3930"/>
                </a:lnTo>
                <a:cubicBezTo>
                  <a:pt x="4161" y="3900"/>
                  <a:pt x="4117" y="3885"/>
                  <a:pt x="4072" y="3885"/>
                </a:cubicBezTo>
                <a:cubicBezTo>
                  <a:pt x="4027" y="3885"/>
                  <a:pt x="3983" y="3900"/>
                  <a:pt x="3953" y="3930"/>
                </a:cubicBezTo>
                <a:cubicBezTo>
                  <a:pt x="3893" y="3990"/>
                  <a:pt x="3893" y="4109"/>
                  <a:pt x="3953" y="4168"/>
                </a:cubicBezTo>
                <a:lnTo>
                  <a:pt x="4441" y="4668"/>
                </a:lnTo>
                <a:lnTo>
                  <a:pt x="4143" y="4966"/>
                </a:lnTo>
                <a:lnTo>
                  <a:pt x="3846" y="4668"/>
                </a:lnTo>
                <a:cubicBezTo>
                  <a:pt x="3822" y="4638"/>
                  <a:pt x="3777" y="4624"/>
                  <a:pt x="3731" y="4624"/>
                </a:cubicBezTo>
                <a:cubicBezTo>
                  <a:pt x="3685" y="4624"/>
                  <a:pt x="3637" y="4638"/>
                  <a:pt x="3608" y="4668"/>
                </a:cubicBezTo>
                <a:cubicBezTo>
                  <a:pt x="3548" y="4728"/>
                  <a:pt x="3548" y="4847"/>
                  <a:pt x="3608" y="4906"/>
                </a:cubicBezTo>
                <a:lnTo>
                  <a:pt x="3905" y="5204"/>
                </a:lnTo>
                <a:lnTo>
                  <a:pt x="3608" y="5502"/>
                </a:lnTo>
                <a:lnTo>
                  <a:pt x="1976" y="3859"/>
                </a:lnTo>
                <a:cubicBezTo>
                  <a:pt x="1929" y="3811"/>
                  <a:pt x="1881" y="3751"/>
                  <a:pt x="1857" y="3680"/>
                </a:cubicBezTo>
                <a:cubicBezTo>
                  <a:pt x="1822" y="3620"/>
                  <a:pt x="1810" y="3549"/>
                  <a:pt x="1810" y="3478"/>
                </a:cubicBezTo>
                <a:cubicBezTo>
                  <a:pt x="1798" y="3335"/>
                  <a:pt x="1750" y="3216"/>
                  <a:pt x="1667" y="3132"/>
                </a:cubicBezTo>
                <a:lnTo>
                  <a:pt x="1334" y="2799"/>
                </a:lnTo>
                <a:lnTo>
                  <a:pt x="2846" y="1299"/>
                </a:lnTo>
                <a:close/>
                <a:moveTo>
                  <a:pt x="7882" y="5954"/>
                </a:moveTo>
                <a:lnTo>
                  <a:pt x="9525" y="7597"/>
                </a:lnTo>
                <a:cubicBezTo>
                  <a:pt x="9620" y="7704"/>
                  <a:pt x="9680" y="7835"/>
                  <a:pt x="9680" y="7966"/>
                </a:cubicBezTo>
                <a:cubicBezTo>
                  <a:pt x="9680" y="8026"/>
                  <a:pt x="9704" y="8085"/>
                  <a:pt x="9727" y="8145"/>
                </a:cubicBezTo>
                <a:cubicBezTo>
                  <a:pt x="9763" y="8204"/>
                  <a:pt x="9787" y="8252"/>
                  <a:pt x="9835" y="8300"/>
                </a:cubicBezTo>
                <a:lnTo>
                  <a:pt x="10156" y="8621"/>
                </a:lnTo>
                <a:lnTo>
                  <a:pt x="8680" y="10145"/>
                </a:lnTo>
                <a:lnTo>
                  <a:pt x="8513" y="9978"/>
                </a:lnTo>
                <a:cubicBezTo>
                  <a:pt x="8286" y="9751"/>
                  <a:pt x="7993" y="9632"/>
                  <a:pt x="7677" y="9632"/>
                </a:cubicBezTo>
                <a:cubicBezTo>
                  <a:pt x="7662" y="9632"/>
                  <a:pt x="7647" y="9633"/>
                  <a:pt x="7632" y="9633"/>
                </a:cubicBezTo>
                <a:cubicBezTo>
                  <a:pt x="6989" y="9669"/>
                  <a:pt x="6179" y="9740"/>
                  <a:pt x="5763" y="9847"/>
                </a:cubicBezTo>
                <a:cubicBezTo>
                  <a:pt x="5739" y="9824"/>
                  <a:pt x="5715" y="9788"/>
                  <a:pt x="5679" y="9752"/>
                </a:cubicBezTo>
                <a:cubicBezTo>
                  <a:pt x="5656" y="9609"/>
                  <a:pt x="5715" y="9455"/>
                  <a:pt x="5846" y="9371"/>
                </a:cubicBezTo>
                <a:lnTo>
                  <a:pt x="6799" y="8978"/>
                </a:lnTo>
                <a:cubicBezTo>
                  <a:pt x="6858" y="8966"/>
                  <a:pt x="6894" y="8907"/>
                  <a:pt x="6906" y="8859"/>
                </a:cubicBezTo>
                <a:cubicBezTo>
                  <a:pt x="6918" y="8800"/>
                  <a:pt x="6906" y="8740"/>
                  <a:pt x="6858" y="8716"/>
                </a:cubicBezTo>
                <a:lnTo>
                  <a:pt x="6001" y="7847"/>
                </a:lnTo>
                <a:lnTo>
                  <a:pt x="6298" y="7550"/>
                </a:lnTo>
                <a:lnTo>
                  <a:pt x="6596" y="7847"/>
                </a:lnTo>
                <a:cubicBezTo>
                  <a:pt x="6620" y="7883"/>
                  <a:pt x="6668" y="7895"/>
                  <a:pt x="6715" y="7895"/>
                </a:cubicBezTo>
                <a:cubicBezTo>
                  <a:pt x="6751" y="7895"/>
                  <a:pt x="6799" y="7883"/>
                  <a:pt x="6834" y="7847"/>
                </a:cubicBezTo>
                <a:cubicBezTo>
                  <a:pt x="6894" y="7788"/>
                  <a:pt x="6894" y="7669"/>
                  <a:pt x="6834" y="7609"/>
                </a:cubicBezTo>
                <a:lnTo>
                  <a:pt x="6537" y="7311"/>
                </a:lnTo>
                <a:lnTo>
                  <a:pt x="6834" y="7014"/>
                </a:lnTo>
                <a:lnTo>
                  <a:pt x="7322" y="7502"/>
                </a:lnTo>
                <a:cubicBezTo>
                  <a:pt x="7346" y="7538"/>
                  <a:pt x="7394" y="7550"/>
                  <a:pt x="7441" y="7550"/>
                </a:cubicBezTo>
                <a:cubicBezTo>
                  <a:pt x="7477" y="7550"/>
                  <a:pt x="7525" y="7538"/>
                  <a:pt x="7561" y="7502"/>
                </a:cubicBezTo>
                <a:cubicBezTo>
                  <a:pt x="7620" y="7442"/>
                  <a:pt x="7620" y="7323"/>
                  <a:pt x="7561" y="7264"/>
                </a:cubicBezTo>
                <a:lnTo>
                  <a:pt x="7072" y="6776"/>
                </a:lnTo>
                <a:lnTo>
                  <a:pt x="7263" y="6585"/>
                </a:lnTo>
                <a:lnTo>
                  <a:pt x="7346" y="6490"/>
                </a:lnTo>
                <a:lnTo>
                  <a:pt x="7644" y="6788"/>
                </a:lnTo>
                <a:cubicBezTo>
                  <a:pt x="7680" y="6823"/>
                  <a:pt x="7715" y="6835"/>
                  <a:pt x="7763" y="6835"/>
                </a:cubicBezTo>
                <a:cubicBezTo>
                  <a:pt x="7811" y="6835"/>
                  <a:pt x="7858" y="6823"/>
                  <a:pt x="7882" y="6788"/>
                </a:cubicBezTo>
                <a:cubicBezTo>
                  <a:pt x="7942" y="6728"/>
                  <a:pt x="7942" y="6609"/>
                  <a:pt x="7882" y="6549"/>
                </a:cubicBezTo>
                <a:lnTo>
                  <a:pt x="7584" y="6252"/>
                </a:lnTo>
                <a:lnTo>
                  <a:pt x="7882" y="5954"/>
                </a:lnTo>
                <a:close/>
                <a:moveTo>
                  <a:pt x="964" y="8752"/>
                </a:moveTo>
                <a:lnTo>
                  <a:pt x="976" y="8776"/>
                </a:lnTo>
                <a:lnTo>
                  <a:pt x="2703" y="10502"/>
                </a:lnTo>
                <a:lnTo>
                  <a:pt x="2191" y="11050"/>
                </a:lnTo>
                <a:lnTo>
                  <a:pt x="429" y="9288"/>
                </a:lnTo>
                <a:lnTo>
                  <a:pt x="964" y="8752"/>
                </a:lnTo>
                <a:close/>
                <a:moveTo>
                  <a:pt x="10537" y="8752"/>
                </a:moveTo>
                <a:lnTo>
                  <a:pt x="11073" y="9288"/>
                </a:lnTo>
                <a:lnTo>
                  <a:pt x="9311" y="11050"/>
                </a:lnTo>
                <a:lnTo>
                  <a:pt x="8775" y="10514"/>
                </a:lnTo>
                <a:lnTo>
                  <a:pt x="8799" y="10490"/>
                </a:lnTo>
                <a:lnTo>
                  <a:pt x="10525" y="8764"/>
                </a:lnTo>
                <a:lnTo>
                  <a:pt x="10537" y="8752"/>
                </a:lnTo>
                <a:close/>
                <a:moveTo>
                  <a:pt x="2203" y="1"/>
                </a:moveTo>
                <a:cubicBezTo>
                  <a:pt x="2155" y="1"/>
                  <a:pt x="2107" y="13"/>
                  <a:pt x="2084" y="49"/>
                </a:cubicBezTo>
                <a:lnTo>
                  <a:pt x="1429" y="703"/>
                </a:lnTo>
                <a:cubicBezTo>
                  <a:pt x="1369" y="763"/>
                  <a:pt x="1369" y="882"/>
                  <a:pt x="1429" y="942"/>
                </a:cubicBezTo>
                <a:cubicBezTo>
                  <a:pt x="1459" y="971"/>
                  <a:pt x="1503" y="986"/>
                  <a:pt x="1548" y="986"/>
                </a:cubicBezTo>
                <a:cubicBezTo>
                  <a:pt x="1592" y="986"/>
                  <a:pt x="1637" y="971"/>
                  <a:pt x="1667" y="942"/>
                </a:cubicBezTo>
                <a:lnTo>
                  <a:pt x="2203" y="406"/>
                </a:lnTo>
                <a:lnTo>
                  <a:pt x="2738" y="942"/>
                </a:lnTo>
                <a:lnTo>
                  <a:pt x="2727" y="953"/>
                </a:lnTo>
                <a:lnTo>
                  <a:pt x="964" y="2668"/>
                </a:lnTo>
                <a:lnTo>
                  <a:pt x="953" y="2680"/>
                </a:lnTo>
                <a:lnTo>
                  <a:pt x="417" y="2144"/>
                </a:lnTo>
                <a:lnTo>
                  <a:pt x="1155" y="1406"/>
                </a:lnTo>
                <a:cubicBezTo>
                  <a:pt x="1214" y="1346"/>
                  <a:pt x="1214" y="1227"/>
                  <a:pt x="1155" y="1168"/>
                </a:cubicBezTo>
                <a:cubicBezTo>
                  <a:pt x="1125" y="1138"/>
                  <a:pt x="1081" y="1123"/>
                  <a:pt x="1036" y="1123"/>
                </a:cubicBezTo>
                <a:cubicBezTo>
                  <a:pt x="991" y="1123"/>
                  <a:pt x="947" y="1138"/>
                  <a:pt x="917" y="1168"/>
                </a:cubicBezTo>
                <a:lnTo>
                  <a:pt x="60" y="2025"/>
                </a:lnTo>
                <a:cubicBezTo>
                  <a:pt x="24" y="2061"/>
                  <a:pt x="12" y="2096"/>
                  <a:pt x="12" y="2144"/>
                </a:cubicBezTo>
                <a:cubicBezTo>
                  <a:pt x="12" y="2192"/>
                  <a:pt x="24" y="2239"/>
                  <a:pt x="60" y="2263"/>
                </a:cubicBezTo>
                <a:lnTo>
                  <a:pt x="833" y="3037"/>
                </a:lnTo>
                <a:cubicBezTo>
                  <a:pt x="857" y="3073"/>
                  <a:pt x="905" y="3085"/>
                  <a:pt x="953" y="3085"/>
                </a:cubicBezTo>
                <a:cubicBezTo>
                  <a:pt x="1000" y="3085"/>
                  <a:pt x="1036" y="3073"/>
                  <a:pt x="1072" y="3037"/>
                </a:cubicBezTo>
                <a:lnTo>
                  <a:pt x="1084" y="3025"/>
                </a:lnTo>
                <a:lnTo>
                  <a:pt x="1417" y="3347"/>
                </a:lnTo>
                <a:cubicBezTo>
                  <a:pt x="1441" y="3382"/>
                  <a:pt x="1476" y="3430"/>
                  <a:pt x="1476" y="3466"/>
                </a:cubicBezTo>
                <a:cubicBezTo>
                  <a:pt x="1488" y="3573"/>
                  <a:pt x="1500" y="3692"/>
                  <a:pt x="1548" y="3787"/>
                </a:cubicBezTo>
                <a:cubicBezTo>
                  <a:pt x="1595" y="3882"/>
                  <a:pt x="1655" y="3978"/>
                  <a:pt x="1738" y="4049"/>
                </a:cubicBezTo>
                <a:lnTo>
                  <a:pt x="3381" y="5692"/>
                </a:lnTo>
                <a:lnTo>
                  <a:pt x="2691" y="6371"/>
                </a:lnTo>
                <a:lnTo>
                  <a:pt x="2393" y="5645"/>
                </a:lnTo>
                <a:cubicBezTo>
                  <a:pt x="2393" y="5645"/>
                  <a:pt x="2393" y="5633"/>
                  <a:pt x="2381" y="5633"/>
                </a:cubicBezTo>
                <a:cubicBezTo>
                  <a:pt x="2248" y="5404"/>
                  <a:pt x="2016" y="5274"/>
                  <a:pt x="1775" y="5274"/>
                </a:cubicBezTo>
                <a:cubicBezTo>
                  <a:pt x="1715" y="5274"/>
                  <a:pt x="1655" y="5283"/>
                  <a:pt x="1595" y="5299"/>
                </a:cubicBezTo>
                <a:cubicBezTo>
                  <a:pt x="1572" y="5299"/>
                  <a:pt x="1560" y="5311"/>
                  <a:pt x="1548" y="5311"/>
                </a:cubicBezTo>
                <a:cubicBezTo>
                  <a:pt x="1393" y="5406"/>
                  <a:pt x="1214" y="5573"/>
                  <a:pt x="1274" y="5728"/>
                </a:cubicBezTo>
                <a:cubicBezTo>
                  <a:pt x="1369" y="6014"/>
                  <a:pt x="1441" y="6668"/>
                  <a:pt x="1488" y="7573"/>
                </a:cubicBezTo>
                <a:cubicBezTo>
                  <a:pt x="1500" y="7811"/>
                  <a:pt x="1417" y="8038"/>
                  <a:pt x="1250" y="8204"/>
                </a:cubicBezTo>
                <a:lnTo>
                  <a:pt x="1084" y="8371"/>
                </a:lnTo>
                <a:lnTo>
                  <a:pt x="1072" y="8347"/>
                </a:lnTo>
                <a:cubicBezTo>
                  <a:pt x="1042" y="8317"/>
                  <a:pt x="997" y="8303"/>
                  <a:pt x="953" y="8303"/>
                </a:cubicBezTo>
                <a:cubicBezTo>
                  <a:pt x="908" y="8303"/>
                  <a:pt x="863" y="8317"/>
                  <a:pt x="833" y="8347"/>
                </a:cubicBezTo>
                <a:lnTo>
                  <a:pt x="60" y="9121"/>
                </a:lnTo>
                <a:cubicBezTo>
                  <a:pt x="0" y="9181"/>
                  <a:pt x="0" y="9300"/>
                  <a:pt x="60" y="9359"/>
                </a:cubicBezTo>
                <a:lnTo>
                  <a:pt x="2048" y="11360"/>
                </a:lnTo>
                <a:cubicBezTo>
                  <a:pt x="2084" y="11383"/>
                  <a:pt x="2119" y="11407"/>
                  <a:pt x="2167" y="11407"/>
                </a:cubicBezTo>
                <a:cubicBezTo>
                  <a:pt x="2215" y="11407"/>
                  <a:pt x="2262" y="11383"/>
                  <a:pt x="2286" y="11360"/>
                </a:cubicBezTo>
                <a:lnTo>
                  <a:pt x="3060" y="10586"/>
                </a:lnTo>
                <a:cubicBezTo>
                  <a:pt x="3119" y="10526"/>
                  <a:pt x="3119" y="10407"/>
                  <a:pt x="3060" y="10348"/>
                </a:cubicBezTo>
                <a:lnTo>
                  <a:pt x="3048" y="10336"/>
                </a:lnTo>
                <a:lnTo>
                  <a:pt x="3370" y="10002"/>
                </a:lnTo>
                <a:cubicBezTo>
                  <a:pt x="3405" y="9978"/>
                  <a:pt x="3453" y="9943"/>
                  <a:pt x="3489" y="9943"/>
                </a:cubicBezTo>
                <a:cubicBezTo>
                  <a:pt x="3572" y="9943"/>
                  <a:pt x="3631" y="9931"/>
                  <a:pt x="3691" y="9919"/>
                </a:cubicBezTo>
                <a:cubicBezTo>
                  <a:pt x="3751" y="9895"/>
                  <a:pt x="3822" y="9871"/>
                  <a:pt x="3881" y="9836"/>
                </a:cubicBezTo>
                <a:cubicBezTo>
                  <a:pt x="3953" y="9800"/>
                  <a:pt x="3989" y="9693"/>
                  <a:pt x="3941" y="9621"/>
                </a:cubicBezTo>
                <a:cubicBezTo>
                  <a:pt x="3910" y="9566"/>
                  <a:pt x="3853" y="9537"/>
                  <a:pt x="3797" y="9537"/>
                </a:cubicBezTo>
                <a:cubicBezTo>
                  <a:pt x="3768" y="9537"/>
                  <a:pt x="3739" y="9545"/>
                  <a:pt x="3715" y="9562"/>
                </a:cubicBezTo>
                <a:cubicBezTo>
                  <a:pt x="3667" y="9574"/>
                  <a:pt x="3643" y="9597"/>
                  <a:pt x="3596" y="9597"/>
                </a:cubicBezTo>
                <a:cubicBezTo>
                  <a:pt x="3548" y="9621"/>
                  <a:pt x="3512" y="9621"/>
                  <a:pt x="3465" y="9633"/>
                </a:cubicBezTo>
                <a:cubicBezTo>
                  <a:pt x="3334" y="9645"/>
                  <a:pt x="3215" y="9693"/>
                  <a:pt x="3119" y="9776"/>
                </a:cubicBezTo>
                <a:lnTo>
                  <a:pt x="2798" y="10109"/>
                </a:lnTo>
                <a:lnTo>
                  <a:pt x="1286" y="8609"/>
                </a:lnTo>
                <a:lnTo>
                  <a:pt x="1453" y="8443"/>
                </a:lnTo>
                <a:cubicBezTo>
                  <a:pt x="1691" y="8204"/>
                  <a:pt x="1810" y="7895"/>
                  <a:pt x="1798" y="7561"/>
                </a:cubicBezTo>
                <a:cubicBezTo>
                  <a:pt x="1762" y="6919"/>
                  <a:pt x="1691" y="6109"/>
                  <a:pt x="1584" y="5692"/>
                </a:cubicBezTo>
                <a:cubicBezTo>
                  <a:pt x="1607" y="5668"/>
                  <a:pt x="1643" y="5645"/>
                  <a:pt x="1679" y="5609"/>
                </a:cubicBezTo>
                <a:cubicBezTo>
                  <a:pt x="1699" y="5605"/>
                  <a:pt x="1720" y="5604"/>
                  <a:pt x="1741" y="5604"/>
                </a:cubicBezTo>
                <a:cubicBezTo>
                  <a:pt x="1865" y="5604"/>
                  <a:pt x="1989" y="5663"/>
                  <a:pt x="2060" y="5776"/>
                </a:cubicBezTo>
                <a:lnTo>
                  <a:pt x="2453" y="6728"/>
                </a:lnTo>
                <a:cubicBezTo>
                  <a:pt x="2465" y="6788"/>
                  <a:pt x="2524" y="6823"/>
                  <a:pt x="2572" y="6835"/>
                </a:cubicBezTo>
                <a:cubicBezTo>
                  <a:pt x="2586" y="6838"/>
                  <a:pt x="2600" y="6839"/>
                  <a:pt x="2613" y="6839"/>
                </a:cubicBezTo>
                <a:cubicBezTo>
                  <a:pt x="2657" y="6839"/>
                  <a:pt x="2696" y="6824"/>
                  <a:pt x="2715" y="6788"/>
                </a:cubicBezTo>
                <a:lnTo>
                  <a:pt x="4441" y="5061"/>
                </a:lnTo>
                <a:lnTo>
                  <a:pt x="5298" y="4216"/>
                </a:lnTo>
                <a:lnTo>
                  <a:pt x="5382" y="4121"/>
                </a:lnTo>
                <a:cubicBezTo>
                  <a:pt x="5417" y="4085"/>
                  <a:pt x="5465" y="4067"/>
                  <a:pt x="5514" y="4067"/>
                </a:cubicBezTo>
                <a:cubicBezTo>
                  <a:pt x="5563" y="4067"/>
                  <a:pt x="5614" y="4085"/>
                  <a:pt x="5656" y="4121"/>
                </a:cubicBezTo>
                <a:lnTo>
                  <a:pt x="5679" y="4156"/>
                </a:lnTo>
                <a:cubicBezTo>
                  <a:pt x="5715" y="4180"/>
                  <a:pt x="5739" y="4240"/>
                  <a:pt x="5739" y="4287"/>
                </a:cubicBezTo>
                <a:cubicBezTo>
                  <a:pt x="5739" y="4335"/>
                  <a:pt x="5727" y="4382"/>
                  <a:pt x="5679" y="4418"/>
                </a:cubicBezTo>
                <a:lnTo>
                  <a:pt x="5060" y="5049"/>
                </a:lnTo>
                <a:lnTo>
                  <a:pt x="4739" y="5359"/>
                </a:lnTo>
                <a:lnTo>
                  <a:pt x="3584" y="6526"/>
                </a:lnTo>
                <a:cubicBezTo>
                  <a:pt x="3524" y="6585"/>
                  <a:pt x="3524" y="6704"/>
                  <a:pt x="3584" y="6764"/>
                </a:cubicBezTo>
                <a:cubicBezTo>
                  <a:pt x="3608" y="6788"/>
                  <a:pt x="3655" y="6799"/>
                  <a:pt x="3703" y="6799"/>
                </a:cubicBezTo>
                <a:cubicBezTo>
                  <a:pt x="3751" y="6799"/>
                  <a:pt x="3786" y="6788"/>
                  <a:pt x="3822" y="6764"/>
                </a:cubicBezTo>
                <a:lnTo>
                  <a:pt x="5834" y="4752"/>
                </a:lnTo>
                <a:cubicBezTo>
                  <a:pt x="5846" y="4740"/>
                  <a:pt x="5870" y="4716"/>
                  <a:pt x="5894" y="4704"/>
                </a:cubicBezTo>
                <a:cubicBezTo>
                  <a:pt x="5912" y="4696"/>
                  <a:pt x="5934" y="4692"/>
                  <a:pt x="5955" y="4692"/>
                </a:cubicBezTo>
                <a:cubicBezTo>
                  <a:pt x="6002" y="4692"/>
                  <a:pt x="6052" y="4711"/>
                  <a:pt x="6084" y="4752"/>
                </a:cubicBezTo>
                <a:lnTo>
                  <a:pt x="6132" y="4799"/>
                </a:lnTo>
                <a:cubicBezTo>
                  <a:pt x="6203" y="4871"/>
                  <a:pt x="6203" y="4978"/>
                  <a:pt x="6132" y="5049"/>
                </a:cubicBezTo>
                <a:lnTo>
                  <a:pt x="5132" y="6049"/>
                </a:lnTo>
                <a:lnTo>
                  <a:pt x="5072" y="6109"/>
                </a:lnTo>
                <a:lnTo>
                  <a:pt x="3941" y="7240"/>
                </a:lnTo>
                <a:cubicBezTo>
                  <a:pt x="3881" y="7300"/>
                  <a:pt x="3881" y="7419"/>
                  <a:pt x="3941" y="7478"/>
                </a:cubicBezTo>
                <a:cubicBezTo>
                  <a:pt x="3965" y="7502"/>
                  <a:pt x="4012" y="7514"/>
                  <a:pt x="4060" y="7514"/>
                </a:cubicBezTo>
                <a:cubicBezTo>
                  <a:pt x="4108" y="7514"/>
                  <a:pt x="4143" y="7502"/>
                  <a:pt x="4179" y="7478"/>
                </a:cubicBezTo>
                <a:lnTo>
                  <a:pt x="5310" y="6347"/>
                </a:lnTo>
                <a:lnTo>
                  <a:pt x="6310" y="5347"/>
                </a:lnTo>
                <a:cubicBezTo>
                  <a:pt x="6334" y="5311"/>
                  <a:pt x="6382" y="5299"/>
                  <a:pt x="6429" y="5299"/>
                </a:cubicBezTo>
                <a:cubicBezTo>
                  <a:pt x="6465" y="5299"/>
                  <a:pt x="6513" y="5311"/>
                  <a:pt x="6548" y="5347"/>
                </a:cubicBezTo>
                <a:lnTo>
                  <a:pt x="6584" y="5395"/>
                </a:lnTo>
                <a:cubicBezTo>
                  <a:pt x="6620" y="5418"/>
                  <a:pt x="6632" y="5466"/>
                  <a:pt x="6632" y="5514"/>
                </a:cubicBezTo>
                <a:cubicBezTo>
                  <a:pt x="6632" y="5549"/>
                  <a:pt x="6620" y="5597"/>
                  <a:pt x="6584" y="5633"/>
                </a:cubicBezTo>
                <a:lnTo>
                  <a:pt x="5596" y="6621"/>
                </a:lnTo>
                <a:lnTo>
                  <a:pt x="4655" y="7561"/>
                </a:lnTo>
                <a:cubicBezTo>
                  <a:pt x="4596" y="7621"/>
                  <a:pt x="4596" y="7740"/>
                  <a:pt x="4655" y="7800"/>
                </a:cubicBezTo>
                <a:cubicBezTo>
                  <a:pt x="4679" y="7835"/>
                  <a:pt x="4727" y="7847"/>
                  <a:pt x="4774" y="7847"/>
                </a:cubicBezTo>
                <a:cubicBezTo>
                  <a:pt x="4822" y="7847"/>
                  <a:pt x="4858" y="7835"/>
                  <a:pt x="4894" y="7800"/>
                </a:cubicBezTo>
                <a:lnTo>
                  <a:pt x="6691" y="6002"/>
                </a:lnTo>
                <a:cubicBezTo>
                  <a:pt x="6728" y="5965"/>
                  <a:pt x="6764" y="5950"/>
                  <a:pt x="6806" y="5950"/>
                </a:cubicBezTo>
                <a:cubicBezTo>
                  <a:pt x="6819" y="5950"/>
                  <a:pt x="6832" y="5951"/>
                  <a:pt x="6846" y="5954"/>
                </a:cubicBezTo>
                <a:cubicBezTo>
                  <a:pt x="6870" y="5954"/>
                  <a:pt x="6906" y="5966"/>
                  <a:pt x="6918" y="6002"/>
                </a:cubicBezTo>
                <a:lnTo>
                  <a:pt x="6977" y="6061"/>
                </a:lnTo>
                <a:cubicBezTo>
                  <a:pt x="7037" y="6121"/>
                  <a:pt x="7037" y="6228"/>
                  <a:pt x="6977" y="6287"/>
                </a:cubicBezTo>
                <a:lnTo>
                  <a:pt x="5608" y="7657"/>
                </a:lnTo>
                <a:lnTo>
                  <a:pt x="4179" y="9085"/>
                </a:lnTo>
                <a:cubicBezTo>
                  <a:pt x="4120" y="9145"/>
                  <a:pt x="4120" y="9264"/>
                  <a:pt x="4179" y="9324"/>
                </a:cubicBezTo>
                <a:cubicBezTo>
                  <a:pt x="4203" y="9347"/>
                  <a:pt x="4251" y="9359"/>
                  <a:pt x="4298" y="9359"/>
                </a:cubicBezTo>
                <a:cubicBezTo>
                  <a:pt x="4346" y="9359"/>
                  <a:pt x="4382" y="9347"/>
                  <a:pt x="4417" y="9324"/>
                </a:cubicBezTo>
                <a:lnTo>
                  <a:pt x="5727" y="8014"/>
                </a:lnTo>
                <a:lnTo>
                  <a:pt x="6406" y="8693"/>
                </a:lnTo>
                <a:lnTo>
                  <a:pt x="5679" y="8990"/>
                </a:lnTo>
                <a:cubicBezTo>
                  <a:pt x="5679" y="8990"/>
                  <a:pt x="5667" y="8990"/>
                  <a:pt x="5667" y="9002"/>
                </a:cubicBezTo>
                <a:cubicBezTo>
                  <a:pt x="5382" y="9169"/>
                  <a:pt x="5251" y="9502"/>
                  <a:pt x="5334" y="9800"/>
                </a:cubicBezTo>
                <a:cubicBezTo>
                  <a:pt x="5334" y="9812"/>
                  <a:pt x="5358" y="9824"/>
                  <a:pt x="5358" y="9836"/>
                </a:cubicBezTo>
                <a:cubicBezTo>
                  <a:pt x="5430" y="9969"/>
                  <a:pt x="5564" y="10121"/>
                  <a:pt x="5707" y="10121"/>
                </a:cubicBezTo>
                <a:cubicBezTo>
                  <a:pt x="5730" y="10121"/>
                  <a:pt x="5752" y="10117"/>
                  <a:pt x="5775" y="10109"/>
                </a:cubicBezTo>
                <a:cubicBezTo>
                  <a:pt x="6048" y="10014"/>
                  <a:pt x="6703" y="9943"/>
                  <a:pt x="7620" y="9895"/>
                </a:cubicBezTo>
                <a:cubicBezTo>
                  <a:pt x="7633" y="9894"/>
                  <a:pt x="7647" y="9894"/>
                  <a:pt x="7660" y="9894"/>
                </a:cubicBezTo>
                <a:cubicBezTo>
                  <a:pt x="7882" y="9894"/>
                  <a:pt x="8082" y="9987"/>
                  <a:pt x="8239" y="10133"/>
                </a:cubicBezTo>
                <a:lnTo>
                  <a:pt x="8406" y="10300"/>
                </a:lnTo>
                <a:lnTo>
                  <a:pt x="8394" y="10312"/>
                </a:lnTo>
                <a:cubicBezTo>
                  <a:pt x="8334" y="10371"/>
                  <a:pt x="8334" y="10490"/>
                  <a:pt x="8394" y="10550"/>
                </a:cubicBezTo>
                <a:lnTo>
                  <a:pt x="9168" y="11324"/>
                </a:lnTo>
                <a:cubicBezTo>
                  <a:pt x="9192" y="11360"/>
                  <a:pt x="9239" y="11371"/>
                  <a:pt x="9287" y="11371"/>
                </a:cubicBezTo>
                <a:cubicBezTo>
                  <a:pt x="9323" y="11371"/>
                  <a:pt x="9370" y="11360"/>
                  <a:pt x="9406" y="11324"/>
                </a:cubicBezTo>
                <a:lnTo>
                  <a:pt x="11394" y="9335"/>
                </a:lnTo>
                <a:cubicBezTo>
                  <a:pt x="11454" y="9276"/>
                  <a:pt x="11454" y="9157"/>
                  <a:pt x="11394" y="9097"/>
                </a:cubicBezTo>
                <a:lnTo>
                  <a:pt x="10656" y="8395"/>
                </a:lnTo>
                <a:cubicBezTo>
                  <a:pt x="10620" y="8371"/>
                  <a:pt x="10585" y="8359"/>
                  <a:pt x="10537" y="8359"/>
                </a:cubicBezTo>
                <a:cubicBezTo>
                  <a:pt x="10489" y="8359"/>
                  <a:pt x="10442" y="8371"/>
                  <a:pt x="10418" y="8395"/>
                </a:cubicBezTo>
                <a:lnTo>
                  <a:pt x="10406" y="8419"/>
                </a:lnTo>
                <a:lnTo>
                  <a:pt x="10073" y="8085"/>
                </a:lnTo>
                <a:cubicBezTo>
                  <a:pt x="10061" y="8073"/>
                  <a:pt x="10049" y="8050"/>
                  <a:pt x="10025" y="8026"/>
                </a:cubicBezTo>
                <a:cubicBezTo>
                  <a:pt x="10013" y="8014"/>
                  <a:pt x="10013" y="7978"/>
                  <a:pt x="10013" y="7954"/>
                </a:cubicBezTo>
                <a:cubicBezTo>
                  <a:pt x="10001" y="7728"/>
                  <a:pt x="9906" y="7526"/>
                  <a:pt x="9751" y="7359"/>
                </a:cubicBezTo>
                <a:lnTo>
                  <a:pt x="8108" y="5716"/>
                </a:lnTo>
                <a:lnTo>
                  <a:pt x="8799" y="5037"/>
                </a:lnTo>
                <a:lnTo>
                  <a:pt x="9096" y="5764"/>
                </a:lnTo>
                <a:cubicBezTo>
                  <a:pt x="9096" y="5764"/>
                  <a:pt x="9096" y="5776"/>
                  <a:pt x="9108" y="5776"/>
                </a:cubicBezTo>
                <a:cubicBezTo>
                  <a:pt x="9242" y="6004"/>
                  <a:pt x="9474" y="6134"/>
                  <a:pt x="9714" y="6134"/>
                </a:cubicBezTo>
                <a:cubicBezTo>
                  <a:pt x="9774" y="6134"/>
                  <a:pt x="9835" y="6126"/>
                  <a:pt x="9894" y="6109"/>
                </a:cubicBezTo>
                <a:cubicBezTo>
                  <a:pt x="9906" y="6109"/>
                  <a:pt x="9930" y="6097"/>
                  <a:pt x="9942" y="6097"/>
                </a:cubicBezTo>
                <a:cubicBezTo>
                  <a:pt x="10085" y="6002"/>
                  <a:pt x="10263" y="5835"/>
                  <a:pt x="10204" y="5680"/>
                </a:cubicBezTo>
                <a:cubicBezTo>
                  <a:pt x="10120" y="5406"/>
                  <a:pt x="10049" y="4740"/>
                  <a:pt x="10001" y="3835"/>
                </a:cubicBezTo>
                <a:cubicBezTo>
                  <a:pt x="9989" y="3632"/>
                  <a:pt x="10049" y="3442"/>
                  <a:pt x="10168" y="3299"/>
                </a:cubicBezTo>
                <a:cubicBezTo>
                  <a:pt x="10192" y="3263"/>
                  <a:pt x="10204" y="3239"/>
                  <a:pt x="10239" y="3204"/>
                </a:cubicBezTo>
                <a:lnTo>
                  <a:pt x="10406" y="3037"/>
                </a:lnTo>
                <a:lnTo>
                  <a:pt x="10418" y="3061"/>
                </a:lnTo>
                <a:cubicBezTo>
                  <a:pt x="10442" y="3085"/>
                  <a:pt x="10489" y="3097"/>
                  <a:pt x="10537" y="3097"/>
                </a:cubicBezTo>
                <a:cubicBezTo>
                  <a:pt x="10585" y="3097"/>
                  <a:pt x="10620" y="3085"/>
                  <a:pt x="10656" y="3061"/>
                </a:cubicBezTo>
                <a:lnTo>
                  <a:pt x="11430" y="2287"/>
                </a:lnTo>
                <a:cubicBezTo>
                  <a:pt x="11490" y="2227"/>
                  <a:pt x="11490" y="2096"/>
                  <a:pt x="11430" y="2037"/>
                </a:cubicBezTo>
                <a:lnTo>
                  <a:pt x="9430" y="49"/>
                </a:lnTo>
                <a:cubicBezTo>
                  <a:pt x="9406" y="13"/>
                  <a:pt x="9358" y="1"/>
                  <a:pt x="9311" y="1"/>
                </a:cubicBezTo>
                <a:cubicBezTo>
                  <a:pt x="9275" y="1"/>
                  <a:pt x="9227" y="25"/>
                  <a:pt x="9192" y="49"/>
                </a:cubicBezTo>
                <a:lnTo>
                  <a:pt x="8418" y="823"/>
                </a:lnTo>
                <a:cubicBezTo>
                  <a:pt x="8358" y="882"/>
                  <a:pt x="8358" y="1001"/>
                  <a:pt x="8418" y="1061"/>
                </a:cubicBezTo>
                <a:lnTo>
                  <a:pt x="8442" y="1073"/>
                </a:lnTo>
                <a:lnTo>
                  <a:pt x="8108" y="1406"/>
                </a:lnTo>
                <a:cubicBezTo>
                  <a:pt x="8096" y="1418"/>
                  <a:pt x="8084" y="1430"/>
                  <a:pt x="8049" y="1454"/>
                </a:cubicBezTo>
                <a:cubicBezTo>
                  <a:pt x="8037" y="1465"/>
                  <a:pt x="8001" y="1465"/>
                  <a:pt x="7977" y="1465"/>
                </a:cubicBezTo>
                <a:cubicBezTo>
                  <a:pt x="7751" y="1477"/>
                  <a:pt x="7549" y="1573"/>
                  <a:pt x="7382" y="1727"/>
                </a:cubicBezTo>
                <a:lnTo>
                  <a:pt x="7191" y="1930"/>
                </a:lnTo>
                <a:cubicBezTo>
                  <a:pt x="7132" y="1989"/>
                  <a:pt x="7132" y="2108"/>
                  <a:pt x="7191" y="2168"/>
                </a:cubicBezTo>
                <a:cubicBezTo>
                  <a:pt x="7215" y="2192"/>
                  <a:pt x="7263" y="2204"/>
                  <a:pt x="7310" y="2204"/>
                </a:cubicBezTo>
                <a:cubicBezTo>
                  <a:pt x="7346" y="2204"/>
                  <a:pt x="7394" y="2192"/>
                  <a:pt x="7418" y="2168"/>
                </a:cubicBezTo>
                <a:lnTo>
                  <a:pt x="7632" y="1954"/>
                </a:lnTo>
                <a:cubicBezTo>
                  <a:pt x="7739" y="1846"/>
                  <a:pt x="7870" y="1787"/>
                  <a:pt x="8001" y="1787"/>
                </a:cubicBezTo>
                <a:cubicBezTo>
                  <a:pt x="8061" y="1787"/>
                  <a:pt x="8132" y="1775"/>
                  <a:pt x="8180" y="1751"/>
                </a:cubicBezTo>
                <a:cubicBezTo>
                  <a:pt x="8239" y="1715"/>
                  <a:pt x="8287" y="1692"/>
                  <a:pt x="8346" y="1644"/>
                </a:cubicBezTo>
                <a:lnTo>
                  <a:pt x="8680" y="1311"/>
                </a:lnTo>
                <a:lnTo>
                  <a:pt x="10180" y="2823"/>
                </a:lnTo>
                <a:lnTo>
                  <a:pt x="10013" y="2978"/>
                </a:lnTo>
                <a:cubicBezTo>
                  <a:pt x="9966" y="3025"/>
                  <a:pt x="9942" y="3073"/>
                  <a:pt x="9894" y="3120"/>
                </a:cubicBezTo>
                <a:cubicBezTo>
                  <a:pt x="9727" y="3335"/>
                  <a:pt x="9656" y="3597"/>
                  <a:pt x="9668" y="3859"/>
                </a:cubicBezTo>
                <a:cubicBezTo>
                  <a:pt x="9704" y="4502"/>
                  <a:pt x="9775" y="5311"/>
                  <a:pt x="9882" y="5740"/>
                </a:cubicBezTo>
                <a:cubicBezTo>
                  <a:pt x="9870" y="5752"/>
                  <a:pt x="9823" y="5776"/>
                  <a:pt x="9787" y="5811"/>
                </a:cubicBezTo>
                <a:cubicBezTo>
                  <a:pt x="9766" y="5815"/>
                  <a:pt x="9745" y="5816"/>
                  <a:pt x="9725" y="5816"/>
                </a:cubicBezTo>
                <a:cubicBezTo>
                  <a:pt x="9601" y="5816"/>
                  <a:pt x="9477" y="5757"/>
                  <a:pt x="9406" y="5645"/>
                </a:cubicBezTo>
                <a:lnTo>
                  <a:pt x="9013" y="4692"/>
                </a:lnTo>
                <a:cubicBezTo>
                  <a:pt x="9001" y="4633"/>
                  <a:pt x="8942" y="4609"/>
                  <a:pt x="8894" y="4585"/>
                </a:cubicBezTo>
                <a:cubicBezTo>
                  <a:pt x="8880" y="4582"/>
                  <a:pt x="8866" y="4581"/>
                  <a:pt x="8852" y="4581"/>
                </a:cubicBezTo>
                <a:cubicBezTo>
                  <a:pt x="8808" y="4581"/>
                  <a:pt x="8769" y="4596"/>
                  <a:pt x="8751" y="4633"/>
                </a:cubicBezTo>
                <a:lnTo>
                  <a:pt x="7346" y="6026"/>
                </a:lnTo>
                <a:lnTo>
                  <a:pt x="7263" y="5895"/>
                </a:lnTo>
                <a:lnTo>
                  <a:pt x="7203" y="5835"/>
                </a:lnTo>
                <a:cubicBezTo>
                  <a:pt x="7156" y="5799"/>
                  <a:pt x="7108" y="5764"/>
                  <a:pt x="7072" y="5752"/>
                </a:cubicBezTo>
                <a:lnTo>
                  <a:pt x="7906" y="4918"/>
                </a:lnTo>
                <a:cubicBezTo>
                  <a:pt x="7965" y="4859"/>
                  <a:pt x="7965" y="4740"/>
                  <a:pt x="7906" y="4680"/>
                </a:cubicBezTo>
                <a:cubicBezTo>
                  <a:pt x="7876" y="4650"/>
                  <a:pt x="7831" y="4635"/>
                  <a:pt x="7787" y="4635"/>
                </a:cubicBezTo>
                <a:cubicBezTo>
                  <a:pt x="7742" y="4635"/>
                  <a:pt x="7697" y="4650"/>
                  <a:pt x="7668" y="4680"/>
                </a:cubicBezTo>
                <a:lnTo>
                  <a:pt x="6977" y="5359"/>
                </a:lnTo>
                <a:cubicBezTo>
                  <a:pt x="6953" y="5299"/>
                  <a:pt x="6918" y="5252"/>
                  <a:pt x="6870" y="5216"/>
                </a:cubicBezTo>
                <a:lnTo>
                  <a:pt x="6834" y="5168"/>
                </a:lnTo>
                <a:cubicBezTo>
                  <a:pt x="6787" y="5121"/>
                  <a:pt x="6739" y="5097"/>
                  <a:pt x="6679" y="5061"/>
                </a:cubicBezTo>
                <a:lnTo>
                  <a:pt x="7549" y="4204"/>
                </a:lnTo>
                <a:cubicBezTo>
                  <a:pt x="7608" y="4144"/>
                  <a:pt x="7608" y="4025"/>
                  <a:pt x="7549" y="3966"/>
                </a:cubicBezTo>
                <a:cubicBezTo>
                  <a:pt x="7519" y="3936"/>
                  <a:pt x="7474" y="3921"/>
                  <a:pt x="7430" y="3921"/>
                </a:cubicBezTo>
                <a:cubicBezTo>
                  <a:pt x="7385" y="3921"/>
                  <a:pt x="7340" y="3936"/>
                  <a:pt x="7310" y="3966"/>
                </a:cubicBezTo>
                <a:lnTo>
                  <a:pt x="6513" y="4752"/>
                </a:lnTo>
                <a:cubicBezTo>
                  <a:pt x="6489" y="4692"/>
                  <a:pt x="6453" y="4644"/>
                  <a:pt x="6418" y="4597"/>
                </a:cubicBezTo>
                <a:lnTo>
                  <a:pt x="6370" y="4561"/>
                </a:lnTo>
                <a:cubicBezTo>
                  <a:pt x="6322" y="4513"/>
                  <a:pt x="6275" y="4478"/>
                  <a:pt x="6215" y="4454"/>
                </a:cubicBezTo>
                <a:lnTo>
                  <a:pt x="6834" y="3847"/>
                </a:lnTo>
                <a:cubicBezTo>
                  <a:pt x="6894" y="3787"/>
                  <a:pt x="6894" y="3668"/>
                  <a:pt x="6834" y="3609"/>
                </a:cubicBezTo>
                <a:cubicBezTo>
                  <a:pt x="6804" y="3579"/>
                  <a:pt x="6760" y="3564"/>
                  <a:pt x="6715" y="3564"/>
                </a:cubicBezTo>
                <a:cubicBezTo>
                  <a:pt x="6671" y="3564"/>
                  <a:pt x="6626" y="3579"/>
                  <a:pt x="6596" y="3609"/>
                </a:cubicBezTo>
                <a:lnTo>
                  <a:pt x="6084" y="4109"/>
                </a:lnTo>
                <a:cubicBezTo>
                  <a:pt x="6060" y="4049"/>
                  <a:pt x="6025" y="3990"/>
                  <a:pt x="5977" y="3942"/>
                </a:cubicBezTo>
                <a:lnTo>
                  <a:pt x="5953" y="3918"/>
                </a:lnTo>
                <a:cubicBezTo>
                  <a:pt x="5906" y="3871"/>
                  <a:pt x="5846" y="3823"/>
                  <a:pt x="5786" y="3811"/>
                </a:cubicBezTo>
                <a:lnTo>
                  <a:pt x="6965" y="2632"/>
                </a:lnTo>
                <a:cubicBezTo>
                  <a:pt x="7025" y="2573"/>
                  <a:pt x="7025" y="2454"/>
                  <a:pt x="6965" y="2394"/>
                </a:cubicBezTo>
                <a:cubicBezTo>
                  <a:pt x="6935" y="2364"/>
                  <a:pt x="6891" y="2349"/>
                  <a:pt x="6846" y="2349"/>
                </a:cubicBezTo>
                <a:cubicBezTo>
                  <a:pt x="6801" y="2349"/>
                  <a:pt x="6757" y="2364"/>
                  <a:pt x="6727" y="2394"/>
                </a:cubicBezTo>
                <a:lnTo>
                  <a:pt x="5751" y="3370"/>
                </a:lnTo>
                <a:lnTo>
                  <a:pt x="5072" y="2680"/>
                </a:lnTo>
                <a:lnTo>
                  <a:pt x="5798" y="2382"/>
                </a:lnTo>
                <a:cubicBezTo>
                  <a:pt x="5798" y="2382"/>
                  <a:pt x="5810" y="2382"/>
                  <a:pt x="5810" y="2370"/>
                </a:cubicBezTo>
                <a:cubicBezTo>
                  <a:pt x="6096" y="2204"/>
                  <a:pt x="6227" y="1882"/>
                  <a:pt x="6144" y="1585"/>
                </a:cubicBezTo>
                <a:cubicBezTo>
                  <a:pt x="6144" y="1561"/>
                  <a:pt x="6132" y="1549"/>
                  <a:pt x="6132" y="1537"/>
                </a:cubicBezTo>
                <a:cubicBezTo>
                  <a:pt x="6049" y="1403"/>
                  <a:pt x="5914" y="1251"/>
                  <a:pt x="5778" y="1251"/>
                </a:cubicBezTo>
                <a:cubicBezTo>
                  <a:pt x="5757" y="1251"/>
                  <a:pt x="5736" y="1255"/>
                  <a:pt x="5715" y="1263"/>
                </a:cubicBezTo>
                <a:cubicBezTo>
                  <a:pt x="5429" y="1358"/>
                  <a:pt x="4774" y="1430"/>
                  <a:pt x="3870" y="1477"/>
                </a:cubicBezTo>
                <a:cubicBezTo>
                  <a:pt x="3855" y="1478"/>
                  <a:pt x="3840" y="1478"/>
                  <a:pt x="3825" y="1478"/>
                </a:cubicBezTo>
                <a:cubicBezTo>
                  <a:pt x="3603" y="1478"/>
                  <a:pt x="3395" y="1395"/>
                  <a:pt x="3239" y="1239"/>
                </a:cubicBezTo>
                <a:lnTo>
                  <a:pt x="3072" y="1073"/>
                </a:lnTo>
                <a:lnTo>
                  <a:pt x="3096" y="1061"/>
                </a:lnTo>
                <a:cubicBezTo>
                  <a:pt x="3155" y="1001"/>
                  <a:pt x="3155" y="882"/>
                  <a:pt x="3096" y="823"/>
                </a:cubicBezTo>
                <a:lnTo>
                  <a:pt x="2322" y="49"/>
                </a:lnTo>
                <a:cubicBezTo>
                  <a:pt x="2286" y="13"/>
                  <a:pt x="2238" y="1"/>
                  <a:pt x="22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7" name="Google Shape;1347;p43"/>
          <p:cNvGrpSpPr/>
          <p:nvPr/>
        </p:nvGrpSpPr>
        <p:grpSpPr>
          <a:xfrm>
            <a:off x="4767905" y="2305655"/>
            <a:ext cx="552337" cy="516959"/>
            <a:chOff x="3530425" y="1508747"/>
            <a:chExt cx="368175" cy="344594"/>
          </a:xfrm>
        </p:grpSpPr>
        <p:sp>
          <p:nvSpPr>
            <p:cNvPr id="1348" name="Google Shape;1348;p43"/>
            <p:cNvSpPr/>
            <p:nvPr/>
          </p:nvSpPr>
          <p:spPr>
            <a:xfrm>
              <a:off x="3530425" y="1508747"/>
              <a:ext cx="316765" cy="344594"/>
            </a:xfrm>
            <a:custGeom>
              <a:avLst/>
              <a:gdLst/>
              <a:ahLst/>
              <a:cxnLst/>
              <a:rect l="l" t="t" r="r" b="b"/>
              <a:pathLst>
                <a:path w="7848" h="8538" extrusionOk="0">
                  <a:moveTo>
                    <a:pt x="6835" y="3406"/>
                  </a:moveTo>
                  <a:cubicBezTo>
                    <a:pt x="7252" y="3466"/>
                    <a:pt x="7561" y="3823"/>
                    <a:pt x="7561" y="4251"/>
                  </a:cubicBezTo>
                  <a:cubicBezTo>
                    <a:pt x="7573" y="4704"/>
                    <a:pt x="7264" y="5061"/>
                    <a:pt x="6835" y="5121"/>
                  </a:cubicBezTo>
                  <a:lnTo>
                    <a:pt x="6835" y="3406"/>
                  </a:lnTo>
                  <a:close/>
                  <a:moveTo>
                    <a:pt x="2144" y="3263"/>
                  </a:moveTo>
                  <a:lnTo>
                    <a:pt x="2144" y="5263"/>
                  </a:lnTo>
                  <a:lnTo>
                    <a:pt x="1263" y="5263"/>
                  </a:lnTo>
                  <a:lnTo>
                    <a:pt x="1263" y="3263"/>
                  </a:lnTo>
                  <a:close/>
                  <a:moveTo>
                    <a:pt x="1013" y="3275"/>
                  </a:moveTo>
                  <a:lnTo>
                    <a:pt x="1013" y="5287"/>
                  </a:lnTo>
                  <a:lnTo>
                    <a:pt x="715" y="5287"/>
                  </a:lnTo>
                  <a:cubicBezTo>
                    <a:pt x="477" y="5287"/>
                    <a:pt x="287" y="5085"/>
                    <a:pt x="287" y="4847"/>
                  </a:cubicBezTo>
                  <a:lnTo>
                    <a:pt x="287" y="3704"/>
                  </a:lnTo>
                  <a:cubicBezTo>
                    <a:pt x="287" y="3466"/>
                    <a:pt x="477" y="3275"/>
                    <a:pt x="715" y="3275"/>
                  </a:cubicBezTo>
                  <a:close/>
                  <a:moveTo>
                    <a:pt x="2287" y="6252"/>
                  </a:moveTo>
                  <a:lnTo>
                    <a:pt x="2287" y="6847"/>
                  </a:lnTo>
                  <a:lnTo>
                    <a:pt x="2037" y="6847"/>
                  </a:lnTo>
                  <a:lnTo>
                    <a:pt x="2204" y="6252"/>
                  </a:lnTo>
                  <a:close/>
                  <a:moveTo>
                    <a:pt x="2108" y="5549"/>
                  </a:moveTo>
                  <a:lnTo>
                    <a:pt x="1608" y="7407"/>
                  </a:lnTo>
                  <a:lnTo>
                    <a:pt x="1275" y="7407"/>
                  </a:lnTo>
                  <a:lnTo>
                    <a:pt x="1275" y="5549"/>
                  </a:lnTo>
                  <a:close/>
                  <a:moveTo>
                    <a:pt x="6561" y="263"/>
                  </a:moveTo>
                  <a:lnTo>
                    <a:pt x="6561" y="8276"/>
                  </a:lnTo>
                  <a:lnTo>
                    <a:pt x="5966" y="8276"/>
                  </a:lnTo>
                  <a:lnTo>
                    <a:pt x="5966" y="2632"/>
                  </a:lnTo>
                  <a:cubicBezTo>
                    <a:pt x="5966" y="2561"/>
                    <a:pt x="5906" y="2501"/>
                    <a:pt x="5835" y="2501"/>
                  </a:cubicBezTo>
                  <a:cubicBezTo>
                    <a:pt x="5764" y="2501"/>
                    <a:pt x="5704" y="2561"/>
                    <a:pt x="5704" y="2632"/>
                  </a:cubicBezTo>
                  <a:lnTo>
                    <a:pt x="5704" y="7395"/>
                  </a:lnTo>
                  <a:cubicBezTo>
                    <a:pt x="5537" y="7157"/>
                    <a:pt x="5264" y="6847"/>
                    <a:pt x="4942" y="6537"/>
                  </a:cubicBezTo>
                  <a:cubicBezTo>
                    <a:pt x="4573" y="6180"/>
                    <a:pt x="4180" y="5883"/>
                    <a:pt x="3775" y="5668"/>
                  </a:cubicBezTo>
                  <a:cubicBezTo>
                    <a:pt x="3323" y="5430"/>
                    <a:pt x="2858" y="5299"/>
                    <a:pt x="2394" y="5287"/>
                  </a:cubicBezTo>
                  <a:lnTo>
                    <a:pt x="2394" y="3263"/>
                  </a:lnTo>
                  <a:cubicBezTo>
                    <a:pt x="2858" y="3239"/>
                    <a:pt x="3335" y="3108"/>
                    <a:pt x="3775" y="2870"/>
                  </a:cubicBezTo>
                  <a:cubicBezTo>
                    <a:pt x="4180" y="2668"/>
                    <a:pt x="4573" y="2382"/>
                    <a:pt x="4942" y="2001"/>
                  </a:cubicBezTo>
                  <a:cubicBezTo>
                    <a:pt x="5264" y="1692"/>
                    <a:pt x="5525" y="1370"/>
                    <a:pt x="5704" y="1144"/>
                  </a:cubicBezTo>
                  <a:lnTo>
                    <a:pt x="5704" y="1989"/>
                  </a:lnTo>
                  <a:cubicBezTo>
                    <a:pt x="5704" y="2061"/>
                    <a:pt x="5764" y="2120"/>
                    <a:pt x="5835" y="2120"/>
                  </a:cubicBezTo>
                  <a:cubicBezTo>
                    <a:pt x="5906" y="2120"/>
                    <a:pt x="5966" y="2061"/>
                    <a:pt x="5966" y="1989"/>
                  </a:cubicBezTo>
                  <a:lnTo>
                    <a:pt x="5966" y="263"/>
                  </a:lnTo>
                  <a:close/>
                  <a:moveTo>
                    <a:pt x="5847" y="1"/>
                  </a:moveTo>
                  <a:cubicBezTo>
                    <a:pt x="5776" y="1"/>
                    <a:pt x="5716" y="60"/>
                    <a:pt x="5716" y="132"/>
                  </a:cubicBezTo>
                  <a:lnTo>
                    <a:pt x="5716" y="668"/>
                  </a:lnTo>
                  <a:cubicBezTo>
                    <a:pt x="5645" y="799"/>
                    <a:pt x="5299" y="1311"/>
                    <a:pt x="4763" y="1834"/>
                  </a:cubicBezTo>
                  <a:cubicBezTo>
                    <a:pt x="4216" y="2370"/>
                    <a:pt x="3335" y="3001"/>
                    <a:pt x="2275" y="3001"/>
                  </a:cubicBezTo>
                  <a:lnTo>
                    <a:pt x="703" y="3001"/>
                  </a:lnTo>
                  <a:cubicBezTo>
                    <a:pt x="311" y="3001"/>
                    <a:pt x="1" y="3323"/>
                    <a:pt x="1" y="3704"/>
                  </a:cubicBezTo>
                  <a:lnTo>
                    <a:pt x="1" y="4847"/>
                  </a:lnTo>
                  <a:cubicBezTo>
                    <a:pt x="1" y="5240"/>
                    <a:pt x="311" y="5549"/>
                    <a:pt x="703" y="5549"/>
                  </a:cubicBezTo>
                  <a:lnTo>
                    <a:pt x="1001" y="5549"/>
                  </a:lnTo>
                  <a:lnTo>
                    <a:pt x="1001" y="7561"/>
                  </a:lnTo>
                  <a:cubicBezTo>
                    <a:pt x="1001" y="7633"/>
                    <a:pt x="1061" y="7692"/>
                    <a:pt x="1132" y="7692"/>
                  </a:cubicBezTo>
                  <a:lnTo>
                    <a:pt x="1692" y="7692"/>
                  </a:lnTo>
                  <a:cubicBezTo>
                    <a:pt x="1751" y="7692"/>
                    <a:pt x="1811" y="7645"/>
                    <a:pt x="1823" y="7585"/>
                  </a:cubicBezTo>
                  <a:lnTo>
                    <a:pt x="1942" y="7109"/>
                  </a:lnTo>
                  <a:lnTo>
                    <a:pt x="2406" y="7109"/>
                  </a:lnTo>
                  <a:cubicBezTo>
                    <a:pt x="2477" y="7109"/>
                    <a:pt x="2537" y="7049"/>
                    <a:pt x="2537" y="6978"/>
                  </a:cubicBezTo>
                  <a:lnTo>
                    <a:pt x="2537" y="6121"/>
                  </a:lnTo>
                  <a:cubicBezTo>
                    <a:pt x="2537" y="6037"/>
                    <a:pt x="2477" y="5978"/>
                    <a:pt x="2406" y="5978"/>
                  </a:cubicBezTo>
                  <a:lnTo>
                    <a:pt x="2239" y="5978"/>
                  </a:lnTo>
                  <a:lnTo>
                    <a:pt x="2358" y="5537"/>
                  </a:lnTo>
                  <a:cubicBezTo>
                    <a:pt x="3370" y="5585"/>
                    <a:pt x="4228" y="6192"/>
                    <a:pt x="4740" y="6716"/>
                  </a:cubicBezTo>
                  <a:cubicBezTo>
                    <a:pt x="5264" y="7216"/>
                    <a:pt x="5609" y="7740"/>
                    <a:pt x="5692" y="7871"/>
                  </a:cubicBezTo>
                  <a:lnTo>
                    <a:pt x="5692" y="8407"/>
                  </a:lnTo>
                  <a:cubicBezTo>
                    <a:pt x="5692" y="8478"/>
                    <a:pt x="5752" y="8538"/>
                    <a:pt x="5835" y="8538"/>
                  </a:cubicBezTo>
                  <a:lnTo>
                    <a:pt x="6692" y="8538"/>
                  </a:lnTo>
                  <a:cubicBezTo>
                    <a:pt x="6764" y="8538"/>
                    <a:pt x="6823" y="8478"/>
                    <a:pt x="6823" y="8407"/>
                  </a:cubicBezTo>
                  <a:lnTo>
                    <a:pt x="6823" y="5406"/>
                  </a:lnTo>
                  <a:cubicBezTo>
                    <a:pt x="7395" y="5323"/>
                    <a:pt x="7823" y="4847"/>
                    <a:pt x="7823" y="4275"/>
                  </a:cubicBezTo>
                  <a:cubicBezTo>
                    <a:pt x="7847" y="3692"/>
                    <a:pt x="7407" y="3216"/>
                    <a:pt x="6835" y="3144"/>
                  </a:cubicBezTo>
                  <a:lnTo>
                    <a:pt x="6835" y="132"/>
                  </a:lnTo>
                  <a:cubicBezTo>
                    <a:pt x="6835" y="60"/>
                    <a:pt x="6776" y="1"/>
                    <a:pt x="66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3"/>
            <p:cNvSpPr/>
            <p:nvPr/>
          </p:nvSpPr>
          <p:spPr>
            <a:xfrm>
              <a:off x="3870185" y="1675515"/>
              <a:ext cx="28415" cy="11099"/>
            </a:xfrm>
            <a:custGeom>
              <a:avLst/>
              <a:gdLst/>
              <a:ahLst/>
              <a:cxnLst/>
              <a:rect l="l" t="t" r="r" b="b"/>
              <a:pathLst>
                <a:path w="704" h="275" extrusionOk="0">
                  <a:moveTo>
                    <a:pt x="144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5"/>
                    <a:pt x="60" y="274"/>
                    <a:pt x="144" y="274"/>
                  </a:cubicBezTo>
                  <a:lnTo>
                    <a:pt x="572" y="274"/>
                  </a:lnTo>
                  <a:cubicBezTo>
                    <a:pt x="644" y="274"/>
                    <a:pt x="703" y="215"/>
                    <a:pt x="703" y="143"/>
                  </a:cubicBezTo>
                  <a:cubicBezTo>
                    <a:pt x="703" y="60"/>
                    <a:pt x="644" y="0"/>
                    <a:pt x="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3"/>
            <p:cNvSpPr/>
            <p:nvPr/>
          </p:nvSpPr>
          <p:spPr>
            <a:xfrm>
              <a:off x="3846170" y="1610293"/>
              <a:ext cx="25993" cy="22965"/>
            </a:xfrm>
            <a:custGeom>
              <a:avLst/>
              <a:gdLst/>
              <a:ahLst/>
              <a:cxnLst/>
              <a:rect l="l" t="t" r="r" b="b"/>
              <a:pathLst>
                <a:path w="644" h="569" extrusionOk="0">
                  <a:moveTo>
                    <a:pt x="489" y="0"/>
                  </a:moveTo>
                  <a:cubicBezTo>
                    <a:pt x="456" y="0"/>
                    <a:pt x="423" y="15"/>
                    <a:pt x="393" y="45"/>
                  </a:cubicBezTo>
                  <a:lnTo>
                    <a:pt x="96" y="342"/>
                  </a:lnTo>
                  <a:cubicBezTo>
                    <a:pt x="0" y="426"/>
                    <a:pt x="60" y="569"/>
                    <a:pt x="179" y="569"/>
                  </a:cubicBezTo>
                  <a:cubicBezTo>
                    <a:pt x="215" y="569"/>
                    <a:pt x="262" y="545"/>
                    <a:pt x="274" y="521"/>
                  </a:cubicBezTo>
                  <a:lnTo>
                    <a:pt x="572" y="223"/>
                  </a:lnTo>
                  <a:cubicBezTo>
                    <a:pt x="643" y="176"/>
                    <a:pt x="643" y="104"/>
                    <a:pt x="584" y="45"/>
                  </a:cubicBezTo>
                  <a:cubicBezTo>
                    <a:pt x="554" y="15"/>
                    <a:pt x="521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3"/>
            <p:cNvSpPr/>
            <p:nvPr/>
          </p:nvSpPr>
          <p:spPr>
            <a:xfrm>
              <a:off x="3847623" y="1728508"/>
              <a:ext cx="24540" cy="23086"/>
            </a:xfrm>
            <a:custGeom>
              <a:avLst/>
              <a:gdLst/>
              <a:ahLst/>
              <a:cxnLst/>
              <a:rect l="l" t="t" r="r" b="b"/>
              <a:pathLst>
                <a:path w="608" h="572" extrusionOk="0">
                  <a:moveTo>
                    <a:pt x="155" y="0"/>
                  </a:moveTo>
                  <a:cubicBezTo>
                    <a:pt x="122" y="0"/>
                    <a:pt x="89" y="15"/>
                    <a:pt x="60" y="45"/>
                  </a:cubicBezTo>
                  <a:cubicBezTo>
                    <a:pt x="0" y="104"/>
                    <a:pt x="0" y="176"/>
                    <a:pt x="60" y="235"/>
                  </a:cubicBezTo>
                  <a:lnTo>
                    <a:pt x="357" y="533"/>
                  </a:lnTo>
                  <a:cubicBezTo>
                    <a:pt x="384" y="560"/>
                    <a:pt x="416" y="572"/>
                    <a:pt x="447" y="572"/>
                  </a:cubicBezTo>
                  <a:cubicBezTo>
                    <a:pt x="485" y="572"/>
                    <a:pt x="522" y="554"/>
                    <a:pt x="548" y="521"/>
                  </a:cubicBezTo>
                  <a:cubicBezTo>
                    <a:pt x="607" y="473"/>
                    <a:pt x="607" y="390"/>
                    <a:pt x="548" y="342"/>
                  </a:cubicBezTo>
                  <a:lnTo>
                    <a:pt x="250" y="45"/>
                  </a:lnTo>
                  <a:cubicBezTo>
                    <a:pt x="220" y="15"/>
                    <a:pt x="188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43"/>
          <p:cNvGrpSpPr/>
          <p:nvPr/>
        </p:nvGrpSpPr>
        <p:grpSpPr>
          <a:xfrm>
            <a:off x="4801846" y="1077527"/>
            <a:ext cx="484436" cy="522885"/>
            <a:chOff x="2662884" y="1513044"/>
            <a:chExt cx="322914" cy="348543"/>
          </a:xfrm>
        </p:grpSpPr>
        <p:sp>
          <p:nvSpPr>
            <p:cNvPr id="1353" name="Google Shape;1353;p43"/>
            <p:cNvSpPr/>
            <p:nvPr/>
          </p:nvSpPr>
          <p:spPr>
            <a:xfrm>
              <a:off x="2662884" y="1513044"/>
              <a:ext cx="260663" cy="348543"/>
            </a:xfrm>
            <a:custGeom>
              <a:avLst/>
              <a:gdLst/>
              <a:ahLst/>
              <a:cxnLst/>
              <a:rect l="l" t="t" r="r" b="b"/>
              <a:pathLst>
                <a:path w="8228" h="11002" extrusionOk="0">
                  <a:moveTo>
                    <a:pt x="5692" y="0"/>
                  </a:moveTo>
                  <a:cubicBezTo>
                    <a:pt x="5597" y="0"/>
                    <a:pt x="5525" y="72"/>
                    <a:pt x="5525" y="167"/>
                  </a:cubicBezTo>
                  <a:cubicBezTo>
                    <a:pt x="5525" y="250"/>
                    <a:pt x="5597" y="322"/>
                    <a:pt x="5692" y="322"/>
                  </a:cubicBezTo>
                  <a:lnTo>
                    <a:pt x="7907" y="322"/>
                  </a:lnTo>
                  <a:lnTo>
                    <a:pt x="7907" y="10668"/>
                  </a:lnTo>
                  <a:lnTo>
                    <a:pt x="334" y="10668"/>
                  </a:lnTo>
                  <a:lnTo>
                    <a:pt x="334" y="9406"/>
                  </a:lnTo>
                  <a:cubicBezTo>
                    <a:pt x="334" y="9311"/>
                    <a:pt x="251" y="9240"/>
                    <a:pt x="167" y="9240"/>
                  </a:cubicBezTo>
                  <a:cubicBezTo>
                    <a:pt x="72" y="9240"/>
                    <a:pt x="1" y="9311"/>
                    <a:pt x="1" y="9406"/>
                  </a:cubicBezTo>
                  <a:lnTo>
                    <a:pt x="1" y="10835"/>
                  </a:lnTo>
                  <a:cubicBezTo>
                    <a:pt x="1" y="10918"/>
                    <a:pt x="72" y="11002"/>
                    <a:pt x="167" y="11002"/>
                  </a:cubicBezTo>
                  <a:lnTo>
                    <a:pt x="8049" y="11002"/>
                  </a:lnTo>
                  <a:cubicBezTo>
                    <a:pt x="8145" y="11002"/>
                    <a:pt x="8216" y="10918"/>
                    <a:pt x="8216" y="10835"/>
                  </a:cubicBezTo>
                  <a:lnTo>
                    <a:pt x="8216" y="179"/>
                  </a:lnTo>
                  <a:cubicBezTo>
                    <a:pt x="8228" y="60"/>
                    <a:pt x="8157" y="0"/>
                    <a:pt x="8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3"/>
            <p:cNvSpPr/>
            <p:nvPr/>
          </p:nvSpPr>
          <p:spPr>
            <a:xfrm>
              <a:off x="2663264" y="1513044"/>
              <a:ext cx="165243" cy="282554"/>
            </a:xfrm>
            <a:custGeom>
              <a:avLst/>
              <a:gdLst/>
              <a:ahLst/>
              <a:cxnLst/>
              <a:rect l="l" t="t" r="r" b="b"/>
              <a:pathLst>
                <a:path w="5216" h="8919" extrusionOk="0">
                  <a:moveTo>
                    <a:pt x="2358" y="548"/>
                  </a:moveTo>
                  <a:lnTo>
                    <a:pt x="2358" y="2346"/>
                  </a:lnTo>
                  <a:lnTo>
                    <a:pt x="560" y="2346"/>
                  </a:lnTo>
                  <a:lnTo>
                    <a:pt x="2358" y="548"/>
                  </a:lnTo>
                  <a:close/>
                  <a:moveTo>
                    <a:pt x="2537" y="0"/>
                  </a:moveTo>
                  <a:cubicBezTo>
                    <a:pt x="2418" y="0"/>
                    <a:pt x="2299" y="167"/>
                    <a:pt x="2227" y="238"/>
                  </a:cubicBezTo>
                  <a:lnTo>
                    <a:pt x="108" y="2346"/>
                  </a:lnTo>
                  <a:cubicBezTo>
                    <a:pt x="60" y="2393"/>
                    <a:pt x="1" y="2441"/>
                    <a:pt x="1" y="2513"/>
                  </a:cubicBezTo>
                  <a:lnTo>
                    <a:pt x="1" y="8751"/>
                  </a:lnTo>
                  <a:cubicBezTo>
                    <a:pt x="1" y="8835"/>
                    <a:pt x="72" y="8918"/>
                    <a:pt x="167" y="8918"/>
                  </a:cubicBezTo>
                  <a:cubicBezTo>
                    <a:pt x="263" y="8918"/>
                    <a:pt x="334" y="8835"/>
                    <a:pt x="334" y="8751"/>
                  </a:cubicBezTo>
                  <a:lnTo>
                    <a:pt x="334" y="2667"/>
                  </a:lnTo>
                  <a:lnTo>
                    <a:pt x="2525" y="2667"/>
                  </a:lnTo>
                  <a:cubicBezTo>
                    <a:pt x="2608" y="2667"/>
                    <a:pt x="2680" y="2584"/>
                    <a:pt x="2680" y="2501"/>
                  </a:cubicBezTo>
                  <a:lnTo>
                    <a:pt x="2680" y="310"/>
                  </a:lnTo>
                  <a:lnTo>
                    <a:pt x="5049" y="310"/>
                  </a:lnTo>
                  <a:cubicBezTo>
                    <a:pt x="5144" y="310"/>
                    <a:pt x="5216" y="238"/>
                    <a:pt x="5216" y="143"/>
                  </a:cubicBezTo>
                  <a:cubicBezTo>
                    <a:pt x="5216" y="60"/>
                    <a:pt x="5132" y="0"/>
                    <a:pt x="5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3"/>
            <p:cNvSpPr/>
            <p:nvPr/>
          </p:nvSpPr>
          <p:spPr>
            <a:xfrm>
              <a:off x="2717596" y="174763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3"/>
                    <a:pt x="4810" y="168"/>
                  </a:cubicBezTo>
                  <a:cubicBezTo>
                    <a:pt x="4798" y="84"/>
                    <a:pt x="4739" y="1"/>
                    <a:pt x="4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3"/>
            <p:cNvSpPr/>
            <p:nvPr/>
          </p:nvSpPr>
          <p:spPr>
            <a:xfrm>
              <a:off x="2788876" y="1809886"/>
              <a:ext cx="81132" cy="10581"/>
            </a:xfrm>
            <a:custGeom>
              <a:avLst/>
              <a:gdLst/>
              <a:ahLst/>
              <a:cxnLst/>
              <a:rect l="l" t="t" r="r" b="b"/>
              <a:pathLst>
                <a:path w="256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394" y="334"/>
                  </a:lnTo>
                  <a:cubicBezTo>
                    <a:pt x="2489" y="334"/>
                    <a:pt x="2560" y="262"/>
                    <a:pt x="2560" y="167"/>
                  </a:cubicBezTo>
                  <a:cubicBezTo>
                    <a:pt x="2560" y="84"/>
                    <a:pt x="2489" y="1"/>
                    <a:pt x="2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3"/>
            <p:cNvSpPr/>
            <p:nvPr/>
          </p:nvSpPr>
          <p:spPr>
            <a:xfrm>
              <a:off x="2717596" y="1722385"/>
              <a:ext cx="152412" cy="10201"/>
            </a:xfrm>
            <a:custGeom>
              <a:avLst/>
              <a:gdLst/>
              <a:ahLst/>
              <a:cxnLst/>
              <a:rect l="l" t="t" r="r" b="b"/>
              <a:pathLst>
                <a:path w="4811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644" y="322"/>
                  </a:lnTo>
                  <a:cubicBezTo>
                    <a:pt x="4739" y="322"/>
                    <a:pt x="4810" y="250"/>
                    <a:pt x="4810" y="167"/>
                  </a:cubicBezTo>
                  <a:cubicBezTo>
                    <a:pt x="4798" y="60"/>
                    <a:pt x="4739" y="0"/>
                    <a:pt x="4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3"/>
            <p:cNvSpPr/>
            <p:nvPr/>
          </p:nvSpPr>
          <p:spPr>
            <a:xfrm>
              <a:off x="2717596" y="169634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51"/>
                    <a:pt x="4810" y="167"/>
                  </a:cubicBezTo>
                  <a:cubicBezTo>
                    <a:pt x="4798" y="72"/>
                    <a:pt x="4739" y="1"/>
                    <a:pt x="4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3"/>
            <p:cNvSpPr/>
            <p:nvPr/>
          </p:nvSpPr>
          <p:spPr>
            <a:xfrm>
              <a:off x="2717596" y="1670335"/>
              <a:ext cx="152412" cy="10581"/>
            </a:xfrm>
            <a:custGeom>
              <a:avLst/>
              <a:gdLst/>
              <a:ahLst/>
              <a:cxnLst/>
              <a:rect l="l" t="t" r="r" b="b"/>
              <a:pathLst>
                <a:path w="4811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2"/>
                    <a:pt x="4810" y="167"/>
                  </a:cubicBezTo>
                  <a:cubicBezTo>
                    <a:pt x="4810" y="84"/>
                    <a:pt x="4739" y="0"/>
                    <a:pt x="4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3"/>
            <p:cNvSpPr/>
            <p:nvPr/>
          </p:nvSpPr>
          <p:spPr>
            <a:xfrm>
              <a:off x="2778326" y="1594145"/>
              <a:ext cx="31332" cy="61111"/>
            </a:xfrm>
            <a:custGeom>
              <a:avLst/>
              <a:gdLst/>
              <a:ahLst/>
              <a:cxnLst/>
              <a:rect l="l" t="t" r="r" b="b"/>
              <a:pathLst>
                <a:path w="989" h="1929" extrusionOk="0">
                  <a:moveTo>
                    <a:pt x="179" y="0"/>
                  </a:moveTo>
                  <a:cubicBezTo>
                    <a:pt x="95" y="0"/>
                    <a:pt x="12" y="72"/>
                    <a:pt x="12" y="167"/>
                  </a:cubicBezTo>
                  <a:cubicBezTo>
                    <a:pt x="12" y="250"/>
                    <a:pt x="95" y="322"/>
                    <a:pt x="179" y="322"/>
                  </a:cubicBezTo>
                  <a:lnTo>
                    <a:pt x="333" y="322"/>
                  </a:lnTo>
                  <a:lnTo>
                    <a:pt x="333" y="1607"/>
                  </a:lnTo>
                  <a:lnTo>
                    <a:pt x="167" y="1607"/>
                  </a:lnTo>
                  <a:cubicBezTo>
                    <a:pt x="72" y="1607"/>
                    <a:pt x="0" y="1679"/>
                    <a:pt x="0" y="1774"/>
                  </a:cubicBezTo>
                  <a:cubicBezTo>
                    <a:pt x="0" y="1858"/>
                    <a:pt x="72" y="1929"/>
                    <a:pt x="167" y="1929"/>
                  </a:cubicBezTo>
                  <a:lnTo>
                    <a:pt x="822" y="1929"/>
                  </a:lnTo>
                  <a:cubicBezTo>
                    <a:pt x="905" y="1929"/>
                    <a:pt x="988" y="1858"/>
                    <a:pt x="988" y="1774"/>
                  </a:cubicBezTo>
                  <a:cubicBezTo>
                    <a:pt x="976" y="1679"/>
                    <a:pt x="893" y="1607"/>
                    <a:pt x="810" y="1607"/>
                  </a:cubicBezTo>
                  <a:lnTo>
                    <a:pt x="643" y="1607"/>
                  </a:lnTo>
                  <a:lnTo>
                    <a:pt x="643" y="167"/>
                  </a:lnTo>
                  <a:cubicBezTo>
                    <a:pt x="643" y="72"/>
                    <a:pt x="572" y="0"/>
                    <a:pt x="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2782476" y="1575263"/>
              <a:ext cx="16220" cy="15872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31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3"/>
            <p:cNvSpPr/>
            <p:nvPr/>
          </p:nvSpPr>
          <p:spPr>
            <a:xfrm>
              <a:off x="2943537" y="1513044"/>
              <a:ext cx="42261" cy="347783"/>
            </a:xfrm>
            <a:custGeom>
              <a:avLst/>
              <a:gdLst/>
              <a:ahLst/>
              <a:cxnLst/>
              <a:rect l="l" t="t" r="r" b="b"/>
              <a:pathLst>
                <a:path w="1334" h="10978" extrusionOk="0">
                  <a:moveTo>
                    <a:pt x="667" y="310"/>
                  </a:moveTo>
                  <a:cubicBezTo>
                    <a:pt x="857" y="310"/>
                    <a:pt x="1012" y="477"/>
                    <a:pt x="1012" y="655"/>
                  </a:cubicBezTo>
                  <a:lnTo>
                    <a:pt x="1012" y="1477"/>
                  </a:lnTo>
                  <a:lnTo>
                    <a:pt x="321" y="1477"/>
                  </a:lnTo>
                  <a:lnTo>
                    <a:pt x="321" y="655"/>
                  </a:lnTo>
                  <a:cubicBezTo>
                    <a:pt x="321" y="465"/>
                    <a:pt x="488" y="310"/>
                    <a:pt x="667" y="310"/>
                  </a:cubicBezTo>
                  <a:close/>
                  <a:moveTo>
                    <a:pt x="1024" y="1798"/>
                  </a:moveTo>
                  <a:lnTo>
                    <a:pt x="1024" y="2453"/>
                  </a:lnTo>
                  <a:lnTo>
                    <a:pt x="321" y="2453"/>
                  </a:lnTo>
                  <a:lnTo>
                    <a:pt x="321" y="1798"/>
                  </a:lnTo>
                  <a:close/>
                  <a:moveTo>
                    <a:pt x="964" y="9597"/>
                  </a:moveTo>
                  <a:lnTo>
                    <a:pt x="833" y="10525"/>
                  </a:lnTo>
                  <a:cubicBezTo>
                    <a:pt x="810" y="10597"/>
                    <a:pt x="750" y="10656"/>
                    <a:pt x="679" y="10656"/>
                  </a:cubicBezTo>
                  <a:cubicBezTo>
                    <a:pt x="607" y="10656"/>
                    <a:pt x="536" y="10597"/>
                    <a:pt x="536" y="10525"/>
                  </a:cubicBezTo>
                  <a:lnTo>
                    <a:pt x="417" y="9597"/>
                  </a:lnTo>
                  <a:close/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1631"/>
                  </a:lnTo>
                  <a:lnTo>
                    <a:pt x="0" y="2822"/>
                  </a:lnTo>
                  <a:lnTo>
                    <a:pt x="0" y="4810"/>
                  </a:lnTo>
                  <a:cubicBezTo>
                    <a:pt x="0" y="4894"/>
                    <a:pt x="71" y="4965"/>
                    <a:pt x="167" y="4965"/>
                  </a:cubicBezTo>
                  <a:cubicBezTo>
                    <a:pt x="250" y="4965"/>
                    <a:pt x="321" y="4894"/>
                    <a:pt x="321" y="4810"/>
                  </a:cubicBezTo>
                  <a:lnTo>
                    <a:pt x="321" y="2763"/>
                  </a:lnTo>
                  <a:lnTo>
                    <a:pt x="1024" y="2763"/>
                  </a:lnTo>
                  <a:lnTo>
                    <a:pt x="1024" y="9275"/>
                  </a:lnTo>
                  <a:lnTo>
                    <a:pt x="321" y="9275"/>
                  </a:lnTo>
                  <a:lnTo>
                    <a:pt x="321" y="5430"/>
                  </a:lnTo>
                  <a:cubicBezTo>
                    <a:pt x="321" y="5346"/>
                    <a:pt x="250" y="5263"/>
                    <a:pt x="167" y="5263"/>
                  </a:cubicBezTo>
                  <a:cubicBezTo>
                    <a:pt x="71" y="5263"/>
                    <a:pt x="0" y="5346"/>
                    <a:pt x="0" y="5430"/>
                  </a:cubicBezTo>
                  <a:lnTo>
                    <a:pt x="0" y="9430"/>
                  </a:lnTo>
                  <a:cubicBezTo>
                    <a:pt x="0" y="9490"/>
                    <a:pt x="24" y="9537"/>
                    <a:pt x="60" y="9561"/>
                  </a:cubicBezTo>
                  <a:lnTo>
                    <a:pt x="191" y="10561"/>
                  </a:lnTo>
                  <a:cubicBezTo>
                    <a:pt x="226" y="10799"/>
                    <a:pt x="429" y="10978"/>
                    <a:pt x="667" y="10978"/>
                  </a:cubicBezTo>
                  <a:cubicBezTo>
                    <a:pt x="905" y="10978"/>
                    <a:pt x="1119" y="10799"/>
                    <a:pt x="1143" y="10561"/>
                  </a:cubicBezTo>
                  <a:lnTo>
                    <a:pt x="1274" y="9561"/>
                  </a:lnTo>
                  <a:cubicBezTo>
                    <a:pt x="1322" y="9537"/>
                    <a:pt x="1334" y="9490"/>
                    <a:pt x="1334" y="9430"/>
                  </a:cubicBezTo>
                  <a:lnTo>
                    <a:pt x="1334" y="2822"/>
                  </a:lnTo>
                  <a:lnTo>
                    <a:pt x="1334" y="1631"/>
                  </a:lnTo>
                  <a:lnTo>
                    <a:pt x="1334" y="667"/>
                  </a:lnTo>
                  <a:cubicBezTo>
                    <a:pt x="1334" y="298"/>
                    <a:pt x="1036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43"/>
          <p:cNvGrpSpPr/>
          <p:nvPr/>
        </p:nvGrpSpPr>
        <p:grpSpPr>
          <a:xfrm rot="351873">
            <a:off x="2116597" y="632206"/>
            <a:ext cx="417794" cy="590133"/>
            <a:chOff x="1333682" y="3344330"/>
            <a:chExt cx="271213" cy="383088"/>
          </a:xfrm>
        </p:grpSpPr>
        <p:sp>
          <p:nvSpPr>
            <p:cNvPr id="1364" name="Google Shape;1364;p43"/>
            <p:cNvSpPr/>
            <p:nvPr/>
          </p:nvSpPr>
          <p:spPr>
            <a:xfrm>
              <a:off x="1334065" y="3377332"/>
              <a:ext cx="270831" cy="350086"/>
            </a:xfrm>
            <a:custGeom>
              <a:avLst/>
              <a:gdLst/>
              <a:ahLst/>
              <a:cxnLst/>
              <a:rect l="l" t="t" r="r" b="b"/>
              <a:pathLst>
                <a:path w="8502" h="10990" extrusionOk="0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3"/>
            <p:cNvSpPr/>
            <p:nvPr/>
          </p:nvSpPr>
          <p:spPr>
            <a:xfrm>
              <a:off x="1333682" y="3344330"/>
              <a:ext cx="189697" cy="292461"/>
            </a:xfrm>
            <a:custGeom>
              <a:avLst/>
              <a:gdLst/>
              <a:ahLst/>
              <a:cxnLst/>
              <a:rect l="l" t="t" r="r" b="b"/>
              <a:pathLst>
                <a:path w="5955" h="9181" extrusionOk="0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3"/>
            <p:cNvSpPr/>
            <p:nvPr/>
          </p:nvSpPr>
          <p:spPr>
            <a:xfrm>
              <a:off x="1444060" y="346948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3"/>
            <p:cNvSpPr/>
            <p:nvPr/>
          </p:nvSpPr>
          <p:spPr>
            <a:xfrm>
              <a:off x="1444060" y="3493762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3"/>
            <p:cNvSpPr/>
            <p:nvPr/>
          </p:nvSpPr>
          <p:spPr>
            <a:xfrm>
              <a:off x="1444060" y="354192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3"/>
            <p:cNvSpPr/>
            <p:nvPr/>
          </p:nvSpPr>
          <p:spPr>
            <a:xfrm>
              <a:off x="1444060" y="356581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3"/>
            <p:cNvSpPr/>
            <p:nvPr/>
          </p:nvSpPr>
          <p:spPr>
            <a:xfrm>
              <a:off x="1444060" y="361474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3"/>
            <p:cNvSpPr/>
            <p:nvPr/>
          </p:nvSpPr>
          <p:spPr>
            <a:xfrm>
              <a:off x="1444060" y="3638256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3"/>
            <p:cNvSpPr/>
            <p:nvPr/>
          </p:nvSpPr>
          <p:spPr>
            <a:xfrm>
              <a:off x="1371622" y="3459454"/>
              <a:ext cx="70208" cy="57084"/>
            </a:xfrm>
            <a:custGeom>
              <a:avLst/>
              <a:gdLst/>
              <a:ahLst/>
              <a:cxnLst/>
              <a:rect l="l" t="t" r="r" b="b"/>
              <a:pathLst>
                <a:path w="2204" h="1792" extrusionOk="0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3"/>
            <p:cNvSpPr/>
            <p:nvPr/>
          </p:nvSpPr>
          <p:spPr>
            <a:xfrm>
              <a:off x="1371622" y="3532434"/>
              <a:ext cx="70208" cy="56543"/>
            </a:xfrm>
            <a:custGeom>
              <a:avLst/>
              <a:gdLst/>
              <a:ahLst/>
              <a:cxnLst/>
              <a:rect l="l" t="t" r="r" b="b"/>
              <a:pathLst>
                <a:path w="2204" h="1775" extrusionOk="0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3"/>
            <p:cNvSpPr/>
            <p:nvPr/>
          </p:nvSpPr>
          <p:spPr>
            <a:xfrm>
              <a:off x="1371622" y="3605254"/>
              <a:ext cx="70208" cy="55810"/>
            </a:xfrm>
            <a:custGeom>
              <a:avLst/>
              <a:gdLst/>
              <a:ahLst/>
              <a:cxnLst/>
              <a:rect l="l" t="t" r="r" b="b"/>
              <a:pathLst>
                <a:path w="2204" h="1752" extrusionOk="0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" name="Google Shape;1375;p43"/>
          <p:cNvGrpSpPr/>
          <p:nvPr/>
        </p:nvGrpSpPr>
        <p:grpSpPr>
          <a:xfrm>
            <a:off x="877283" y="395402"/>
            <a:ext cx="814485" cy="1122557"/>
            <a:chOff x="865500" y="395400"/>
            <a:chExt cx="947736" cy="1306210"/>
          </a:xfrm>
        </p:grpSpPr>
        <p:sp>
          <p:nvSpPr>
            <p:cNvPr id="1376" name="Google Shape;1376;p43"/>
            <p:cNvSpPr/>
            <p:nvPr/>
          </p:nvSpPr>
          <p:spPr>
            <a:xfrm>
              <a:off x="865500" y="395400"/>
              <a:ext cx="947736" cy="1306210"/>
            </a:xfrm>
            <a:custGeom>
              <a:avLst/>
              <a:gdLst/>
              <a:ahLst/>
              <a:cxnLst/>
              <a:rect l="l" t="t" r="r" b="b"/>
              <a:pathLst>
                <a:path w="15691" h="21626" extrusionOk="0">
                  <a:moveTo>
                    <a:pt x="12045" y="1"/>
                  </a:moveTo>
                  <a:cubicBezTo>
                    <a:pt x="8388" y="12"/>
                    <a:pt x="4732" y="12"/>
                    <a:pt x="1075" y="12"/>
                  </a:cubicBezTo>
                  <a:cubicBezTo>
                    <a:pt x="959" y="12"/>
                    <a:pt x="830" y="36"/>
                    <a:pt x="714" y="48"/>
                  </a:cubicBezTo>
                  <a:cubicBezTo>
                    <a:pt x="503" y="82"/>
                    <a:pt x="410" y="188"/>
                    <a:pt x="410" y="363"/>
                  </a:cubicBezTo>
                  <a:cubicBezTo>
                    <a:pt x="398" y="1040"/>
                    <a:pt x="374" y="1707"/>
                    <a:pt x="363" y="2384"/>
                  </a:cubicBezTo>
                  <a:cubicBezTo>
                    <a:pt x="340" y="4510"/>
                    <a:pt x="340" y="6624"/>
                    <a:pt x="281" y="8750"/>
                  </a:cubicBezTo>
                  <a:cubicBezTo>
                    <a:pt x="187" y="12349"/>
                    <a:pt x="1" y="15959"/>
                    <a:pt x="234" y="19568"/>
                  </a:cubicBezTo>
                  <a:cubicBezTo>
                    <a:pt x="270" y="20094"/>
                    <a:pt x="281" y="20620"/>
                    <a:pt x="293" y="21157"/>
                  </a:cubicBezTo>
                  <a:cubicBezTo>
                    <a:pt x="304" y="21356"/>
                    <a:pt x="433" y="21508"/>
                    <a:pt x="655" y="21590"/>
                  </a:cubicBezTo>
                  <a:cubicBezTo>
                    <a:pt x="709" y="21612"/>
                    <a:pt x="761" y="21621"/>
                    <a:pt x="810" y="21621"/>
                  </a:cubicBezTo>
                  <a:cubicBezTo>
                    <a:pt x="942" y="21621"/>
                    <a:pt x="1059" y="21555"/>
                    <a:pt x="1169" y="21496"/>
                  </a:cubicBezTo>
                  <a:cubicBezTo>
                    <a:pt x="1309" y="21414"/>
                    <a:pt x="1449" y="21333"/>
                    <a:pt x="1578" y="21239"/>
                  </a:cubicBezTo>
                  <a:cubicBezTo>
                    <a:pt x="2933" y="20328"/>
                    <a:pt x="4172" y="19323"/>
                    <a:pt x="5491" y="18389"/>
                  </a:cubicBezTo>
                  <a:cubicBezTo>
                    <a:pt x="6298" y="17816"/>
                    <a:pt x="7069" y="17221"/>
                    <a:pt x="7874" y="16624"/>
                  </a:cubicBezTo>
                  <a:cubicBezTo>
                    <a:pt x="7968" y="16683"/>
                    <a:pt x="8038" y="16741"/>
                    <a:pt x="8120" y="16788"/>
                  </a:cubicBezTo>
                  <a:cubicBezTo>
                    <a:pt x="9650" y="17922"/>
                    <a:pt x="11181" y="19066"/>
                    <a:pt x="12711" y="20199"/>
                  </a:cubicBezTo>
                  <a:cubicBezTo>
                    <a:pt x="13307" y="20643"/>
                    <a:pt x="13902" y="21099"/>
                    <a:pt x="14569" y="21473"/>
                  </a:cubicBezTo>
                  <a:cubicBezTo>
                    <a:pt x="14688" y="21549"/>
                    <a:pt x="14813" y="21626"/>
                    <a:pt x="14958" y="21626"/>
                  </a:cubicBezTo>
                  <a:cubicBezTo>
                    <a:pt x="15012" y="21626"/>
                    <a:pt x="15069" y="21615"/>
                    <a:pt x="15130" y="21590"/>
                  </a:cubicBezTo>
                  <a:cubicBezTo>
                    <a:pt x="15340" y="21484"/>
                    <a:pt x="15457" y="21333"/>
                    <a:pt x="15468" y="21134"/>
                  </a:cubicBezTo>
                  <a:cubicBezTo>
                    <a:pt x="15527" y="19358"/>
                    <a:pt x="15608" y="17582"/>
                    <a:pt x="15644" y="15807"/>
                  </a:cubicBezTo>
                  <a:cubicBezTo>
                    <a:pt x="15690" y="13249"/>
                    <a:pt x="15491" y="10702"/>
                    <a:pt x="15457" y="8143"/>
                  </a:cubicBezTo>
                  <a:cubicBezTo>
                    <a:pt x="15433" y="5596"/>
                    <a:pt x="15421" y="3050"/>
                    <a:pt x="15351" y="503"/>
                  </a:cubicBezTo>
                  <a:cubicBezTo>
                    <a:pt x="15340" y="106"/>
                    <a:pt x="15223" y="24"/>
                    <a:pt x="14709" y="12"/>
                  </a:cubicBezTo>
                  <a:cubicBezTo>
                    <a:pt x="13821" y="12"/>
                    <a:pt x="12933" y="1"/>
                    <a:pt x="12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3"/>
            <p:cNvSpPr/>
            <p:nvPr/>
          </p:nvSpPr>
          <p:spPr>
            <a:xfrm>
              <a:off x="1278328" y="786304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397" y="526"/>
                    <a:pt x="525" y="409"/>
                    <a:pt x="525" y="269"/>
                  </a:cubicBezTo>
                  <a:cubicBezTo>
                    <a:pt x="525" y="118"/>
                    <a:pt x="397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3"/>
            <p:cNvSpPr/>
            <p:nvPr/>
          </p:nvSpPr>
          <p:spPr>
            <a:xfrm>
              <a:off x="1119539" y="786304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10" y="526"/>
                    <a:pt x="526" y="409"/>
                    <a:pt x="526" y="269"/>
                  </a:cubicBezTo>
                  <a:cubicBezTo>
                    <a:pt x="526" y="118"/>
                    <a:pt x="410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3"/>
            <p:cNvSpPr/>
            <p:nvPr/>
          </p:nvSpPr>
          <p:spPr>
            <a:xfrm>
              <a:off x="1278328" y="627514"/>
              <a:ext cx="31770" cy="31891"/>
            </a:xfrm>
            <a:custGeom>
              <a:avLst/>
              <a:gdLst/>
              <a:ahLst/>
              <a:cxnLst/>
              <a:rect l="l" t="t" r="r" b="b"/>
              <a:pathLst>
                <a:path w="526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397" y="527"/>
                    <a:pt x="525" y="410"/>
                    <a:pt x="525" y="270"/>
                  </a:cubicBezTo>
                  <a:cubicBezTo>
                    <a:pt x="525" y="118"/>
                    <a:pt x="397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3"/>
            <p:cNvSpPr/>
            <p:nvPr/>
          </p:nvSpPr>
          <p:spPr>
            <a:xfrm>
              <a:off x="1119539" y="627514"/>
              <a:ext cx="31831" cy="31891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410" y="527"/>
                    <a:pt x="526" y="410"/>
                    <a:pt x="526" y="270"/>
                  </a:cubicBezTo>
                  <a:cubicBezTo>
                    <a:pt x="526" y="118"/>
                    <a:pt x="410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3"/>
            <p:cNvSpPr/>
            <p:nvPr/>
          </p:nvSpPr>
          <p:spPr>
            <a:xfrm>
              <a:off x="1039812" y="707301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1"/>
                  </a:moveTo>
                  <a:cubicBezTo>
                    <a:pt x="117" y="1"/>
                    <a:pt x="1" y="117"/>
                    <a:pt x="1" y="258"/>
                  </a:cubicBezTo>
                  <a:cubicBezTo>
                    <a:pt x="1" y="409"/>
                    <a:pt x="117" y="526"/>
                    <a:pt x="269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7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3"/>
            <p:cNvSpPr/>
            <p:nvPr/>
          </p:nvSpPr>
          <p:spPr>
            <a:xfrm>
              <a:off x="1198541" y="707301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70" y="1"/>
                  </a:moveTo>
                  <a:cubicBezTo>
                    <a:pt x="117" y="1"/>
                    <a:pt x="1" y="117"/>
                    <a:pt x="1" y="258"/>
                  </a:cubicBezTo>
                  <a:cubicBezTo>
                    <a:pt x="1" y="409"/>
                    <a:pt x="117" y="526"/>
                    <a:pt x="270" y="526"/>
                  </a:cubicBezTo>
                  <a:cubicBezTo>
                    <a:pt x="410" y="526"/>
                    <a:pt x="527" y="409"/>
                    <a:pt x="527" y="258"/>
                  </a:cubicBezTo>
                  <a:cubicBezTo>
                    <a:pt x="527" y="117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3"/>
            <p:cNvSpPr/>
            <p:nvPr/>
          </p:nvSpPr>
          <p:spPr>
            <a:xfrm>
              <a:off x="1039812" y="548512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1" y="117"/>
                    <a:pt x="1" y="258"/>
                  </a:cubicBezTo>
                  <a:cubicBezTo>
                    <a:pt x="1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7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3"/>
            <p:cNvSpPr/>
            <p:nvPr/>
          </p:nvSpPr>
          <p:spPr>
            <a:xfrm>
              <a:off x="1198541" y="548512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70" y="1"/>
                  </a:moveTo>
                  <a:cubicBezTo>
                    <a:pt x="117" y="1"/>
                    <a:pt x="1" y="117"/>
                    <a:pt x="1" y="258"/>
                  </a:cubicBezTo>
                  <a:cubicBezTo>
                    <a:pt x="1" y="410"/>
                    <a:pt x="117" y="527"/>
                    <a:pt x="270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7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3"/>
            <p:cNvSpPr/>
            <p:nvPr/>
          </p:nvSpPr>
          <p:spPr>
            <a:xfrm>
              <a:off x="960810" y="786304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9" y="526"/>
                    <a:pt x="525" y="409"/>
                    <a:pt x="525" y="269"/>
                  </a:cubicBezTo>
                  <a:cubicBezTo>
                    <a:pt x="525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3"/>
            <p:cNvSpPr/>
            <p:nvPr/>
          </p:nvSpPr>
          <p:spPr>
            <a:xfrm>
              <a:off x="960810" y="627514"/>
              <a:ext cx="31770" cy="31891"/>
            </a:xfrm>
            <a:custGeom>
              <a:avLst/>
              <a:gdLst/>
              <a:ahLst/>
              <a:cxnLst/>
              <a:rect l="l" t="t" r="r" b="b"/>
              <a:pathLst>
                <a:path w="526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409" y="527"/>
                    <a:pt x="525" y="410"/>
                    <a:pt x="525" y="270"/>
                  </a:cubicBezTo>
                  <a:cubicBezTo>
                    <a:pt x="525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3"/>
            <p:cNvSpPr/>
            <p:nvPr/>
          </p:nvSpPr>
          <p:spPr>
            <a:xfrm>
              <a:off x="1278328" y="46878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397" y="526"/>
                    <a:pt x="525" y="409"/>
                    <a:pt x="525" y="269"/>
                  </a:cubicBezTo>
                  <a:cubicBezTo>
                    <a:pt x="525" y="118"/>
                    <a:pt x="397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3"/>
            <p:cNvSpPr/>
            <p:nvPr/>
          </p:nvSpPr>
          <p:spPr>
            <a:xfrm>
              <a:off x="1119539" y="46878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10" y="526"/>
                    <a:pt x="526" y="409"/>
                    <a:pt x="526" y="269"/>
                  </a:cubicBezTo>
                  <a:cubicBezTo>
                    <a:pt x="526" y="118"/>
                    <a:pt x="410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3"/>
            <p:cNvSpPr/>
            <p:nvPr/>
          </p:nvSpPr>
          <p:spPr>
            <a:xfrm>
              <a:off x="960810" y="46878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9" y="526"/>
                    <a:pt x="525" y="409"/>
                    <a:pt x="525" y="269"/>
                  </a:cubicBezTo>
                  <a:cubicBezTo>
                    <a:pt x="525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3"/>
            <p:cNvSpPr/>
            <p:nvPr/>
          </p:nvSpPr>
          <p:spPr>
            <a:xfrm>
              <a:off x="1680526" y="786304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8" y="526"/>
                    <a:pt x="525" y="409"/>
                    <a:pt x="525" y="269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3"/>
            <p:cNvSpPr/>
            <p:nvPr/>
          </p:nvSpPr>
          <p:spPr>
            <a:xfrm>
              <a:off x="1521737" y="786304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9" y="526"/>
                    <a:pt x="526" y="409"/>
                    <a:pt x="526" y="269"/>
                  </a:cubicBezTo>
                  <a:cubicBezTo>
                    <a:pt x="526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3"/>
            <p:cNvSpPr/>
            <p:nvPr/>
          </p:nvSpPr>
          <p:spPr>
            <a:xfrm>
              <a:off x="1680526" y="627514"/>
              <a:ext cx="31770" cy="31891"/>
            </a:xfrm>
            <a:custGeom>
              <a:avLst/>
              <a:gdLst/>
              <a:ahLst/>
              <a:cxnLst/>
              <a:rect l="l" t="t" r="r" b="b"/>
              <a:pathLst>
                <a:path w="526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408" y="527"/>
                    <a:pt x="525" y="410"/>
                    <a:pt x="525" y="270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3"/>
            <p:cNvSpPr/>
            <p:nvPr/>
          </p:nvSpPr>
          <p:spPr>
            <a:xfrm>
              <a:off x="1521737" y="627514"/>
              <a:ext cx="31831" cy="31891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409" y="527"/>
                    <a:pt x="526" y="410"/>
                    <a:pt x="526" y="270"/>
                  </a:cubicBezTo>
                  <a:cubicBezTo>
                    <a:pt x="526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3"/>
            <p:cNvSpPr/>
            <p:nvPr/>
          </p:nvSpPr>
          <p:spPr>
            <a:xfrm>
              <a:off x="1442010" y="707301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1"/>
                  </a:moveTo>
                  <a:cubicBezTo>
                    <a:pt x="117" y="1"/>
                    <a:pt x="0" y="117"/>
                    <a:pt x="0" y="258"/>
                  </a:cubicBezTo>
                  <a:cubicBezTo>
                    <a:pt x="0" y="409"/>
                    <a:pt x="117" y="526"/>
                    <a:pt x="269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7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3"/>
            <p:cNvSpPr/>
            <p:nvPr/>
          </p:nvSpPr>
          <p:spPr>
            <a:xfrm>
              <a:off x="1600739" y="707301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70" y="1"/>
                  </a:moveTo>
                  <a:cubicBezTo>
                    <a:pt x="117" y="1"/>
                    <a:pt x="0" y="117"/>
                    <a:pt x="0" y="258"/>
                  </a:cubicBezTo>
                  <a:cubicBezTo>
                    <a:pt x="0" y="409"/>
                    <a:pt x="117" y="526"/>
                    <a:pt x="270" y="526"/>
                  </a:cubicBezTo>
                  <a:cubicBezTo>
                    <a:pt x="410" y="526"/>
                    <a:pt x="527" y="409"/>
                    <a:pt x="527" y="258"/>
                  </a:cubicBezTo>
                  <a:cubicBezTo>
                    <a:pt x="527" y="117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3"/>
            <p:cNvSpPr/>
            <p:nvPr/>
          </p:nvSpPr>
          <p:spPr>
            <a:xfrm>
              <a:off x="1442010" y="548512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0" y="117"/>
                    <a:pt x="0" y="258"/>
                  </a:cubicBezTo>
                  <a:cubicBezTo>
                    <a:pt x="0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7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3"/>
            <p:cNvSpPr/>
            <p:nvPr/>
          </p:nvSpPr>
          <p:spPr>
            <a:xfrm>
              <a:off x="1600739" y="548512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70" y="1"/>
                  </a:moveTo>
                  <a:cubicBezTo>
                    <a:pt x="117" y="1"/>
                    <a:pt x="0" y="117"/>
                    <a:pt x="0" y="258"/>
                  </a:cubicBezTo>
                  <a:cubicBezTo>
                    <a:pt x="0" y="410"/>
                    <a:pt x="117" y="527"/>
                    <a:pt x="270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7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3"/>
            <p:cNvSpPr/>
            <p:nvPr/>
          </p:nvSpPr>
          <p:spPr>
            <a:xfrm>
              <a:off x="1363008" y="786304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8" y="526"/>
                    <a:pt x="525" y="409"/>
                    <a:pt x="525" y="269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3"/>
            <p:cNvSpPr/>
            <p:nvPr/>
          </p:nvSpPr>
          <p:spPr>
            <a:xfrm>
              <a:off x="1363008" y="627514"/>
              <a:ext cx="31770" cy="31891"/>
            </a:xfrm>
            <a:custGeom>
              <a:avLst/>
              <a:gdLst/>
              <a:ahLst/>
              <a:cxnLst/>
              <a:rect l="l" t="t" r="r" b="b"/>
              <a:pathLst>
                <a:path w="526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408" y="527"/>
                    <a:pt x="525" y="410"/>
                    <a:pt x="525" y="270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3"/>
            <p:cNvSpPr/>
            <p:nvPr/>
          </p:nvSpPr>
          <p:spPr>
            <a:xfrm>
              <a:off x="1680526" y="46878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8" y="526"/>
                    <a:pt x="525" y="409"/>
                    <a:pt x="525" y="269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3"/>
            <p:cNvSpPr/>
            <p:nvPr/>
          </p:nvSpPr>
          <p:spPr>
            <a:xfrm>
              <a:off x="1521737" y="46878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9" y="526"/>
                    <a:pt x="526" y="409"/>
                    <a:pt x="526" y="269"/>
                  </a:cubicBezTo>
                  <a:cubicBezTo>
                    <a:pt x="526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3"/>
            <p:cNvSpPr/>
            <p:nvPr/>
          </p:nvSpPr>
          <p:spPr>
            <a:xfrm>
              <a:off x="1363008" y="46878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8" y="526"/>
                    <a:pt x="525" y="409"/>
                    <a:pt x="525" y="269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3"/>
            <p:cNvSpPr/>
            <p:nvPr/>
          </p:nvSpPr>
          <p:spPr>
            <a:xfrm>
              <a:off x="1279717" y="119200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3"/>
            <p:cNvSpPr/>
            <p:nvPr/>
          </p:nvSpPr>
          <p:spPr>
            <a:xfrm>
              <a:off x="1120928" y="119200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8"/>
                    <a:pt x="410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3"/>
            <p:cNvSpPr/>
            <p:nvPr/>
          </p:nvSpPr>
          <p:spPr>
            <a:xfrm>
              <a:off x="1279717" y="1033276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09"/>
                    <a:pt x="117" y="526"/>
                    <a:pt x="258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3"/>
            <p:cNvSpPr/>
            <p:nvPr/>
          </p:nvSpPr>
          <p:spPr>
            <a:xfrm>
              <a:off x="1120928" y="1033276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09"/>
                    <a:pt x="117" y="526"/>
                    <a:pt x="258" y="526"/>
                  </a:cubicBezTo>
                  <a:cubicBezTo>
                    <a:pt x="410" y="526"/>
                    <a:pt x="527" y="409"/>
                    <a:pt x="527" y="258"/>
                  </a:cubicBezTo>
                  <a:cubicBezTo>
                    <a:pt x="527" y="118"/>
                    <a:pt x="410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3"/>
            <p:cNvSpPr/>
            <p:nvPr/>
          </p:nvSpPr>
          <p:spPr>
            <a:xfrm>
              <a:off x="1041201" y="1112338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69" y="0"/>
                  </a:moveTo>
                  <a:cubicBezTo>
                    <a:pt x="129" y="0"/>
                    <a:pt x="1" y="117"/>
                    <a:pt x="1" y="268"/>
                  </a:cubicBezTo>
                  <a:cubicBezTo>
                    <a:pt x="1" y="409"/>
                    <a:pt x="129" y="525"/>
                    <a:pt x="269" y="525"/>
                  </a:cubicBezTo>
                  <a:cubicBezTo>
                    <a:pt x="409" y="525"/>
                    <a:pt x="526" y="409"/>
                    <a:pt x="526" y="268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3"/>
            <p:cNvSpPr/>
            <p:nvPr/>
          </p:nvSpPr>
          <p:spPr>
            <a:xfrm>
              <a:off x="1199930" y="1112338"/>
              <a:ext cx="31891" cy="31770"/>
            </a:xfrm>
            <a:custGeom>
              <a:avLst/>
              <a:gdLst/>
              <a:ahLst/>
              <a:cxnLst/>
              <a:rect l="l" t="t" r="r" b="b"/>
              <a:pathLst>
                <a:path w="528" h="526" extrusionOk="0">
                  <a:moveTo>
                    <a:pt x="270" y="0"/>
                  </a:moveTo>
                  <a:cubicBezTo>
                    <a:pt x="118" y="0"/>
                    <a:pt x="1" y="117"/>
                    <a:pt x="1" y="268"/>
                  </a:cubicBezTo>
                  <a:cubicBezTo>
                    <a:pt x="1" y="409"/>
                    <a:pt x="118" y="525"/>
                    <a:pt x="270" y="525"/>
                  </a:cubicBezTo>
                  <a:cubicBezTo>
                    <a:pt x="410" y="525"/>
                    <a:pt x="527" y="409"/>
                    <a:pt x="527" y="268"/>
                  </a:cubicBezTo>
                  <a:cubicBezTo>
                    <a:pt x="527" y="117"/>
                    <a:pt x="410" y="0"/>
                    <a:pt x="2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3"/>
            <p:cNvSpPr/>
            <p:nvPr/>
          </p:nvSpPr>
          <p:spPr>
            <a:xfrm>
              <a:off x="1041201" y="953549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69" y="0"/>
                  </a:moveTo>
                  <a:cubicBezTo>
                    <a:pt x="129" y="0"/>
                    <a:pt x="1" y="117"/>
                    <a:pt x="1" y="269"/>
                  </a:cubicBezTo>
                  <a:cubicBezTo>
                    <a:pt x="1" y="410"/>
                    <a:pt x="129" y="526"/>
                    <a:pt x="269" y="526"/>
                  </a:cubicBezTo>
                  <a:cubicBezTo>
                    <a:pt x="409" y="526"/>
                    <a:pt x="526" y="410"/>
                    <a:pt x="526" y="269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3"/>
            <p:cNvSpPr/>
            <p:nvPr/>
          </p:nvSpPr>
          <p:spPr>
            <a:xfrm>
              <a:off x="1199930" y="953549"/>
              <a:ext cx="31891" cy="31831"/>
            </a:xfrm>
            <a:custGeom>
              <a:avLst/>
              <a:gdLst/>
              <a:ahLst/>
              <a:cxnLst/>
              <a:rect l="l" t="t" r="r" b="b"/>
              <a:pathLst>
                <a:path w="528" h="527" extrusionOk="0">
                  <a:moveTo>
                    <a:pt x="270" y="0"/>
                  </a:moveTo>
                  <a:cubicBezTo>
                    <a:pt x="118" y="0"/>
                    <a:pt x="1" y="117"/>
                    <a:pt x="1" y="269"/>
                  </a:cubicBezTo>
                  <a:cubicBezTo>
                    <a:pt x="1" y="410"/>
                    <a:pt x="118" y="526"/>
                    <a:pt x="270" y="526"/>
                  </a:cubicBezTo>
                  <a:cubicBezTo>
                    <a:pt x="410" y="526"/>
                    <a:pt x="527" y="410"/>
                    <a:pt x="527" y="269"/>
                  </a:cubicBezTo>
                  <a:cubicBezTo>
                    <a:pt x="527" y="117"/>
                    <a:pt x="410" y="0"/>
                    <a:pt x="2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3"/>
            <p:cNvSpPr/>
            <p:nvPr/>
          </p:nvSpPr>
          <p:spPr>
            <a:xfrm>
              <a:off x="962199" y="119200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3"/>
            <p:cNvSpPr/>
            <p:nvPr/>
          </p:nvSpPr>
          <p:spPr>
            <a:xfrm>
              <a:off x="962199" y="1033276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09"/>
                    <a:pt x="117" y="526"/>
                    <a:pt x="258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3"/>
            <p:cNvSpPr/>
            <p:nvPr/>
          </p:nvSpPr>
          <p:spPr>
            <a:xfrm>
              <a:off x="1279717" y="874486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3"/>
            <p:cNvSpPr/>
            <p:nvPr/>
          </p:nvSpPr>
          <p:spPr>
            <a:xfrm>
              <a:off x="1120928" y="874486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8"/>
                    <a:pt x="410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3"/>
            <p:cNvSpPr/>
            <p:nvPr/>
          </p:nvSpPr>
          <p:spPr>
            <a:xfrm>
              <a:off x="962199" y="874486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3"/>
            <p:cNvSpPr/>
            <p:nvPr/>
          </p:nvSpPr>
          <p:spPr>
            <a:xfrm>
              <a:off x="1681915" y="119200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3"/>
            <p:cNvSpPr/>
            <p:nvPr/>
          </p:nvSpPr>
          <p:spPr>
            <a:xfrm>
              <a:off x="1523126" y="119200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70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70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8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3"/>
            <p:cNvSpPr/>
            <p:nvPr/>
          </p:nvSpPr>
          <p:spPr>
            <a:xfrm>
              <a:off x="1681915" y="1033276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09"/>
                    <a:pt x="117" y="526"/>
                    <a:pt x="269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3"/>
            <p:cNvSpPr/>
            <p:nvPr/>
          </p:nvSpPr>
          <p:spPr>
            <a:xfrm>
              <a:off x="1523126" y="1033276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70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09"/>
                    <a:pt x="117" y="526"/>
                    <a:pt x="270" y="526"/>
                  </a:cubicBezTo>
                  <a:cubicBezTo>
                    <a:pt x="410" y="526"/>
                    <a:pt x="527" y="409"/>
                    <a:pt x="527" y="258"/>
                  </a:cubicBezTo>
                  <a:cubicBezTo>
                    <a:pt x="527" y="118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3"/>
            <p:cNvSpPr/>
            <p:nvPr/>
          </p:nvSpPr>
          <p:spPr>
            <a:xfrm>
              <a:off x="1444124" y="1112338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7" y="0"/>
                  </a:moveTo>
                  <a:cubicBezTo>
                    <a:pt x="117" y="0"/>
                    <a:pt x="0" y="117"/>
                    <a:pt x="0" y="268"/>
                  </a:cubicBezTo>
                  <a:cubicBezTo>
                    <a:pt x="0" y="409"/>
                    <a:pt x="117" y="525"/>
                    <a:pt x="257" y="525"/>
                  </a:cubicBezTo>
                  <a:cubicBezTo>
                    <a:pt x="409" y="525"/>
                    <a:pt x="526" y="409"/>
                    <a:pt x="526" y="268"/>
                  </a:cubicBezTo>
                  <a:cubicBezTo>
                    <a:pt x="526" y="117"/>
                    <a:pt x="409" y="0"/>
                    <a:pt x="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3"/>
            <p:cNvSpPr/>
            <p:nvPr/>
          </p:nvSpPr>
          <p:spPr>
            <a:xfrm>
              <a:off x="1602853" y="1112338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8" y="0"/>
                  </a:moveTo>
                  <a:cubicBezTo>
                    <a:pt x="118" y="0"/>
                    <a:pt x="1" y="117"/>
                    <a:pt x="1" y="268"/>
                  </a:cubicBezTo>
                  <a:cubicBezTo>
                    <a:pt x="1" y="409"/>
                    <a:pt x="118" y="525"/>
                    <a:pt x="258" y="525"/>
                  </a:cubicBezTo>
                  <a:cubicBezTo>
                    <a:pt x="409" y="525"/>
                    <a:pt x="526" y="409"/>
                    <a:pt x="526" y="268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3"/>
            <p:cNvSpPr/>
            <p:nvPr/>
          </p:nvSpPr>
          <p:spPr>
            <a:xfrm>
              <a:off x="1444124" y="953549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7" y="0"/>
                  </a:moveTo>
                  <a:cubicBezTo>
                    <a:pt x="117" y="0"/>
                    <a:pt x="0" y="117"/>
                    <a:pt x="0" y="269"/>
                  </a:cubicBezTo>
                  <a:cubicBezTo>
                    <a:pt x="0" y="410"/>
                    <a:pt x="117" y="526"/>
                    <a:pt x="257" y="526"/>
                  </a:cubicBezTo>
                  <a:cubicBezTo>
                    <a:pt x="409" y="526"/>
                    <a:pt x="526" y="410"/>
                    <a:pt x="526" y="269"/>
                  </a:cubicBezTo>
                  <a:cubicBezTo>
                    <a:pt x="526" y="117"/>
                    <a:pt x="409" y="0"/>
                    <a:pt x="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3"/>
            <p:cNvSpPr/>
            <p:nvPr/>
          </p:nvSpPr>
          <p:spPr>
            <a:xfrm>
              <a:off x="1602853" y="953549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8" y="0"/>
                  </a:moveTo>
                  <a:cubicBezTo>
                    <a:pt x="118" y="0"/>
                    <a:pt x="1" y="117"/>
                    <a:pt x="1" y="269"/>
                  </a:cubicBezTo>
                  <a:cubicBezTo>
                    <a:pt x="1" y="410"/>
                    <a:pt x="118" y="526"/>
                    <a:pt x="258" y="526"/>
                  </a:cubicBezTo>
                  <a:cubicBezTo>
                    <a:pt x="409" y="526"/>
                    <a:pt x="526" y="410"/>
                    <a:pt x="526" y="269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3"/>
            <p:cNvSpPr/>
            <p:nvPr/>
          </p:nvSpPr>
          <p:spPr>
            <a:xfrm>
              <a:off x="1364397" y="119200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3"/>
            <p:cNvSpPr/>
            <p:nvPr/>
          </p:nvSpPr>
          <p:spPr>
            <a:xfrm>
              <a:off x="1364397" y="1033276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09"/>
                    <a:pt x="117" y="526"/>
                    <a:pt x="269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3"/>
            <p:cNvSpPr/>
            <p:nvPr/>
          </p:nvSpPr>
          <p:spPr>
            <a:xfrm>
              <a:off x="1681915" y="874486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3"/>
            <p:cNvSpPr/>
            <p:nvPr/>
          </p:nvSpPr>
          <p:spPr>
            <a:xfrm>
              <a:off x="1523126" y="874486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70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70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8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3"/>
            <p:cNvSpPr/>
            <p:nvPr/>
          </p:nvSpPr>
          <p:spPr>
            <a:xfrm>
              <a:off x="1364397" y="874486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3"/>
            <p:cNvSpPr/>
            <p:nvPr/>
          </p:nvSpPr>
          <p:spPr>
            <a:xfrm>
              <a:off x="1120928" y="1426293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410"/>
                    <a:pt x="117" y="526"/>
                    <a:pt x="258" y="526"/>
                  </a:cubicBezTo>
                  <a:cubicBezTo>
                    <a:pt x="410" y="526"/>
                    <a:pt x="527" y="410"/>
                    <a:pt x="527" y="257"/>
                  </a:cubicBezTo>
                  <a:cubicBezTo>
                    <a:pt x="527" y="117"/>
                    <a:pt x="410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3"/>
            <p:cNvSpPr/>
            <p:nvPr/>
          </p:nvSpPr>
          <p:spPr>
            <a:xfrm>
              <a:off x="1041201" y="150529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69" y="1"/>
                  </a:moveTo>
                  <a:cubicBezTo>
                    <a:pt x="129" y="1"/>
                    <a:pt x="1" y="118"/>
                    <a:pt x="1" y="270"/>
                  </a:cubicBezTo>
                  <a:cubicBezTo>
                    <a:pt x="1" y="410"/>
                    <a:pt x="129" y="527"/>
                    <a:pt x="269" y="527"/>
                  </a:cubicBezTo>
                  <a:cubicBezTo>
                    <a:pt x="409" y="527"/>
                    <a:pt x="526" y="410"/>
                    <a:pt x="526" y="270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3"/>
            <p:cNvSpPr/>
            <p:nvPr/>
          </p:nvSpPr>
          <p:spPr>
            <a:xfrm>
              <a:off x="1041201" y="1346566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69" y="1"/>
                  </a:moveTo>
                  <a:cubicBezTo>
                    <a:pt x="129" y="1"/>
                    <a:pt x="1" y="117"/>
                    <a:pt x="1" y="269"/>
                  </a:cubicBezTo>
                  <a:cubicBezTo>
                    <a:pt x="1" y="409"/>
                    <a:pt x="129" y="526"/>
                    <a:pt x="269" y="526"/>
                  </a:cubicBezTo>
                  <a:cubicBezTo>
                    <a:pt x="409" y="526"/>
                    <a:pt x="526" y="409"/>
                    <a:pt x="526" y="269"/>
                  </a:cubicBezTo>
                  <a:cubicBezTo>
                    <a:pt x="526" y="117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3"/>
            <p:cNvSpPr/>
            <p:nvPr/>
          </p:nvSpPr>
          <p:spPr>
            <a:xfrm>
              <a:off x="1199930" y="1346566"/>
              <a:ext cx="31891" cy="31770"/>
            </a:xfrm>
            <a:custGeom>
              <a:avLst/>
              <a:gdLst/>
              <a:ahLst/>
              <a:cxnLst/>
              <a:rect l="l" t="t" r="r" b="b"/>
              <a:pathLst>
                <a:path w="528" h="526" extrusionOk="0">
                  <a:moveTo>
                    <a:pt x="270" y="1"/>
                  </a:moveTo>
                  <a:cubicBezTo>
                    <a:pt x="118" y="1"/>
                    <a:pt x="1" y="117"/>
                    <a:pt x="1" y="269"/>
                  </a:cubicBezTo>
                  <a:cubicBezTo>
                    <a:pt x="1" y="409"/>
                    <a:pt x="118" y="526"/>
                    <a:pt x="270" y="526"/>
                  </a:cubicBezTo>
                  <a:cubicBezTo>
                    <a:pt x="410" y="526"/>
                    <a:pt x="527" y="409"/>
                    <a:pt x="527" y="269"/>
                  </a:cubicBezTo>
                  <a:cubicBezTo>
                    <a:pt x="527" y="117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3"/>
            <p:cNvSpPr/>
            <p:nvPr/>
          </p:nvSpPr>
          <p:spPr>
            <a:xfrm>
              <a:off x="962199" y="1585083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397"/>
                    <a:pt x="117" y="525"/>
                    <a:pt x="258" y="525"/>
                  </a:cubicBezTo>
                  <a:cubicBezTo>
                    <a:pt x="409" y="525"/>
                    <a:pt x="526" y="397"/>
                    <a:pt x="526" y="257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3"/>
            <p:cNvSpPr/>
            <p:nvPr/>
          </p:nvSpPr>
          <p:spPr>
            <a:xfrm>
              <a:off x="962199" y="1426293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410"/>
                    <a:pt x="117" y="526"/>
                    <a:pt x="258" y="526"/>
                  </a:cubicBezTo>
                  <a:cubicBezTo>
                    <a:pt x="409" y="526"/>
                    <a:pt x="526" y="410"/>
                    <a:pt x="526" y="257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3"/>
            <p:cNvSpPr/>
            <p:nvPr/>
          </p:nvSpPr>
          <p:spPr>
            <a:xfrm>
              <a:off x="1279717" y="1267564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409"/>
                    <a:pt x="117" y="525"/>
                    <a:pt x="258" y="525"/>
                  </a:cubicBezTo>
                  <a:cubicBezTo>
                    <a:pt x="409" y="525"/>
                    <a:pt x="526" y="409"/>
                    <a:pt x="526" y="257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3"/>
            <p:cNvSpPr/>
            <p:nvPr/>
          </p:nvSpPr>
          <p:spPr>
            <a:xfrm>
              <a:off x="1120928" y="1267564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409"/>
                    <a:pt x="117" y="525"/>
                    <a:pt x="258" y="525"/>
                  </a:cubicBezTo>
                  <a:cubicBezTo>
                    <a:pt x="410" y="525"/>
                    <a:pt x="527" y="409"/>
                    <a:pt x="527" y="257"/>
                  </a:cubicBezTo>
                  <a:cubicBezTo>
                    <a:pt x="527" y="117"/>
                    <a:pt x="410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3"/>
            <p:cNvSpPr/>
            <p:nvPr/>
          </p:nvSpPr>
          <p:spPr>
            <a:xfrm>
              <a:off x="962199" y="1267564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409"/>
                    <a:pt x="117" y="525"/>
                    <a:pt x="258" y="525"/>
                  </a:cubicBezTo>
                  <a:cubicBezTo>
                    <a:pt x="409" y="525"/>
                    <a:pt x="526" y="409"/>
                    <a:pt x="526" y="257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3"/>
            <p:cNvSpPr/>
            <p:nvPr/>
          </p:nvSpPr>
          <p:spPr>
            <a:xfrm>
              <a:off x="1681915" y="1585083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397"/>
                    <a:pt x="117" y="525"/>
                    <a:pt x="269" y="525"/>
                  </a:cubicBezTo>
                  <a:cubicBezTo>
                    <a:pt x="409" y="525"/>
                    <a:pt x="526" y="397"/>
                    <a:pt x="526" y="257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3"/>
            <p:cNvSpPr/>
            <p:nvPr/>
          </p:nvSpPr>
          <p:spPr>
            <a:xfrm>
              <a:off x="1681915" y="1426293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410"/>
                    <a:pt x="117" y="526"/>
                    <a:pt x="269" y="526"/>
                  </a:cubicBezTo>
                  <a:cubicBezTo>
                    <a:pt x="409" y="526"/>
                    <a:pt x="526" y="410"/>
                    <a:pt x="526" y="257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3"/>
            <p:cNvSpPr/>
            <p:nvPr/>
          </p:nvSpPr>
          <p:spPr>
            <a:xfrm>
              <a:off x="1523126" y="1426293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70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410"/>
                    <a:pt x="117" y="526"/>
                    <a:pt x="270" y="526"/>
                  </a:cubicBezTo>
                  <a:cubicBezTo>
                    <a:pt x="410" y="526"/>
                    <a:pt x="527" y="410"/>
                    <a:pt x="527" y="257"/>
                  </a:cubicBezTo>
                  <a:cubicBezTo>
                    <a:pt x="527" y="117"/>
                    <a:pt x="410" y="0"/>
                    <a:pt x="2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3"/>
            <p:cNvSpPr/>
            <p:nvPr/>
          </p:nvSpPr>
          <p:spPr>
            <a:xfrm>
              <a:off x="1602853" y="150529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8" y="1"/>
                  </a:moveTo>
                  <a:cubicBezTo>
                    <a:pt x="118" y="1"/>
                    <a:pt x="1" y="118"/>
                    <a:pt x="1" y="270"/>
                  </a:cubicBezTo>
                  <a:cubicBezTo>
                    <a:pt x="1" y="410"/>
                    <a:pt x="118" y="527"/>
                    <a:pt x="258" y="527"/>
                  </a:cubicBezTo>
                  <a:cubicBezTo>
                    <a:pt x="409" y="527"/>
                    <a:pt x="526" y="410"/>
                    <a:pt x="526" y="270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3"/>
            <p:cNvSpPr/>
            <p:nvPr/>
          </p:nvSpPr>
          <p:spPr>
            <a:xfrm>
              <a:off x="1444124" y="1346566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7" y="1"/>
                  </a:moveTo>
                  <a:cubicBezTo>
                    <a:pt x="117" y="1"/>
                    <a:pt x="0" y="117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9" y="526"/>
                    <a:pt x="526" y="409"/>
                    <a:pt x="526" y="269"/>
                  </a:cubicBezTo>
                  <a:cubicBezTo>
                    <a:pt x="526" y="117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3"/>
            <p:cNvSpPr/>
            <p:nvPr/>
          </p:nvSpPr>
          <p:spPr>
            <a:xfrm>
              <a:off x="1602853" y="1346566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8" y="1"/>
                  </a:moveTo>
                  <a:cubicBezTo>
                    <a:pt x="118" y="1"/>
                    <a:pt x="1" y="117"/>
                    <a:pt x="1" y="269"/>
                  </a:cubicBezTo>
                  <a:cubicBezTo>
                    <a:pt x="1" y="409"/>
                    <a:pt x="118" y="526"/>
                    <a:pt x="258" y="526"/>
                  </a:cubicBezTo>
                  <a:cubicBezTo>
                    <a:pt x="409" y="526"/>
                    <a:pt x="526" y="409"/>
                    <a:pt x="526" y="269"/>
                  </a:cubicBezTo>
                  <a:cubicBezTo>
                    <a:pt x="526" y="117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3"/>
            <p:cNvSpPr/>
            <p:nvPr/>
          </p:nvSpPr>
          <p:spPr>
            <a:xfrm>
              <a:off x="1681915" y="1267564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409"/>
                    <a:pt x="117" y="525"/>
                    <a:pt x="269" y="525"/>
                  </a:cubicBezTo>
                  <a:cubicBezTo>
                    <a:pt x="409" y="525"/>
                    <a:pt x="526" y="409"/>
                    <a:pt x="526" y="257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3"/>
            <p:cNvSpPr/>
            <p:nvPr/>
          </p:nvSpPr>
          <p:spPr>
            <a:xfrm>
              <a:off x="1523126" y="1267564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70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409"/>
                    <a:pt x="117" y="525"/>
                    <a:pt x="270" y="525"/>
                  </a:cubicBezTo>
                  <a:cubicBezTo>
                    <a:pt x="410" y="525"/>
                    <a:pt x="527" y="409"/>
                    <a:pt x="527" y="257"/>
                  </a:cubicBezTo>
                  <a:cubicBezTo>
                    <a:pt x="527" y="117"/>
                    <a:pt x="410" y="0"/>
                    <a:pt x="2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3"/>
            <p:cNvSpPr/>
            <p:nvPr/>
          </p:nvSpPr>
          <p:spPr>
            <a:xfrm>
              <a:off x="1364397" y="1267564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409"/>
                    <a:pt x="117" y="525"/>
                    <a:pt x="269" y="525"/>
                  </a:cubicBezTo>
                  <a:cubicBezTo>
                    <a:pt x="409" y="525"/>
                    <a:pt x="526" y="409"/>
                    <a:pt x="526" y="257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angle 7"/>
          <p:cNvSpPr/>
          <p:nvPr/>
        </p:nvSpPr>
        <p:spPr>
          <a:xfrm>
            <a:off x="5295067" y="2153200"/>
            <a:ext cx="336658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/>
              <a:t>C</a:t>
            </a:r>
            <a:r>
              <a:rPr lang="vi-VN" sz="1800" dirty="0" smtClean="0"/>
              <a:t>hia </a:t>
            </a:r>
            <a:r>
              <a:rPr lang="vi-VN" sz="1800" dirty="0"/>
              <a:t>lớp thành 4 nhóm, các nhóm vẽ sơ đồ tư duy tổng hợp các kiến thức của </a:t>
            </a:r>
            <a:r>
              <a:rPr lang="vi-VN" sz="1800" dirty="0" smtClean="0"/>
              <a:t>chương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5365509" y="906771"/>
            <a:ext cx="3182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 smtClean="0"/>
              <a:t>Ôn </a:t>
            </a:r>
            <a:r>
              <a:rPr lang="vi-VN" sz="1800" dirty="0"/>
              <a:t>tập các kiến thức đã học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vi-VN" sz="1800" dirty="0" smtClean="0"/>
              <a:t>chương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5362087" y="3588599"/>
            <a:ext cx="3186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 smtClean="0"/>
              <a:t>Xem </a:t>
            </a:r>
            <a:r>
              <a:rPr lang="vi-VN" sz="1800" dirty="0"/>
              <a:t>trước các bài tập của bài </a:t>
            </a:r>
            <a:r>
              <a:rPr lang="en-US" sz="1800" dirty="0"/>
              <a:t>Ô</a:t>
            </a:r>
            <a:r>
              <a:rPr lang="vi-VN" sz="1800" dirty="0" smtClean="0"/>
              <a:t>n </a:t>
            </a:r>
            <a:r>
              <a:rPr lang="vi-VN" sz="1800" dirty="0"/>
              <a:t>tập chương </a:t>
            </a:r>
            <a:r>
              <a:rPr lang="vi-VN" sz="1800" dirty="0" smtClean="0"/>
              <a:t>I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504" y="3116767"/>
            <a:ext cx="1832466" cy="157863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" grpId="0" animBg="1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p67"/>
          <p:cNvSpPr txBox="1">
            <a:spLocks noGrp="1"/>
          </p:cNvSpPr>
          <p:nvPr>
            <p:ph type="title"/>
          </p:nvPr>
        </p:nvSpPr>
        <p:spPr>
          <a:xfrm>
            <a:off x="806521" y="928118"/>
            <a:ext cx="7551506" cy="25650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latin typeface="+mn-lt"/>
              </a:rPr>
              <a:t>CẢM ƠN CÁC EM </a:t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ĐÃ LẮNG NGHE BÀI GIẢNG!</a:t>
            </a:r>
            <a:endParaRPr sz="40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8265" y="3637052"/>
            <a:ext cx="4048018" cy="44178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3"/>
          <p:cNvSpPr/>
          <p:nvPr/>
        </p:nvSpPr>
        <p:spPr>
          <a:xfrm>
            <a:off x="-335035" y="6524736"/>
            <a:ext cx="128551" cy="128551"/>
          </a:xfrm>
          <a:custGeom>
            <a:avLst/>
            <a:gdLst/>
            <a:ahLst/>
            <a:cxnLst/>
            <a:rect l="l" t="t" r="r" b="b"/>
            <a:pathLst>
              <a:path w="3559" h="3559" extrusionOk="0">
                <a:moveTo>
                  <a:pt x="1780" y="0"/>
                </a:moveTo>
                <a:cubicBezTo>
                  <a:pt x="797" y="0"/>
                  <a:pt x="0" y="797"/>
                  <a:pt x="0" y="1780"/>
                </a:cubicBezTo>
                <a:cubicBezTo>
                  <a:pt x="0" y="2762"/>
                  <a:pt x="797" y="3559"/>
                  <a:pt x="1780" y="3559"/>
                </a:cubicBezTo>
                <a:cubicBezTo>
                  <a:pt x="2763" y="3559"/>
                  <a:pt x="3559" y="2762"/>
                  <a:pt x="3559" y="1780"/>
                </a:cubicBezTo>
                <a:cubicBezTo>
                  <a:pt x="3559" y="797"/>
                  <a:pt x="2763" y="0"/>
                  <a:pt x="178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5" name="Google Shape;345;p33"/>
          <p:cNvSpPr/>
          <p:nvPr/>
        </p:nvSpPr>
        <p:spPr>
          <a:xfrm>
            <a:off x="-53877" y="5943963"/>
            <a:ext cx="108" cy="36"/>
          </a:xfrm>
          <a:custGeom>
            <a:avLst/>
            <a:gdLst/>
            <a:ahLst/>
            <a:cxnLst/>
            <a:rect l="l" t="t" r="r" b="b"/>
            <a:pathLst>
              <a:path w="3" h="1" fill="none" extrusionOk="0">
                <a:moveTo>
                  <a:pt x="1" y="1"/>
                </a:moveTo>
                <a:lnTo>
                  <a:pt x="3" y="1"/>
                </a:lnTo>
              </a:path>
            </a:pathLst>
          </a:custGeom>
          <a:noFill/>
          <a:ln w="127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6" name="Google Shape;346;p33"/>
          <p:cNvSpPr/>
          <p:nvPr/>
        </p:nvSpPr>
        <p:spPr>
          <a:xfrm>
            <a:off x="-53877" y="5625059"/>
            <a:ext cx="108" cy="36"/>
          </a:xfrm>
          <a:custGeom>
            <a:avLst/>
            <a:gdLst/>
            <a:ahLst/>
            <a:cxnLst/>
            <a:rect l="l" t="t" r="r" b="b"/>
            <a:pathLst>
              <a:path w="3" h="1" fill="none" extrusionOk="0">
                <a:moveTo>
                  <a:pt x="1" y="1"/>
                </a:moveTo>
                <a:lnTo>
                  <a:pt x="3" y="1"/>
                </a:lnTo>
              </a:path>
            </a:pathLst>
          </a:custGeom>
          <a:noFill/>
          <a:ln w="127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348" name="Google Shape;348;p33"/>
          <p:cNvCxnSpPr/>
          <p:nvPr/>
        </p:nvCxnSpPr>
        <p:spPr>
          <a:xfrm>
            <a:off x="3420147" y="831624"/>
            <a:ext cx="1349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Box 3"/>
          <p:cNvSpPr txBox="1"/>
          <p:nvPr/>
        </p:nvSpPr>
        <p:spPr>
          <a:xfrm>
            <a:off x="3525228" y="431514"/>
            <a:ext cx="1139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Ví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dụ</a:t>
            </a:r>
            <a:r>
              <a:rPr lang="en-US" sz="2000" b="1" dirty="0" smtClean="0">
                <a:solidFill>
                  <a:schemeClr val="bg1"/>
                </a:solidFill>
              </a:rPr>
              <a:t> 1: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5228" y="945223"/>
            <a:ext cx="51165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chemeClr val="bg1"/>
                </a:solidFill>
              </a:rPr>
              <a:t>Năm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ánh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sáng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là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đơn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vị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chiều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dài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sử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dụng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để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đo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khoảng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cách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trong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thiên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văn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học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</a:rPr>
              <a:t>Một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năm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ánh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sáng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là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độ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dài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quãng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mà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ánh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sáng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đi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được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trong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một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năm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và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bằng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khoảng</a:t>
            </a:r>
            <a:r>
              <a:rPr lang="en-US" sz="2000" dirty="0" smtClean="0">
                <a:solidFill>
                  <a:schemeClr val="bg1"/>
                </a:solidFill>
              </a:rPr>
              <a:t> 9 460 000 000 000 km.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3679340" y="3565132"/>
            <a:ext cx="4646190" cy="965771"/>
          </a:xfrm>
          <a:prstGeom prst="wedgeRoundRectCallout">
            <a:avLst>
              <a:gd name="adj1" fmla="val 56915"/>
              <a:gd name="adj2" fmla="val 4122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chemeClr val="tx1"/>
                </a:solidFill>
              </a:rPr>
              <a:t>Đó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một</a:t>
            </a:r>
            <a:r>
              <a:rPr lang="en-US" sz="2000" dirty="0" smtClean="0">
                <a:solidFill>
                  <a:schemeClr val="tx1"/>
                </a:solidFill>
              </a:rPr>
              <a:t> con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rất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lớn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nên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người</a:t>
            </a:r>
            <a:r>
              <a:rPr lang="en-US" sz="2000" dirty="0" smtClean="0">
                <a:solidFill>
                  <a:schemeClr val="tx1"/>
                </a:solidFill>
              </a:rPr>
              <a:t> ta </a:t>
            </a:r>
            <a:r>
              <a:rPr lang="en-US" sz="2000" dirty="0" err="1" smtClean="0">
                <a:solidFill>
                  <a:schemeClr val="tx1"/>
                </a:solidFill>
              </a:rPr>
              <a:t>dùng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lũy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thừa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để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gọn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lại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9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8" name="Google Shape;1268;p39"/>
          <p:cNvGrpSpPr/>
          <p:nvPr/>
        </p:nvGrpSpPr>
        <p:grpSpPr>
          <a:xfrm>
            <a:off x="992625" y="1068675"/>
            <a:ext cx="7158775" cy="3497225"/>
            <a:chOff x="992625" y="1068675"/>
            <a:chExt cx="7158775" cy="3497225"/>
          </a:xfrm>
        </p:grpSpPr>
        <p:sp>
          <p:nvSpPr>
            <p:cNvPr id="1269" name="Google Shape;1269;p39"/>
            <p:cNvSpPr/>
            <p:nvPr/>
          </p:nvSpPr>
          <p:spPr>
            <a:xfrm>
              <a:off x="993902" y="1068675"/>
              <a:ext cx="7157498" cy="9130"/>
            </a:xfrm>
            <a:custGeom>
              <a:avLst/>
              <a:gdLst/>
              <a:ahLst/>
              <a:cxnLst/>
              <a:rect l="l" t="t" r="r" b="b"/>
              <a:pathLst>
                <a:path w="61672" h="153" extrusionOk="0">
                  <a:moveTo>
                    <a:pt x="188" y="0"/>
                  </a:moveTo>
                  <a:cubicBezTo>
                    <a:pt x="83" y="0"/>
                    <a:pt x="1" y="36"/>
                    <a:pt x="1" y="83"/>
                  </a:cubicBezTo>
                  <a:cubicBezTo>
                    <a:pt x="1" y="117"/>
                    <a:pt x="83" y="153"/>
                    <a:pt x="188" y="153"/>
                  </a:cubicBezTo>
                  <a:lnTo>
                    <a:pt x="61473" y="153"/>
                  </a:lnTo>
                  <a:cubicBezTo>
                    <a:pt x="61578" y="153"/>
                    <a:pt x="61672" y="117"/>
                    <a:pt x="61672" y="83"/>
                  </a:cubicBezTo>
                  <a:cubicBezTo>
                    <a:pt x="61672" y="36"/>
                    <a:pt x="61578" y="0"/>
                    <a:pt x="61473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993902" y="1306393"/>
              <a:ext cx="7157498" cy="9070"/>
            </a:xfrm>
            <a:custGeom>
              <a:avLst/>
              <a:gdLst/>
              <a:ahLst/>
              <a:cxnLst/>
              <a:rect l="l" t="t" r="r" b="b"/>
              <a:pathLst>
                <a:path w="61672" h="152" extrusionOk="0">
                  <a:moveTo>
                    <a:pt x="188" y="1"/>
                  </a:moveTo>
                  <a:cubicBezTo>
                    <a:pt x="83" y="1"/>
                    <a:pt x="1" y="35"/>
                    <a:pt x="1" y="82"/>
                  </a:cubicBezTo>
                  <a:cubicBezTo>
                    <a:pt x="1" y="117"/>
                    <a:pt x="83" y="152"/>
                    <a:pt x="188" y="152"/>
                  </a:cubicBezTo>
                  <a:lnTo>
                    <a:pt x="61473" y="152"/>
                  </a:lnTo>
                  <a:cubicBezTo>
                    <a:pt x="61578" y="152"/>
                    <a:pt x="61672" y="117"/>
                    <a:pt x="61672" y="82"/>
                  </a:cubicBezTo>
                  <a:cubicBezTo>
                    <a:pt x="61672" y="35"/>
                    <a:pt x="61578" y="1"/>
                    <a:pt x="61473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993902" y="1544767"/>
              <a:ext cx="7157498" cy="8473"/>
            </a:xfrm>
            <a:custGeom>
              <a:avLst/>
              <a:gdLst/>
              <a:ahLst/>
              <a:cxnLst/>
              <a:rect l="l" t="t" r="r" b="b"/>
              <a:pathLst>
                <a:path w="61672" h="142" extrusionOk="0">
                  <a:moveTo>
                    <a:pt x="188" y="1"/>
                  </a:moveTo>
                  <a:cubicBezTo>
                    <a:pt x="83" y="1"/>
                    <a:pt x="1" y="24"/>
                    <a:pt x="1" y="71"/>
                  </a:cubicBezTo>
                  <a:cubicBezTo>
                    <a:pt x="1" y="106"/>
                    <a:pt x="83" y="141"/>
                    <a:pt x="188" y="141"/>
                  </a:cubicBezTo>
                  <a:lnTo>
                    <a:pt x="61473" y="141"/>
                  </a:lnTo>
                  <a:cubicBezTo>
                    <a:pt x="61578" y="141"/>
                    <a:pt x="61672" y="106"/>
                    <a:pt x="61672" y="71"/>
                  </a:cubicBezTo>
                  <a:cubicBezTo>
                    <a:pt x="61672" y="24"/>
                    <a:pt x="61578" y="1"/>
                    <a:pt x="61473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993902" y="1782485"/>
              <a:ext cx="7157498" cy="8413"/>
            </a:xfrm>
            <a:custGeom>
              <a:avLst/>
              <a:gdLst/>
              <a:ahLst/>
              <a:cxnLst/>
              <a:rect l="l" t="t" r="r" b="b"/>
              <a:pathLst>
                <a:path w="61672" h="141" extrusionOk="0">
                  <a:moveTo>
                    <a:pt x="188" y="0"/>
                  </a:moveTo>
                  <a:cubicBezTo>
                    <a:pt x="83" y="0"/>
                    <a:pt x="1" y="36"/>
                    <a:pt x="1" y="70"/>
                  </a:cubicBezTo>
                  <a:cubicBezTo>
                    <a:pt x="1" y="117"/>
                    <a:pt x="83" y="140"/>
                    <a:pt x="188" y="140"/>
                  </a:cubicBezTo>
                  <a:lnTo>
                    <a:pt x="61473" y="140"/>
                  </a:lnTo>
                  <a:cubicBezTo>
                    <a:pt x="61578" y="140"/>
                    <a:pt x="61672" y="117"/>
                    <a:pt x="61672" y="70"/>
                  </a:cubicBezTo>
                  <a:cubicBezTo>
                    <a:pt x="61672" y="36"/>
                    <a:pt x="61578" y="0"/>
                    <a:pt x="61473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993902" y="2020202"/>
              <a:ext cx="7157498" cy="9070"/>
            </a:xfrm>
            <a:custGeom>
              <a:avLst/>
              <a:gdLst/>
              <a:ahLst/>
              <a:cxnLst/>
              <a:rect l="l" t="t" r="r" b="b"/>
              <a:pathLst>
                <a:path w="61672" h="152" extrusionOk="0">
                  <a:moveTo>
                    <a:pt x="188" y="0"/>
                  </a:moveTo>
                  <a:cubicBezTo>
                    <a:pt x="83" y="0"/>
                    <a:pt x="1" y="35"/>
                    <a:pt x="1" y="70"/>
                  </a:cubicBezTo>
                  <a:cubicBezTo>
                    <a:pt x="1" y="117"/>
                    <a:pt x="83" y="152"/>
                    <a:pt x="188" y="152"/>
                  </a:cubicBezTo>
                  <a:lnTo>
                    <a:pt x="61473" y="152"/>
                  </a:lnTo>
                  <a:cubicBezTo>
                    <a:pt x="61578" y="152"/>
                    <a:pt x="61672" y="117"/>
                    <a:pt x="61672" y="70"/>
                  </a:cubicBezTo>
                  <a:cubicBezTo>
                    <a:pt x="61672" y="35"/>
                    <a:pt x="61578" y="0"/>
                    <a:pt x="61473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993902" y="2257860"/>
              <a:ext cx="7157498" cy="9130"/>
            </a:xfrm>
            <a:custGeom>
              <a:avLst/>
              <a:gdLst/>
              <a:ahLst/>
              <a:cxnLst/>
              <a:rect l="l" t="t" r="r" b="b"/>
              <a:pathLst>
                <a:path w="61672" h="153" extrusionOk="0">
                  <a:moveTo>
                    <a:pt x="188" y="0"/>
                  </a:moveTo>
                  <a:cubicBezTo>
                    <a:pt x="83" y="0"/>
                    <a:pt x="1" y="36"/>
                    <a:pt x="1" y="83"/>
                  </a:cubicBezTo>
                  <a:cubicBezTo>
                    <a:pt x="1" y="117"/>
                    <a:pt x="83" y="153"/>
                    <a:pt x="188" y="153"/>
                  </a:cubicBezTo>
                  <a:lnTo>
                    <a:pt x="61473" y="153"/>
                  </a:lnTo>
                  <a:cubicBezTo>
                    <a:pt x="61578" y="153"/>
                    <a:pt x="61672" y="117"/>
                    <a:pt x="61672" y="83"/>
                  </a:cubicBezTo>
                  <a:cubicBezTo>
                    <a:pt x="61672" y="36"/>
                    <a:pt x="61578" y="0"/>
                    <a:pt x="61473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992625" y="2495578"/>
              <a:ext cx="7157382" cy="9070"/>
            </a:xfrm>
            <a:custGeom>
              <a:avLst/>
              <a:gdLst/>
              <a:ahLst/>
              <a:cxnLst/>
              <a:rect l="l" t="t" r="r" b="b"/>
              <a:pathLst>
                <a:path w="61671" h="152" extrusionOk="0">
                  <a:moveTo>
                    <a:pt x="188" y="1"/>
                  </a:moveTo>
                  <a:cubicBezTo>
                    <a:pt x="94" y="1"/>
                    <a:pt x="1" y="35"/>
                    <a:pt x="1" y="82"/>
                  </a:cubicBezTo>
                  <a:cubicBezTo>
                    <a:pt x="1" y="117"/>
                    <a:pt x="94" y="152"/>
                    <a:pt x="188" y="152"/>
                  </a:cubicBezTo>
                  <a:lnTo>
                    <a:pt x="61484" y="152"/>
                  </a:lnTo>
                  <a:cubicBezTo>
                    <a:pt x="61589" y="152"/>
                    <a:pt x="61671" y="117"/>
                    <a:pt x="61671" y="82"/>
                  </a:cubicBezTo>
                  <a:cubicBezTo>
                    <a:pt x="61671" y="35"/>
                    <a:pt x="61589" y="1"/>
                    <a:pt x="61484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6" name="Google Shape;1276;p39"/>
            <p:cNvGrpSpPr/>
            <p:nvPr/>
          </p:nvGrpSpPr>
          <p:grpSpPr>
            <a:xfrm>
              <a:off x="992625" y="2695752"/>
              <a:ext cx="7158775" cy="1870148"/>
              <a:chOff x="992625" y="2695752"/>
              <a:chExt cx="7158775" cy="1870148"/>
            </a:xfrm>
          </p:grpSpPr>
          <p:sp>
            <p:nvSpPr>
              <p:cNvPr id="1277" name="Google Shape;1277;p39"/>
              <p:cNvSpPr/>
              <p:nvPr/>
            </p:nvSpPr>
            <p:spPr>
              <a:xfrm>
                <a:off x="992625" y="2695752"/>
                <a:ext cx="7157382" cy="8473"/>
              </a:xfrm>
              <a:custGeom>
                <a:avLst/>
                <a:gdLst/>
                <a:ahLst/>
                <a:cxnLst/>
                <a:rect l="l" t="t" r="r" b="b"/>
                <a:pathLst>
                  <a:path w="61671" h="142" extrusionOk="0">
                    <a:moveTo>
                      <a:pt x="188" y="1"/>
                    </a:moveTo>
                    <a:cubicBezTo>
                      <a:pt x="94" y="1"/>
                      <a:pt x="1" y="24"/>
                      <a:pt x="1" y="71"/>
                    </a:cubicBezTo>
                    <a:cubicBezTo>
                      <a:pt x="1" y="106"/>
                      <a:pt x="94" y="141"/>
                      <a:pt x="188" y="141"/>
                    </a:cubicBezTo>
                    <a:lnTo>
                      <a:pt x="61484" y="141"/>
                    </a:lnTo>
                    <a:cubicBezTo>
                      <a:pt x="61589" y="141"/>
                      <a:pt x="61671" y="106"/>
                      <a:pt x="61671" y="71"/>
                    </a:cubicBezTo>
                    <a:cubicBezTo>
                      <a:pt x="61671" y="24"/>
                      <a:pt x="61589" y="1"/>
                      <a:pt x="61484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9"/>
              <p:cNvSpPr/>
              <p:nvPr/>
            </p:nvSpPr>
            <p:spPr>
              <a:xfrm>
                <a:off x="993902" y="2892150"/>
                <a:ext cx="7157498" cy="9130"/>
              </a:xfrm>
              <a:custGeom>
                <a:avLst/>
                <a:gdLst/>
                <a:ahLst/>
                <a:cxnLst/>
                <a:rect l="l" t="t" r="r" b="b"/>
                <a:pathLst>
                  <a:path w="61672" h="153" extrusionOk="0">
                    <a:moveTo>
                      <a:pt x="188" y="0"/>
                    </a:moveTo>
                    <a:cubicBezTo>
                      <a:pt x="83" y="0"/>
                      <a:pt x="1" y="36"/>
                      <a:pt x="1" y="83"/>
                    </a:cubicBezTo>
                    <a:cubicBezTo>
                      <a:pt x="1" y="117"/>
                      <a:pt x="83" y="153"/>
                      <a:pt x="188" y="153"/>
                    </a:cubicBezTo>
                    <a:lnTo>
                      <a:pt x="61473" y="153"/>
                    </a:lnTo>
                    <a:cubicBezTo>
                      <a:pt x="61578" y="153"/>
                      <a:pt x="61672" y="117"/>
                      <a:pt x="61672" y="83"/>
                    </a:cubicBezTo>
                    <a:cubicBezTo>
                      <a:pt x="61672" y="36"/>
                      <a:pt x="61578" y="0"/>
                      <a:pt x="61473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9"/>
              <p:cNvSpPr/>
              <p:nvPr/>
            </p:nvSpPr>
            <p:spPr>
              <a:xfrm>
                <a:off x="993902" y="3129868"/>
                <a:ext cx="7157498" cy="9070"/>
              </a:xfrm>
              <a:custGeom>
                <a:avLst/>
                <a:gdLst/>
                <a:ahLst/>
                <a:cxnLst/>
                <a:rect l="l" t="t" r="r" b="b"/>
                <a:pathLst>
                  <a:path w="61672" h="152" extrusionOk="0">
                    <a:moveTo>
                      <a:pt x="188" y="1"/>
                    </a:moveTo>
                    <a:cubicBezTo>
                      <a:pt x="83" y="1"/>
                      <a:pt x="1" y="35"/>
                      <a:pt x="1" y="82"/>
                    </a:cubicBezTo>
                    <a:cubicBezTo>
                      <a:pt x="1" y="117"/>
                      <a:pt x="83" y="152"/>
                      <a:pt x="188" y="152"/>
                    </a:cubicBezTo>
                    <a:lnTo>
                      <a:pt x="61473" y="152"/>
                    </a:lnTo>
                    <a:cubicBezTo>
                      <a:pt x="61578" y="152"/>
                      <a:pt x="61672" y="117"/>
                      <a:pt x="61672" y="82"/>
                    </a:cubicBezTo>
                    <a:cubicBezTo>
                      <a:pt x="61672" y="35"/>
                      <a:pt x="61578" y="1"/>
                      <a:pt x="61473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9"/>
              <p:cNvSpPr/>
              <p:nvPr/>
            </p:nvSpPr>
            <p:spPr>
              <a:xfrm>
                <a:off x="993902" y="3368242"/>
                <a:ext cx="7157498" cy="8473"/>
              </a:xfrm>
              <a:custGeom>
                <a:avLst/>
                <a:gdLst/>
                <a:ahLst/>
                <a:cxnLst/>
                <a:rect l="l" t="t" r="r" b="b"/>
                <a:pathLst>
                  <a:path w="61672" h="142" extrusionOk="0">
                    <a:moveTo>
                      <a:pt x="188" y="1"/>
                    </a:moveTo>
                    <a:cubicBezTo>
                      <a:pt x="83" y="1"/>
                      <a:pt x="1" y="24"/>
                      <a:pt x="1" y="71"/>
                    </a:cubicBezTo>
                    <a:cubicBezTo>
                      <a:pt x="1" y="106"/>
                      <a:pt x="83" y="141"/>
                      <a:pt x="188" y="141"/>
                    </a:cubicBezTo>
                    <a:lnTo>
                      <a:pt x="61473" y="141"/>
                    </a:lnTo>
                    <a:cubicBezTo>
                      <a:pt x="61578" y="141"/>
                      <a:pt x="61672" y="106"/>
                      <a:pt x="61672" y="71"/>
                    </a:cubicBezTo>
                    <a:cubicBezTo>
                      <a:pt x="61672" y="24"/>
                      <a:pt x="61578" y="1"/>
                      <a:pt x="61473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9"/>
              <p:cNvSpPr/>
              <p:nvPr/>
            </p:nvSpPr>
            <p:spPr>
              <a:xfrm>
                <a:off x="993902" y="3605960"/>
                <a:ext cx="7157498" cy="8413"/>
              </a:xfrm>
              <a:custGeom>
                <a:avLst/>
                <a:gdLst/>
                <a:ahLst/>
                <a:cxnLst/>
                <a:rect l="l" t="t" r="r" b="b"/>
                <a:pathLst>
                  <a:path w="61672" h="141" extrusionOk="0">
                    <a:moveTo>
                      <a:pt x="188" y="0"/>
                    </a:moveTo>
                    <a:cubicBezTo>
                      <a:pt x="83" y="0"/>
                      <a:pt x="1" y="36"/>
                      <a:pt x="1" y="70"/>
                    </a:cubicBezTo>
                    <a:cubicBezTo>
                      <a:pt x="1" y="117"/>
                      <a:pt x="83" y="140"/>
                      <a:pt x="188" y="140"/>
                    </a:cubicBezTo>
                    <a:lnTo>
                      <a:pt x="61473" y="140"/>
                    </a:lnTo>
                    <a:cubicBezTo>
                      <a:pt x="61578" y="140"/>
                      <a:pt x="61672" y="117"/>
                      <a:pt x="61672" y="70"/>
                    </a:cubicBezTo>
                    <a:cubicBezTo>
                      <a:pt x="61672" y="36"/>
                      <a:pt x="61578" y="0"/>
                      <a:pt x="61473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9"/>
              <p:cNvSpPr/>
              <p:nvPr/>
            </p:nvSpPr>
            <p:spPr>
              <a:xfrm>
                <a:off x="993902" y="3843677"/>
                <a:ext cx="7157498" cy="9070"/>
              </a:xfrm>
              <a:custGeom>
                <a:avLst/>
                <a:gdLst/>
                <a:ahLst/>
                <a:cxnLst/>
                <a:rect l="l" t="t" r="r" b="b"/>
                <a:pathLst>
                  <a:path w="61672" h="152" extrusionOk="0">
                    <a:moveTo>
                      <a:pt x="188" y="0"/>
                    </a:moveTo>
                    <a:cubicBezTo>
                      <a:pt x="83" y="0"/>
                      <a:pt x="1" y="35"/>
                      <a:pt x="1" y="70"/>
                    </a:cubicBezTo>
                    <a:cubicBezTo>
                      <a:pt x="1" y="117"/>
                      <a:pt x="83" y="152"/>
                      <a:pt x="188" y="152"/>
                    </a:cubicBezTo>
                    <a:lnTo>
                      <a:pt x="61473" y="152"/>
                    </a:lnTo>
                    <a:cubicBezTo>
                      <a:pt x="61578" y="152"/>
                      <a:pt x="61672" y="117"/>
                      <a:pt x="61672" y="70"/>
                    </a:cubicBezTo>
                    <a:cubicBezTo>
                      <a:pt x="61672" y="35"/>
                      <a:pt x="61578" y="0"/>
                      <a:pt x="61473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9"/>
              <p:cNvSpPr/>
              <p:nvPr/>
            </p:nvSpPr>
            <p:spPr>
              <a:xfrm>
                <a:off x="993902" y="4081335"/>
                <a:ext cx="7157498" cy="9130"/>
              </a:xfrm>
              <a:custGeom>
                <a:avLst/>
                <a:gdLst/>
                <a:ahLst/>
                <a:cxnLst/>
                <a:rect l="l" t="t" r="r" b="b"/>
                <a:pathLst>
                  <a:path w="61672" h="153" extrusionOk="0">
                    <a:moveTo>
                      <a:pt x="188" y="0"/>
                    </a:moveTo>
                    <a:cubicBezTo>
                      <a:pt x="83" y="0"/>
                      <a:pt x="1" y="36"/>
                      <a:pt x="1" y="83"/>
                    </a:cubicBezTo>
                    <a:cubicBezTo>
                      <a:pt x="1" y="117"/>
                      <a:pt x="83" y="153"/>
                      <a:pt x="188" y="153"/>
                    </a:cubicBezTo>
                    <a:lnTo>
                      <a:pt x="61473" y="153"/>
                    </a:lnTo>
                    <a:cubicBezTo>
                      <a:pt x="61578" y="153"/>
                      <a:pt x="61672" y="117"/>
                      <a:pt x="61672" y="83"/>
                    </a:cubicBezTo>
                    <a:cubicBezTo>
                      <a:pt x="61672" y="36"/>
                      <a:pt x="61578" y="0"/>
                      <a:pt x="61473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9"/>
              <p:cNvSpPr/>
              <p:nvPr/>
            </p:nvSpPr>
            <p:spPr>
              <a:xfrm>
                <a:off x="992625" y="4319053"/>
                <a:ext cx="7157382" cy="9070"/>
              </a:xfrm>
              <a:custGeom>
                <a:avLst/>
                <a:gdLst/>
                <a:ahLst/>
                <a:cxnLst/>
                <a:rect l="l" t="t" r="r" b="b"/>
                <a:pathLst>
                  <a:path w="61671" h="152" extrusionOk="0">
                    <a:moveTo>
                      <a:pt x="188" y="1"/>
                    </a:moveTo>
                    <a:cubicBezTo>
                      <a:pt x="94" y="1"/>
                      <a:pt x="1" y="35"/>
                      <a:pt x="1" y="82"/>
                    </a:cubicBezTo>
                    <a:cubicBezTo>
                      <a:pt x="1" y="117"/>
                      <a:pt x="94" y="152"/>
                      <a:pt x="188" y="152"/>
                    </a:cubicBezTo>
                    <a:lnTo>
                      <a:pt x="61484" y="152"/>
                    </a:lnTo>
                    <a:cubicBezTo>
                      <a:pt x="61589" y="152"/>
                      <a:pt x="61671" y="117"/>
                      <a:pt x="61671" y="82"/>
                    </a:cubicBezTo>
                    <a:cubicBezTo>
                      <a:pt x="61671" y="35"/>
                      <a:pt x="61589" y="1"/>
                      <a:pt x="61484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9"/>
              <p:cNvSpPr/>
              <p:nvPr/>
            </p:nvSpPr>
            <p:spPr>
              <a:xfrm>
                <a:off x="992625" y="4557427"/>
                <a:ext cx="7157382" cy="8473"/>
              </a:xfrm>
              <a:custGeom>
                <a:avLst/>
                <a:gdLst/>
                <a:ahLst/>
                <a:cxnLst/>
                <a:rect l="l" t="t" r="r" b="b"/>
                <a:pathLst>
                  <a:path w="61671" h="142" extrusionOk="0">
                    <a:moveTo>
                      <a:pt x="188" y="1"/>
                    </a:moveTo>
                    <a:cubicBezTo>
                      <a:pt x="94" y="1"/>
                      <a:pt x="1" y="24"/>
                      <a:pt x="1" y="71"/>
                    </a:cubicBezTo>
                    <a:cubicBezTo>
                      <a:pt x="1" y="106"/>
                      <a:pt x="94" y="141"/>
                      <a:pt x="188" y="141"/>
                    </a:cubicBezTo>
                    <a:lnTo>
                      <a:pt x="61484" y="141"/>
                    </a:lnTo>
                    <a:cubicBezTo>
                      <a:pt x="61589" y="141"/>
                      <a:pt x="61671" y="106"/>
                      <a:pt x="61671" y="71"/>
                    </a:cubicBezTo>
                    <a:cubicBezTo>
                      <a:pt x="61671" y="24"/>
                      <a:pt x="61589" y="1"/>
                      <a:pt x="61484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8" name="Google Shape;1288;p39"/>
          <p:cNvSpPr/>
          <p:nvPr/>
        </p:nvSpPr>
        <p:spPr>
          <a:xfrm>
            <a:off x="3670213" y="241202"/>
            <a:ext cx="1796685" cy="451296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69311">
            <a:off x="1856654" y="1756373"/>
            <a:ext cx="5143500" cy="51435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15746" y="720959"/>
            <a:ext cx="7705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gọn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</a:t>
            </a:r>
            <a:r>
              <a:rPr lang="en-US" sz="2000" dirty="0" err="1" smtClean="0"/>
              <a:t>ánh</a:t>
            </a:r>
            <a:r>
              <a:rPr lang="en-US" sz="2000" dirty="0" smtClean="0"/>
              <a:t> </a:t>
            </a:r>
            <a:r>
              <a:rPr lang="en-US" sz="2000" dirty="0" err="1" smtClean="0"/>
              <a:t>sáng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lũy</a:t>
            </a:r>
            <a:r>
              <a:rPr lang="en-US" sz="2000" dirty="0" smtClean="0"/>
              <a:t> </a:t>
            </a:r>
            <a:r>
              <a:rPr lang="en-US" sz="2000" dirty="0" err="1" smtClean="0"/>
              <a:t>thừa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10.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 smtClean="0"/>
              <a:t>Khoảng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Mộc</a:t>
            </a:r>
            <a:r>
              <a:rPr lang="en-US" sz="2000" dirty="0" smtClean="0"/>
              <a:t> </a:t>
            </a:r>
            <a:r>
              <a:rPr lang="en-US" sz="2000" dirty="0" err="1" smtClean="0"/>
              <a:t>tinh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Trái</a:t>
            </a:r>
            <a:r>
              <a:rPr lang="en-US" sz="2000" dirty="0" smtClean="0"/>
              <a:t> </a:t>
            </a:r>
            <a:r>
              <a:rPr lang="en-US" sz="2000" dirty="0" err="1" smtClean="0"/>
              <a:t>Đất</a:t>
            </a:r>
            <a:r>
              <a:rPr lang="en-US" sz="2000" dirty="0" smtClean="0"/>
              <a:t> </a:t>
            </a:r>
            <a:r>
              <a:rPr lang="en-US" sz="2000" dirty="0" err="1" smtClean="0"/>
              <a:t>thay</a:t>
            </a:r>
            <a:r>
              <a:rPr lang="en-US" sz="2000" dirty="0" smtClean="0"/>
              <a:t> </a:t>
            </a:r>
            <a:r>
              <a:rPr lang="en-US" sz="2000" dirty="0" err="1" smtClean="0"/>
              <a:t>đổi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từng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. </a:t>
            </a:r>
            <a:r>
              <a:rPr lang="en-US" sz="2000" dirty="0" err="1" smtClean="0"/>
              <a:t>Khoảng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gần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khoảng</a:t>
            </a:r>
            <a:r>
              <a:rPr lang="en-US" sz="2000" dirty="0" smtClean="0"/>
              <a:t> 588 000 000 km, </a:t>
            </a:r>
            <a:r>
              <a:rPr lang="en-US" sz="2000" dirty="0" err="1" smtClean="0"/>
              <a:t>khoảng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xa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khoảng</a:t>
            </a:r>
            <a:r>
              <a:rPr lang="en-US" sz="2000" dirty="0" smtClean="0"/>
              <a:t> 968 000 000 km.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khoảng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gần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xa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Mộc</a:t>
            </a:r>
            <a:r>
              <a:rPr lang="en-US" sz="2000" dirty="0" smtClean="0"/>
              <a:t> </a:t>
            </a:r>
            <a:r>
              <a:rPr lang="en-US" sz="2000" dirty="0" err="1" smtClean="0"/>
              <a:t>tinh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Trái</a:t>
            </a:r>
            <a:r>
              <a:rPr lang="en-US" sz="2000" dirty="0" smtClean="0"/>
              <a:t> </a:t>
            </a:r>
            <a:r>
              <a:rPr lang="en-US" sz="2000" dirty="0" err="1" smtClean="0"/>
              <a:t>Đất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đơn</a:t>
            </a:r>
            <a:r>
              <a:rPr lang="en-US" sz="2000" dirty="0" smtClean="0"/>
              <a:t> </a:t>
            </a:r>
            <a:r>
              <a:rPr lang="en-US" sz="2000" dirty="0" err="1" smtClean="0"/>
              <a:t>vị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</a:t>
            </a:r>
            <a:r>
              <a:rPr lang="en-US" sz="2000" dirty="0" err="1" smtClean="0"/>
              <a:t>ánh</a:t>
            </a:r>
            <a:r>
              <a:rPr lang="en-US" sz="2000" dirty="0" smtClean="0"/>
              <a:t> </a:t>
            </a:r>
            <a:r>
              <a:rPr lang="en-US" sz="2000" dirty="0" err="1" smtClean="0"/>
              <a:t>sáng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1281381" y="970052"/>
            <a:ext cx="855644" cy="519701"/>
          </a:xfrm>
        </p:spPr>
        <p:txBody>
          <a:bodyPr/>
          <a:lstStyle/>
          <a:p>
            <a:r>
              <a:rPr lang="en-US" sz="2000" b="1" dirty="0" err="1" smtClean="0">
                <a:solidFill>
                  <a:schemeClr val="accent4"/>
                </a:solidFill>
                <a:latin typeface="+mn-lt"/>
              </a:rPr>
              <a:t>Giải</a:t>
            </a:r>
            <a:endParaRPr lang="en-US" sz="20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6311" y="1742887"/>
            <a:ext cx="5527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a) Ta </a:t>
            </a:r>
            <a:r>
              <a:rPr lang="en-US" sz="2000" dirty="0" err="1" smtClean="0"/>
              <a:t>có</a:t>
            </a:r>
            <a:r>
              <a:rPr lang="en-US" sz="2000" dirty="0" smtClean="0"/>
              <a:t>: 9 460 000 000 000 = 9,46. 10</a:t>
            </a:r>
            <a:r>
              <a:rPr lang="en-US" sz="2000" baseline="30000" dirty="0" smtClean="0"/>
              <a:t>12</a:t>
            </a:r>
            <a:r>
              <a:rPr lang="en-US" sz="2000" dirty="0" smtClean="0"/>
              <a:t> km.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66311" y="2178121"/>
                <a:ext cx="6455063" cy="2383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b) </a:t>
                </a:r>
                <a:r>
                  <a:rPr lang="en-US" sz="2000" dirty="0" err="1" smtClean="0"/>
                  <a:t>Khoảng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ngắn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nhất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từ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Mộc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tinh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đến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Trái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Đất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5,88. 10</a:t>
                </a:r>
                <a:r>
                  <a:rPr lang="en-US" sz="2000" baseline="30000" dirty="0" smtClean="0"/>
                  <a:t>8</a:t>
                </a:r>
                <a:r>
                  <a:rPr lang="en-US" sz="2000" dirty="0" smtClean="0"/>
                  <a:t> km. Do </a:t>
                </a:r>
                <a:r>
                  <a:rPr lang="en-US" sz="2000" dirty="0" err="1" smtClean="0"/>
                  <a:t>đó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khoảng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này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tính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theo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năm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ánh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sáng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5,88. 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9,46. 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588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9 460 000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2 365 000</m:t>
                        </m:r>
                      </m:den>
                    </m:f>
                  </m:oMath>
                </a14:m>
                <a:r>
                  <a:rPr lang="en-US" sz="2000" dirty="0" smtClean="0"/>
                  <a:t> (</a:t>
                </a:r>
                <a:r>
                  <a:rPr lang="en-US" sz="2000" dirty="0" err="1" smtClean="0"/>
                  <a:t>năm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ánh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sáng</a:t>
                </a:r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311" y="2178121"/>
                <a:ext cx="6455063" cy="2383858"/>
              </a:xfrm>
              <a:prstGeom prst="rect">
                <a:avLst/>
              </a:prstGeom>
              <a:blipFill rotWithShape="0">
                <a:blip r:embed="rId3"/>
                <a:stretch>
                  <a:fillRect l="-1040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208" y="-141698"/>
            <a:ext cx="2743200" cy="2743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1281381" y="970052"/>
            <a:ext cx="855644" cy="519701"/>
          </a:xfrm>
        </p:spPr>
        <p:txBody>
          <a:bodyPr/>
          <a:lstStyle/>
          <a:p>
            <a:r>
              <a:rPr lang="en-US" sz="2000" b="1" dirty="0" err="1" smtClean="0">
                <a:solidFill>
                  <a:schemeClr val="accent4"/>
                </a:solidFill>
                <a:latin typeface="+mn-lt"/>
              </a:rPr>
              <a:t>Giải</a:t>
            </a:r>
            <a:endParaRPr lang="en-US" sz="2000" b="1" dirty="0">
              <a:solidFill>
                <a:schemeClr val="accent4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48504" y="1777429"/>
                <a:ext cx="6177662" cy="2383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Khoảng </a:t>
                </a:r>
                <a:r>
                  <a:rPr lang="en-US" sz="2000" dirty="0" err="1" smtClean="0"/>
                  <a:t>cách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xa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nhất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từ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Mộc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tinh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đến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Trái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Đất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9,68. 10</a:t>
                </a:r>
                <a:r>
                  <a:rPr lang="en-US" sz="2000" baseline="30000" dirty="0" smtClean="0"/>
                  <a:t>8</a:t>
                </a:r>
                <a:r>
                  <a:rPr lang="en-US" sz="2000" dirty="0" smtClean="0"/>
                  <a:t> km. Do </a:t>
                </a:r>
                <a:r>
                  <a:rPr lang="en-US" sz="2000" dirty="0" err="1" smtClean="0"/>
                  <a:t>đó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khoảng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này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tính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theo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năm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ánh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sáng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9,68. 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9,46. 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968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9 460 000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107 500</m:t>
                        </m:r>
                      </m:den>
                    </m:f>
                  </m:oMath>
                </a14:m>
                <a:r>
                  <a:rPr lang="en-US" sz="2000" dirty="0" smtClean="0"/>
                  <a:t> (</a:t>
                </a:r>
                <a:r>
                  <a:rPr lang="en-US" sz="2000" dirty="0" err="1" smtClean="0"/>
                  <a:t>năm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ánh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sáng</a:t>
                </a:r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04" y="1777429"/>
                <a:ext cx="6177662" cy="2383858"/>
              </a:xfrm>
              <a:prstGeom prst="rect">
                <a:avLst/>
              </a:prstGeom>
              <a:blipFill rotWithShape="0">
                <a:blip r:embed="rId3"/>
                <a:stretch>
                  <a:fillRect l="-987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208" y="-14169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3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47"/>
          <p:cNvSpPr/>
          <p:nvPr/>
        </p:nvSpPr>
        <p:spPr>
          <a:xfrm rot="-2196712">
            <a:off x="389687" y="313752"/>
            <a:ext cx="927927" cy="451298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47"/>
          <p:cNvSpPr/>
          <p:nvPr/>
        </p:nvSpPr>
        <p:spPr>
          <a:xfrm rot="-2196712">
            <a:off x="7863312" y="4293127"/>
            <a:ext cx="927927" cy="451298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23244" y="539401"/>
                <a:ext cx="7304031" cy="87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Ví </a:t>
                </a:r>
                <a:r>
                  <a:rPr lang="en-US" sz="2000" b="1" dirty="0" err="1" smtClean="0">
                    <a:solidFill>
                      <a:srgbClr val="C00000"/>
                    </a:solidFill>
                  </a:rPr>
                  <a:t>dụ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2: </a:t>
                </a:r>
                <a:r>
                  <a:rPr lang="en-US" sz="2000" dirty="0" err="1" smtClean="0"/>
                  <a:t>Tính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một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hợp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lí</a:t>
                </a:r>
                <a:r>
                  <a:rPr lang="en-US" sz="2000" dirty="0" smtClean="0"/>
                  <a:t>: A = 12,4. 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+ (-12,4). (-2,5)</a:t>
                </a:r>
                <a:r>
                  <a:rPr lang="en-US" sz="2000" baseline="30000" dirty="0" smtClean="0"/>
                  <a:t>2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44" y="539401"/>
                <a:ext cx="7304031" cy="874663"/>
              </a:xfrm>
              <a:prstGeom prst="rect">
                <a:avLst/>
              </a:prstGeom>
              <a:blipFill rotWithShape="0">
                <a:blip r:embed="rId3"/>
                <a:stretch>
                  <a:fillRect l="-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54076" y="1991909"/>
            <a:ext cx="3253055" cy="3253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697" y="1466767"/>
            <a:ext cx="1561672" cy="8301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04696" y="1605697"/>
            <a:ext cx="1561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Gợi</a:t>
            </a:r>
            <a:r>
              <a:rPr lang="en-US" sz="2000" b="1" dirty="0" smtClean="0">
                <a:solidFill>
                  <a:srgbClr val="C00000"/>
                </a:solidFill>
              </a:rPr>
              <a:t> ý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038" y="1414064"/>
            <a:ext cx="719191" cy="795565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3008935" y="2466434"/>
            <a:ext cx="4811343" cy="777157"/>
          </a:xfrm>
          <a:prstGeom prst="wedgeRoundRectCallout">
            <a:avLst>
              <a:gd name="adj1" fmla="val -54934"/>
              <a:gd name="adj2" fmla="val 36126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</a:rPr>
              <a:t>Muốn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tính</a:t>
            </a:r>
            <a:r>
              <a:rPr lang="en-US" sz="2000" dirty="0">
                <a:solidFill>
                  <a:srgbClr val="000000"/>
                </a:solidFill>
              </a:rPr>
              <a:t> A </a:t>
            </a:r>
            <a:r>
              <a:rPr lang="en-US" sz="2000" dirty="0" err="1">
                <a:solidFill>
                  <a:srgbClr val="000000"/>
                </a:solidFill>
              </a:rPr>
              <a:t>phải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thì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thứ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tính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là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gì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71" name="Rounded Rectangular Callout 70"/>
          <p:cNvSpPr/>
          <p:nvPr/>
        </p:nvSpPr>
        <p:spPr>
          <a:xfrm>
            <a:off x="3008936" y="3413113"/>
            <a:ext cx="4811343" cy="966422"/>
          </a:xfrm>
          <a:prstGeom prst="wedgeRoundRectCallout">
            <a:avLst>
              <a:gd name="adj1" fmla="val -54934"/>
              <a:gd name="adj2" fmla="val 3612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000000"/>
                </a:solidFill>
              </a:rPr>
              <a:t>Khi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tính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được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lũy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thừa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rồi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thì</a:t>
            </a:r>
            <a:r>
              <a:rPr lang="en-US" sz="2000" dirty="0">
                <a:solidFill>
                  <a:srgbClr val="000000"/>
                </a:solidFill>
              </a:rPr>
              <a:t> ta </a:t>
            </a:r>
            <a:r>
              <a:rPr lang="en-US" sz="2000" dirty="0" err="1">
                <a:solidFill>
                  <a:srgbClr val="000000"/>
                </a:solidFill>
              </a:rPr>
              <a:t>nên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2000" dirty="0" err="1" smtClean="0">
                <a:solidFill>
                  <a:srgbClr val="000000"/>
                </a:solidFill>
              </a:rPr>
              <a:t>sử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dụng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tính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chất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gì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để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tính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nhanh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 animBg="1"/>
      <p:bldP spid="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47"/>
          <p:cNvSpPr/>
          <p:nvPr/>
        </p:nvSpPr>
        <p:spPr>
          <a:xfrm rot="-2196712">
            <a:off x="389687" y="313752"/>
            <a:ext cx="927927" cy="451298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47"/>
          <p:cNvSpPr/>
          <p:nvPr/>
        </p:nvSpPr>
        <p:spPr>
          <a:xfrm rot="-2196712">
            <a:off x="7863312" y="4293127"/>
            <a:ext cx="927927" cy="451298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23244" y="539401"/>
                <a:ext cx="7304031" cy="87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Ví </a:t>
                </a:r>
                <a:r>
                  <a:rPr lang="en-US" sz="2000" b="1" dirty="0" err="1" smtClean="0">
                    <a:solidFill>
                      <a:srgbClr val="C00000"/>
                    </a:solidFill>
                  </a:rPr>
                  <a:t>dụ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2: </a:t>
                </a:r>
                <a:r>
                  <a:rPr lang="en-US" sz="2000" dirty="0" err="1" smtClean="0"/>
                  <a:t>Tính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một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hợp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lí</a:t>
                </a:r>
                <a:r>
                  <a:rPr lang="en-US" sz="2000" dirty="0" smtClean="0"/>
                  <a:t>: A = 12,4. 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+ (-12,4). (-2,5)</a:t>
                </a:r>
                <a:r>
                  <a:rPr lang="en-US" sz="2000" baseline="30000" dirty="0" smtClean="0"/>
                  <a:t>2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44" y="539401"/>
                <a:ext cx="7304031" cy="874663"/>
              </a:xfrm>
              <a:prstGeom prst="rect">
                <a:avLst/>
              </a:prstGeom>
              <a:blipFill rotWithShape="0">
                <a:blip r:embed="rId3"/>
                <a:stretch>
                  <a:fillRect l="-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itle 3"/>
          <p:cNvSpPr>
            <a:spLocks noGrp="1"/>
          </p:cNvSpPr>
          <p:nvPr>
            <p:ph type="title" idx="4294967295"/>
          </p:nvPr>
        </p:nvSpPr>
        <p:spPr>
          <a:xfrm>
            <a:off x="4113873" y="1472208"/>
            <a:ext cx="855644" cy="51970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en-US" sz="2000" b="1" dirty="0" err="1" smtClean="0">
                <a:solidFill>
                  <a:schemeClr val="accent4"/>
                </a:solidFill>
                <a:latin typeface="+mn-lt"/>
              </a:rPr>
              <a:t>Giải</a:t>
            </a:r>
            <a:endParaRPr lang="en-US" sz="2000" b="1" dirty="0">
              <a:solidFill>
                <a:schemeClr val="accent4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17649" y="1991909"/>
                <a:ext cx="4915219" cy="2259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Ta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: A = 12,4. 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+ (-12,4). (-2,5)</a:t>
                </a:r>
                <a:r>
                  <a:rPr lang="en-US" sz="2000" baseline="30000" dirty="0" smtClean="0"/>
                  <a:t>2</a:t>
                </a:r>
                <a:r>
                  <a:rPr lang="en-US" sz="2000" dirty="0" smtClean="0"/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  = 12,4. 6,25 + (-12,4). 6,25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  = [12,4 + (-12,4)]. 6,25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  = 0. 6,25 = 0 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649" y="1991909"/>
                <a:ext cx="4915219" cy="2259658"/>
              </a:xfrm>
              <a:prstGeom prst="rect">
                <a:avLst/>
              </a:prstGeom>
              <a:blipFill rotWithShape="0">
                <a:blip r:embed="rId4"/>
                <a:stretch>
                  <a:fillRect l="-1365" b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54076" y="1991909"/>
            <a:ext cx="3253055" cy="3253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6513" y="2126751"/>
            <a:ext cx="1324456" cy="143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8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" grpId="0"/>
    </p:bldLst>
  </p:timing>
</p:sld>
</file>

<file path=ppt/theme/theme1.xml><?xml version="1.0" encoding="utf-8"?>
<a:theme xmlns:a="http://schemas.openxmlformats.org/drawingml/2006/main" name="Notebook Meeting by Slidesgo">
  <a:themeElements>
    <a:clrScheme name="Simple Light">
      <a:dk1>
        <a:srgbClr val="2E2E2E"/>
      </a:dk1>
      <a:lt1>
        <a:srgbClr val="F2E1CC"/>
      </a:lt1>
      <a:dk2>
        <a:srgbClr val="273970"/>
      </a:dk2>
      <a:lt2>
        <a:srgbClr val="7D3B26"/>
      </a:lt2>
      <a:accent1>
        <a:srgbClr val="E6AA54"/>
      </a:accent1>
      <a:accent2>
        <a:srgbClr val="F7F7F5"/>
      </a:accent2>
      <a:accent3>
        <a:srgbClr val="C0B2A7"/>
      </a:accent3>
      <a:accent4>
        <a:srgbClr val="FFFFFF"/>
      </a:accent4>
      <a:accent5>
        <a:srgbClr val="FFFFFF"/>
      </a:accent5>
      <a:accent6>
        <a:srgbClr val="FFFFFF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ar System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67E6E6"/>
      </a:accent2>
      <a:accent3>
        <a:srgbClr val="ACE146"/>
      </a:accent3>
      <a:accent4>
        <a:srgbClr val="FFD966"/>
      </a:accent4>
      <a:accent5>
        <a:srgbClr val="123555"/>
      </a:accent5>
      <a:accent6>
        <a:srgbClr val="E8C660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1730</Words>
  <PresentationFormat>On-screen Show (16:9)</PresentationFormat>
  <Paragraphs>172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Arial</vt:lpstr>
      <vt:lpstr>Calibri</vt:lpstr>
      <vt:lpstr>Fira Sans</vt:lpstr>
      <vt:lpstr>Cambria Math</vt:lpstr>
      <vt:lpstr>Wingdings</vt:lpstr>
      <vt:lpstr>EB Garamond</vt:lpstr>
      <vt:lpstr>Rajdhani</vt:lpstr>
      <vt:lpstr>Concert One</vt:lpstr>
      <vt:lpstr>Times New Roman</vt:lpstr>
      <vt:lpstr>Rajdhani Medium</vt:lpstr>
      <vt:lpstr>Roboto Condensed Light</vt:lpstr>
      <vt:lpstr>Staatliches</vt:lpstr>
      <vt:lpstr>Muli</vt:lpstr>
      <vt:lpstr>Notebook Meeting by Slidesgo</vt:lpstr>
      <vt:lpstr>Solar System Lesson by Slidesgo</vt:lpstr>
      <vt:lpstr>1_Office Theme</vt:lpstr>
      <vt:lpstr>CHÀO MỪNG CÁC EM  ĐẾN VỚI TIẾT HỌC HÔM NAY!</vt:lpstr>
      <vt:lpstr>PowerPoint Presentation</vt:lpstr>
      <vt:lpstr>LUYỆN TẬP CHUNG (2 Tiết)</vt:lpstr>
      <vt:lpstr>PowerPoint Presentation</vt:lpstr>
      <vt:lpstr>PowerPoint Presentation</vt:lpstr>
      <vt:lpstr>Giải</vt:lpstr>
      <vt:lpstr>Giải</vt:lpstr>
      <vt:lpstr>PowerPoint Presentation</vt:lpstr>
      <vt:lpstr>Giải</vt:lpstr>
      <vt:lpstr>Bài 1.31 (SGK - tr24)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CẢM ƠN CÁC EM  ĐÃ LẮNG NGHE BÀI GIẢNG!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modified xsi:type="dcterms:W3CDTF">2022-09-23T05:40:05Z</dcterms:modified>
</cp:coreProperties>
</file>