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84" r:id="rId10"/>
    <p:sldId id="293" r:id="rId11"/>
    <p:sldId id="294" r:id="rId12"/>
    <p:sldId id="295" r:id="rId13"/>
    <p:sldId id="296" r:id="rId14"/>
    <p:sldId id="297" r:id="rId15"/>
    <p:sldId id="298" r:id="rId16"/>
    <p:sldId id="300" r:id="rId17"/>
    <p:sldId id="299" r:id="rId18"/>
    <p:sldId id="301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  <a:srgbClr val="99FF66"/>
    <a:srgbClr val="66FFFF"/>
    <a:srgbClr val="FF9900"/>
    <a:srgbClr val="FF66FF"/>
    <a:srgbClr val="FFCCCC"/>
    <a:srgbClr val="66FF99"/>
    <a:srgbClr val="CCE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84" d="100"/>
          <a:sy n="84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2.wmf"/><Relationship Id="rId1" Type="http://schemas.openxmlformats.org/officeDocument/2006/relationships/image" Target="../media/image3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CBD3-C6F1-4190-8B83-D52F8ECE45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6F93-C21B-444F-B45B-2939CAB6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9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slide" Target="slide9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slide" Target="slide9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slide" Target="slide9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9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9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slide" Target="slide9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slide" Target="slide9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slide" Target="slide9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1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image" Target="../media/image24.png"/><Relationship Id="rId2" Type="http://schemas.openxmlformats.org/officeDocument/2006/relationships/audio" Target="../media/media1.wav"/><Relationship Id="rId16" Type="http://schemas.openxmlformats.org/officeDocument/2006/relationships/image" Target="../media/image23.gif"/><Relationship Id="rId1" Type="http://schemas.microsoft.com/office/2007/relationships/media" Target="../media/media1.wav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5" Type="http://schemas.openxmlformats.org/officeDocument/2006/relationships/image" Target="../media/image22.gif"/><Relationship Id="rId10" Type="http://schemas.openxmlformats.org/officeDocument/2006/relationships/slide" Target="slide15.xml"/><Relationship Id="rId4" Type="http://schemas.openxmlformats.org/officeDocument/2006/relationships/image" Target="../media/image20.png"/><Relationship Id="rId9" Type="http://schemas.openxmlformats.org/officeDocument/2006/relationships/slide" Target="slide14.xml"/><Relationship Id="rId1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2461133" y="375320"/>
            <a:ext cx="7383438" cy="3848666"/>
          </a:xfrm>
          <a:prstGeom prst="blockArc">
            <a:avLst>
              <a:gd name="adj1" fmla="val 10827577"/>
              <a:gd name="adj2" fmla="val 21547589"/>
              <a:gd name="adj3" fmla="val 23382"/>
            </a:avLst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3601" y="975825"/>
            <a:ext cx="8120403" cy="409432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90616"/>
              </a:avLst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VII. SỐ THẬP PHÂN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28600" y="1994854"/>
            <a:ext cx="11887200" cy="3415347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71.</a:t>
            </a: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31. MỘT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 BÀI TOÁN VỀ TỈ SỐ 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TỈ SỐ PHẦN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 (T2)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057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516960"/>
            <a:ext cx="3352800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25%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2502" y="3725863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3131"/>
              </p:ext>
            </p:extLst>
          </p:nvPr>
        </p:nvGraphicFramePr>
        <p:xfrm>
          <a:off x="5791200" y="3497262"/>
          <a:ext cx="171295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4" imgW="1320480" imgH="774360" progId="Equation.DSMT4">
                  <p:embed/>
                </p:oleObj>
              </mc:Choice>
              <mc:Fallback>
                <p:oleObj name="Equation" r:id="rId4" imgW="1320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97262"/>
                        <a:ext cx="1712955" cy="998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7848601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057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62502" y="1744663"/>
            <a:ext cx="540049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2502" y="3725863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3231"/>
              </p:ext>
            </p:extLst>
          </p:nvPr>
        </p:nvGraphicFramePr>
        <p:xfrm>
          <a:off x="5664200" y="3424892"/>
          <a:ext cx="1193800" cy="107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4" imgW="863280" imgH="774360" progId="Equation.DSMT4">
                  <p:embed/>
                </p:oleObj>
              </mc:Choice>
              <mc:Fallback>
                <p:oleObj name="Equation" r:id="rId4" imgW="863280" imgH="774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424892"/>
                        <a:ext cx="1193800" cy="107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7848601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057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744662"/>
            <a:ext cx="4114800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7,5%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2502" y="3810001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07954"/>
              </p:ext>
            </p:extLst>
          </p:nvPr>
        </p:nvGraphicFramePr>
        <p:xfrm>
          <a:off x="5402262" y="3649664"/>
          <a:ext cx="247414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4" imgW="2070000" imgH="774360" progId="Equation.DSMT4">
                  <p:embed/>
                </p:oleObj>
              </mc:Choice>
              <mc:Fallback>
                <p:oleObj name="Equation" r:id="rId4" imgW="207000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2" y="3649664"/>
                        <a:ext cx="2474147" cy="92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10">
            <a:hlinkClick r:id="rId6" action="ppaction://hlinksldjump"/>
          </p:cNvPr>
          <p:cNvSpPr/>
          <p:nvPr/>
        </p:nvSpPr>
        <p:spPr>
          <a:xfrm>
            <a:off x="7848601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28600" y="18466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67656"/>
            <a:ext cx="10972800" cy="267765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7.19.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302" y="4283076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89892"/>
              </p:ext>
            </p:extLst>
          </p:nvPr>
        </p:nvGraphicFramePr>
        <p:xfrm>
          <a:off x="4613274" y="4191000"/>
          <a:ext cx="3235326" cy="83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4" imgW="2971800" imgH="774360" progId="Equation.DSMT4">
                  <p:embed/>
                </p:oleObj>
              </mc:Choice>
              <mc:Fallback>
                <p:oleObj name="Equation" r:id="rId4" imgW="29718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4" y="4191000"/>
                        <a:ext cx="3235326" cy="8395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22324" y="4351338"/>
            <a:ext cx="147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Cloud 8">
            <a:hlinkClick r:id="rId6" action="ppaction://hlinksldjump"/>
          </p:cNvPr>
          <p:cNvSpPr/>
          <p:nvPr/>
        </p:nvSpPr>
        <p:spPr>
          <a:xfrm>
            <a:off x="7848601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04800" y="21133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602" y="609600"/>
            <a:ext cx="10877198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14,4kg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2502" y="4596826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84440"/>
              </p:ext>
            </p:extLst>
          </p:nvPr>
        </p:nvGraphicFramePr>
        <p:xfrm>
          <a:off x="5410200" y="4343400"/>
          <a:ext cx="320727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4" imgW="2501640" imgH="774360" progId="Equation.DSMT4">
                  <p:embed/>
                </p:oleObj>
              </mc:Choice>
              <mc:Fallback>
                <p:oleObj name="Equation" r:id="rId4" imgW="25016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320727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7848601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057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50660" y="2438400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:…………….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2502" y="3949701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26950"/>
              </p:ext>
            </p:extLst>
          </p:nvPr>
        </p:nvGraphicFramePr>
        <p:xfrm>
          <a:off x="5655860" y="3724674"/>
          <a:ext cx="1278340" cy="99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4" imgW="990170" imgH="774364" progId="Equation.DSMT4">
                  <p:embed/>
                </p:oleObj>
              </mc:Choice>
              <mc:Fallback>
                <p:oleObj name="Equation" r:id="rId4" imgW="990170" imgH="77436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860" y="3724674"/>
                        <a:ext cx="1278340" cy="999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15">
            <a:hlinkClick r:id="rId6" action="ppaction://hlinksldjump"/>
          </p:cNvPr>
          <p:cNvSpPr/>
          <p:nvPr/>
        </p:nvSpPr>
        <p:spPr>
          <a:xfrm>
            <a:off x="7848601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057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2501" y="1868270"/>
            <a:ext cx="4943299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12%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4,5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1471" y="33528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28545"/>
              </p:ext>
            </p:extLst>
          </p:nvPr>
        </p:nvGraphicFramePr>
        <p:xfrm>
          <a:off x="5843588" y="3124200"/>
          <a:ext cx="340214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4" imgW="2654280" imgH="774360" progId="Equation.DSMT4">
                  <p:embed/>
                </p:oleObj>
              </mc:Choice>
              <mc:Fallback>
                <p:oleObj name="Equation" r:id="rId4" imgW="2654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3124200"/>
                        <a:ext cx="340214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7848601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81000" y="17704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802" y="457200"/>
            <a:ext cx="10877198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75%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2502" y="47879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19036"/>
              </p:ext>
            </p:extLst>
          </p:nvPr>
        </p:nvGraphicFramePr>
        <p:xfrm>
          <a:off x="5346700" y="4572000"/>
          <a:ext cx="315366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4" imgW="2628720" imgH="774360" progId="Equation.DSMT4">
                  <p:embed/>
                </p:oleObj>
              </mc:Choice>
              <mc:Fallback>
                <p:oleObj name="Equation" r:id="rId4" imgW="26287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4572000"/>
                        <a:ext cx="3153660" cy="927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7848601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76200" y="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002" y="1143000"/>
            <a:ext cx="11181998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1" y="41910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67835"/>
              </p:ext>
            </p:extLst>
          </p:nvPr>
        </p:nvGraphicFramePr>
        <p:xfrm>
          <a:off x="5699125" y="4019836"/>
          <a:ext cx="2589148" cy="93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4" imgW="2145960" imgH="774360" progId="Equation.DSMT4">
                  <p:embed/>
                </p:oleObj>
              </mc:Choice>
              <mc:Fallback>
                <p:oleObj name="Equation" r:id="rId4" imgW="2145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4019836"/>
                        <a:ext cx="2589148" cy="933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7848601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228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272087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7.18 (SGK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42)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7.24; 7.25; 7.26; 7.27; 7.28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(SBT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34; 35)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260075"/>
            <a:ext cx="2206388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3350"/>
            <a:ext cx="6400800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60075"/>
            <a:ext cx="24384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257800"/>
            <a:ext cx="22860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76" y="5260075"/>
            <a:ext cx="2245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80914" y="3262700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516890" y="1132280"/>
            <a:ext cx="49530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516890" y="197485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1445" y="2056908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3475" y="2514601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……..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98930"/>
              </p:ext>
            </p:extLst>
          </p:nvPr>
        </p:nvGraphicFramePr>
        <p:xfrm>
          <a:off x="3352800" y="24257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24257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49749"/>
              </p:ext>
            </p:extLst>
          </p:nvPr>
        </p:nvGraphicFramePr>
        <p:xfrm>
          <a:off x="7543800" y="2273300"/>
          <a:ext cx="596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Equation" r:id="rId5" imgW="596880" imgH="774360" progId="Equation.DSMT4">
                  <p:embed/>
                </p:oleObj>
              </mc:Choice>
              <mc:Fallback>
                <p:oleObj name="Equation" r:id="rId5" imgW="5968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3800" y="2273300"/>
                        <a:ext cx="596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1" y="3348336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……....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43446"/>
              </p:ext>
            </p:extLst>
          </p:nvPr>
        </p:nvGraphicFramePr>
        <p:xfrm>
          <a:off x="4506225" y="32004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225" y="32004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00850"/>
              </p:ext>
            </p:extLst>
          </p:nvPr>
        </p:nvGraphicFramePr>
        <p:xfrm>
          <a:off x="8895214" y="3187700"/>
          <a:ext cx="83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" name="Equation" r:id="rId9" imgW="838080" imgH="774360" progId="Equation.DSMT4">
                  <p:embed/>
                </p:oleObj>
              </mc:Choice>
              <mc:Fallback>
                <p:oleObj name="Equation" r:id="rId9" imgW="83808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5214" y="3187700"/>
                        <a:ext cx="83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2404379" y="4452793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U-Turn Arrow 21"/>
          <p:cNvSpPr/>
          <p:nvPr/>
        </p:nvSpPr>
        <p:spPr>
          <a:xfrm rot="5400000">
            <a:off x="9409307" y="2853874"/>
            <a:ext cx="988367" cy="4622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9255791" y="4150393"/>
            <a:ext cx="1447801" cy="46221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40353"/>
              </p:ext>
            </p:extLst>
          </p:nvPr>
        </p:nvGraphicFramePr>
        <p:xfrm>
          <a:off x="7759700" y="516890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" name="Equation" r:id="rId11" imgW="863280" imgH="774360" progId="Equation.DSMT4">
                  <p:embed/>
                </p:oleObj>
              </mc:Choice>
              <mc:Fallback>
                <p:oleObj name="Equation" r:id="rId11" imgW="86328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516890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066800" y="38000"/>
            <a:ext cx="10439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Một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trăm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(T2)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590" y="645614"/>
            <a:ext cx="3599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4" grpId="0"/>
      <p:bldP spid="5" grpId="0"/>
      <p:bldP spid="9" grpId="0"/>
      <p:bldP spid="19" grpId="0" animBg="1"/>
      <p:bldP spid="22" grpId="0" animBg="1"/>
      <p:bldP spid="2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295400" y="152401"/>
            <a:ext cx="10515600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m%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72493"/>
              </p:ext>
            </p:extLst>
          </p:nvPr>
        </p:nvGraphicFramePr>
        <p:xfrm>
          <a:off x="6734351" y="763347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3" imgW="863280" imgH="774360" progId="Equation.DSMT4">
                  <p:embed/>
                </p:oleObj>
              </mc:Choice>
              <mc:Fallback>
                <p:oleObj name="Equation" r:id="rId3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351" y="763347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2057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2657670"/>
            <a:ext cx="7471107" cy="1569660"/>
          </a:xfrm>
          <a:prstGeom prst="rect">
            <a:avLst/>
          </a:prstGeom>
          <a:solidFill>
            <a:srgbClr val="FFCCCC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903" y="4491336"/>
            <a:ext cx="601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84721"/>
              </p:ext>
            </p:extLst>
          </p:nvPr>
        </p:nvGraphicFramePr>
        <p:xfrm>
          <a:off x="4572000" y="5029200"/>
          <a:ext cx="179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5" imgW="1790640" imgH="774360" progId="Equation.DSMT4">
                  <p:embed/>
                </p:oleObj>
              </mc:Choice>
              <mc:Fallback>
                <p:oleObj name="Equation" r:id="rId5" imgW="17906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5029200"/>
                        <a:ext cx="17907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343650" y="5177135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06" y="2019978"/>
            <a:ext cx="2110761" cy="2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9880"/>
            <a:ext cx="55626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70,2m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4572001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1" y="-367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24204"/>
              </p:ext>
            </p:extLst>
          </p:nvPr>
        </p:nvGraphicFramePr>
        <p:xfrm>
          <a:off x="4453732" y="5179715"/>
          <a:ext cx="328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3" imgW="3276360" imgH="774360" progId="Equation.DSMT4">
                  <p:embed/>
                </p:oleObj>
              </mc:Choice>
              <mc:Fallback>
                <p:oleObj name="Equation" r:id="rId3" imgW="327636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732" y="5179715"/>
                        <a:ext cx="32845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06" y="0"/>
            <a:ext cx="616359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3475" y="1295401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……..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66514" y="1129100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3476" y="2129136"/>
            <a:ext cx="8303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……....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38800" y="2895601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ptagon 2"/>
          <p:cNvSpPr/>
          <p:nvPr/>
        </p:nvSpPr>
        <p:spPr>
          <a:xfrm>
            <a:off x="1981200" y="2286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38100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40554"/>
              </p:ext>
            </p:extLst>
          </p:nvPr>
        </p:nvGraphicFramePr>
        <p:xfrm>
          <a:off x="4838700" y="11430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8700" y="11430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48146"/>
              </p:ext>
            </p:extLst>
          </p:nvPr>
        </p:nvGraphicFramePr>
        <p:xfrm>
          <a:off x="8001000" y="1066800"/>
          <a:ext cx="685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tion" r:id="rId5" imgW="685800" imgH="774360" progId="Equation.DSMT4">
                  <p:embed/>
                </p:oleObj>
              </mc:Choice>
              <mc:Fallback>
                <p:oleObj name="Equation" r:id="rId5" imgW="6858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0" y="1066800"/>
                        <a:ext cx="685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07657"/>
              </p:ext>
            </p:extLst>
          </p:nvPr>
        </p:nvGraphicFramePr>
        <p:xfrm>
          <a:off x="5956300" y="19812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19812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91151"/>
              </p:ext>
            </p:extLst>
          </p:nvPr>
        </p:nvGraphicFramePr>
        <p:xfrm>
          <a:off x="5715000" y="2819400"/>
          <a:ext cx="939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" name="Equation" r:id="rId9" imgW="939600" imgH="774360" progId="Equation.DSMT4">
                  <p:embed/>
                </p:oleObj>
              </mc:Choice>
              <mc:Fallback>
                <p:oleObj name="Equation" r:id="rId9" imgW="939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19400"/>
                        <a:ext cx="939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1981200" y="3995594"/>
            <a:ext cx="7733045" cy="2329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U-Turn Arrow 21"/>
          <p:cNvSpPr/>
          <p:nvPr/>
        </p:nvSpPr>
        <p:spPr>
          <a:xfrm rot="5400000">
            <a:off x="8950989" y="1982458"/>
            <a:ext cx="1752601" cy="53088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8895722" y="3866525"/>
            <a:ext cx="1981200" cy="4965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22281"/>
              </p:ext>
            </p:extLst>
          </p:nvPr>
        </p:nvGraphicFramePr>
        <p:xfrm>
          <a:off x="544830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Equation" r:id="rId11" imgW="990360" imgH="774360" progId="Equation.DSMT4">
                  <p:embed/>
                </p:oleObj>
              </mc:Choice>
              <mc:Fallback>
                <p:oleObj name="Equation" r:id="rId11" imgW="990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4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9" grpId="0"/>
      <p:bldP spid="18" grpId="0" animBg="1"/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4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733800"/>
            <a:ext cx="12192000" cy="175432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2819400"/>
            <a:ext cx="12192000" cy="3048000"/>
          </a:xfrm>
          <a:prstGeom prst="ellips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374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8732" y="3581401"/>
            <a:ext cx="9568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60%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195466"/>
            <a:ext cx="6405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52901"/>
              </p:ext>
            </p:extLst>
          </p:nvPr>
        </p:nvGraphicFramePr>
        <p:xfrm>
          <a:off x="4724400" y="4881265"/>
          <a:ext cx="20193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3" imgW="2019240" imgH="774360" progId="Equation.DSMT4">
                  <p:embed/>
                </p:oleObj>
              </mc:Choice>
              <mc:Fallback>
                <p:oleObj name="Equation" r:id="rId3" imgW="201924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81265"/>
                        <a:ext cx="20193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677871" y="5029201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7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48" y="3564634"/>
            <a:ext cx="473395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98" y="1657350"/>
            <a:ext cx="4724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2600326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828800" y="2819400"/>
            <a:ext cx="3627050" cy="18288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28982">
            <a:off x="4335831" y="1393430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 rot="308157">
            <a:off x="3840044" y="4851686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 rot="21421752">
            <a:off x="4065425" y="1974819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b="1" dirty="0"/>
          </a:p>
        </p:txBody>
      </p:sp>
      <p:sp>
        <p:nvSpPr>
          <p:cNvPr id="8" name="10-Point Star 7"/>
          <p:cNvSpPr/>
          <p:nvPr/>
        </p:nvSpPr>
        <p:spPr>
          <a:xfrm>
            <a:off x="6916098" y="1147035"/>
            <a:ext cx="3066102" cy="2301896"/>
          </a:xfrm>
          <a:prstGeom prst="star10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95930"/>
              </p:ext>
            </p:extLst>
          </p:nvPr>
        </p:nvGraphicFramePr>
        <p:xfrm>
          <a:off x="8017349" y="235585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Equation" r:id="rId5" imgW="863280" imgH="774360" progId="Equation.DSMT4">
                  <p:embed/>
                </p:oleObj>
              </mc:Choice>
              <mc:Fallback>
                <p:oleObj name="Equation" r:id="rId5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7349" y="235585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209683">
            <a:off x="3306453" y="5451270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10-Point Star 22"/>
          <p:cNvSpPr/>
          <p:nvPr/>
        </p:nvSpPr>
        <p:spPr>
          <a:xfrm>
            <a:off x="6629401" y="3787280"/>
            <a:ext cx="3639829" cy="2537320"/>
          </a:xfrm>
          <a:prstGeom prst="star10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22861"/>
              </p:ext>
            </p:extLst>
          </p:nvPr>
        </p:nvGraphicFramePr>
        <p:xfrm>
          <a:off x="798323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Equation" r:id="rId7" imgW="990360" imgH="774360" progId="Equation.DSMT4">
                  <p:embed/>
                </p:oleObj>
              </mc:Choice>
              <mc:Fallback>
                <p:oleObj name="Equation" r:id="rId7" imgW="990360" imgH="774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23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3" grpId="0" animBg="1"/>
      <p:bldP spid="5" grpId="0"/>
      <p:bldP spid="16" grpId="0"/>
      <p:bldP spid="6" grpId="0"/>
      <p:bldP spid="8" grpId="0" animBg="1"/>
      <p:bldP spid="9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vong quay"/>
          <p:cNvGrpSpPr/>
          <p:nvPr/>
        </p:nvGrpSpPr>
        <p:grpSpPr>
          <a:xfrm>
            <a:off x="5575412" y="297732"/>
            <a:ext cx="3949589" cy="4038600"/>
            <a:chOff x="5425622" y="292790"/>
            <a:chExt cx="5834378" cy="582828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 rot="14949661">
              <a:off x="6674685" y="1175698"/>
              <a:ext cx="2025648" cy="86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2232592">
              <a:off x="5742637" y="2101245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7590276">
              <a:off x="8020996" y="1172772"/>
              <a:ext cx="2025648" cy="86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0155085">
              <a:off x="8917980" y="2105849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9501114">
              <a:off x="5697321" y="3441038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6703311">
              <a:off x="6660976" y="4399408"/>
              <a:ext cx="2025648" cy="86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829829">
              <a:off x="8019634" y="4406647"/>
              <a:ext cx="2025648" cy="86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321648">
              <a:off x="8940449" y="3472548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Isosceles Triangle 64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6" name="quay dung"/>
          <p:cNvSpPr/>
          <p:nvPr/>
        </p:nvSpPr>
        <p:spPr>
          <a:xfrm>
            <a:off x="8077200" y="6019801"/>
            <a:ext cx="2365084" cy="76193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ounded Rectangle 66">
            <a:hlinkClick r:id="rId5" action="ppaction://hlinksldjump"/>
          </p:cNvPr>
          <p:cNvSpPr/>
          <p:nvPr/>
        </p:nvSpPr>
        <p:spPr>
          <a:xfrm>
            <a:off x="1885598" y="227576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ounded Rectangle 67">
            <a:hlinkClick r:id="rId6" action="ppaction://hlinksldjump"/>
          </p:cNvPr>
          <p:cNvSpPr/>
          <p:nvPr/>
        </p:nvSpPr>
        <p:spPr>
          <a:xfrm>
            <a:off x="3048001" y="2275766"/>
            <a:ext cx="969317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68">
            <a:hlinkClick r:id="rId7" action="ppaction://hlinksldjump"/>
          </p:cNvPr>
          <p:cNvSpPr/>
          <p:nvPr/>
        </p:nvSpPr>
        <p:spPr>
          <a:xfrm>
            <a:off x="4267201" y="2275766"/>
            <a:ext cx="874011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69">
            <a:hlinkClick r:id="rId8" action="ppaction://hlinksldjump"/>
          </p:cNvPr>
          <p:cNvSpPr/>
          <p:nvPr/>
        </p:nvSpPr>
        <p:spPr>
          <a:xfrm>
            <a:off x="1886356" y="3821840"/>
            <a:ext cx="933044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70">
            <a:hlinkClick r:id="rId9" action="ppaction://hlinksldjump"/>
          </p:cNvPr>
          <p:cNvSpPr/>
          <p:nvPr/>
        </p:nvSpPr>
        <p:spPr>
          <a:xfrm>
            <a:off x="3048759" y="3821840"/>
            <a:ext cx="968559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ounded Rectangle 71">
            <a:hlinkClick r:id="rId10" action="ppaction://hlinksldjump"/>
          </p:cNvPr>
          <p:cNvSpPr/>
          <p:nvPr/>
        </p:nvSpPr>
        <p:spPr>
          <a:xfrm>
            <a:off x="4267959" y="3821840"/>
            <a:ext cx="873253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ounded Rectangle 72">
            <a:hlinkClick r:id="rId11" action="ppaction://hlinksldjump"/>
          </p:cNvPr>
          <p:cNvSpPr/>
          <p:nvPr/>
        </p:nvSpPr>
        <p:spPr>
          <a:xfrm>
            <a:off x="1887114" y="5367912"/>
            <a:ext cx="932286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73">
            <a:hlinkClick r:id="rId12" action="ppaction://hlinksldjump"/>
          </p:cNvPr>
          <p:cNvSpPr/>
          <p:nvPr/>
        </p:nvSpPr>
        <p:spPr>
          <a:xfrm>
            <a:off x="3049517" y="5367912"/>
            <a:ext cx="967801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ounded Rectangle 74">
            <a:hlinkClick r:id="rId13" action="ppaction://hlinksldjump"/>
          </p:cNvPr>
          <p:cNvSpPr/>
          <p:nvPr/>
        </p:nvSpPr>
        <p:spPr>
          <a:xfrm>
            <a:off x="4268717" y="5367912"/>
            <a:ext cx="872495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38790" y="259140"/>
            <a:ext cx="3756156" cy="1569660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 NÓN</a:t>
            </a:r>
          </a:p>
          <a:p>
            <a:pPr algn="ctr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 DIỆU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34321"/>
            <a:ext cx="495300" cy="4381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32" y="1296262"/>
            <a:ext cx="495300" cy="4381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98" y="311212"/>
            <a:ext cx="495300" cy="4381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226" y="920025"/>
            <a:ext cx="714375" cy="11906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18" y="1836670"/>
            <a:ext cx="1088314" cy="928267"/>
          </a:xfrm>
          <a:prstGeom prst="rect">
            <a:avLst/>
          </a:prstGeom>
        </p:spPr>
      </p:pic>
      <p:pic>
        <p:nvPicPr>
          <p:cNvPr id="8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06000" y="76200"/>
            <a:ext cx="609600" cy="609600"/>
          </a:xfrm>
          <a:prstGeom prst="rect">
            <a:avLst/>
          </a:prstGeom>
        </p:spPr>
      </p:pic>
      <p:sp>
        <p:nvSpPr>
          <p:cNvPr id="83" name="Isosceles Triangle 82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4" name="Isosceles Triangle 83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5" name="Isosceles Triangle 84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8" name="Isosceles Triangle 97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9" name="Isosceles Triangle 98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0" name="Isosceles Triangle 99"/>
          <p:cNvSpPr/>
          <p:nvPr/>
        </p:nvSpPr>
        <p:spPr>
          <a:xfrm rot="16200000">
            <a:off x="9539969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1" name="Isosceles Triangle 100"/>
          <p:cNvSpPr/>
          <p:nvPr/>
        </p:nvSpPr>
        <p:spPr>
          <a:xfrm rot="16200000">
            <a:off x="952091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9459063" y="2104076"/>
            <a:ext cx="485669" cy="1034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3" name="Heart 102">
            <a:hlinkClick r:id="" action="ppaction://noaction"/>
          </p:cNvPr>
          <p:cNvSpPr/>
          <p:nvPr/>
        </p:nvSpPr>
        <p:spPr>
          <a:xfrm rot="5400000">
            <a:off x="9929685" y="2284129"/>
            <a:ext cx="628436" cy="61394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1" y="4373940"/>
            <a:ext cx="463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Down Arrow 2">
            <a:hlinkClick r:id="rId18" action="ppaction://hlinksldjump"/>
          </p:cNvPr>
          <p:cNvSpPr/>
          <p:nvPr/>
        </p:nvSpPr>
        <p:spPr>
          <a:xfrm>
            <a:off x="7168731" y="6019801"/>
            <a:ext cx="848333" cy="76193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7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950</Words>
  <Application>Microsoft Office PowerPoint</Application>
  <PresentationFormat>Widescreen</PresentationFormat>
  <Paragraphs>117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Khanh Huyen</dc:creator>
  <cp:lastModifiedBy>Admin</cp:lastModifiedBy>
  <cp:revision>91</cp:revision>
  <dcterms:created xsi:type="dcterms:W3CDTF">2021-04-17T07:42:40Z</dcterms:created>
  <dcterms:modified xsi:type="dcterms:W3CDTF">2022-03-24T02:41:27Z</dcterms:modified>
</cp:coreProperties>
</file>