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303" r:id="rId4"/>
    <p:sldId id="304" r:id="rId5"/>
    <p:sldId id="324" r:id="rId6"/>
    <p:sldId id="288" r:id="rId7"/>
    <p:sldId id="305" r:id="rId8"/>
    <p:sldId id="308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4C1BA"/>
    <a:srgbClr val="FF9999"/>
    <a:srgbClr val="FFE6EA"/>
    <a:srgbClr val="E66958"/>
    <a:srgbClr val="F0A69C"/>
    <a:srgbClr val="33CCFF"/>
    <a:srgbClr val="FFFF66"/>
    <a:srgbClr val="8DD5E1"/>
    <a:srgbClr val="BBD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napToGrid="0">
      <p:cViewPr varScale="1">
        <p:scale>
          <a:sx n="65" d="100"/>
          <a:sy n="65" d="100"/>
        </p:scale>
        <p:origin x="66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F0308-3747-4571-BEFD-E99DA2A85B5C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20A02-0196-4688-AD4A-98F459AB4A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0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20A02-0196-4688-AD4A-98F459AB4A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8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20A02-0196-4688-AD4A-98F459AB4A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82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BA6A-8E97-4BAE-A403-79F0872D6A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8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BA6A-8E97-4BAE-A403-79F0872D6A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79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BA6A-8E97-4BAE-A403-79F0872D6A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8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53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82389" y="0"/>
            <a:ext cx="6714308" cy="6858001"/>
          </a:xfrm>
          <a:prstGeom prst="rect">
            <a:avLst/>
          </a:prstGeom>
          <a:solidFill>
            <a:srgbClr val="F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58" y="4516176"/>
            <a:ext cx="645528" cy="645528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782389" y="0"/>
            <a:ext cx="6714308" cy="6858001"/>
          </a:xfrm>
          <a:prstGeom prst="rect">
            <a:avLst/>
          </a:prstGeom>
          <a:solidFill>
            <a:srgbClr val="F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2732" y="982981"/>
            <a:ext cx="10086536" cy="4892039"/>
          </a:xfrm>
          <a:prstGeom prst="rect">
            <a:avLst/>
          </a:prstGeom>
          <a:solidFill>
            <a:schemeClr val="bg1"/>
          </a:solidFill>
          <a:ln w="38100">
            <a:solidFill>
              <a:srgbClr val="FBE9E9"/>
            </a:soli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5" y="540229"/>
            <a:ext cx="623944" cy="623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4" y="2950629"/>
            <a:ext cx="322728" cy="3227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18" y="6005800"/>
            <a:ext cx="322728" cy="3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5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0" Type="http://schemas.openxmlformats.org/officeDocument/2006/relationships/image" Target="../media/image7.png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668595" y="550606"/>
            <a:ext cx="10954994" cy="5831144"/>
          </a:xfrm>
          <a:prstGeom prst="rect">
            <a:avLst/>
          </a:prstGeom>
          <a:solidFill>
            <a:srgbClr val="FBE9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DẠY NGỮ VĂN 6</a:t>
            </a:r>
            <a:endParaRPr lang="en-US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MẸ THIÊN NHIÊN </a:t>
            </a:r>
            <a:endParaRPr lang="en-US" altLang="zh-CN" sz="4000" dirty="0">
              <a:ln w="0"/>
              <a:solidFill>
                <a:srgbClr val="A500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2">
            <a:off x="23359" y="5105728"/>
            <a:ext cx="1925171" cy="18007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868">
            <a:off x="12502" y="213580"/>
            <a:ext cx="3273090" cy="1606857"/>
          </a:xfrm>
          <a:prstGeom prst="rect">
            <a:avLst/>
          </a:prstGeom>
        </p:spPr>
      </p:pic>
      <p:pic>
        <p:nvPicPr>
          <p:cNvPr id="2" name="5992aed41fac0">
            <a:hlinkClick r:id="" action="ppaction://media"/>
            <a:extLst>
              <a:ext uri="{FF2B5EF4-FFF2-40B4-BE49-F238E27FC236}">
                <a16:creationId xmlns:a16="http://schemas.microsoft.com/office/drawing/2014/main" id="{093261FB-6F47-40E0-B885-7EB97A2E5E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7850" y="6381750"/>
            <a:ext cx="609600" cy="609600"/>
          </a:xfrm>
          <a:prstGeom prst="rect">
            <a:avLst/>
          </a:prstGeom>
        </p:spPr>
      </p:pic>
      <p:pic>
        <p:nvPicPr>
          <p:cNvPr id="7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2">
            <a:off x="10597418" y="5167377"/>
            <a:ext cx="1863107" cy="1742722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868">
            <a:off x="8860815" y="125433"/>
            <a:ext cx="3273090" cy="16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9096" y="2832149"/>
            <a:ext cx="11080955" cy="3146619"/>
          </a:xfrm>
          <a:prstGeom prst="rect">
            <a:avLst/>
          </a:prstGeom>
          <a:solidFill>
            <a:srgbClr val="33CCFF"/>
          </a:solidFill>
          <a:ln w="28575">
            <a:solidFill>
              <a:srgbClr val="BBD7E7"/>
            </a:soli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0928" y="215074"/>
            <a:ext cx="8440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trên gợi em liên tưởng đến bài học nào? </a:t>
            </a:r>
            <a:endParaRPr lang="da-DK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</a:t>
            </a:r>
            <a:r>
              <a:rPr lang="da-D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chủ đề gì?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8CFCB85-A2B1-400B-A3F9-CFE4C8366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16" y="1461047"/>
            <a:ext cx="2376564" cy="237656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AE032034-6BE0-4DED-8750-984F318E2B49}"/>
              </a:ext>
            </a:extLst>
          </p:cNvPr>
          <p:cNvSpPr txBox="1"/>
          <p:nvPr/>
        </p:nvSpPr>
        <p:spPr>
          <a:xfrm>
            <a:off x="2450427" y="4115101"/>
            <a:ext cx="1162050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6600" i="1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9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4366001">
            <a:off x="349941" y="4064271"/>
            <a:ext cx="2489594" cy="2794306"/>
            <a:chOff x="5995227" y="3212585"/>
            <a:chExt cx="2632403" cy="2558992"/>
          </a:xfrm>
        </p:grpSpPr>
        <p:pic>
          <p:nvPicPr>
            <p:cNvPr id="10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11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12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13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14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  <p:grpSp>
        <p:nvGrpSpPr>
          <p:cNvPr id="15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1356611">
            <a:off x="9483811" y="4483077"/>
            <a:ext cx="2632403" cy="2558992"/>
            <a:chOff x="5995227" y="3212585"/>
            <a:chExt cx="2632403" cy="2558992"/>
          </a:xfrm>
        </p:grpSpPr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17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18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19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20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  <p:pic>
        <p:nvPicPr>
          <p:cNvPr id="21" name="Picture 20" descr="https://img.dantocmiennui.vn/t620/uploaddtmn/2017/4/4/lua-1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76" y="1569991"/>
            <a:ext cx="4100790" cy="278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Trồng rừng và giảm ăn thịt - Cách tốt nhất để làm &amp;quot;mát&amp;quot; Trái Đất | Môi  trường | Vietnam+ (VietnamPlus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30" y="1461047"/>
            <a:ext cx="3896510" cy="2954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5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DC1D92-37AF-4E90-A763-8C2BA104B978}"/>
              </a:ext>
            </a:extLst>
          </p:cNvPr>
          <p:cNvCxnSpPr/>
          <p:nvPr/>
        </p:nvCxnSpPr>
        <p:spPr>
          <a:xfrm>
            <a:off x="1" y="372143"/>
            <a:ext cx="12192000" cy="0"/>
          </a:xfrm>
          <a:prstGeom prst="line">
            <a:avLst/>
          </a:prstGeom>
          <a:ln w="63500">
            <a:solidFill>
              <a:srgbClr val="F36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文本框 5">
            <a:extLst>
              <a:ext uri="{FF2B5EF4-FFF2-40B4-BE49-F238E27FC236}">
                <a16:creationId xmlns:a16="http://schemas.microsoft.com/office/drawing/2014/main" id="{0BE5F573-0DD0-4A5A-9F07-F7687B47C66A}"/>
              </a:ext>
            </a:extLst>
          </p:cNvPr>
          <p:cNvSpPr txBox="1"/>
          <p:nvPr/>
        </p:nvSpPr>
        <p:spPr>
          <a:xfrm>
            <a:off x="4108124" y="71365"/>
            <a:ext cx="3975768" cy="70788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just"/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Hoạt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động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nhóm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08705"/>
              </p:ext>
            </p:extLst>
          </p:nvPr>
        </p:nvGraphicFramePr>
        <p:xfrm>
          <a:off x="1" y="1042600"/>
          <a:ext cx="12191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94">
                  <a:extLst>
                    <a:ext uri="{9D8B030D-6E8A-4147-A177-3AD203B41FA5}">
                      <a16:colId xmlns:a16="http://schemas.microsoft.com/office/drawing/2014/main" val="3669806763"/>
                    </a:ext>
                  </a:extLst>
                </a:gridCol>
                <a:gridCol w="4454012">
                  <a:extLst>
                    <a:ext uri="{9D8B030D-6E8A-4147-A177-3AD203B41FA5}">
                      <a16:colId xmlns:a16="http://schemas.microsoft.com/office/drawing/2014/main" val="2979827542"/>
                    </a:ext>
                  </a:extLst>
                </a:gridCol>
                <a:gridCol w="5545393">
                  <a:extLst>
                    <a:ext uri="{9D8B030D-6E8A-4147-A177-3AD203B41FA5}">
                      <a16:colId xmlns:a16="http://schemas.microsoft.com/office/drawing/2014/main" val="930743806"/>
                    </a:ext>
                  </a:extLst>
                </a:gridCol>
              </a:tblGrid>
              <a:tr h="329924">
                <a:tc>
                  <a:txBody>
                    <a:bodyPr/>
                    <a:lstStyle/>
                    <a:p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2 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– 4</a:t>
                      </a:r>
                    </a:p>
                  </a:txBody>
                  <a:tcPr>
                    <a:solidFill>
                      <a:srgbClr val="E669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7204"/>
                  </a:ext>
                </a:extLst>
              </a:tr>
              <a:tr h="1429670">
                <a:tc>
                  <a:txBody>
                    <a:bodyPr/>
                    <a:lstStyle/>
                    <a:p>
                      <a:pPr algn="ctr"/>
                      <a:endParaRPr lang="en-US" sz="3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endParaRPr lang="en-US" sz="3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</a:t>
                      </a:r>
                      <a:endParaRPr lang="en-US" sz="3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325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43609" y="2435301"/>
            <a:ext cx="50292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DC1D92-37AF-4E90-A763-8C2BA104B978}"/>
              </a:ext>
            </a:extLst>
          </p:cNvPr>
          <p:cNvCxnSpPr/>
          <p:nvPr/>
        </p:nvCxnSpPr>
        <p:spPr>
          <a:xfrm>
            <a:off x="0" y="372143"/>
            <a:ext cx="12192000" cy="0"/>
          </a:xfrm>
          <a:prstGeom prst="line">
            <a:avLst/>
          </a:prstGeom>
          <a:ln w="63500">
            <a:solidFill>
              <a:srgbClr val="F36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文本框 5">
            <a:extLst>
              <a:ext uri="{FF2B5EF4-FFF2-40B4-BE49-F238E27FC236}">
                <a16:creationId xmlns:a16="http://schemas.microsoft.com/office/drawing/2014/main" id="{0BE5F573-0DD0-4A5A-9F07-F7687B47C66A}"/>
              </a:ext>
            </a:extLst>
          </p:cNvPr>
          <p:cNvSpPr txBox="1"/>
          <p:nvPr/>
        </p:nvSpPr>
        <p:spPr>
          <a:xfrm>
            <a:off x="5119616" y="71365"/>
            <a:ext cx="1952779" cy="70788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Gợi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ý ·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78768"/>
              </p:ext>
            </p:extLst>
          </p:nvPr>
        </p:nvGraphicFramePr>
        <p:xfrm>
          <a:off x="0" y="779251"/>
          <a:ext cx="12192000" cy="618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95">
                  <a:extLst>
                    <a:ext uri="{9D8B030D-6E8A-4147-A177-3AD203B41FA5}">
                      <a16:colId xmlns:a16="http://schemas.microsoft.com/office/drawing/2014/main" val="3669806763"/>
                    </a:ext>
                  </a:extLst>
                </a:gridCol>
                <a:gridCol w="4454012">
                  <a:extLst>
                    <a:ext uri="{9D8B030D-6E8A-4147-A177-3AD203B41FA5}">
                      <a16:colId xmlns:a16="http://schemas.microsoft.com/office/drawing/2014/main" val="2979827542"/>
                    </a:ext>
                  </a:extLst>
                </a:gridCol>
                <a:gridCol w="5545393">
                  <a:extLst>
                    <a:ext uri="{9D8B030D-6E8A-4147-A177-3AD203B41FA5}">
                      <a16:colId xmlns:a16="http://schemas.microsoft.com/office/drawing/2014/main" val="930743806"/>
                    </a:ext>
                  </a:extLst>
                </a:gridCol>
              </a:tblGrid>
              <a:tr h="8416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7204"/>
                  </a:ext>
                </a:extLst>
              </a:tr>
              <a:tr h="51142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SĐTD</a:t>
                      </a:r>
                      <a:endParaRPr lang="en-US" sz="4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32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8789" y="1923055"/>
            <a:ext cx="45032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30/3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2395" y="1923055"/>
            <a:ext cx="49174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TĐ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¾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DC1D92-37AF-4E90-A763-8C2BA104B978}"/>
              </a:ext>
            </a:extLst>
          </p:cNvPr>
          <p:cNvCxnSpPr/>
          <p:nvPr/>
        </p:nvCxnSpPr>
        <p:spPr>
          <a:xfrm>
            <a:off x="0" y="372143"/>
            <a:ext cx="12192000" cy="0"/>
          </a:xfrm>
          <a:prstGeom prst="line">
            <a:avLst/>
          </a:prstGeom>
          <a:ln w="63500">
            <a:solidFill>
              <a:srgbClr val="F36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文本框 5">
            <a:extLst>
              <a:ext uri="{FF2B5EF4-FFF2-40B4-BE49-F238E27FC236}">
                <a16:creationId xmlns:a16="http://schemas.microsoft.com/office/drawing/2014/main" id="{0BE5F573-0DD0-4A5A-9F07-F7687B47C66A}"/>
              </a:ext>
            </a:extLst>
          </p:cNvPr>
          <p:cNvSpPr txBox="1"/>
          <p:nvPr/>
        </p:nvSpPr>
        <p:spPr>
          <a:xfrm>
            <a:off x="5119616" y="71365"/>
            <a:ext cx="1952779" cy="70788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Gợi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ý ·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779251"/>
          <a:ext cx="12192000" cy="618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95">
                  <a:extLst>
                    <a:ext uri="{9D8B030D-6E8A-4147-A177-3AD203B41FA5}">
                      <a16:colId xmlns:a16="http://schemas.microsoft.com/office/drawing/2014/main" val="3669806763"/>
                    </a:ext>
                  </a:extLst>
                </a:gridCol>
                <a:gridCol w="4454012">
                  <a:extLst>
                    <a:ext uri="{9D8B030D-6E8A-4147-A177-3AD203B41FA5}">
                      <a16:colId xmlns:a16="http://schemas.microsoft.com/office/drawing/2014/main" val="2979827542"/>
                    </a:ext>
                  </a:extLst>
                </a:gridCol>
                <a:gridCol w="5545393">
                  <a:extLst>
                    <a:ext uri="{9D8B030D-6E8A-4147-A177-3AD203B41FA5}">
                      <a16:colId xmlns:a16="http://schemas.microsoft.com/office/drawing/2014/main" val="930743806"/>
                    </a:ext>
                  </a:extLst>
                </a:gridCol>
              </a:tblGrid>
              <a:tr h="8416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7204"/>
                  </a:ext>
                </a:extLst>
              </a:tr>
              <a:tr h="51142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SĐTD</a:t>
                      </a:r>
                      <a:endParaRPr lang="en-US" sz="4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32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8287" y="1883726"/>
            <a:ext cx="45742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882581" y="1883726"/>
            <a:ext cx="4917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30.000-40.000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图片 2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61" y="7909569"/>
            <a:ext cx="333892" cy="33389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4366001">
            <a:off x="177638" y="4298378"/>
            <a:ext cx="2632403" cy="2558992"/>
            <a:chOff x="5995227" y="3212585"/>
            <a:chExt cx="2632403" cy="255899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6936" y="120870"/>
            <a:ext cx="628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endParaRPr lang="en-US" sz="4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8001" y="2398268"/>
            <a:ext cx="9600356" cy="1986429"/>
          </a:xfrm>
          <a:prstGeom prst="roundRect">
            <a:avLst/>
          </a:prstGeom>
          <a:solidFill>
            <a:srgbClr val="FFE6E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15266057">
            <a:off x="9493704" y="-41702"/>
            <a:ext cx="2632403" cy="2558992"/>
            <a:chOff x="5995227" y="3212585"/>
            <a:chExt cx="2632403" cy="2558992"/>
          </a:xfrm>
        </p:grpSpPr>
        <p:pic>
          <p:nvPicPr>
            <p:cNvPr id="36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37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38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39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40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3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2611" y="265159"/>
            <a:ext cx="9877608" cy="993873"/>
          </a:xfrm>
          <a:prstGeom prst="roundRect">
            <a:avLst/>
          </a:prstGeom>
          <a:solidFill>
            <a:srgbClr val="F4C1B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nội dung cần lưu ý khi viết văn thuyết minh thuật lại một sự kiện.</a:t>
            </a:r>
            <a:endParaRPr lang="en-US" sz="32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901" y="2435668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3" idx="0"/>
          </p:cNvCxnSpPr>
          <p:nvPr/>
        </p:nvCxnSpPr>
        <p:spPr>
          <a:xfrm flipH="1">
            <a:off x="1538430" y="1282329"/>
            <a:ext cx="4193776" cy="11533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52725" y="1282329"/>
            <a:ext cx="4461712" cy="11416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409246" y="1264855"/>
            <a:ext cx="1393438" cy="11591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93936" y="2447314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4983" y="2424017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8" y="5741136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4" y="5741136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50" y="5642813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275018" y="2424017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14" y="5674897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802684" y="1267769"/>
            <a:ext cx="1816827" cy="1150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>
          <a:xfrm>
            <a:off x="1362611" y="2765197"/>
            <a:ext cx="102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88153" y="248107"/>
            <a:ext cx="9600356" cy="993873"/>
          </a:xfrm>
          <a:prstGeom prst="roundRect">
            <a:avLst/>
          </a:prstGeom>
          <a:solidFill>
            <a:srgbClr val="F0A69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TẬP THỂ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NÀY LÀ CỦA CHÚNG MÌNH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4517A8-B450-4611-963F-965236C419D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1309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1084</TotalTime>
  <Words>426</Words>
  <Application>Microsoft Office PowerPoint</Application>
  <PresentationFormat>Widescreen</PresentationFormat>
  <Paragraphs>58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Calibri</vt:lpstr>
      <vt:lpstr>Times New Roman</vt:lpstr>
      <vt:lpstr>Tw Cen MT</vt:lpstr>
      <vt:lpstr>Tw Cen MT Condensed</vt:lpstr>
      <vt:lpstr>TypeLand 康熙字典體試用版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1130923</dc:title>
  <dc:creator>微软用户</dc:creator>
  <cp:lastModifiedBy>Admin</cp:lastModifiedBy>
  <cp:revision>223</cp:revision>
  <dcterms:created xsi:type="dcterms:W3CDTF">2018-10-16T03:09:57Z</dcterms:created>
  <dcterms:modified xsi:type="dcterms:W3CDTF">2021-06-30T12:54:38Z</dcterms:modified>
</cp:coreProperties>
</file>